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0" r:id="rId4"/>
    <p:sldId id="259" r:id="rId5"/>
    <p:sldId id="258" r:id="rId6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FF2600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2"/>
    <p:restoredTop sz="93125"/>
  </p:normalViewPr>
  <p:slideViewPr>
    <p:cSldViewPr snapToGrid="0">
      <p:cViewPr varScale="1">
        <p:scale>
          <a:sx n="55" d="100"/>
          <a:sy n="55" d="100"/>
        </p:scale>
        <p:origin x="32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390BD-D2D4-ED40-B359-761BE7041A2D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D96C3-4089-EE40-B3AE-53A30D6FC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91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D96C3-4089-EE40-B3AE-53A30D6FCAC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7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D96C3-4089-EE40-B3AE-53A30D6FCAC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16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D96C3-4089-EE40-B3AE-53A30D6FCAC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92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B883-755E-BC44-802F-9380F6ED2492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6571-0F23-9E4C-864A-B567AC537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44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B883-755E-BC44-802F-9380F6ED2492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6571-0F23-9E4C-864A-B567AC537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55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B883-755E-BC44-802F-9380F6ED2492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6571-0F23-9E4C-864A-B567AC537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03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B883-755E-BC44-802F-9380F6ED2492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6571-0F23-9E4C-864A-B567AC537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56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B883-755E-BC44-802F-9380F6ED2492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6571-0F23-9E4C-864A-B567AC537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B883-755E-BC44-802F-9380F6ED2492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6571-0F23-9E4C-864A-B567AC537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68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B883-755E-BC44-802F-9380F6ED2492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6571-0F23-9E4C-864A-B567AC537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499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B883-755E-BC44-802F-9380F6ED2492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6571-0F23-9E4C-864A-B567AC537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96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B883-755E-BC44-802F-9380F6ED2492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6571-0F23-9E4C-864A-B567AC537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03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B883-755E-BC44-802F-9380F6ED2492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6571-0F23-9E4C-864A-B567AC537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78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B883-755E-BC44-802F-9380F6ED2492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6571-0F23-9E4C-864A-B567AC537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07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AB883-755E-BC44-802F-9380F6ED2492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06571-0F23-9E4C-864A-B567AC537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91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7E8A0296-6CC6-DAA6-73E6-5475CFC7B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0" r="27486"/>
          <a:stretch/>
        </p:blipFill>
        <p:spPr bwMode="auto">
          <a:xfrm>
            <a:off x="1" y="1129553"/>
            <a:ext cx="9601200" cy="10542493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8752337C-C3B2-7553-BDB0-F1A719F7A224}"/>
              </a:ext>
            </a:extLst>
          </p:cNvPr>
          <p:cNvSpPr/>
          <p:nvPr/>
        </p:nvSpPr>
        <p:spPr>
          <a:xfrm>
            <a:off x="4247431" y="4070328"/>
            <a:ext cx="244291" cy="120976"/>
          </a:xfrm>
          <a:custGeom>
            <a:avLst/>
            <a:gdLst>
              <a:gd name="connsiteX0" fmla="*/ 3894 w 244291"/>
              <a:gd name="connsiteY0" fmla="*/ 120672 h 120976"/>
              <a:gd name="connsiteX1" fmla="*/ 242019 w 244291"/>
              <a:gd name="connsiteY1" fmla="*/ 25422 h 120976"/>
              <a:gd name="connsiteX2" fmla="*/ 127719 w 244291"/>
              <a:gd name="connsiteY2" fmla="*/ 60347 h 120976"/>
              <a:gd name="connsiteX3" fmla="*/ 191219 w 244291"/>
              <a:gd name="connsiteY3" fmla="*/ 22 h 120976"/>
              <a:gd name="connsiteX4" fmla="*/ 99144 w 244291"/>
              <a:gd name="connsiteY4" fmla="*/ 53997 h 120976"/>
              <a:gd name="connsiteX5" fmla="*/ 3894 w 244291"/>
              <a:gd name="connsiteY5" fmla="*/ 120672 h 12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291" h="120976">
                <a:moveTo>
                  <a:pt x="3894" y="120672"/>
                </a:moveTo>
                <a:cubicBezTo>
                  <a:pt x="27706" y="115910"/>
                  <a:pt x="221381" y="35476"/>
                  <a:pt x="242019" y="25422"/>
                </a:cubicBezTo>
                <a:cubicBezTo>
                  <a:pt x="262657" y="15368"/>
                  <a:pt x="136186" y="64580"/>
                  <a:pt x="127719" y="60347"/>
                </a:cubicBezTo>
                <a:cubicBezTo>
                  <a:pt x="119252" y="56114"/>
                  <a:pt x="195981" y="1080"/>
                  <a:pt x="191219" y="22"/>
                </a:cubicBezTo>
                <a:cubicBezTo>
                  <a:pt x="186457" y="-1036"/>
                  <a:pt x="126131" y="34947"/>
                  <a:pt x="99144" y="53997"/>
                </a:cubicBezTo>
                <a:cubicBezTo>
                  <a:pt x="72157" y="73047"/>
                  <a:pt x="-19918" y="125434"/>
                  <a:pt x="3894" y="120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BF79102-A39A-5F77-5674-EBBBF2A51609}"/>
              </a:ext>
            </a:extLst>
          </p:cNvPr>
          <p:cNvSpPr/>
          <p:nvPr/>
        </p:nvSpPr>
        <p:spPr>
          <a:xfrm>
            <a:off x="4467225" y="4079875"/>
            <a:ext cx="517565" cy="231783"/>
          </a:xfrm>
          <a:custGeom>
            <a:avLst/>
            <a:gdLst>
              <a:gd name="connsiteX0" fmla="*/ 0 w 517565"/>
              <a:gd name="connsiteY0" fmla="*/ 0 h 231783"/>
              <a:gd name="connsiteX1" fmla="*/ 311150 w 517565"/>
              <a:gd name="connsiteY1" fmla="*/ 50800 h 231783"/>
              <a:gd name="connsiteX2" fmla="*/ 438150 w 517565"/>
              <a:gd name="connsiteY2" fmla="*/ 123825 h 231783"/>
              <a:gd name="connsiteX3" fmla="*/ 425450 w 517565"/>
              <a:gd name="connsiteY3" fmla="*/ 101600 h 231783"/>
              <a:gd name="connsiteX4" fmla="*/ 517525 w 517565"/>
              <a:gd name="connsiteY4" fmla="*/ 231775 h 231783"/>
              <a:gd name="connsiteX5" fmla="*/ 412750 w 517565"/>
              <a:gd name="connsiteY5" fmla="*/ 107950 h 231783"/>
              <a:gd name="connsiteX6" fmla="*/ 381000 w 517565"/>
              <a:gd name="connsiteY6" fmla="*/ 76200 h 231783"/>
              <a:gd name="connsiteX7" fmla="*/ 203200 w 517565"/>
              <a:gd name="connsiteY7" fmla="*/ 38100 h 231783"/>
              <a:gd name="connsiteX8" fmla="*/ 0 w 517565"/>
              <a:gd name="connsiteY8" fmla="*/ 0 h 23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565" h="231783">
                <a:moveTo>
                  <a:pt x="0" y="0"/>
                </a:moveTo>
                <a:cubicBezTo>
                  <a:pt x="119062" y="15081"/>
                  <a:pt x="238125" y="30163"/>
                  <a:pt x="311150" y="50800"/>
                </a:cubicBezTo>
                <a:cubicBezTo>
                  <a:pt x="384175" y="71437"/>
                  <a:pt x="419100" y="115358"/>
                  <a:pt x="438150" y="123825"/>
                </a:cubicBezTo>
                <a:cubicBezTo>
                  <a:pt x="457200" y="132292"/>
                  <a:pt x="412221" y="83608"/>
                  <a:pt x="425450" y="101600"/>
                </a:cubicBezTo>
                <a:cubicBezTo>
                  <a:pt x="438679" y="119592"/>
                  <a:pt x="519642" y="230717"/>
                  <a:pt x="517525" y="231775"/>
                </a:cubicBezTo>
                <a:cubicBezTo>
                  <a:pt x="515408" y="232833"/>
                  <a:pt x="435504" y="133879"/>
                  <a:pt x="412750" y="107950"/>
                </a:cubicBezTo>
                <a:cubicBezTo>
                  <a:pt x="389996" y="82021"/>
                  <a:pt x="415925" y="87842"/>
                  <a:pt x="381000" y="76200"/>
                </a:cubicBezTo>
                <a:cubicBezTo>
                  <a:pt x="346075" y="64558"/>
                  <a:pt x="203200" y="38100"/>
                  <a:pt x="203200" y="381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74DD00A-ED2E-2CE3-91D3-B618A6140B78}"/>
              </a:ext>
            </a:extLst>
          </p:cNvPr>
          <p:cNvSpPr/>
          <p:nvPr/>
        </p:nvSpPr>
        <p:spPr>
          <a:xfrm>
            <a:off x="4302021" y="4123695"/>
            <a:ext cx="276590" cy="92705"/>
          </a:xfrm>
          <a:custGeom>
            <a:avLst/>
            <a:gdLst>
              <a:gd name="connsiteX0" fmla="*/ 104 w 276590"/>
              <a:gd name="connsiteY0" fmla="*/ 92705 h 92705"/>
              <a:gd name="connsiteX1" fmla="*/ 142979 w 276590"/>
              <a:gd name="connsiteY1" fmla="*/ 26030 h 92705"/>
              <a:gd name="connsiteX2" fmla="*/ 130279 w 276590"/>
              <a:gd name="connsiteY2" fmla="*/ 64130 h 92705"/>
              <a:gd name="connsiteX3" fmla="*/ 168379 w 276590"/>
              <a:gd name="connsiteY3" fmla="*/ 29205 h 92705"/>
              <a:gd name="connsiteX4" fmla="*/ 177904 w 276590"/>
              <a:gd name="connsiteY4" fmla="*/ 57780 h 92705"/>
              <a:gd name="connsiteX5" fmla="*/ 244579 w 276590"/>
              <a:gd name="connsiteY5" fmla="*/ 10155 h 92705"/>
              <a:gd name="connsiteX6" fmla="*/ 203304 w 276590"/>
              <a:gd name="connsiteY6" fmla="*/ 60955 h 92705"/>
              <a:gd name="connsiteX7" fmla="*/ 276329 w 276590"/>
              <a:gd name="connsiteY7" fmla="*/ 630 h 92705"/>
              <a:gd name="connsiteX8" fmla="*/ 225529 w 276590"/>
              <a:gd name="connsiteY8" fmla="*/ 29205 h 92705"/>
              <a:gd name="connsiteX9" fmla="*/ 168379 w 276590"/>
              <a:gd name="connsiteY9" fmla="*/ 26030 h 92705"/>
              <a:gd name="connsiteX10" fmla="*/ 104 w 276590"/>
              <a:gd name="connsiteY10" fmla="*/ 92705 h 9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6590" h="92705">
                <a:moveTo>
                  <a:pt x="104" y="92705"/>
                </a:moveTo>
                <a:cubicBezTo>
                  <a:pt x="-4129" y="92705"/>
                  <a:pt x="121283" y="30792"/>
                  <a:pt x="142979" y="26030"/>
                </a:cubicBezTo>
                <a:cubicBezTo>
                  <a:pt x="164675" y="21268"/>
                  <a:pt x="126046" y="63601"/>
                  <a:pt x="130279" y="64130"/>
                </a:cubicBezTo>
                <a:cubicBezTo>
                  <a:pt x="134512" y="64659"/>
                  <a:pt x="160442" y="30263"/>
                  <a:pt x="168379" y="29205"/>
                </a:cubicBezTo>
                <a:cubicBezTo>
                  <a:pt x="176316" y="28147"/>
                  <a:pt x="165204" y="60955"/>
                  <a:pt x="177904" y="57780"/>
                </a:cubicBezTo>
                <a:cubicBezTo>
                  <a:pt x="190604" y="54605"/>
                  <a:pt x="240346" y="9626"/>
                  <a:pt x="244579" y="10155"/>
                </a:cubicBezTo>
                <a:cubicBezTo>
                  <a:pt x="248812" y="10684"/>
                  <a:pt x="198012" y="62542"/>
                  <a:pt x="203304" y="60955"/>
                </a:cubicBezTo>
                <a:cubicBezTo>
                  <a:pt x="208596" y="59368"/>
                  <a:pt x="272625" y="5922"/>
                  <a:pt x="276329" y="630"/>
                </a:cubicBezTo>
                <a:cubicBezTo>
                  <a:pt x="280033" y="-4662"/>
                  <a:pt x="243521" y="24972"/>
                  <a:pt x="225529" y="29205"/>
                </a:cubicBezTo>
                <a:cubicBezTo>
                  <a:pt x="207537" y="33438"/>
                  <a:pt x="203304" y="14388"/>
                  <a:pt x="168379" y="26030"/>
                </a:cubicBezTo>
                <a:cubicBezTo>
                  <a:pt x="133454" y="37672"/>
                  <a:pt x="4337" y="92705"/>
                  <a:pt x="104" y="92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1B3D2B59-6CD6-920D-180B-0F67C1453E1C}"/>
              </a:ext>
            </a:extLst>
          </p:cNvPr>
          <p:cNvSpPr/>
          <p:nvPr/>
        </p:nvSpPr>
        <p:spPr>
          <a:xfrm>
            <a:off x="4314819" y="4133311"/>
            <a:ext cx="462964" cy="95801"/>
          </a:xfrm>
          <a:custGeom>
            <a:avLst/>
            <a:gdLst>
              <a:gd name="connsiteX0" fmla="*/ 6 w 462964"/>
              <a:gd name="connsiteY0" fmla="*/ 95789 h 95801"/>
              <a:gd name="connsiteX1" fmla="*/ 161931 w 462964"/>
              <a:gd name="connsiteY1" fmla="*/ 16414 h 95801"/>
              <a:gd name="connsiteX2" fmla="*/ 342906 w 462964"/>
              <a:gd name="connsiteY2" fmla="*/ 539 h 95801"/>
              <a:gd name="connsiteX3" fmla="*/ 257181 w 462964"/>
              <a:gd name="connsiteY3" fmla="*/ 3714 h 95801"/>
              <a:gd name="connsiteX4" fmla="*/ 457206 w 462964"/>
              <a:gd name="connsiteY4" fmla="*/ 3714 h 95801"/>
              <a:gd name="connsiteX5" fmla="*/ 406406 w 462964"/>
              <a:gd name="connsiteY5" fmla="*/ 10064 h 95801"/>
              <a:gd name="connsiteX6" fmla="*/ 381006 w 462964"/>
              <a:gd name="connsiteY6" fmla="*/ 32289 h 95801"/>
              <a:gd name="connsiteX7" fmla="*/ 387356 w 462964"/>
              <a:gd name="connsiteY7" fmla="*/ 16414 h 95801"/>
              <a:gd name="connsiteX8" fmla="*/ 361956 w 462964"/>
              <a:gd name="connsiteY8" fmla="*/ 22764 h 95801"/>
              <a:gd name="connsiteX9" fmla="*/ 327031 w 462964"/>
              <a:gd name="connsiteY9" fmla="*/ 35464 h 95801"/>
              <a:gd name="connsiteX10" fmla="*/ 333381 w 462964"/>
              <a:gd name="connsiteY10" fmla="*/ 6889 h 95801"/>
              <a:gd name="connsiteX11" fmla="*/ 260356 w 462964"/>
              <a:gd name="connsiteY11" fmla="*/ 16414 h 95801"/>
              <a:gd name="connsiteX12" fmla="*/ 314331 w 462964"/>
              <a:gd name="connsiteY12" fmla="*/ 3714 h 95801"/>
              <a:gd name="connsiteX13" fmla="*/ 187331 w 462964"/>
              <a:gd name="connsiteY13" fmla="*/ 10064 h 95801"/>
              <a:gd name="connsiteX14" fmla="*/ 155581 w 462964"/>
              <a:gd name="connsiteY14" fmla="*/ 10064 h 95801"/>
              <a:gd name="connsiteX15" fmla="*/ 6 w 462964"/>
              <a:gd name="connsiteY15" fmla="*/ 95789 h 9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2964" h="95801">
                <a:moveTo>
                  <a:pt x="6" y="95789"/>
                </a:moveTo>
                <a:cubicBezTo>
                  <a:pt x="1064" y="96847"/>
                  <a:pt x="104781" y="32289"/>
                  <a:pt x="161931" y="16414"/>
                </a:cubicBezTo>
                <a:cubicBezTo>
                  <a:pt x="219081" y="539"/>
                  <a:pt x="327031" y="2656"/>
                  <a:pt x="342906" y="539"/>
                </a:cubicBezTo>
                <a:cubicBezTo>
                  <a:pt x="358781" y="-1578"/>
                  <a:pt x="238131" y="3185"/>
                  <a:pt x="257181" y="3714"/>
                </a:cubicBezTo>
                <a:cubicBezTo>
                  <a:pt x="276231" y="4243"/>
                  <a:pt x="432335" y="2656"/>
                  <a:pt x="457206" y="3714"/>
                </a:cubicBezTo>
                <a:cubicBezTo>
                  <a:pt x="482077" y="4772"/>
                  <a:pt x="419106" y="5301"/>
                  <a:pt x="406406" y="10064"/>
                </a:cubicBezTo>
                <a:cubicBezTo>
                  <a:pt x="393706" y="14827"/>
                  <a:pt x="381006" y="32289"/>
                  <a:pt x="381006" y="32289"/>
                </a:cubicBezTo>
                <a:cubicBezTo>
                  <a:pt x="377831" y="33347"/>
                  <a:pt x="390531" y="18001"/>
                  <a:pt x="387356" y="16414"/>
                </a:cubicBezTo>
                <a:cubicBezTo>
                  <a:pt x="384181" y="14827"/>
                  <a:pt x="372010" y="19589"/>
                  <a:pt x="361956" y="22764"/>
                </a:cubicBezTo>
                <a:cubicBezTo>
                  <a:pt x="351902" y="25939"/>
                  <a:pt x="331793" y="38110"/>
                  <a:pt x="327031" y="35464"/>
                </a:cubicBezTo>
                <a:cubicBezTo>
                  <a:pt x="322269" y="32818"/>
                  <a:pt x="344494" y="10064"/>
                  <a:pt x="333381" y="6889"/>
                </a:cubicBezTo>
                <a:cubicBezTo>
                  <a:pt x="322268" y="3714"/>
                  <a:pt x="263531" y="16943"/>
                  <a:pt x="260356" y="16414"/>
                </a:cubicBezTo>
                <a:cubicBezTo>
                  <a:pt x="257181" y="15885"/>
                  <a:pt x="326502" y="4772"/>
                  <a:pt x="314331" y="3714"/>
                </a:cubicBezTo>
                <a:cubicBezTo>
                  <a:pt x="302160" y="2656"/>
                  <a:pt x="213789" y="9006"/>
                  <a:pt x="187331" y="10064"/>
                </a:cubicBezTo>
                <a:cubicBezTo>
                  <a:pt x="160873" y="11122"/>
                  <a:pt x="189448" y="-3694"/>
                  <a:pt x="155581" y="10064"/>
                </a:cubicBezTo>
                <a:cubicBezTo>
                  <a:pt x="121714" y="23822"/>
                  <a:pt x="-1052" y="94731"/>
                  <a:pt x="6" y="95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AF61204-BEF4-5CA1-C176-A20B35884C1C}"/>
              </a:ext>
            </a:extLst>
          </p:cNvPr>
          <p:cNvSpPr/>
          <p:nvPr/>
        </p:nvSpPr>
        <p:spPr>
          <a:xfrm>
            <a:off x="4311574" y="4143342"/>
            <a:ext cx="165194" cy="108021"/>
          </a:xfrm>
          <a:custGeom>
            <a:avLst/>
            <a:gdLst>
              <a:gd name="connsiteX0" fmla="*/ 165176 w 165194"/>
              <a:gd name="connsiteY0" fmla="*/ 33 h 108021"/>
              <a:gd name="connsiteX1" fmla="*/ 95326 w 165194"/>
              <a:gd name="connsiteY1" fmla="*/ 69883 h 108021"/>
              <a:gd name="connsiteX2" fmla="*/ 76 w 165194"/>
              <a:gd name="connsiteY2" fmla="*/ 107983 h 108021"/>
              <a:gd name="connsiteX3" fmla="*/ 79451 w 165194"/>
              <a:gd name="connsiteY3" fmla="*/ 63533 h 108021"/>
              <a:gd name="connsiteX4" fmla="*/ 88976 w 165194"/>
              <a:gd name="connsiteY4" fmla="*/ 60358 h 108021"/>
              <a:gd name="connsiteX5" fmla="*/ 165176 w 165194"/>
              <a:gd name="connsiteY5" fmla="*/ 33 h 10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94" h="108021">
                <a:moveTo>
                  <a:pt x="165176" y="33"/>
                </a:moveTo>
                <a:cubicBezTo>
                  <a:pt x="166234" y="1621"/>
                  <a:pt x="122843" y="51891"/>
                  <a:pt x="95326" y="69883"/>
                </a:cubicBezTo>
                <a:cubicBezTo>
                  <a:pt x="67809" y="87875"/>
                  <a:pt x="2722" y="109041"/>
                  <a:pt x="76" y="107983"/>
                </a:cubicBezTo>
                <a:cubicBezTo>
                  <a:pt x="-2570" y="106925"/>
                  <a:pt x="64634" y="71471"/>
                  <a:pt x="79451" y="63533"/>
                </a:cubicBezTo>
                <a:cubicBezTo>
                  <a:pt x="94268" y="55596"/>
                  <a:pt x="78393" y="66708"/>
                  <a:pt x="88976" y="60358"/>
                </a:cubicBezTo>
                <a:cubicBezTo>
                  <a:pt x="99559" y="54008"/>
                  <a:pt x="164118" y="-1555"/>
                  <a:pt x="165176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FFD5718-9044-1880-5E3D-24450ED0CB0E}"/>
              </a:ext>
            </a:extLst>
          </p:cNvPr>
          <p:cNvSpPr/>
          <p:nvPr/>
        </p:nvSpPr>
        <p:spPr>
          <a:xfrm>
            <a:off x="4772017" y="4149635"/>
            <a:ext cx="156089" cy="130524"/>
          </a:xfrm>
          <a:custGeom>
            <a:avLst/>
            <a:gdLst>
              <a:gd name="connsiteX0" fmla="*/ 8 w 156089"/>
              <a:gd name="connsiteY0" fmla="*/ 90 h 130524"/>
              <a:gd name="connsiteX1" fmla="*/ 92083 w 156089"/>
              <a:gd name="connsiteY1" fmla="*/ 79465 h 130524"/>
              <a:gd name="connsiteX2" fmla="*/ 92083 w 156089"/>
              <a:gd name="connsiteY2" fmla="*/ 63590 h 130524"/>
              <a:gd name="connsiteX3" fmla="*/ 155583 w 156089"/>
              <a:gd name="connsiteY3" fmla="*/ 130265 h 130524"/>
              <a:gd name="connsiteX4" fmla="*/ 120658 w 156089"/>
              <a:gd name="connsiteY4" fmla="*/ 85815 h 130524"/>
              <a:gd name="connsiteX5" fmla="*/ 98433 w 156089"/>
              <a:gd name="connsiteY5" fmla="*/ 63590 h 130524"/>
              <a:gd name="connsiteX6" fmla="*/ 8 w 156089"/>
              <a:gd name="connsiteY6" fmla="*/ 90 h 13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89" h="130524">
                <a:moveTo>
                  <a:pt x="8" y="90"/>
                </a:moveTo>
                <a:cubicBezTo>
                  <a:pt x="-1050" y="2736"/>
                  <a:pt x="92083" y="79465"/>
                  <a:pt x="92083" y="79465"/>
                </a:cubicBezTo>
                <a:cubicBezTo>
                  <a:pt x="107429" y="90048"/>
                  <a:pt x="81500" y="55123"/>
                  <a:pt x="92083" y="63590"/>
                </a:cubicBezTo>
                <a:cubicBezTo>
                  <a:pt x="102666" y="72057"/>
                  <a:pt x="150821" y="126561"/>
                  <a:pt x="155583" y="130265"/>
                </a:cubicBezTo>
                <a:cubicBezTo>
                  <a:pt x="160345" y="133969"/>
                  <a:pt x="130183" y="96928"/>
                  <a:pt x="120658" y="85815"/>
                </a:cubicBezTo>
                <a:cubicBezTo>
                  <a:pt x="111133" y="74703"/>
                  <a:pt x="114837" y="73644"/>
                  <a:pt x="98433" y="63590"/>
                </a:cubicBezTo>
                <a:cubicBezTo>
                  <a:pt x="82029" y="53536"/>
                  <a:pt x="1066" y="-2556"/>
                  <a:pt x="8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9A8FB0E-E838-DFC7-B60B-2E53014B4D76}"/>
              </a:ext>
            </a:extLst>
          </p:cNvPr>
          <p:cNvSpPr/>
          <p:nvPr/>
        </p:nvSpPr>
        <p:spPr>
          <a:xfrm>
            <a:off x="4794235" y="4194171"/>
            <a:ext cx="77273" cy="155610"/>
          </a:xfrm>
          <a:custGeom>
            <a:avLst/>
            <a:gdLst>
              <a:gd name="connsiteX0" fmla="*/ 76215 w 77273"/>
              <a:gd name="connsiteY0" fmla="*/ 4 h 155610"/>
              <a:gd name="connsiteX1" fmla="*/ 66690 w 77273"/>
              <a:gd name="connsiteY1" fmla="*/ 76204 h 155610"/>
              <a:gd name="connsiteX2" fmla="*/ 15 w 77273"/>
              <a:gd name="connsiteY2" fmla="*/ 155579 h 155610"/>
              <a:gd name="connsiteX3" fmla="*/ 60340 w 77273"/>
              <a:gd name="connsiteY3" fmla="*/ 85729 h 155610"/>
              <a:gd name="connsiteX4" fmla="*/ 57165 w 77273"/>
              <a:gd name="connsiteY4" fmla="*/ 79379 h 155610"/>
              <a:gd name="connsiteX5" fmla="*/ 76215 w 77273"/>
              <a:gd name="connsiteY5" fmla="*/ 4 h 15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273" h="155610">
                <a:moveTo>
                  <a:pt x="76215" y="4"/>
                </a:moveTo>
                <a:cubicBezTo>
                  <a:pt x="77802" y="-525"/>
                  <a:pt x="79390" y="50275"/>
                  <a:pt x="66690" y="76204"/>
                </a:cubicBezTo>
                <a:cubicBezTo>
                  <a:pt x="53990" y="102133"/>
                  <a:pt x="1073" y="153991"/>
                  <a:pt x="15" y="155579"/>
                </a:cubicBezTo>
                <a:cubicBezTo>
                  <a:pt x="-1043" y="157167"/>
                  <a:pt x="50815" y="98429"/>
                  <a:pt x="60340" y="85729"/>
                </a:cubicBezTo>
                <a:cubicBezTo>
                  <a:pt x="69865" y="73029"/>
                  <a:pt x="55048" y="88904"/>
                  <a:pt x="57165" y="79379"/>
                </a:cubicBezTo>
                <a:cubicBezTo>
                  <a:pt x="59282" y="69854"/>
                  <a:pt x="74628" y="533"/>
                  <a:pt x="7621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CE7F1BA0-1BEF-F7E0-0277-6FB109D2FE5A}"/>
              </a:ext>
            </a:extLst>
          </p:cNvPr>
          <p:cNvSpPr/>
          <p:nvPr/>
        </p:nvSpPr>
        <p:spPr>
          <a:xfrm>
            <a:off x="4825926" y="4241761"/>
            <a:ext cx="95555" cy="108069"/>
          </a:xfrm>
          <a:custGeom>
            <a:avLst/>
            <a:gdLst>
              <a:gd name="connsiteX0" fmla="*/ 95324 w 95555"/>
              <a:gd name="connsiteY0" fmla="*/ 39 h 108069"/>
              <a:gd name="connsiteX1" fmla="*/ 57224 w 95555"/>
              <a:gd name="connsiteY1" fmla="*/ 63539 h 108069"/>
              <a:gd name="connsiteX2" fmla="*/ 74 w 95555"/>
              <a:gd name="connsiteY2" fmla="*/ 107989 h 108069"/>
              <a:gd name="connsiteX3" fmla="*/ 69924 w 95555"/>
              <a:gd name="connsiteY3" fmla="*/ 73064 h 108069"/>
              <a:gd name="connsiteX4" fmla="*/ 95324 w 95555"/>
              <a:gd name="connsiteY4" fmla="*/ 39 h 10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55" h="108069">
                <a:moveTo>
                  <a:pt x="95324" y="39"/>
                </a:moveTo>
                <a:cubicBezTo>
                  <a:pt x="93207" y="-1549"/>
                  <a:pt x="73099" y="45547"/>
                  <a:pt x="57224" y="63539"/>
                </a:cubicBezTo>
                <a:cubicBezTo>
                  <a:pt x="41349" y="81531"/>
                  <a:pt x="-2043" y="106401"/>
                  <a:pt x="74" y="107989"/>
                </a:cubicBezTo>
                <a:cubicBezTo>
                  <a:pt x="2191" y="109577"/>
                  <a:pt x="55107" y="87351"/>
                  <a:pt x="69924" y="73064"/>
                </a:cubicBezTo>
                <a:cubicBezTo>
                  <a:pt x="84741" y="58777"/>
                  <a:pt x="97441" y="1627"/>
                  <a:pt x="9532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7748F6A-8F8C-0F9D-DA5D-31E94C07F941}"/>
              </a:ext>
            </a:extLst>
          </p:cNvPr>
          <p:cNvSpPr/>
          <p:nvPr/>
        </p:nvSpPr>
        <p:spPr>
          <a:xfrm>
            <a:off x="4835525" y="4301693"/>
            <a:ext cx="149777" cy="47729"/>
          </a:xfrm>
          <a:custGeom>
            <a:avLst/>
            <a:gdLst>
              <a:gd name="connsiteX0" fmla="*/ 0 w 149777"/>
              <a:gd name="connsiteY0" fmla="*/ 41707 h 47729"/>
              <a:gd name="connsiteX1" fmla="*/ 107950 w 149777"/>
              <a:gd name="connsiteY1" fmla="*/ 44882 h 47729"/>
              <a:gd name="connsiteX2" fmla="*/ 149225 w 149777"/>
              <a:gd name="connsiteY2" fmla="*/ 432 h 47729"/>
              <a:gd name="connsiteX3" fmla="*/ 130175 w 149777"/>
              <a:gd name="connsiteY3" fmla="*/ 22657 h 47729"/>
              <a:gd name="connsiteX4" fmla="*/ 107950 w 149777"/>
              <a:gd name="connsiteY4" fmla="*/ 29007 h 47729"/>
              <a:gd name="connsiteX5" fmla="*/ 0 w 149777"/>
              <a:gd name="connsiteY5" fmla="*/ 41707 h 4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77" h="47729">
                <a:moveTo>
                  <a:pt x="0" y="41707"/>
                </a:moveTo>
                <a:cubicBezTo>
                  <a:pt x="0" y="44353"/>
                  <a:pt x="83079" y="51761"/>
                  <a:pt x="107950" y="44882"/>
                </a:cubicBezTo>
                <a:cubicBezTo>
                  <a:pt x="132821" y="38003"/>
                  <a:pt x="145521" y="4136"/>
                  <a:pt x="149225" y="432"/>
                </a:cubicBezTo>
                <a:cubicBezTo>
                  <a:pt x="152929" y="-3272"/>
                  <a:pt x="137054" y="17895"/>
                  <a:pt x="130175" y="22657"/>
                </a:cubicBezTo>
                <a:cubicBezTo>
                  <a:pt x="123296" y="27419"/>
                  <a:pt x="123825" y="25832"/>
                  <a:pt x="107950" y="29007"/>
                </a:cubicBezTo>
                <a:cubicBezTo>
                  <a:pt x="92075" y="32182"/>
                  <a:pt x="0" y="39061"/>
                  <a:pt x="0" y="41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7740E41-B0B1-12F5-5854-960197F0B94A}"/>
              </a:ext>
            </a:extLst>
          </p:cNvPr>
          <p:cNvSpPr/>
          <p:nvPr/>
        </p:nvSpPr>
        <p:spPr>
          <a:xfrm>
            <a:off x="4400269" y="4219503"/>
            <a:ext cx="203481" cy="181047"/>
          </a:xfrm>
          <a:custGeom>
            <a:avLst/>
            <a:gdLst>
              <a:gd name="connsiteX0" fmla="*/ 281 w 203481"/>
              <a:gd name="connsiteY0" fmla="*/ 72 h 181047"/>
              <a:gd name="connsiteX1" fmla="*/ 95531 w 203481"/>
              <a:gd name="connsiteY1" fmla="*/ 114372 h 181047"/>
              <a:gd name="connsiteX2" fmla="*/ 203481 w 203481"/>
              <a:gd name="connsiteY2" fmla="*/ 181047 h 181047"/>
              <a:gd name="connsiteX3" fmla="*/ 70131 w 203481"/>
              <a:gd name="connsiteY3" fmla="*/ 98497 h 181047"/>
              <a:gd name="connsiteX4" fmla="*/ 281 w 203481"/>
              <a:gd name="connsiteY4" fmla="*/ 72 h 18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81" h="181047">
                <a:moveTo>
                  <a:pt x="281" y="72"/>
                </a:moveTo>
                <a:cubicBezTo>
                  <a:pt x="4514" y="2718"/>
                  <a:pt x="61664" y="84210"/>
                  <a:pt x="95531" y="114372"/>
                </a:cubicBezTo>
                <a:cubicBezTo>
                  <a:pt x="129398" y="144535"/>
                  <a:pt x="203481" y="181047"/>
                  <a:pt x="203481" y="181047"/>
                </a:cubicBezTo>
                <a:cubicBezTo>
                  <a:pt x="199248" y="178401"/>
                  <a:pt x="99764" y="129189"/>
                  <a:pt x="70131" y="98497"/>
                </a:cubicBezTo>
                <a:cubicBezTo>
                  <a:pt x="40498" y="67805"/>
                  <a:pt x="-3952" y="-2574"/>
                  <a:pt x="281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5EFF4DB2-0812-52BF-6FB3-1E37B789F497}"/>
              </a:ext>
            </a:extLst>
          </p:cNvPr>
          <p:cNvSpPr/>
          <p:nvPr/>
        </p:nvSpPr>
        <p:spPr>
          <a:xfrm>
            <a:off x="4581501" y="4340003"/>
            <a:ext cx="327226" cy="48562"/>
          </a:xfrm>
          <a:custGeom>
            <a:avLst/>
            <a:gdLst>
              <a:gd name="connsiteX0" fmla="*/ 24 w 327226"/>
              <a:gd name="connsiteY0" fmla="*/ 38322 h 48562"/>
              <a:gd name="connsiteX1" fmla="*/ 168299 w 327226"/>
              <a:gd name="connsiteY1" fmla="*/ 44672 h 48562"/>
              <a:gd name="connsiteX2" fmla="*/ 263549 w 327226"/>
              <a:gd name="connsiteY2" fmla="*/ 16097 h 48562"/>
              <a:gd name="connsiteX3" fmla="*/ 327049 w 327226"/>
              <a:gd name="connsiteY3" fmla="*/ 222 h 48562"/>
              <a:gd name="connsiteX4" fmla="*/ 244499 w 327226"/>
              <a:gd name="connsiteY4" fmla="*/ 9747 h 48562"/>
              <a:gd name="connsiteX5" fmla="*/ 171474 w 327226"/>
              <a:gd name="connsiteY5" fmla="*/ 47847 h 48562"/>
              <a:gd name="connsiteX6" fmla="*/ 155599 w 327226"/>
              <a:gd name="connsiteY6" fmla="*/ 35147 h 48562"/>
              <a:gd name="connsiteX7" fmla="*/ 24 w 327226"/>
              <a:gd name="connsiteY7" fmla="*/ 38322 h 4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226" h="48562">
                <a:moveTo>
                  <a:pt x="24" y="38322"/>
                </a:moveTo>
                <a:cubicBezTo>
                  <a:pt x="2141" y="39910"/>
                  <a:pt x="124378" y="48376"/>
                  <a:pt x="168299" y="44672"/>
                </a:cubicBezTo>
                <a:cubicBezTo>
                  <a:pt x="212220" y="40968"/>
                  <a:pt x="237091" y="23505"/>
                  <a:pt x="263549" y="16097"/>
                </a:cubicBezTo>
                <a:cubicBezTo>
                  <a:pt x="290007" y="8689"/>
                  <a:pt x="330224" y="1280"/>
                  <a:pt x="327049" y="222"/>
                </a:cubicBezTo>
                <a:cubicBezTo>
                  <a:pt x="323874" y="-836"/>
                  <a:pt x="270428" y="1810"/>
                  <a:pt x="244499" y="9747"/>
                </a:cubicBezTo>
                <a:cubicBezTo>
                  <a:pt x="218570" y="17684"/>
                  <a:pt x="186291" y="43614"/>
                  <a:pt x="171474" y="47847"/>
                </a:cubicBezTo>
                <a:cubicBezTo>
                  <a:pt x="156657" y="52080"/>
                  <a:pt x="176236" y="36205"/>
                  <a:pt x="155599" y="35147"/>
                </a:cubicBezTo>
                <a:cubicBezTo>
                  <a:pt x="134962" y="34089"/>
                  <a:pt x="-2093" y="36734"/>
                  <a:pt x="24" y="38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E4BD9262-96BE-02E0-2DCE-2CE5BF4B3C72}"/>
              </a:ext>
            </a:extLst>
          </p:cNvPr>
          <p:cNvSpPr/>
          <p:nvPr/>
        </p:nvSpPr>
        <p:spPr>
          <a:xfrm>
            <a:off x="4835214" y="4295722"/>
            <a:ext cx="147580" cy="22314"/>
          </a:xfrm>
          <a:custGeom>
            <a:avLst/>
            <a:gdLst>
              <a:gd name="connsiteX0" fmla="*/ 311 w 147580"/>
              <a:gd name="connsiteY0" fmla="*/ 53 h 22314"/>
              <a:gd name="connsiteX1" fmla="*/ 82861 w 147580"/>
              <a:gd name="connsiteY1" fmla="*/ 15928 h 22314"/>
              <a:gd name="connsiteX2" fmla="*/ 146361 w 147580"/>
              <a:gd name="connsiteY2" fmla="*/ 12753 h 22314"/>
              <a:gd name="connsiteX3" fmla="*/ 114611 w 147580"/>
              <a:gd name="connsiteY3" fmla="*/ 22278 h 22314"/>
              <a:gd name="connsiteX4" fmla="*/ 311 w 147580"/>
              <a:gd name="connsiteY4" fmla="*/ 53 h 2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80" h="22314">
                <a:moveTo>
                  <a:pt x="311" y="53"/>
                </a:moveTo>
                <a:cubicBezTo>
                  <a:pt x="-4980" y="-1005"/>
                  <a:pt x="58519" y="13811"/>
                  <a:pt x="82861" y="15928"/>
                </a:cubicBezTo>
                <a:cubicBezTo>
                  <a:pt x="107203" y="18045"/>
                  <a:pt x="141070" y="11695"/>
                  <a:pt x="146361" y="12753"/>
                </a:cubicBezTo>
                <a:cubicBezTo>
                  <a:pt x="151652" y="13811"/>
                  <a:pt x="139482" y="21220"/>
                  <a:pt x="114611" y="22278"/>
                </a:cubicBezTo>
                <a:cubicBezTo>
                  <a:pt x="89740" y="23336"/>
                  <a:pt x="5602" y="1111"/>
                  <a:pt x="311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BB632214-9D08-AA21-C614-DB5AA23B6B91}"/>
              </a:ext>
            </a:extLst>
          </p:cNvPr>
          <p:cNvSpPr/>
          <p:nvPr/>
        </p:nvSpPr>
        <p:spPr>
          <a:xfrm>
            <a:off x="4860911" y="4206819"/>
            <a:ext cx="19753" cy="124510"/>
          </a:xfrm>
          <a:custGeom>
            <a:avLst/>
            <a:gdLst>
              <a:gd name="connsiteX0" fmla="*/ 15889 w 19753"/>
              <a:gd name="connsiteY0" fmla="*/ 56 h 124510"/>
              <a:gd name="connsiteX1" fmla="*/ 14 w 19753"/>
              <a:gd name="connsiteY1" fmla="*/ 76256 h 124510"/>
              <a:gd name="connsiteX2" fmla="*/ 19064 w 19753"/>
              <a:gd name="connsiteY2" fmla="*/ 123881 h 124510"/>
              <a:gd name="connsiteX3" fmla="*/ 15889 w 19753"/>
              <a:gd name="connsiteY3" fmla="*/ 104831 h 124510"/>
              <a:gd name="connsiteX4" fmla="*/ 12714 w 19753"/>
              <a:gd name="connsiteY4" fmla="*/ 88956 h 124510"/>
              <a:gd name="connsiteX5" fmla="*/ 15889 w 19753"/>
              <a:gd name="connsiteY5" fmla="*/ 56 h 12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53" h="124510">
                <a:moveTo>
                  <a:pt x="15889" y="56"/>
                </a:moveTo>
                <a:cubicBezTo>
                  <a:pt x="13772" y="-2061"/>
                  <a:pt x="-515" y="55619"/>
                  <a:pt x="14" y="76256"/>
                </a:cubicBezTo>
                <a:cubicBezTo>
                  <a:pt x="543" y="96893"/>
                  <a:pt x="19064" y="123881"/>
                  <a:pt x="19064" y="123881"/>
                </a:cubicBezTo>
                <a:cubicBezTo>
                  <a:pt x="21710" y="128643"/>
                  <a:pt x="15889" y="104831"/>
                  <a:pt x="15889" y="104831"/>
                </a:cubicBezTo>
                <a:cubicBezTo>
                  <a:pt x="14831" y="99010"/>
                  <a:pt x="11127" y="102185"/>
                  <a:pt x="12714" y="88956"/>
                </a:cubicBezTo>
                <a:cubicBezTo>
                  <a:pt x="14301" y="75727"/>
                  <a:pt x="18006" y="2173"/>
                  <a:pt x="15889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BBFBADC-B667-5DC9-6787-05F8C775D20A}"/>
              </a:ext>
            </a:extLst>
          </p:cNvPr>
          <p:cNvSpPr/>
          <p:nvPr/>
        </p:nvSpPr>
        <p:spPr>
          <a:xfrm>
            <a:off x="4749756" y="4130429"/>
            <a:ext cx="57330" cy="87114"/>
          </a:xfrm>
          <a:custGeom>
            <a:avLst/>
            <a:gdLst>
              <a:gd name="connsiteX0" fmla="*/ 44 w 57330"/>
              <a:gd name="connsiteY0" fmla="*/ 246 h 87114"/>
              <a:gd name="connsiteX1" fmla="*/ 47669 w 57330"/>
              <a:gd name="connsiteY1" fmla="*/ 70096 h 87114"/>
              <a:gd name="connsiteX2" fmla="*/ 44494 w 57330"/>
              <a:gd name="connsiteY2" fmla="*/ 85971 h 87114"/>
              <a:gd name="connsiteX3" fmla="*/ 57194 w 57330"/>
              <a:gd name="connsiteY3" fmla="*/ 47871 h 87114"/>
              <a:gd name="connsiteX4" fmla="*/ 44 w 57330"/>
              <a:gd name="connsiteY4" fmla="*/ 246 h 8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30" h="87114">
                <a:moveTo>
                  <a:pt x="44" y="246"/>
                </a:moveTo>
                <a:cubicBezTo>
                  <a:pt x="-1543" y="3950"/>
                  <a:pt x="40261" y="55809"/>
                  <a:pt x="47669" y="70096"/>
                </a:cubicBezTo>
                <a:cubicBezTo>
                  <a:pt x="55077" y="84383"/>
                  <a:pt x="42907" y="89675"/>
                  <a:pt x="44494" y="85971"/>
                </a:cubicBezTo>
                <a:cubicBezTo>
                  <a:pt x="46081" y="82267"/>
                  <a:pt x="58781" y="60042"/>
                  <a:pt x="57194" y="47871"/>
                </a:cubicBezTo>
                <a:cubicBezTo>
                  <a:pt x="55607" y="35700"/>
                  <a:pt x="1631" y="-3458"/>
                  <a:pt x="44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4363476-D2A2-86D6-5865-2B027019AE0A}"/>
              </a:ext>
            </a:extLst>
          </p:cNvPr>
          <p:cNvSpPr/>
          <p:nvPr/>
        </p:nvSpPr>
        <p:spPr>
          <a:xfrm>
            <a:off x="4540786" y="4126335"/>
            <a:ext cx="241477" cy="239323"/>
          </a:xfrm>
          <a:custGeom>
            <a:avLst/>
            <a:gdLst>
              <a:gd name="connsiteX0" fmla="*/ 62964 w 241477"/>
              <a:gd name="connsiteY0" fmla="*/ 1165 h 239323"/>
              <a:gd name="connsiteX1" fmla="*/ 28039 w 241477"/>
              <a:gd name="connsiteY1" fmla="*/ 64665 h 239323"/>
              <a:gd name="connsiteX2" fmla="*/ 2639 w 241477"/>
              <a:gd name="connsiteY2" fmla="*/ 134515 h 239323"/>
              <a:gd name="connsiteX3" fmla="*/ 5814 w 241477"/>
              <a:gd name="connsiteY3" fmla="*/ 172615 h 239323"/>
              <a:gd name="connsiteX4" fmla="*/ 47089 w 241477"/>
              <a:gd name="connsiteY4" fmla="*/ 223415 h 239323"/>
              <a:gd name="connsiteX5" fmla="*/ 123289 w 241477"/>
              <a:gd name="connsiteY5" fmla="*/ 239290 h 239323"/>
              <a:gd name="connsiteX6" fmla="*/ 174089 w 241477"/>
              <a:gd name="connsiteY6" fmla="*/ 226590 h 239323"/>
              <a:gd name="connsiteX7" fmla="*/ 218539 w 241477"/>
              <a:gd name="connsiteY7" fmla="*/ 194840 h 239323"/>
              <a:gd name="connsiteX8" fmla="*/ 234414 w 241477"/>
              <a:gd name="connsiteY8" fmla="*/ 169440 h 239323"/>
              <a:gd name="connsiteX9" fmla="*/ 240764 w 241477"/>
              <a:gd name="connsiteY9" fmla="*/ 128165 h 239323"/>
              <a:gd name="connsiteX10" fmla="*/ 218539 w 241477"/>
              <a:gd name="connsiteY10" fmla="*/ 74190 h 239323"/>
              <a:gd name="connsiteX11" fmla="*/ 183614 w 241477"/>
              <a:gd name="connsiteY11" fmla="*/ 26565 h 239323"/>
              <a:gd name="connsiteX12" fmla="*/ 62964 w 241477"/>
              <a:gd name="connsiteY12" fmla="*/ 1165 h 23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477" h="239323">
                <a:moveTo>
                  <a:pt x="62964" y="1165"/>
                </a:moveTo>
                <a:cubicBezTo>
                  <a:pt x="37035" y="7515"/>
                  <a:pt x="38093" y="42440"/>
                  <a:pt x="28039" y="64665"/>
                </a:cubicBezTo>
                <a:cubicBezTo>
                  <a:pt x="17985" y="86890"/>
                  <a:pt x="6343" y="116523"/>
                  <a:pt x="2639" y="134515"/>
                </a:cubicBezTo>
                <a:cubicBezTo>
                  <a:pt x="-1065" y="152507"/>
                  <a:pt x="-1594" y="157798"/>
                  <a:pt x="5814" y="172615"/>
                </a:cubicBezTo>
                <a:cubicBezTo>
                  <a:pt x="13222" y="187432"/>
                  <a:pt x="27510" y="212303"/>
                  <a:pt x="47089" y="223415"/>
                </a:cubicBezTo>
                <a:cubicBezTo>
                  <a:pt x="66668" y="234527"/>
                  <a:pt x="102122" y="238761"/>
                  <a:pt x="123289" y="239290"/>
                </a:cubicBezTo>
                <a:cubicBezTo>
                  <a:pt x="144456" y="239819"/>
                  <a:pt x="158214" y="233998"/>
                  <a:pt x="174089" y="226590"/>
                </a:cubicBezTo>
                <a:cubicBezTo>
                  <a:pt x="189964" y="219182"/>
                  <a:pt x="208485" y="204365"/>
                  <a:pt x="218539" y="194840"/>
                </a:cubicBezTo>
                <a:cubicBezTo>
                  <a:pt x="228593" y="185315"/>
                  <a:pt x="230710" y="180552"/>
                  <a:pt x="234414" y="169440"/>
                </a:cubicBezTo>
                <a:cubicBezTo>
                  <a:pt x="238118" y="158328"/>
                  <a:pt x="243410" y="144040"/>
                  <a:pt x="240764" y="128165"/>
                </a:cubicBezTo>
                <a:cubicBezTo>
                  <a:pt x="238118" y="112290"/>
                  <a:pt x="228064" y="91123"/>
                  <a:pt x="218539" y="74190"/>
                </a:cubicBezTo>
                <a:cubicBezTo>
                  <a:pt x="209014" y="57257"/>
                  <a:pt x="205310" y="37148"/>
                  <a:pt x="183614" y="26565"/>
                </a:cubicBezTo>
                <a:cubicBezTo>
                  <a:pt x="161918" y="15982"/>
                  <a:pt x="88893" y="-5185"/>
                  <a:pt x="62964" y="1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6EBCB0A5-53A2-D8B1-2ACF-75D4031F0C38}"/>
              </a:ext>
            </a:extLst>
          </p:cNvPr>
          <p:cNvSpPr/>
          <p:nvPr/>
        </p:nvSpPr>
        <p:spPr>
          <a:xfrm>
            <a:off x="4582824" y="4187865"/>
            <a:ext cx="65795" cy="657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7B35A858-069B-70EB-E086-1AF0055A576E}"/>
              </a:ext>
            </a:extLst>
          </p:cNvPr>
          <p:cNvSpPr/>
          <p:nvPr/>
        </p:nvSpPr>
        <p:spPr>
          <a:xfrm>
            <a:off x="4359085" y="4105269"/>
            <a:ext cx="305345" cy="60331"/>
          </a:xfrm>
          <a:custGeom>
            <a:avLst/>
            <a:gdLst>
              <a:gd name="connsiteX0" fmla="*/ 190 w 305345"/>
              <a:gd name="connsiteY0" fmla="*/ 60331 h 60331"/>
              <a:gd name="connsiteX1" fmla="*/ 289115 w 305345"/>
              <a:gd name="connsiteY1" fmla="*/ 6356 h 60331"/>
              <a:gd name="connsiteX2" fmla="*/ 244665 w 305345"/>
              <a:gd name="connsiteY2" fmla="*/ 6356 h 60331"/>
              <a:gd name="connsiteX3" fmla="*/ 190 w 305345"/>
              <a:gd name="connsiteY3" fmla="*/ 60331 h 6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345" h="60331">
                <a:moveTo>
                  <a:pt x="190" y="60331"/>
                </a:moveTo>
                <a:cubicBezTo>
                  <a:pt x="7598" y="60331"/>
                  <a:pt x="248369" y="15352"/>
                  <a:pt x="289115" y="6356"/>
                </a:cubicBezTo>
                <a:cubicBezTo>
                  <a:pt x="329861" y="-2640"/>
                  <a:pt x="285940" y="-1581"/>
                  <a:pt x="244665" y="6356"/>
                </a:cubicBezTo>
                <a:cubicBezTo>
                  <a:pt x="203390" y="14293"/>
                  <a:pt x="-7218" y="60331"/>
                  <a:pt x="190" y="60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3EE4F8DC-4F59-78CD-25D3-C21AA26AFA2B}"/>
              </a:ext>
            </a:extLst>
          </p:cNvPr>
          <p:cNvSpPr/>
          <p:nvPr/>
        </p:nvSpPr>
        <p:spPr>
          <a:xfrm>
            <a:off x="4676468" y="4132502"/>
            <a:ext cx="116623" cy="236523"/>
          </a:xfrm>
          <a:custGeom>
            <a:avLst/>
            <a:gdLst>
              <a:gd name="connsiteX0" fmla="*/ 41582 w 116623"/>
              <a:gd name="connsiteY0" fmla="*/ 1348 h 236523"/>
              <a:gd name="connsiteX1" fmla="*/ 108257 w 116623"/>
              <a:gd name="connsiteY1" fmla="*/ 87073 h 236523"/>
              <a:gd name="connsiteX2" fmla="*/ 114607 w 116623"/>
              <a:gd name="connsiteY2" fmla="*/ 147398 h 236523"/>
              <a:gd name="connsiteX3" fmla="*/ 98732 w 116623"/>
              <a:gd name="connsiteY3" fmla="*/ 182323 h 236523"/>
              <a:gd name="connsiteX4" fmla="*/ 307 w 116623"/>
              <a:gd name="connsiteY4" fmla="*/ 236298 h 236523"/>
              <a:gd name="connsiteX5" fmla="*/ 66982 w 116623"/>
              <a:gd name="connsiteY5" fmla="*/ 160098 h 236523"/>
              <a:gd name="connsiteX6" fmla="*/ 41582 w 116623"/>
              <a:gd name="connsiteY6" fmla="*/ 1348 h 23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23" h="236523">
                <a:moveTo>
                  <a:pt x="41582" y="1348"/>
                </a:moveTo>
                <a:cubicBezTo>
                  <a:pt x="48461" y="-10823"/>
                  <a:pt x="96086" y="62731"/>
                  <a:pt x="108257" y="87073"/>
                </a:cubicBezTo>
                <a:cubicBezTo>
                  <a:pt x="120428" y="111415"/>
                  <a:pt x="116195" y="131523"/>
                  <a:pt x="114607" y="147398"/>
                </a:cubicBezTo>
                <a:cubicBezTo>
                  <a:pt x="113020" y="163273"/>
                  <a:pt x="117782" y="167506"/>
                  <a:pt x="98732" y="182323"/>
                </a:cubicBezTo>
                <a:cubicBezTo>
                  <a:pt x="79682" y="197140"/>
                  <a:pt x="5599" y="240002"/>
                  <a:pt x="307" y="236298"/>
                </a:cubicBezTo>
                <a:cubicBezTo>
                  <a:pt x="-4985" y="232594"/>
                  <a:pt x="59574" y="196081"/>
                  <a:pt x="66982" y="160098"/>
                </a:cubicBezTo>
                <a:cubicBezTo>
                  <a:pt x="74390" y="124115"/>
                  <a:pt x="34703" y="13519"/>
                  <a:pt x="41582" y="1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FAEC56D4-39C4-5668-4A3D-5253C10F211A}"/>
              </a:ext>
            </a:extLst>
          </p:cNvPr>
          <p:cNvSpPr/>
          <p:nvPr/>
        </p:nvSpPr>
        <p:spPr>
          <a:xfrm>
            <a:off x="4413087" y="4231956"/>
            <a:ext cx="222458" cy="124144"/>
          </a:xfrm>
          <a:custGeom>
            <a:avLst/>
            <a:gdLst>
              <a:gd name="connsiteX0" fmla="*/ 163 w 222458"/>
              <a:gd name="connsiteY0" fmla="*/ 319 h 124144"/>
              <a:gd name="connsiteX1" fmla="*/ 117638 w 222458"/>
              <a:gd name="connsiteY1" fmla="*/ 101919 h 124144"/>
              <a:gd name="connsiteX2" fmla="*/ 222413 w 222458"/>
              <a:gd name="connsiteY2" fmla="*/ 124144 h 124144"/>
              <a:gd name="connsiteX3" fmla="*/ 130338 w 222458"/>
              <a:gd name="connsiteY3" fmla="*/ 101919 h 124144"/>
              <a:gd name="connsiteX4" fmla="*/ 92238 w 222458"/>
              <a:gd name="connsiteY4" fmla="*/ 70169 h 124144"/>
              <a:gd name="connsiteX5" fmla="*/ 163 w 222458"/>
              <a:gd name="connsiteY5" fmla="*/ 319 h 12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458" h="124144">
                <a:moveTo>
                  <a:pt x="163" y="319"/>
                </a:moveTo>
                <a:cubicBezTo>
                  <a:pt x="4396" y="5611"/>
                  <a:pt x="80596" y="81281"/>
                  <a:pt x="117638" y="101919"/>
                </a:cubicBezTo>
                <a:cubicBezTo>
                  <a:pt x="154680" y="122557"/>
                  <a:pt x="220296" y="124144"/>
                  <a:pt x="222413" y="124144"/>
                </a:cubicBezTo>
                <a:cubicBezTo>
                  <a:pt x="224530" y="124144"/>
                  <a:pt x="152034" y="110915"/>
                  <a:pt x="130338" y="101919"/>
                </a:cubicBezTo>
                <a:cubicBezTo>
                  <a:pt x="108642" y="92923"/>
                  <a:pt x="109171" y="83398"/>
                  <a:pt x="92238" y="70169"/>
                </a:cubicBezTo>
                <a:cubicBezTo>
                  <a:pt x="75305" y="56940"/>
                  <a:pt x="-4070" y="-4973"/>
                  <a:pt x="163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D9701BE-0F6F-21DF-6FAC-938ECB811883}"/>
              </a:ext>
            </a:extLst>
          </p:cNvPr>
          <p:cNvSpPr/>
          <p:nvPr/>
        </p:nvSpPr>
        <p:spPr>
          <a:xfrm>
            <a:off x="4683050" y="4329262"/>
            <a:ext cx="235164" cy="30054"/>
          </a:xfrm>
          <a:custGeom>
            <a:avLst/>
            <a:gdLst>
              <a:gd name="connsiteX0" fmla="*/ 75 w 235164"/>
              <a:gd name="connsiteY0" fmla="*/ 30013 h 30054"/>
              <a:gd name="connsiteX1" fmla="*/ 133425 w 235164"/>
              <a:gd name="connsiteY1" fmla="*/ 1438 h 30054"/>
              <a:gd name="connsiteX2" fmla="*/ 235025 w 235164"/>
              <a:gd name="connsiteY2" fmla="*/ 4613 h 30054"/>
              <a:gd name="connsiteX3" fmla="*/ 152475 w 235164"/>
              <a:gd name="connsiteY3" fmla="*/ 7788 h 30054"/>
              <a:gd name="connsiteX4" fmla="*/ 75 w 235164"/>
              <a:gd name="connsiteY4" fmla="*/ 30013 h 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64" h="30054">
                <a:moveTo>
                  <a:pt x="75" y="30013"/>
                </a:moveTo>
                <a:cubicBezTo>
                  <a:pt x="-3100" y="28955"/>
                  <a:pt x="94267" y="5671"/>
                  <a:pt x="133425" y="1438"/>
                </a:cubicBezTo>
                <a:cubicBezTo>
                  <a:pt x="172583" y="-2795"/>
                  <a:pt x="231850" y="3555"/>
                  <a:pt x="235025" y="4613"/>
                </a:cubicBezTo>
                <a:cubicBezTo>
                  <a:pt x="238200" y="5671"/>
                  <a:pt x="186342" y="4084"/>
                  <a:pt x="152475" y="7788"/>
                </a:cubicBezTo>
                <a:cubicBezTo>
                  <a:pt x="118608" y="11492"/>
                  <a:pt x="3250" y="31071"/>
                  <a:pt x="75" y="30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757AC82-FA7B-0A90-1969-909945F5038C}"/>
              </a:ext>
            </a:extLst>
          </p:cNvPr>
          <p:cNvSpPr/>
          <p:nvPr/>
        </p:nvSpPr>
        <p:spPr>
          <a:xfrm>
            <a:off x="4311613" y="3914650"/>
            <a:ext cx="304844" cy="47843"/>
          </a:xfrm>
          <a:custGeom>
            <a:avLst/>
            <a:gdLst>
              <a:gd name="connsiteX0" fmla="*/ 37 w 304844"/>
              <a:gd name="connsiteY0" fmla="*/ 47750 h 47843"/>
              <a:gd name="connsiteX1" fmla="*/ 228637 w 304844"/>
              <a:gd name="connsiteY1" fmla="*/ 12825 h 47843"/>
              <a:gd name="connsiteX2" fmla="*/ 184187 w 304844"/>
              <a:gd name="connsiteY2" fmla="*/ 31875 h 47843"/>
              <a:gd name="connsiteX3" fmla="*/ 257212 w 304844"/>
              <a:gd name="connsiteY3" fmla="*/ 31875 h 47843"/>
              <a:gd name="connsiteX4" fmla="*/ 304837 w 304844"/>
              <a:gd name="connsiteY4" fmla="*/ 44575 h 47843"/>
              <a:gd name="connsiteX5" fmla="*/ 254037 w 304844"/>
              <a:gd name="connsiteY5" fmla="*/ 12825 h 47843"/>
              <a:gd name="connsiteX6" fmla="*/ 222287 w 304844"/>
              <a:gd name="connsiteY6" fmla="*/ 25525 h 47843"/>
              <a:gd name="connsiteX7" fmla="*/ 247687 w 304844"/>
              <a:gd name="connsiteY7" fmla="*/ 125 h 47843"/>
              <a:gd name="connsiteX8" fmla="*/ 37 w 304844"/>
              <a:gd name="connsiteY8" fmla="*/ 47750 h 4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44" h="47843">
                <a:moveTo>
                  <a:pt x="37" y="47750"/>
                </a:moveTo>
                <a:cubicBezTo>
                  <a:pt x="-3138" y="49867"/>
                  <a:pt x="197945" y="15471"/>
                  <a:pt x="228637" y="12825"/>
                </a:cubicBezTo>
                <a:cubicBezTo>
                  <a:pt x="259329" y="10179"/>
                  <a:pt x="179425" y="28700"/>
                  <a:pt x="184187" y="31875"/>
                </a:cubicBezTo>
                <a:cubicBezTo>
                  <a:pt x="188949" y="35050"/>
                  <a:pt x="237104" y="29758"/>
                  <a:pt x="257212" y="31875"/>
                </a:cubicBezTo>
                <a:cubicBezTo>
                  <a:pt x="277320" y="33992"/>
                  <a:pt x="305366" y="47750"/>
                  <a:pt x="304837" y="44575"/>
                </a:cubicBezTo>
                <a:cubicBezTo>
                  <a:pt x="304308" y="41400"/>
                  <a:pt x="267795" y="16000"/>
                  <a:pt x="254037" y="12825"/>
                </a:cubicBezTo>
                <a:cubicBezTo>
                  <a:pt x="240279" y="9650"/>
                  <a:pt x="223345" y="27642"/>
                  <a:pt x="222287" y="25525"/>
                </a:cubicBezTo>
                <a:cubicBezTo>
                  <a:pt x="221229" y="23408"/>
                  <a:pt x="279966" y="-1992"/>
                  <a:pt x="247687" y="125"/>
                </a:cubicBezTo>
                <a:cubicBezTo>
                  <a:pt x="215408" y="2242"/>
                  <a:pt x="3212" y="45633"/>
                  <a:pt x="37" y="47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058F2968-904E-8396-7BF4-5697D962DC50}"/>
              </a:ext>
            </a:extLst>
          </p:cNvPr>
          <p:cNvSpPr/>
          <p:nvPr/>
        </p:nvSpPr>
        <p:spPr>
          <a:xfrm>
            <a:off x="4494389" y="3879732"/>
            <a:ext cx="347523" cy="54135"/>
          </a:xfrm>
          <a:custGeom>
            <a:avLst/>
            <a:gdLst>
              <a:gd name="connsiteX0" fmla="*/ 1411 w 347523"/>
              <a:gd name="connsiteY0" fmla="*/ 6468 h 54135"/>
              <a:gd name="connsiteX1" fmla="*/ 103011 w 347523"/>
              <a:gd name="connsiteY1" fmla="*/ 6468 h 54135"/>
              <a:gd name="connsiteX2" fmla="*/ 163336 w 347523"/>
              <a:gd name="connsiteY2" fmla="*/ 118 h 54135"/>
              <a:gd name="connsiteX3" fmla="*/ 236361 w 347523"/>
              <a:gd name="connsiteY3" fmla="*/ 12818 h 54135"/>
              <a:gd name="connsiteX4" fmla="*/ 195086 w 347523"/>
              <a:gd name="connsiteY4" fmla="*/ 12818 h 54135"/>
              <a:gd name="connsiteX5" fmla="*/ 274461 w 347523"/>
              <a:gd name="connsiteY5" fmla="*/ 25518 h 54135"/>
              <a:gd name="connsiteX6" fmla="*/ 347486 w 347523"/>
              <a:gd name="connsiteY6" fmla="*/ 54093 h 54135"/>
              <a:gd name="connsiteX7" fmla="*/ 283986 w 347523"/>
              <a:gd name="connsiteY7" fmla="*/ 31868 h 54135"/>
              <a:gd name="connsiteX8" fmla="*/ 255411 w 347523"/>
              <a:gd name="connsiteY8" fmla="*/ 28693 h 54135"/>
              <a:gd name="connsiteX9" fmla="*/ 195086 w 347523"/>
              <a:gd name="connsiteY9" fmla="*/ 28693 h 54135"/>
              <a:gd name="connsiteX10" fmla="*/ 134761 w 347523"/>
              <a:gd name="connsiteY10" fmla="*/ 12818 h 54135"/>
              <a:gd name="connsiteX11" fmla="*/ 52211 w 347523"/>
              <a:gd name="connsiteY11" fmla="*/ 9643 h 54135"/>
              <a:gd name="connsiteX12" fmla="*/ 1411 w 347523"/>
              <a:gd name="connsiteY12" fmla="*/ 6468 h 5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523" h="54135">
                <a:moveTo>
                  <a:pt x="1411" y="6468"/>
                </a:moveTo>
                <a:cubicBezTo>
                  <a:pt x="9878" y="5939"/>
                  <a:pt x="76024" y="7526"/>
                  <a:pt x="103011" y="6468"/>
                </a:cubicBezTo>
                <a:cubicBezTo>
                  <a:pt x="129998" y="5410"/>
                  <a:pt x="141111" y="-940"/>
                  <a:pt x="163336" y="118"/>
                </a:cubicBezTo>
                <a:cubicBezTo>
                  <a:pt x="185561" y="1176"/>
                  <a:pt x="231069" y="10701"/>
                  <a:pt x="236361" y="12818"/>
                </a:cubicBezTo>
                <a:cubicBezTo>
                  <a:pt x="241653" y="14935"/>
                  <a:pt x="188736" y="10701"/>
                  <a:pt x="195086" y="12818"/>
                </a:cubicBezTo>
                <a:cubicBezTo>
                  <a:pt x="201436" y="14935"/>
                  <a:pt x="249061" y="18639"/>
                  <a:pt x="274461" y="25518"/>
                </a:cubicBezTo>
                <a:cubicBezTo>
                  <a:pt x="299861" y="32397"/>
                  <a:pt x="345898" y="53035"/>
                  <a:pt x="347486" y="54093"/>
                </a:cubicBezTo>
                <a:cubicBezTo>
                  <a:pt x="349074" y="55151"/>
                  <a:pt x="299332" y="36101"/>
                  <a:pt x="283986" y="31868"/>
                </a:cubicBezTo>
                <a:cubicBezTo>
                  <a:pt x="268640" y="27635"/>
                  <a:pt x="270228" y="29222"/>
                  <a:pt x="255411" y="28693"/>
                </a:cubicBezTo>
                <a:cubicBezTo>
                  <a:pt x="240594" y="28164"/>
                  <a:pt x="215194" y="31339"/>
                  <a:pt x="195086" y="28693"/>
                </a:cubicBezTo>
                <a:cubicBezTo>
                  <a:pt x="174978" y="26047"/>
                  <a:pt x="158574" y="15993"/>
                  <a:pt x="134761" y="12818"/>
                </a:cubicBezTo>
                <a:cubicBezTo>
                  <a:pt x="110949" y="9643"/>
                  <a:pt x="80257" y="9114"/>
                  <a:pt x="52211" y="9643"/>
                </a:cubicBezTo>
                <a:cubicBezTo>
                  <a:pt x="24165" y="10172"/>
                  <a:pt x="-7056" y="6997"/>
                  <a:pt x="1411" y="6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ABBB2E3A-1C68-74B1-E118-56A05EF7F415}"/>
              </a:ext>
            </a:extLst>
          </p:cNvPr>
          <p:cNvSpPr/>
          <p:nvPr/>
        </p:nvSpPr>
        <p:spPr>
          <a:xfrm>
            <a:off x="4857734" y="3927451"/>
            <a:ext cx="131065" cy="52216"/>
          </a:xfrm>
          <a:custGeom>
            <a:avLst/>
            <a:gdLst>
              <a:gd name="connsiteX0" fmla="*/ 31766 w 131065"/>
              <a:gd name="connsiteY0" fmla="*/ 24 h 52216"/>
              <a:gd name="connsiteX1" fmla="*/ 120666 w 131065"/>
              <a:gd name="connsiteY1" fmla="*/ 41299 h 52216"/>
              <a:gd name="connsiteX2" fmla="*/ 16 w 131065"/>
              <a:gd name="connsiteY2" fmla="*/ 50824 h 52216"/>
              <a:gd name="connsiteX3" fmla="*/ 130191 w 131065"/>
              <a:gd name="connsiteY3" fmla="*/ 47649 h 52216"/>
              <a:gd name="connsiteX4" fmla="*/ 31766 w 131065"/>
              <a:gd name="connsiteY4" fmla="*/ 24 h 5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65" h="52216">
                <a:moveTo>
                  <a:pt x="31766" y="24"/>
                </a:moveTo>
                <a:cubicBezTo>
                  <a:pt x="30178" y="-1034"/>
                  <a:pt x="125958" y="32832"/>
                  <a:pt x="120666" y="41299"/>
                </a:cubicBezTo>
                <a:cubicBezTo>
                  <a:pt x="115374" y="49766"/>
                  <a:pt x="-1572" y="49766"/>
                  <a:pt x="16" y="50824"/>
                </a:cubicBezTo>
                <a:cubicBezTo>
                  <a:pt x="1604" y="51882"/>
                  <a:pt x="118549" y="54528"/>
                  <a:pt x="130191" y="47649"/>
                </a:cubicBezTo>
                <a:cubicBezTo>
                  <a:pt x="141833" y="40770"/>
                  <a:pt x="33354" y="1082"/>
                  <a:pt x="3176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F549CB8-C6B3-774B-775C-D71685C995E1}"/>
              </a:ext>
            </a:extLst>
          </p:cNvPr>
          <p:cNvSpPr/>
          <p:nvPr/>
        </p:nvSpPr>
        <p:spPr>
          <a:xfrm>
            <a:off x="4619625" y="3930634"/>
            <a:ext cx="235262" cy="31791"/>
          </a:xfrm>
          <a:custGeom>
            <a:avLst/>
            <a:gdLst>
              <a:gd name="connsiteX0" fmla="*/ 0 w 235262"/>
              <a:gd name="connsiteY0" fmla="*/ 16 h 31791"/>
              <a:gd name="connsiteX1" fmla="*/ 142875 w 235262"/>
              <a:gd name="connsiteY1" fmla="*/ 19066 h 31791"/>
              <a:gd name="connsiteX2" fmla="*/ 234950 w 235262"/>
              <a:gd name="connsiteY2" fmla="*/ 31766 h 31791"/>
              <a:gd name="connsiteX3" fmla="*/ 168275 w 235262"/>
              <a:gd name="connsiteY3" fmla="*/ 15891 h 31791"/>
              <a:gd name="connsiteX4" fmla="*/ 0 w 235262"/>
              <a:gd name="connsiteY4" fmla="*/ 16 h 3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62" h="31791">
                <a:moveTo>
                  <a:pt x="0" y="16"/>
                </a:moveTo>
                <a:lnTo>
                  <a:pt x="142875" y="19066"/>
                </a:lnTo>
                <a:cubicBezTo>
                  <a:pt x="182033" y="24358"/>
                  <a:pt x="230717" y="32295"/>
                  <a:pt x="234950" y="31766"/>
                </a:cubicBezTo>
                <a:cubicBezTo>
                  <a:pt x="239183" y="31237"/>
                  <a:pt x="199496" y="20124"/>
                  <a:pt x="168275" y="15891"/>
                </a:cubicBezTo>
                <a:cubicBezTo>
                  <a:pt x="137054" y="11658"/>
                  <a:pt x="4233" y="-513"/>
                  <a:pt x="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32D4635D-E1CC-04A1-706E-281478564386}"/>
              </a:ext>
            </a:extLst>
          </p:cNvPr>
          <p:cNvSpPr/>
          <p:nvPr/>
        </p:nvSpPr>
        <p:spPr>
          <a:xfrm>
            <a:off x="4597058" y="3939782"/>
            <a:ext cx="157455" cy="38886"/>
          </a:xfrm>
          <a:custGeom>
            <a:avLst/>
            <a:gdLst>
              <a:gd name="connsiteX0" fmla="*/ 342 w 157455"/>
              <a:gd name="connsiteY0" fmla="*/ 393 h 38886"/>
              <a:gd name="connsiteX1" fmla="*/ 152742 w 157455"/>
              <a:gd name="connsiteY1" fmla="*/ 38493 h 38886"/>
              <a:gd name="connsiteX2" fmla="*/ 111467 w 157455"/>
              <a:gd name="connsiteY2" fmla="*/ 19443 h 38886"/>
              <a:gd name="connsiteX3" fmla="*/ 342 w 157455"/>
              <a:gd name="connsiteY3" fmla="*/ 393 h 3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55" h="38886">
                <a:moveTo>
                  <a:pt x="342" y="393"/>
                </a:moveTo>
                <a:cubicBezTo>
                  <a:pt x="7221" y="3568"/>
                  <a:pt x="134221" y="35318"/>
                  <a:pt x="152742" y="38493"/>
                </a:cubicBezTo>
                <a:cubicBezTo>
                  <a:pt x="171263" y="41668"/>
                  <a:pt x="130517" y="24735"/>
                  <a:pt x="111467" y="19443"/>
                </a:cubicBezTo>
                <a:cubicBezTo>
                  <a:pt x="92417" y="14151"/>
                  <a:pt x="-6537" y="-2782"/>
                  <a:pt x="342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1D379394-1C7A-29D9-8B47-440F78A2DE45}"/>
              </a:ext>
            </a:extLst>
          </p:cNvPr>
          <p:cNvSpPr/>
          <p:nvPr/>
        </p:nvSpPr>
        <p:spPr>
          <a:xfrm>
            <a:off x="4778363" y="3895621"/>
            <a:ext cx="99848" cy="47746"/>
          </a:xfrm>
          <a:custGeom>
            <a:avLst/>
            <a:gdLst>
              <a:gd name="connsiteX0" fmla="*/ 12 w 99848"/>
              <a:gd name="connsiteY0" fmla="*/ 15979 h 47746"/>
              <a:gd name="connsiteX1" fmla="*/ 79387 w 99848"/>
              <a:gd name="connsiteY1" fmla="*/ 41379 h 47746"/>
              <a:gd name="connsiteX2" fmla="*/ 98437 w 99848"/>
              <a:gd name="connsiteY2" fmla="*/ 104 h 47746"/>
              <a:gd name="connsiteX3" fmla="*/ 98437 w 99848"/>
              <a:gd name="connsiteY3" fmla="*/ 28679 h 47746"/>
              <a:gd name="connsiteX4" fmla="*/ 85737 w 99848"/>
              <a:gd name="connsiteY4" fmla="*/ 47729 h 47746"/>
              <a:gd name="connsiteX5" fmla="*/ 12 w 99848"/>
              <a:gd name="connsiteY5" fmla="*/ 15979 h 4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48" h="47746">
                <a:moveTo>
                  <a:pt x="12" y="15979"/>
                </a:moveTo>
                <a:cubicBezTo>
                  <a:pt x="-1046" y="14921"/>
                  <a:pt x="62983" y="44025"/>
                  <a:pt x="79387" y="41379"/>
                </a:cubicBezTo>
                <a:cubicBezTo>
                  <a:pt x="95791" y="38733"/>
                  <a:pt x="95262" y="2221"/>
                  <a:pt x="98437" y="104"/>
                </a:cubicBezTo>
                <a:cubicBezTo>
                  <a:pt x="101612" y="-2013"/>
                  <a:pt x="98437" y="28679"/>
                  <a:pt x="98437" y="28679"/>
                </a:cubicBezTo>
                <a:cubicBezTo>
                  <a:pt x="96320" y="36616"/>
                  <a:pt x="97379" y="48258"/>
                  <a:pt x="85737" y="47729"/>
                </a:cubicBezTo>
                <a:cubicBezTo>
                  <a:pt x="74095" y="47200"/>
                  <a:pt x="1070" y="17037"/>
                  <a:pt x="12" y="15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8FAEB85F-9970-C0EA-2D37-0C6809BB86A6}"/>
              </a:ext>
            </a:extLst>
          </p:cNvPr>
          <p:cNvSpPr/>
          <p:nvPr/>
        </p:nvSpPr>
        <p:spPr>
          <a:xfrm>
            <a:off x="5705069" y="4121126"/>
            <a:ext cx="124233" cy="207532"/>
          </a:xfrm>
          <a:custGeom>
            <a:avLst/>
            <a:gdLst>
              <a:gd name="connsiteX0" fmla="*/ 124231 w 124233"/>
              <a:gd name="connsiteY0" fmla="*/ 24 h 207532"/>
              <a:gd name="connsiteX1" fmla="*/ 16281 w 124233"/>
              <a:gd name="connsiteY1" fmla="*/ 117499 h 207532"/>
              <a:gd name="connsiteX2" fmla="*/ 6756 w 124233"/>
              <a:gd name="connsiteY2" fmla="*/ 158774 h 207532"/>
              <a:gd name="connsiteX3" fmla="*/ 406 w 124233"/>
              <a:gd name="connsiteY3" fmla="*/ 206399 h 207532"/>
              <a:gd name="connsiteX4" fmla="*/ 13106 w 124233"/>
              <a:gd name="connsiteY4" fmla="*/ 107974 h 207532"/>
              <a:gd name="connsiteX5" fmla="*/ 124231 w 124233"/>
              <a:gd name="connsiteY5" fmla="*/ 24 h 20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33" h="207532">
                <a:moveTo>
                  <a:pt x="124231" y="24"/>
                </a:moveTo>
                <a:cubicBezTo>
                  <a:pt x="124760" y="1611"/>
                  <a:pt x="35860" y="91041"/>
                  <a:pt x="16281" y="117499"/>
                </a:cubicBezTo>
                <a:cubicBezTo>
                  <a:pt x="-3298" y="143957"/>
                  <a:pt x="9402" y="143957"/>
                  <a:pt x="6756" y="158774"/>
                </a:cubicBezTo>
                <a:cubicBezTo>
                  <a:pt x="4110" y="173591"/>
                  <a:pt x="-652" y="214866"/>
                  <a:pt x="406" y="206399"/>
                </a:cubicBezTo>
                <a:cubicBezTo>
                  <a:pt x="1464" y="197932"/>
                  <a:pt x="-5415" y="140253"/>
                  <a:pt x="13106" y="107974"/>
                </a:cubicBezTo>
                <a:cubicBezTo>
                  <a:pt x="31627" y="75695"/>
                  <a:pt x="123702" y="-1563"/>
                  <a:pt x="12423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EDD94108-BEF5-250D-14C2-7142A2F91AE8}"/>
              </a:ext>
            </a:extLst>
          </p:cNvPr>
          <p:cNvSpPr/>
          <p:nvPr/>
        </p:nvSpPr>
        <p:spPr>
          <a:xfrm>
            <a:off x="5809962" y="4063111"/>
            <a:ext cx="406818" cy="64389"/>
          </a:xfrm>
          <a:custGeom>
            <a:avLst/>
            <a:gdLst>
              <a:gd name="connsiteX0" fmla="*/ 288 w 406818"/>
              <a:gd name="connsiteY0" fmla="*/ 64389 h 64389"/>
              <a:gd name="connsiteX1" fmla="*/ 209838 w 406818"/>
              <a:gd name="connsiteY1" fmla="*/ 26289 h 64389"/>
              <a:gd name="connsiteX2" fmla="*/ 254288 w 406818"/>
              <a:gd name="connsiteY2" fmla="*/ 16764 h 64389"/>
              <a:gd name="connsiteX3" fmla="*/ 181263 w 406818"/>
              <a:gd name="connsiteY3" fmla="*/ 13589 h 64389"/>
              <a:gd name="connsiteX4" fmla="*/ 314613 w 406818"/>
              <a:gd name="connsiteY4" fmla="*/ 23114 h 64389"/>
              <a:gd name="connsiteX5" fmla="*/ 390813 w 406818"/>
              <a:gd name="connsiteY5" fmla="*/ 32639 h 64389"/>
              <a:gd name="connsiteX6" fmla="*/ 308263 w 406818"/>
              <a:gd name="connsiteY6" fmla="*/ 10414 h 64389"/>
              <a:gd name="connsiteX7" fmla="*/ 406688 w 406818"/>
              <a:gd name="connsiteY7" fmla="*/ 10414 h 64389"/>
              <a:gd name="connsiteX8" fmla="*/ 282863 w 406818"/>
              <a:gd name="connsiteY8" fmla="*/ 889 h 64389"/>
              <a:gd name="connsiteX9" fmla="*/ 82838 w 406818"/>
              <a:gd name="connsiteY9" fmla="*/ 35814 h 64389"/>
              <a:gd name="connsiteX10" fmla="*/ 162213 w 406818"/>
              <a:gd name="connsiteY10" fmla="*/ 26289 h 64389"/>
              <a:gd name="connsiteX11" fmla="*/ 288 w 406818"/>
              <a:gd name="connsiteY11" fmla="*/ 64389 h 6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818" h="64389">
                <a:moveTo>
                  <a:pt x="288" y="64389"/>
                </a:moveTo>
                <a:cubicBezTo>
                  <a:pt x="8225" y="64389"/>
                  <a:pt x="167505" y="34226"/>
                  <a:pt x="209838" y="26289"/>
                </a:cubicBezTo>
                <a:cubicBezTo>
                  <a:pt x="252171" y="18352"/>
                  <a:pt x="259050" y="18881"/>
                  <a:pt x="254288" y="16764"/>
                </a:cubicBezTo>
                <a:cubicBezTo>
                  <a:pt x="249526" y="14647"/>
                  <a:pt x="171209" y="12531"/>
                  <a:pt x="181263" y="13589"/>
                </a:cubicBezTo>
                <a:cubicBezTo>
                  <a:pt x="191317" y="14647"/>
                  <a:pt x="279688" y="19939"/>
                  <a:pt x="314613" y="23114"/>
                </a:cubicBezTo>
                <a:cubicBezTo>
                  <a:pt x="349538" y="26289"/>
                  <a:pt x="391871" y="34756"/>
                  <a:pt x="390813" y="32639"/>
                </a:cubicBezTo>
                <a:cubicBezTo>
                  <a:pt x="389755" y="30522"/>
                  <a:pt x="305617" y="14118"/>
                  <a:pt x="308263" y="10414"/>
                </a:cubicBezTo>
                <a:cubicBezTo>
                  <a:pt x="310909" y="6710"/>
                  <a:pt x="410921" y="12001"/>
                  <a:pt x="406688" y="10414"/>
                </a:cubicBezTo>
                <a:cubicBezTo>
                  <a:pt x="402455" y="8827"/>
                  <a:pt x="336838" y="-3344"/>
                  <a:pt x="282863" y="889"/>
                </a:cubicBezTo>
                <a:cubicBezTo>
                  <a:pt x="228888" y="5122"/>
                  <a:pt x="102946" y="31581"/>
                  <a:pt x="82838" y="35814"/>
                </a:cubicBezTo>
                <a:cubicBezTo>
                  <a:pt x="62730" y="40047"/>
                  <a:pt x="173855" y="23114"/>
                  <a:pt x="162213" y="26289"/>
                </a:cubicBezTo>
                <a:cubicBezTo>
                  <a:pt x="150571" y="29464"/>
                  <a:pt x="-7649" y="64389"/>
                  <a:pt x="288" y="64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329D5FBE-6FA6-3023-093F-4A9733FB47D0}"/>
              </a:ext>
            </a:extLst>
          </p:cNvPr>
          <p:cNvSpPr/>
          <p:nvPr/>
        </p:nvSpPr>
        <p:spPr>
          <a:xfrm>
            <a:off x="6108457" y="4079859"/>
            <a:ext cx="150587" cy="60346"/>
          </a:xfrm>
          <a:custGeom>
            <a:avLst/>
            <a:gdLst>
              <a:gd name="connsiteX0" fmla="*/ 243 w 150587"/>
              <a:gd name="connsiteY0" fmla="*/ 16 h 60346"/>
              <a:gd name="connsiteX1" fmla="*/ 108193 w 150587"/>
              <a:gd name="connsiteY1" fmla="*/ 53991 h 60346"/>
              <a:gd name="connsiteX2" fmla="*/ 79618 w 150587"/>
              <a:gd name="connsiteY2" fmla="*/ 19066 h 60346"/>
              <a:gd name="connsiteX3" fmla="*/ 149468 w 150587"/>
              <a:gd name="connsiteY3" fmla="*/ 60341 h 60346"/>
              <a:gd name="connsiteX4" fmla="*/ 124068 w 150587"/>
              <a:gd name="connsiteY4" fmla="*/ 15891 h 60346"/>
              <a:gd name="connsiteX5" fmla="*/ 143118 w 150587"/>
              <a:gd name="connsiteY5" fmla="*/ 47641 h 60346"/>
              <a:gd name="connsiteX6" fmla="*/ 243 w 150587"/>
              <a:gd name="connsiteY6" fmla="*/ 16 h 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587" h="60346">
                <a:moveTo>
                  <a:pt x="243" y="16"/>
                </a:moveTo>
                <a:cubicBezTo>
                  <a:pt x="-5578" y="1074"/>
                  <a:pt x="94964" y="50816"/>
                  <a:pt x="108193" y="53991"/>
                </a:cubicBezTo>
                <a:cubicBezTo>
                  <a:pt x="121422" y="57166"/>
                  <a:pt x="72739" y="18008"/>
                  <a:pt x="79618" y="19066"/>
                </a:cubicBezTo>
                <a:cubicBezTo>
                  <a:pt x="86497" y="20124"/>
                  <a:pt x="142060" y="60870"/>
                  <a:pt x="149468" y="60341"/>
                </a:cubicBezTo>
                <a:cubicBezTo>
                  <a:pt x="156876" y="59812"/>
                  <a:pt x="125126" y="18008"/>
                  <a:pt x="124068" y="15891"/>
                </a:cubicBezTo>
                <a:cubicBezTo>
                  <a:pt x="123010" y="13774"/>
                  <a:pt x="157935" y="47112"/>
                  <a:pt x="143118" y="47641"/>
                </a:cubicBezTo>
                <a:cubicBezTo>
                  <a:pt x="128301" y="48170"/>
                  <a:pt x="6064" y="-1042"/>
                  <a:pt x="243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F1083022-140F-EA4F-B98D-3C6F975D2F90}"/>
              </a:ext>
            </a:extLst>
          </p:cNvPr>
          <p:cNvSpPr/>
          <p:nvPr/>
        </p:nvSpPr>
        <p:spPr>
          <a:xfrm>
            <a:off x="6153063" y="4065529"/>
            <a:ext cx="197914" cy="59068"/>
          </a:xfrm>
          <a:custGeom>
            <a:avLst/>
            <a:gdLst>
              <a:gd name="connsiteX0" fmla="*/ 87 w 197914"/>
              <a:gd name="connsiteY0" fmla="*/ 1646 h 59068"/>
              <a:gd name="connsiteX1" fmla="*/ 162012 w 197914"/>
              <a:gd name="connsiteY1" fmla="*/ 27046 h 59068"/>
              <a:gd name="connsiteX2" fmla="*/ 196937 w 197914"/>
              <a:gd name="connsiteY2" fmla="*/ 58796 h 59068"/>
              <a:gd name="connsiteX3" fmla="*/ 139787 w 197914"/>
              <a:gd name="connsiteY3" fmla="*/ 7996 h 59068"/>
              <a:gd name="connsiteX4" fmla="*/ 87 w 197914"/>
              <a:gd name="connsiteY4" fmla="*/ 1646 h 5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14" h="59068">
                <a:moveTo>
                  <a:pt x="87" y="1646"/>
                </a:moveTo>
                <a:cubicBezTo>
                  <a:pt x="3791" y="4821"/>
                  <a:pt x="129204" y="17521"/>
                  <a:pt x="162012" y="27046"/>
                </a:cubicBezTo>
                <a:cubicBezTo>
                  <a:pt x="194820" y="36571"/>
                  <a:pt x="200641" y="61971"/>
                  <a:pt x="196937" y="58796"/>
                </a:cubicBezTo>
                <a:cubicBezTo>
                  <a:pt x="193233" y="55621"/>
                  <a:pt x="167833" y="16463"/>
                  <a:pt x="139787" y="7996"/>
                </a:cubicBezTo>
                <a:cubicBezTo>
                  <a:pt x="111741" y="-471"/>
                  <a:pt x="-3617" y="-1529"/>
                  <a:pt x="87" y="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6F012EC4-285C-F1AC-10E0-80B26109D17C}"/>
              </a:ext>
            </a:extLst>
          </p:cNvPr>
          <p:cNvSpPr/>
          <p:nvPr/>
        </p:nvSpPr>
        <p:spPr>
          <a:xfrm>
            <a:off x="6270587" y="4121091"/>
            <a:ext cx="89089" cy="101709"/>
          </a:xfrm>
          <a:custGeom>
            <a:avLst/>
            <a:gdLst>
              <a:gd name="connsiteX0" fmla="*/ 38 w 89089"/>
              <a:gd name="connsiteY0" fmla="*/ 59 h 101709"/>
              <a:gd name="connsiteX1" fmla="*/ 34963 w 89089"/>
              <a:gd name="connsiteY1" fmla="*/ 69909 h 101709"/>
              <a:gd name="connsiteX2" fmla="*/ 88938 w 89089"/>
              <a:gd name="connsiteY2" fmla="*/ 101659 h 101709"/>
              <a:gd name="connsiteX3" fmla="*/ 50838 w 89089"/>
              <a:gd name="connsiteY3" fmla="*/ 63559 h 101709"/>
              <a:gd name="connsiteX4" fmla="*/ 41313 w 89089"/>
              <a:gd name="connsiteY4" fmla="*/ 82609 h 101709"/>
              <a:gd name="connsiteX5" fmla="*/ 38 w 89089"/>
              <a:gd name="connsiteY5" fmla="*/ 59 h 10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089" h="101709">
                <a:moveTo>
                  <a:pt x="38" y="59"/>
                </a:moveTo>
                <a:cubicBezTo>
                  <a:pt x="-1020" y="-2058"/>
                  <a:pt x="20146" y="52976"/>
                  <a:pt x="34963" y="69909"/>
                </a:cubicBezTo>
                <a:cubicBezTo>
                  <a:pt x="49780" y="86842"/>
                  <a:pt x="86292" y="102717"/>
                  <a:pt x="88938" y="101659"/>
                </a:cubicBezTo>
                <a:cubicBezTo>
                  <a:pt x="91584" y="100601"/>
                  <a:pt x="58776" y="66734"/>
                  <a:pt x="50838" y="63559"/>
                </a:cubicBezTo>
                <a:cubicBezTo>
                  <a:pt x="42900" y="60384"/>
                  <a:pt x="48192" y="90017"/>
                  <a:pt x="41313" y="82609"/>
                </a:cubicBezTo>
                <a:cubicBezTo>
                  <a:pt x="34434" y="75201"/>
                  <a:pt x="1096" y="2176"/>
                  <a:pt x="38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47167E5C-34CB-E4F3-CBBA-5E003BE48B66}"/>
              </a:ext>
            </a:extLst>
          </p:cNvPr>
          <p:cNvSpPr/>
          <p:nvPr/>
        </p:nvSpPr>
        <p:spPr>
          <a:xfrm>
            <a:off x="6099113" y="4114797"/>
            <a:ext cx="142363" cy="184537"/>
          </a:xfrm>
          <a:custGeom>
            <a:avLst/>
            <a:gdLst>
              <a:gd name="connsiteX0" fmla="*/ 139762 w 142363"/>
              <a:gd name="connsiteY0" fmla="*/ 3 h 184537"/>
              <a:gd name="connsiteX1" fmla="*/ 117537 w 142363"/>
              <a:gd name="connsiteY1" fmla="*/ 92078 h 184537"/>
              <a:gd name="connsiteX2" fmla="*/ 62 w 142363"/>
              <a:gd name="connsiteY2" fmla="*/ 184153 h 184537"/>
              <a:gd name="connsiteX3" fmla="*/ 101662 w 142363"/>
              <a:gd name="connsiteY3" fmla="*/ 123828 h 184537"/>
              <a:gd name="connsiteX4" fmla="*/ 136587 w 142363"/>
              <a:gd name="connsiteY4" fmla="*/ 95253 h 184537"/>
              <a:gd name="connsiteX5" fmla="*/ 139762 w 142363"/>
              <a:gd name="connsiteY5" fmla="*/ 3 h 18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63" h="184537">
                <a:moveTo>
                  <a:pt x="139762" y="3"/>
                </a:moveTo>
                <a:cubicBezTo>
                  <a:pt x="136587" y="-526"/>
                  <a:pt x="140820" y="61386"/>
                  <a:pt x="117537" y="92078"/>
                </a:cubicBezTo>
                <a:cubicBezTo>
                  <a:pt x="94254" y="122770"/>
                  <a:pt x="2708" y="178861"/>
                  <a:pt x="62" y="184153"/>
                </a:cubicBezTo>
                <a:cubicBezTo>
                  <a:pt x="-2584" y="189445"/>
                  <a:pt x="78908" y="138645"/>
                  <a:pt x="101662" y="123828"/>
                </a:cubicBezTo>
                <a:cubicBezTo>
                  <a:pt x="124416" y="109011"/>
                  <a:pt x="128649" y="111657"/>
                  <a:pt x="136587" y="95253"/>
                </a:cubicBezTo>
                <a:cubicBezTo>
                  <a:pt x="144525" y="78849"/>
                  <a:pt x="142937" y="532"/>
                  <a:pt x="13976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C72B4DF-6F2F-0659-7BE4-B7D7F824BE02}"/>
              </a:ext>
            </a:extLst>
          </p:cNvPr>
          <p:cNvSpPr/>
          <p:nvPr/>
        </p:nvSpPr>
        <p:spPr>
          <a:xfrm>
            <a:off x="6124502" y="4102097"/>
            <a:ext cx="130576" cy="107964"/>
          </a:xfrm>
          <a:custGeom>
            <a:avLst/>
            <a:gdLst>
              <a:gd name="connsiteX0" fmla="*/ 73 w 130576"/>
              <a:gd name="connsiteY0" fmla="*/ 3 h 107964"/>
              <a:gd name="connsiteX1" fmla="*/ 88973 w 130576"/>
              <a:gd name="connsiteY1" fmla="*/ 73028 h 107964"/>
              <a:gd name="connsiteX2" fmla="*/ 130248 w 130576"/>
              <a:gd name="connsiteY2" fmla="*/ 107953 h 107964"/>
              <a:gd name="connsiteX3" fmla="*/ 104848 w 130576"/>
              <a:gd name="connsiteY3" fmla="*/ 69853 h 107964"/>
              <a:gd name="connsiteX4" fmla="*/ 73 w 130576"/>
              <a:gd name="connsiteY4" fmla="*/ 3 h 10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76" h="107964">
                <a:moveTo>
                  <a:pt x="73" y="3"/>
                </a:moveTo>
                <a:cubicBezTo>
                  <a:pt x="-2573" y="532"/>
                  <a:pt x="67277" y="55036"/>
                  <a:pt x="88973" y="73028"/>
                </a:cubicBezTo>
                <a:cubicBezTo>
                  <a:pt x="110669" y="91020"/>
                  <a:pt x="127602" y="108482"/>
                  <a:pt x="130248" y="107953"/>
                </a:cubicBezTo>
                <a:cubicBezTo>
                  <a:pt x="132894" y="107424"/>
                  <a:pt x="119136" y="85199"/>
                  <a:pt x="104848" y="69853"/>
                </a:cubicBezTo>
                <a:cubicBezTo>
                  <a:pt x="90561" y="54507"/>
                  <a:pt x="2719" y="-526"/>
                  <a:pt x="7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5E5B2536-BC12-96E0-1D1E-3A911BD69998}"/>
              </a:ext>
            </a:extLst>
          </p:cNvPr>
          <p:cNvSpPr/>
          <p:nvPr/>
        </p:nvSpPr>
        <p:spPr>
          <a:xfrm>
            <a:off x="5751114" y="4120742"/>
            <a:ext cx="116354" cy="197263"/>
          </a:xfrm>
          <a:custGeom>
            <a:avLst/>
            <a:gdLst>
              <a:gd name="connsiteX0" fmla="*/ 116286 w 116354"/>
              <a:gd name="connsiteY0" fmla="*/ 408 h 197263"/>
              <a:gd name="connsiteX1" fmla="*/ 11511 w 116354"/>
              <a:gd name="connsiteY1" fmla="*/ 136933 h 197263"/>
              <a:gd name="connsiteX2" fmla="*/ 116286 w 116354"/>
              <a:gd name="connsiteY2" fmla="*/ 197258 h 197263"/>
              <a:gd name="connsiteX3" fmla="*/ 5161 w 116354"/>
              <a:gd name="connsiteY3" fmla="*/ 140108 h 197263"/>
              <a:gd name="connsiteX4" fmla="*/ 27386 w 116354"/>
              <a:gd name="connsiteY4" fmla="*/ 95658 h 197263"/>
              <a:gd name="connsiteX5" fmla="*/ 116286 w 116354"/>
              <a:gd name="connsiteY5" fmla="*/ 408 h 19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54" h="197263">
                <a:moveTo>
                  <a:pt x="116286" y="408"/>
                </a:moveTo>
                <a:cubicBezTo>
                  <a:pt x="113640" y="7287"/>
                  <a:pt x="11511" y="104125"/>
                  <a:pt x="11511" y="136933"/>
                </a:cubicBezTo>
                <a:cubicBezTo>
                  <a:pt x="11511" y="169741"/>
                  <a:pt x="117344" y="196729"/>
                  <a:pt x="116286" y="197258"/>
                </a:cubicBezTo>
                <a:cubicBezTo>
                  <a:pt x="115228" y="197787"/>
                  <a:pt x="19978" y="157041"/>
                  <a:pt x="5161" y="140108"/>
                </a:cubicBezTo>
                <a:cubicBezTo>
                  <a:pt x="-9656" y="123175"/>
                  <a:pt x="10453" y="115766"/>
                  <a:pt x="27386" y="95658"/>
                </a:cubicBezTo>
                <a:cubicBezTo>
                  <a:pt x="44319" y="75550"/>
                  <a:pt x="118932" y="-6471"/>
                  <a:pt x="116286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D253B21D-3725-10CB-4023-264280FB5058}"/>
              </a:ext>
            </a:extLst>
          </p:cNvPr>
          <p:cNvSpPr/>
          <p:nvPr/>
        </p:nvSpPr>
        <p:spPr>
          <a:xfrm>
            <a:off x="5692775" y="4282396"/>
            <a:ext cx="160663" cy="38779"/>
          </a:xfrm>
          <a:custGeom>
            <a:avLst/>
            <a:gdLst>
              <a:gd name="connsiteX0" fmla="*/ 0 w 160663"/>
              <a:gd name="connsiteY0" fmla="*/ 38779 h 38779"/>
              <a:gd name="connsiteX1" fmla="*/ 158750 w 160663"/>
              <a:gd name="connsiteY1" fmla="*/ 679 h 38779"/>
              <a:gd name="connsiteX2" fmla="*/ 92075 w 160663"/>
              <a:gd name="connsiteY2" fmla="*/ 13379 h 38779"/>
              <a:gd name="connsiteX3" fmla="*/ 0 w 160663"/>
              <a:gd name="connsiteY3" fmla="*/ 38779 h 3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63" h="38779">
                <a:moveTo>
                  <a:pt x="0" y="38779"/>
                </a:moveTo>
                <a:lnTo>
                  <a:pt x="158750" y="679"/>
                </a:lnTo>
                <a:cubicBezTo>
                  <a:pt x="174096" y="-3554"/>
                  <a:pt x="92075" y="13379"/>
                  <a:pt x="92075" y="13379"/>
                </a:cubicBezTo>
                <a:lnTo>
                  <a:pt x="0" y="38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74373D5B-76DE-A1F4-1152-C0805418AB24}"/>
              </a:ext>
            </a:extLst>
          </p:cNvPr>
          <p:cNvSpPr/>
          <p:nvPr/>
        </p:nvSpPr>
        <p:spPr>
          <a:xfrm>
            <a:off x="5765649" y="4254500"/>
            <a:ext cx="346499" cy="62908"/>
          </a:xfrm>
          <a:custGeom>
            <a:avLst/>
            <a:gdLst>
              <a:gd name="connsiteX0" fmla="*/ 151 w 346499"/>
              <a:gd name="connsiteY0" fmla="*/ 0 h 62908"/>
              <a:gd name="connsiteX1" fmla="*/ 79526 w 346499"/>
              <a:gd name="connsiteY1" fmla="*/ 41275 h 62908"/>
              <a:gd name="connsiteX2" fmla="*/ 171601 w 346499"/>
              <a:gd name="connsiteY2" fmla="*/ 50800 h 62908"/>
              <a:gd name="connsiteX3" fmla="*/ 346226 w 346499"/>
              <a:gd name="connsiteY3" fmla="*/ 38100 h 62908"/>
              <a:gd name="connsiteX4" fmla="*/ 209701 w 346499"/>
              <a:gd name="connsiteY4" fmla="*/ 60325 h 62908"/>
              <a:gd name="connsiteX5" fmla="*/ 123976 w 346499"/>
              <a:gd name="connsiteY5" fmla="*/ 60325 h 62908"/>
              <a:gd name="connsiteX6" fmla="*/ 60476 w 346499"/>
              <a:gd name="connsiteY6" fmla="*/ 41275 h 62908"/>
              <a:gd name="connsiteX7" fmla="*/ 151 w 346499"/>
              <a:gd name="connsiteY7" fmla="*/ 0 h 6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499" h="62908">
                <a:moveTo>
                  <a:pt x="151" y="0"/>
                </a:moveTo>
                <a:cubicBezTo>
                  <a:pt x="3326" y="0"/>
                  <a:pt x="50951" y="32808"/>
                  <a:pt x="79526" y="41275"/>
                </a:cubicBezTo>
                <a:cubicBezTo>
                  <a:pt x="108101" y="49742"/>
                  <a:pt x="127151" y="51329"/>
                  <a:pt x="171601" y="50800"/>
                </a:cubicBezTo>
                <a:cubicBezTo>
                  <a:pt x="216051" y="50271"/>
                  <a:pt x="339876" y="36513"/>
                  <a:pt x="346226" y="38100"/>
                </a:cubicBezTo>
                <a:cubicBezTo>
                  <a:pt x="352576" y="39688"/>
                  <a:pt x="246743" y="56621"/>
                  <a:pt x="209701" y="60325"/>
                </a:cubicBezTo>
                <a:cubicBezTo>
                  <a:pt x="172659" y="64029"/>
                  <a:pt x="148847" y="63500"/>
                  <a:pt x="123976" y="60325"/>
                </a:cubicBezTo>
                <a:cubicBezTo>
                  <a:pt x="99105" y="57150"/>
                  <a:pt x="76351" y="49212"/>
                  <a:pt x="60476" y="41275"/>
                </a:cubicBezTo>
                <a:cubicBezTo>
                  <a:pt x="44601" y="33338"/>
                  <a:pt x="-3024" y="0"/>
                  <a:pt x="1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2B2DBE26-D66D-97F8-1489-CC17170F9A80}"/>
              </a:ext>
            </a:extLst>
          </p:cNvPr>
          <p:cNvSpPr/>
          <p:nvPr/>
        </p:nvSpPr>
        <p:spPr>
          <a:xfrm>
            <a:off x="5730842" y="4289398"/>
            <a:ext cx="357104" cy="44477"/>
          </a:xfrm>
          <a:custGeom>
            <a:avLst/>
            <a:gdLst>
              <a:gd name="connsiteX0" fmla="*/ 33 w 357104"/>
              <a:gd name="connsiteY0" fmla="*/ 27 h 44477"/>
              <a:gd name="connsiteX1" fmla="*/ 142908 w 357104"/>
              <a:gd name="connsiteY1" fmla="*/ 34952 h 44477"/>
              <a:gd name="connsiteX2" fmla="*/ 355633 w 357104"/>
              <a:gd name="connsiteY2" fmla="*/ 34952 h 44477"/>
              <a:gd name="connsiteX3" fmla="*/ 231808 w 357104"/>
              <a:gd name="connsiteY3" fmla="*/ 44477 h 44477"/>
              <a:gd name="connsiteX4" fmla="*/ 130208 w 357104"/>
              <a:gd name="connsiteY4" fmla="*/ 41302 h 44477"/>
              <a:gd name="connsiteX5" fmla="*/ 33 w 357104"/>
              <a:gd name="connsiteY5" fmla="*/ 27 h 4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04" h="44477">
                <a:moveTo>
                  <a:pt x="33" y="27"/>
                </a:moveTo>
                <a:cubicBezTo>
                  <a:pt x="2150" y="-1031"/>
                  <a:pt x="83641" y="29131"/>
                  <a:pt x="142908" y="34952"/>
                </a:cubicBezTo>
                <a:cubicBezTo>
                  <a:pt x="202175" y="40773"/>
                  <a:pt x="340816" y="33365"/>
                  <a:pt x="355633" y="34952"/>
                </a:cubicBezTo>
                <a:cubicBezTo>
                  <a:pt x="370450" y="36539"/>
                  <a:pt x="269379" y="43419"/>
                  <a:pt x="231808" y="44477"/>
                </a:cubicBezTo>
                <a:lnTo>
                  <a:pt x="130208" y="41302"/>
                </a:lnTo>
                <a:cubicBezTo>
                  <a:pt x="96341" y="35481"/>
                  <a:pt x="-2084" y="1085"/>
                  <a:pt x="33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6513EAFF-5F09-2078-C7F8-0A834DDE7284}"/>
              </a:ext>
            </a:extLst>
          </p:cNvPr>
          <p:cNvSpPr/>
          <p:nvPr/>
        </p:nvSpPr>
        <p:spPr>
          <a:xfrm>
            <a:off x="5708650" y="4213225"/>
            <a:ext cx="619129" cy="127238"/>
          </a:xfrm>
          <a:custGeom>
            <a:avLst/>
            <a:gdLst>
              <a:gd name="connsiteX0" fmla="*/ 0 w 619129"/>
              <a:gd name="connsiteY0" fmla="*/ 120650 h 127238"/>
              <a:gd name="connsiteX1" fmla="*/ 133350 w 619129"/>
              <a:gd name="connsiteY1" fmla="*/ 120650 h 127238"/>
              <a:gd name="connsiteX2" fmla="*/ 323850 w 619129"/>
              <a:gd name="connsiteY2" fmla="*/ 123825 h 127238"/>
              <a:gd name="connsiteX3" fmla="*/ 276225 w 619129"/>
              <a:gd name="connsiteY3" fmla="*/ 123825 h 127238"/>
              <a:gd name="connsiteX4" fmla="*/ 469900 w 619129"/>
              <a:gd name="connsiteY4" fmla="*/ 79375 h 127238"/>
              <a:gd name="connsiteX5" fmla="*/ 527050 w 619129"/>
              <a:gd name="connsiteY5" fmla="*/ 66675 h 127238"/>
              <a:gd name="connsiteX6" fmla="*/ 447675 w 619129"/>
              <a:gd name="connsiteY6" fmla="*/ 79375 h 127238"/>
              <a:gd name="connsiteX7" fmla="*/ 539750 w 619129"/>
              <a:gd name="connsiteY7" fmla="*/ 57150 h 127238"/>
              <a:gd name="connsiteX8" fmla="*/ 619125 w 619129"/>
              <a:gd name="connsiteY8" fmla="*/ 0 h 127238"/>
              <a:gd name="connsiteX9" fmla="*/ 536575 w 619129"/>
              <a:gd name="connsiteY9" fmla="*/ 57150 h 127238"/>
              <a:gd name="connsiteX10" fmla="*/ 384175 w 619129"/>
              <a:gd name="connsiteY10" fmla="*/ 98425 h 127238"/>
              <a:gd name="connsiteX11" fmla="*/ 285750 w 619129"/>
              <a:gd name="connsiteY11" fmla="*/ 111125 h 127238"/>
              <a:gd name="connsiteX12" fmla="*/ 450850 w 619129"/>
              <a:gd name="connsiteY12" fmla="*/ 79375 h 127238"/>
              <a:gd name="connsiteX13" fmla="*/ 0 w 619129"/>
              <a:gd name="connsiteY13" fmla="*/ 120650 h 12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9129" h="127238">
                <a:moveTo>
                  <a:pt x="0" y="120650"/>
                </a:moveTo>
                <a:lnTo>
                  <a:pt x="133350" y="120650"/>
                </a:lnTo>
                <a:lnTo>
                  <a:pt x="323850" y="123825"/>
                </a:lnTo>
                <a:cubicBezTo>
                  <a:pt x="347662" y="124354"/>
                  <a:pt x="251883" y="131233"/>
                  <a:pt x="276225" y="123825"/>
                </a:cubicBezTo>
                <a:cubicBezTo>
                  <a:pt x="300567" y="116417"/>
                  <a:pt x="469900" y="79375"/>
                  <a:pt x="469900" y="79375"/>
                </a:cubicBezTo>
                <a:cubicBezTo>
                  <a:pt x="511704" y="69850"/>
                  <a:pt x="530754" y="66675"/>
                  <a:pt x="527050" y="66675"/>
                </a:cubicBezTo>
                <a:cubicBezTo>
                  <a:pt x="523346" y="66675"/>
                  <a:pt x="445558" y="80963"/>
                  <a:pt x="447675" y="79375"/>
                </a:cubicBezTo>
                <a:cubicBezTo>
                  <a:pt x="449792" y="77787"/>
                  <a:pt x="511175" y="70379"/>
                  <a:pt x="539750" y="57150"/>
                </a:cubicBezTo>
                <a:cubicBezTo>
                  <a:pt x="568325" y="43921"/>
                  <a:pt x="619654" y="0"/>
                  <a:pt x="619125" y="0"/>
                </a:cubicBezTo>
                <a:cubicBezTo>
                  <a:pt x="618596" y="0"/>
                  <a:pt x="575733" y="40746"/>
                  <a:pt x="536575" y="57150"/>
                </a:cubicBezTo>
                <a:cubicBezTo>
                  <a:pt x="497417" y="73554"/>
                  <a:pt x="425979" y="89429"/>
                  <a:pt x="384175" y="98425"/>
                </a:cubicBezTo>
                <a:cubicBezTo>
                  <a:pt x="342371" y="107421"/>
                  <a:pt x="274637" y="114300"/>
                  <a:pt x="285750" y="111125"/>
                </a:cubicBezTo>
                <a:cubicBezTo>
                  <a:pt x="296863" y="107950"/>
                  <a:pt x="495829" y="77258"/>
                  <a:pt x="450850" y="79375"/>
                </a:cubicBezTo>
                <a:cubicBezTo>
                  <a:pt x="405871" y="81492"/>
                  <a:pt x="210873" y="102658"/>
                  <a:pt x="0" y="120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86BF4771-22DA-73FA-1621-36C9178E773B}"/>
              </a:ext>
            </a:extLst>
          </p:cNvPr>
          <p:cNvSpPr/>
          <p:nvPr/>
        </p:nvSpPr>
        <p:spPr>
          <a:xfrm>
            <a:off x="6220750" y="4124042"/>
            <a:ext cx="145555" cy="152710"/>
          </a:xfrm>
          <a:custGeom>
            <a:avLst/>
            <a:gdLst>
              <a:gd name="connsiteX0" fmla="*/ 37175 w 145555"/>
              <a:gd name="connsiteY0" fmla="*/ 283 h 152710"/>
              <a:gd name="connsiteX1" fmla="*/ 56225 w 145555"/>
              <a:gd name="connsiteY1" fmla="*/ 98708 h 152710"/>
              <a:gd name="connsiteX2" fmla="*/ 2250 w 145555"/>
              <a:gd name="connsiteY2" fmla="*/ 152683 h 152710"/>
              <a:gd name="connsiteX3" fmla="*/ 145125 w 145555"/>
              <a:gd name="connsiteY3" fmla="*/ 92358 h 152710"/>
              <a:gd name="connsiteX4" fmla="*/ 46700 w 145555"/>
              <a:gd name="connsiteY4" fmla="*/ 130458 h 152710"/>
              <a:gd name="connsiteX5" fmla="*/ 53050 w 145555"/>
              <a:gd name="connsiteY5" fmla="*/ 70133 h 152710"/>
              <a:gd name="connsiteX6" fmla="*/ 37175 w 145555"/>
              <a:gd name="connsiteY6" fmla="*/ 283 h 15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555" h="152710">
                <a:moveTo>
                  <a:pt x="37175" y="283"/>
                </a:moveTo>
                <a:cubicBezTo>
                  <a:pt x="37704" y="5046"/>
                  <a:pt x="62046" y="73308"/>
                  <a:pt x="56225" y="98708"/>
                </a:cubicBezTo>
                <a:cubicBezTo>
                  <a:pt x="50404" y="124108"/>
                  <a:pt x="-12567" y="153741"/>
                  <a:pt x="2250" y="152683"/>
                </a:cubicBezTo>
                <a:cubicBezTo>
                  <a:pt x="17067" y="151625"/>
                  <a:pt x="137717" y="96062"/>
                  <a:pt x="145125" y="92358"/>
                </a:cubicBezTo>
                <a:cubicBezTo>
                  <a:pt x="152533" y="88654"/>
                  <a:pt x="62046" y="134162"/>
                  <a:pt x="46700" y="130458"/>
                </a:cubicBezTo>
                <a:cubicBezTo>
                  <a:pt x="31354" y="126754"/>
                  <a:pt x="50404" y="88125"/>
                  <a:pt x="53050" y="70133"/>
                </a:cubicBezTo>
                <a:cubicBezTo>
                  <a:pt x="55696" y="52141"/>
                  <a:pt x="36646" y="-4480"/>
                  <a:pt x="37175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31DB192A-8C88-70EA-FC6E-C9CFF2BE0CAC}"/>
              </a:ext>
            </a:extLst>
          </p:cNvPr>
          <p:cNvSpPr/>
          <p:nvPr/>
        </p:nvSpPr>
        <p:spPr>
          <a:xfrm>
            <a:off x="5854241" y="4085177"/>
            <a:ext cx="260904" cy="238530"/>
          </a:xfrm>
          <a:custGeom>
            <a:avLst/>
            <a:gdLst>
              <a:gd name="connsiteX0" fmla="*/ 149684 w 260904"/>
              <a:gd name="connsiteY0" fmla="*/ 1048 h 238530"/>
              <a:gd name="connsiteX1" fmla="*/ 241759 w 260904"/>
              <a:gd name="connsiteY1" fmla="*/ 55023 h 238530"/>
              <a:gd name="connsiteX2" fmla="*/ 260809 w 260904"/>
              <a:gd name="connsiteY2" fmla="*/ 105823 h 238530"/>
              <a:gd name="connsiteX3" fmla="*/ 238584 w 260904"/>
              <a:gd name="connsiteY3" fmla="*/ 188373 h 238530"/>
              <a:gd name="connsiteX4" fmla="*/ 162384 w 260904"/>
              <a:gd name="connsiteY4" fmla="*/ 226473 h 238530"/>
              <a:gd name="connsiteX5" fmla="*/ 67134 w 260904"/>
              <a:gd name="connsiteY5" fmla="*/ 235998 h 238530"/>
              <a:gd name="connsiteX6" fmla="*/ 25859 w 260904"/>
              <a:gd name="connsiteY6" fmla="*/ 185198 h 238530"/>
              <a:gd name="connsiteX7" fmla="*/ 459 w 260904"/>
              <a:gd name="connsiteY7" fmla="*/ 137573 h 238530"/>
              <a:gd name="connsiteX8" fmla="*/ 9984 w 260904"/>
              <a:gd name="connsiteY8" fmla="*/ 89948 h 238530"/>
              <a:gd name="connsiteX9" fmla="*/ 16334 w 260904"/>
              <a:gd name="connsiteY9" fmla="*/ 39148 h 238530"/>
              <a:gd name="connsiteX10" fmla="*/ 38559 w 260904"/>
              <a:gd name="connsiteY10" fmla="*/ 20098 h 238530"/>
              <a:gd name="connsiteX11" fmla="*/ 149684 w 260904"/>
              <a:gd name="connsiteY11" fmla="*/ 1048 h 23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904" h="238530">
                <a:moveTo>
                  <a:pt x="149684" y="1048"/>
                </a:moveTo>
                <a:cubicBezTo>
                  <a:pt x="183551" y="6869"/>
                  <a:pt x="223238" y="37561"/>
                  <a:pt x="241759" y="55023"/>
                </a:cubicBezTo>
                <a:cubicBezTo>
                  <a:pt x="260280" y="72486"/>
                  <a:pt x="261338" y="83598"/>
                  <a:pt x="260809" y="105823"/>
                </a:cubicBezTo>
                <a:cubicBezTo>
                  <a:pt x="260280" y="128048"/>
                  <a:pt x="254988" y="168265"/>
                  <a:pt x="238584" y="188373"/>
                </a:cubicBezTo>
                <a:cubicBezTo>
                  <a:pt x="222180" y="208481"/>
                  <a:pt x="190959" y="218535"/>
                  <a:pt x="162384" y="226473"/>
                </a:cubicBezTo>
                <a:cubicBezTo>
                  <a:pt x="133809" y="234411"/>
                  <a:pt x="89888" y="242877"/>
                  <a:pt x="67134" y="235998"/>
                </a:cubicBezTo>
                <a:cubicBezTo>
                  <a:pt x="44380" y="229119"/>
                  <a:pt x="36971" y="201602"/>
                  <a:pt x="25859" y="185198"/>
                </a:cubicBezTo>
                <a:cubicBezTo>
                  <a:pt x="14747" y="168794"/>
                  <a:pt x="3105" y="153448"/>
                  <a:pt x="459" y="137573"/>
                </a:cubicBezTo>
                <a:cubicBezTo>
                  <a:pt x="-2187" y="121698"/>
                  <a:pt x="7338" y="106352"/>
                  <a:pt x="9984" y="89948"/>
                </a:cubicBezTo>
                <a:cubicBezTo>
                  <a:pt x="12630" y="73544"/>
                  <a:pt x="11572" y="50790"/>
                  <a:pt x="16334" y="39148"/>
                </a:cubicBezTo>
                <a:cubicBezTo>
                  <a:pt x="21096" y="27506"/>
                  <a:pt x="23213" y="24861"/>
                  <a:pt x="38559" y="20098"/>
                </a:cubicBezTo>
                <a:cubicBezTo>
                  <a:pt x="53905" y="15335"/>
                  <a:pt x="115817" y="-4773"/>
                  <a:pt x="149684" y="1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E05FC806-3ADF-55FD-AED5-615A2B9D4CBF}"/>
              </a:ext>
            </a:extLst>
          </p:cNvPr>
          <p:cNvSpPr/>
          <p:nvPr/>
        </p:nvSpPr>
        <p:spPr>
          <a:xfrm>
            <a:off x="5892407" y="4165600"/>
            <a:ext cx="65795" cy="657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073409C-E284-0B54-A4D8-3933BC8E41FF}"/>
              </a:ext>
            </a:extLst>
          </p:cNvPr>
          <p:cNvSpPr/>
          <p:nvPr/>
        </p:nvSpPr>
        <p:spPr>
          <a:xfrm>
            <a:off x="5800682" y="4064686"/>
            <a:ext cx="314597" cy="69167"/>
          </a:xfrm>
          <a:custGeom>
            <a:avLst/>
            <a:gdLst>
              <a:gd name="connsiteX0" fmla="*/ 3218 w 314597"/>
              <a:gd name="connsiteY0" fmla="*/ 69164 h 69167"/>
              <a:gd name="connsiteX1" fmla="*/ 311193 w 314597"/>
              <a:gd name="connsiteY1" fmla="*/ 5664 h 69167"/>
              <a:gd name="connsiteX2" fmla="*/ 158793 w 314597"/>
              <a:gd name="connsiteY2" fmla="*/ 8839 h 69167"/>
              <a:gd name="connsiteX3" fmla="*/ 3218 w 314597"/>
              <a:gd name="connsiteY3" fmla="*/ 69164 h 6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597" h="69167">
                <a:moveTo>
                  <a:pt x="3218" y="69164"/>
                </a:moveTo>
                <a:cubicBezTo>
                  <a:pt x="28618" y="68635"/>
                  <a:pt x="285264" y="15718"/>
                  <a:pt x="311193" y="5664"/>
                </a:cubicBezTo>
                <a:cubicBezTo>
                  <a:pt x="337122" y="-4390"/>
                  <a:pt x="208006" y="372"/>
                  <a:pt x="158793" y="8839"/>
                </a:cubicBezTo>
                <a:cubicBezTo>
                  <a:pt x="109580" y="17306"/>
                  <a:pt x="-22182" y="69693"/>
                  <a:pt x="3218" y="69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2C9C2A4B-2A42-182D-2013-408332199196}"/>
              </a:ext>
            </a:extLst>
          </p:cNvPr>
          <p:cNvSpPr/>
          <p:nvPr/>
        </p:nvSpPr>
        <p:spPr>
          <a:xfrm>
            <a:off x="6035675" y="4040248"/>
            <a:ext cx="320692" cy="55653"/>
          </a:xfrm>
          <a:custGeom>
            <a:avLst/>
            <a:gdLst>
              <a:gd name="connsiteX0" fmla="*/ 0 w 320692"/>
              <a:gd name="connsiteY0" fmla="*/ 14227 h 55653"/>
              <a:gd name="connsiteX1" fmla="*/ 247650 w 320692"/>
              <a:gd name="connsiteY1" fmla="*/ 1527 h 55653"/>
              <a:gd name="connsiteX2" fmla="*/ 320675 w 320692"/>
              <a:gd name="connsiteY2" fmla="*/ 55502 h 55653"/>
              <a:gd name="connsiteX3" fmla="*/ 254000 w 320692"/>
              <a:gd name="connsiteY3" fmla="*/ 17402 h 55653"/>
              <a:gd name="connsiteX4" fmla="*/ 193675 w 320692"/>
              <a:gd name="connsiteY4" fmla="*/ 7877 h 55653"/>
              <a:gd name="connsiteX5" fmla="*/ 0 w 320692"/>
              <a:gd name="connsiteY5" fmla="*/ 14227 h 5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692" h="55653">
                <a:moveTo>
                  <a:pt x="0" y="14227"/>
                </a:moveTo>
                <a:cubicBezTo>
                  <a:pt x="8996" y="13169"/>
                  <a:pt x="194204" y="-5352"/>
                  <a:pt x="247650" y="1527"/>
                </a:cubicBezTo>
                <a:cubicBezTo>
                  <a:pt x="301096" y="8406"/>
                  <a:pt x="319617" y="52856"/>
                  <a:pt x="320675" y="55502"/>
                </a:cubicBezTo>
                <a:cubicBezTo>
                  <a:pt x="321733" y="58148"/>
                  <a:pt x="275167" y="25340"/>
                  <a:pt x="254000" y="17402"/>
                </a:cubicBezTo>
                <a:cubicBezTo>
                  <a:pt x="232833" y="9464"/>
                  <a:pt x="232833" y="6819"/>
                  <a:pt x="193675" y="7877"/>
                </a:cubicBezTo>
                <a:lnTo>
                  <a:pt x="0" y="142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458383EE-AAAF-F8F2-6572-63D948162EA7}"/>
              </a:ext>
            </a:extLst>
          </p:cNvPr>
          <p:cNvSpPr/>
          <p:nvPr/>
        </p:nvSpPr>
        <p:spPr>
          <a:xfrm>
            <a:off x="5822399" y="4050921"/>
            <a:ext cx="179960" cy="48009"/>
          </a:xfrm>
          <a:custGeom>
            <a:avLst/>
            <a:gdLst>
              <a:gd name="connsiteX0" fmla="*/ 551 w 179960"/>
              <a:gd name="connsiteY0" fmla="*/ 48004 h 48009"/>
              <a:gd name="connsiteX1" fmla="*/ 175176 w 179960"/>
              <a:gd name="connsiteY1" fmla="*/ 3554 h 48009"/>
              <a:gd name="connsiteX2" fmla="*/ 121201 w 179960"/>
              <a:gd name="connsiteY2" fmla="*/ 6729 h 48009"/>
              <a:gd name="connsiteX3" fmla="*/ 551 w 179960"/>
              <a:gd name="connsiteY3" fmla="*/ 48004 h 4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60" h="48009">
                <a:moveTo>
                  <a:pt x="551" y="48004"/>
                </a:moveTo>
                <a:cubicBezTo>
                  <a:pt x="9547" y="47475"/>
                  <a:pt x="155068" y="10433"/>
                  <a:pt x="175176" y="3554"/>
                </a:cubicBezTo>
                <a:cubicBezTo>
                  <a:pt x="195284" y="-3325"/>
                  <a:pt x="147130" y="908"/>
                  <a:pt x="121201" y="6729"/>
                </a:cubicBezTo>
                <a:cubicBezTo>
                  <a:pt x="95272" y="12550"/>
                  <a:pt x="-8445" y="48533"/>
                  <a:pt x="551" y="48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454B4488-2FE9-5C6C-8934-414D4899797D}"/>
              </a:ext>
            </a:extLst>
          </p:cNvPr>
          <p:cNvSpPr/>
          <p:nvPr/>
        </p:nvSpPr>
        <p:spPr>
          <a:xfrm>
            <a:off x="5824882" y="3908368"/>
            <a:ext cx="383773" cy="79235"/>
          </a:xfrm>
          <a:custGeom>
            <a:avLst/>
            <a:gdLst>
              <a:gd name="connsiteX0" fmla="*/ 4418 w 383773"/>
              <a:gd name="connsiteY0" fmla="*/ 73082 h 79235"/>
              <a:gd name="connsiteX1" fmla="*/ 55218 w 383773"/>
              <a:gd name="connsiteY1" fmla="*/ 73082 h 79235"/>
              <a:gd name="connsiteX2" fmla="*/ 201268 w 383773"/>
              <a:gd name="connsiteY2" fmla="*/ 25457 h 79235"/>
              <a:gd name="connsiteX3" fmla="*/ 99668 w 383773"/>
              <a:gd name="connsiteY3" fmla="*/ 44507 h 79235"/>
              <a:gd name="connsiteX4" fmla="*/ 252068 w 383773"/>
              <a:gd name="connsiteY4" fmla="*/ 9582 h 79235"/>
              <a:gd name="connsiteX5" fmla="*/ 350493 w 383773"/>
              <a:gd name="connsiteY5" fmla="*/ 9582 h 79235"/>
              <a:gd name="connsiteX6" fmla="*/ 375893 w 383773"/>
              <a:gd name="connsiteY6" fmla="*/ 57 h 79235"/>
              <a:gd name="connsiteX7" fmla="*/ 223493 w 383773"/>
              <a:gd name="connsiteY7" fmla="*/ 6407 h 79235"/>
              <a:gd name="connsiteX8" fmla="*/ 156818 w 383773"/>
              <a:gd name="connsiteY8" fmla="*/ 22282 h 79235"/>
              <a:gd name="connsiteX9" fmla="*/ 4418 w 383773"/>
              <a:gd name="connsiteY9" fmla="*/ 73082 h 7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773" h="79235">
                <a:moveTo>
                  <a:pt x="4418" y="73082"/>
                </a:moveTo>
                <a:cubicBezTo>
                  <a:pt x="-12515" y="81549"/>
                  <a:pt x="22410" y="81019"/>
                  <a:pt x="55218" y="73082"/>
                </a:cubicBezTo>
                <a:cubicBezTo>
                  <a:pt x="88026" y="65145"/>
                  <a:pt x="193860" y="30219"/>
                  <a:pt x="201268" y="25457"/>
                </a:cubicBezTo>
                <a:cubicBezTo>
                  <a:pt x="208676" y="20694"/>
                  <a:pt x="91201" y="47153"/>
                  <a:pt x="99668" y="44507"/>
                </a:cubicBezTo>
                <a:cubicBezTo>
                  <a:pt x="108135" y="41861"/>
                  <a:pt x="210264" y="15403"/>
                  <a:pt x="252068" y="9582"/>
                </a:cubicBezTo>
                <a:cubicBezTo>
                  <a:pt x="293872" y="3761"/>
                  <a:pt x="329856" y="11169"/>
                  <a:pt x="350493" y="9582"/>
                </a:cubicBezTo>
                <a:cubicBezTo>
                  <a:pt x="371130" y="7995"/>
                  <a:pt x="397060" y="586"/>
                  <a:pt x="375893" y="57"/>
                </a:cubicBezTo>
                <a:cubicBezTo>
                  <a:pt x="354726" y="-472"/>
                  <a:pt x="260005" y="2703"/>
                  <a:pt x="223493" y="6407"/>
                </a:cubicBezTo>
                <a:cubicBezTo>
                  <a:pt x="186981" y="10111"/>
                  <a:pt x="185922" y="11169"/>
                  <a:pt x="156818" y="22282"/>
                </a:cubicBezTo>
                <a:cubicBezTo>
                  <a:pt x="127714" y="33394"/>
                  <a:pt x="21351" y="64615"/>
                  <a:pt x="4418" y="73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9BFF95D3-A09D-8E9B-971C-41589425B19B}"/>
              </a:ext>
            </a:extLst>
          </p:cNvPr>
          <p:cNvSpPr/>
          <p:nvPr/>
        </p:nvSpPr>
        <p:spPr>
          <a:xfrm>
            <a:off x="5742563" y="3815061"/>
            <a:ext cx="241266" cy="125337"/>
          </a:xfrm>
          <a:custGeom>
            <a:avLst/>
            <a:gdLst>
              <a:gd name="connsiteX0" fmla="*/ 1012 w 241266"/>
              <a:gd name="connsiteY0" fmla="*/ 125114 h 125337"/>
              <a:gd name="connsiteX1" fmla="*/ 159762 w 241266"/>
              <a:gd name="connsiteY1" fmla="*/ 29864 h 125337"/>
              <a:gd name="connsiteX2" fmla="*/ 166112 w 241266"/>
              <a:gd name="connsiteY2" fmla="*/ 26689 h 125337"/>
              <a:gd name="connsiteX3" fmla="*/ 137537 w 241266"/>
              <a:gd name="connsiteY3" fmla="*/ 1289 h 125337"/>
              <a:gd name="connsiteX4" fmla="*/ 239137 w 241266"/>
              <a:gd name="connsiteY4" fmla="*/ 4464 h 125337"/>
              <a:gd name="connsiteX5" fmla="*/ 197862 w 241266"/>
              <a:gd name="connsiteY5" fmla="*/ 10814 h 125337"/>
              <a:gd name="connsiteX6" fmla="*/ 96262 w 241266"/>
              <a:gd name="connsiteY6" fmla="*/ 55264 h 125337"/>
              <a:gd name="connsiteX7" fmla="*/ 1012 w 241266"/>
              <a:gd name="connsiteY7" fmla="*/ 125114 h 12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66" h="125337">
                <a:moveTo>
                  <a:pt x="1012" y="125114"/>
                </a:moveTo>
                <a:cubicBezTo>
                  <a:pt x="11595" y="120881"/>
                  <a:pt x="132245" y="46268"/>
                  <a:pt x="159762" y="29864"/>
                </a:cubicBezTo>
                <a:cubicBezTo>
                  <a:pt x="187279" y="13460"/>
                  <a:pt x="169816" y="31451"/>
                  <a:pt x="166112" y="26689"/>
                </a:cubicBezTo>
                <a:cubicBezTo>
                  <a:pt x="162408" y="21927"/>
                  <a:pt x="125366" y="4993"/>
                  <a:pt x="137537" y="1289"/>
                </a:cubicBezTo>
                <a:cubicBezTo>
                  <a:pt x="149708" y="-2415"/>
                  <a:pt x="229083" y="2877"/>
                  <a:pt x="239137" y="4464"/>
                </a:cubicBezTo>
                <a:cubicBezTo>
                  <a:pt x="249191" y="6051"/>
                  <a:pt x="221674" y="2347"/>
                  <a:pt x="197862" y="10814"/>
                </a:cubicBezTo>
                <a:cubicBezTo>
                  <a:pt x="174050" y="19281"/>
                  <a:pt x="126954" y="38331"/>
                  <a:pt x="96262" y="55264"/>
                </a:cubicBezTo>
                <a:cubicBezTo>
                  <a:pt x="65570" y="72197"/>
                  <a:pt x="-9571" y="129347"/>
                  <a:pt x="1012" y="125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A11E5801-E38E-5391-076F-7CDB99E51CAB}"/>
              </a:ext>
            </a:extLst>
          </p:cNvPr>
          <p:cNvSpPr/>
          <p:nvPr/>
        </p:nvSpPr>
        <p:spPr>
          <a:xfrm>
            <a:off x="6057837" y="3894807"/>
            <a:ext cx="324015" cy="37066"/>
          </a:xfrm>
          <a:custGeom>
            <a:avLst/>
            <a:gdLst>
              <a:gd name="connsiteX0" fmla="*/ 63 w 324015"/>
              <a:gd name="connsiteY0" fmla="*/ 32668 h 37066"/>
              <a:gd name="connsiteX1" fmla="*/ 142938 w 324015"/>
              <a:gd name="connsiteY1" fmla="*/ 35843 h 37066"/>
              <a:gd name="connsiteX2" fmla="*/ 181038 w 324015"/>
              <a:gd name="connsiteY2" fmla="*/ 13618 h 37066"/>
              <a:gd name="connsiteX3" fmla="*/ 323913 w 324015"/>
              <a:gd name="connsiteY3" fmla="*/ 4093 h 37066"/>
              <a:gd name="connsiteX4" fmla="*/ 203263 w 324015"/>
              <a:gd name="connsiteY4" fmla="*/ 918 h 37066"/>
              <a:gd name="connsiteX5" fmla="*/ 161988 w 324015"/>
              <a:gd name="connsiteY5" fmla="*/ 19968 h 37066"/>
              <a:gd name="connsiteX6" fmla="*/ 63 w 324015"/>
              <a:gd name="connsiteY6" fmla="*/ 32668 h 3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015" h="37066">
                <a:moveTo>
                  <a:pt x="63" y="32668"/>
                </a:moveTo>
                <a:cubicBezTo>
                  <a:pt x="-3112" y="35314"/>
                  <a:pt x="112775" y="39018"/>
                  <a:pt x="142938" y="35843"/>
                </a:cubicBezTo>
                <a:cubicBezTo>
                  <a:pt x="173101" y="32668"/>
                  <a:pt x="150876" y="18910"/>
                  <a:pt x="181038" y="13618"/>
                </a:cubicBezTo>
                <a:cubicBezTo>
                  <a:pt x="211200" y="8326"/>
                  <a:pt x="320209" y="6210"/>
                  <a:pt x="323913" y="4093"/>
                </a:cubicBezTo>
                <a:cubicBezTo>
                  <a:pt x="327617" y="1976"/>
                  <a:pt x="230251" y="-1728"/>
                  <a:pt x="203263" y="918"/>
                </a:cubicBezTo>
                <a:cubicBezTo>
                  <a:pt x="176276" y="3564"/>
                  <a:pt x="190563" y="14676"/>
                  <a:pt x="161988" y="19968"/>
                </a:cubicBezTo>
                <a:cubicBezTo>
                  <a:pt x="133413" y="25260"/>
                  <a:pt x="3238" y="30022"/>
                  <a:pt x="63" y="32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D574E996-4B7F-2E37-5D76-424D51CD9855}"/>
              </a:ext>
            </a:extLst>
          </p:cNvPr>
          <p:cNvSpPr/>
          <p:nvPr/>
        </p:nvSpPr>
        <p:spPr>
          <a:xfrm>
            <a:off x="6226139" y="3768526"/>
            <a:ext cx="213538" cy="111468"/>
          </a:xfrm>
          <a:custGeom>
            <a:avLst/>
            <a:gdLst>
              <a:gd name="connsiteX0" fmla="*/ 36 w 213538"/>
              <a:gd name="connsiteY0" fmla="*/ 199 h 111468"/>
              <a:gd name="connsiteX1" fmla="*/ 171486 w 213538"/>
              <a:gd name="connsiteY1" fmla="*/ 50999 h 111468"/>
              <a:gd name="connsiteX2" fmla="*/ 212761 w 213538"/>
              <a:gd name="connsiteY2" fmla="*/ 111324 h 111468"/>
              <a:gd name="connsiteX3" fmla="*/ 193711 w 213538"/>
              <a:gd name="connsiteY3" fmla="*/ 66874 h 111468"/>
              <a:gd name="connsiteX4" fmla="*/ 136561 w 213538"/>
              <a:gd name="connsiteY4" fmla="*/ 35124 h 111468"/>
              <a:gd name="connsiteX5" fmla="*/ 155611 w 213538"/>
              <a:gd name="connsiteY5" fmla="*/ 70049 h 111468"/>
              <a:gd name="connsiteX6" fmla="*/ 36 w 213538"/>
              <a:gd name="connsiteY6" fmla="*/ 199 h 11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538" h="111468">
                <a:moveTo>
                  <a:pt x="36" y="199"/>
                </a:moveTo>
                <a:cubicBezTo>
                  <a:pt x="2682" y="-2976"/>
                  <a:pt x="136032" y="32478"/>
                  <a:pt x="171486" y="50999"/>
                </a:cubicBezTo>
                <a:cubicBezTo>
                  <a:pt x="206940" y="69520"/>
                  <a:pt x="209057" y="108678"/>
                  <a:pt x="212761" y="111324"/>
                </a:cubicBezTo>
                <a:cubicBezTo>
                  <a:pt x="216465" y="113970"/>
                  <a:pt x="206411" y="79574"/>
                  <a:pt x="193711" y="66874"/>
                </a:cubicBezTo>
                <a:cubicBezTo>
                  <a:pt x="181011" y="54174"/>
                  <a:pt x="142911" y="34595"/>
                  <a:pt x="136561" y="35124"/>
                </a:cubicBezTo>
                <a:cubicBezTo>
                  <a:pt x="130211" y="35653"/>
                  <a:pt x="170957" y="75341"/>
                  <a:pt x="155611" y="70049"/>
                </a:cubicBezTo>
                <a:cubicBezTo>
                  <a:pt x="140265" y="64757"/>
                  <a:pt x="-2610" y="3374"/>
                  <a:pt x="36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639D858-027C-3859-B689-92291A9696D4}"/>
              </a:ext>
            </a:extLst>
          </p:cNvPr>
          <p:cNvSpPr/>
          <p:nvPr/>
        </p:nvSpPr>
        <p:spPr>
          <a:xfrm>
            <a:off x="4943431" y="3863903"/>
            <a:ext cx="59794" cy="105005"/>
          </a:xfrm>
          <a:custGeom>
            <a:avLst/>
            <a:gdLst>
              <a:gd name="connsiteX0" fmla="*/ 44 w 59794"/>
              <a:gd name="connsiteY0" fmla="*/ 72 h 105005"/>
              <a:gd name="connsiteX1" fmla="*/ 54019 w 59794"/>
              <a:gd name="connsiteY1" fmla="*/ 60397 h 105005"/>
              <a:gd name="connsiteX2" fmla="*/ 57194 w 59794"/>
              <a:gd name="connsiteY2" fmla="*/ 104847 h 105005"/>
              <a:gd name="connsiteX3" fmla="*/ 44494 w 59794"/>
              <a:gd name="connsiteY3" fmla="*/ 73097 h 105005"/>
              <a:gd name="connsiteX4" fmla="*/ 44 w 59794"/>
              <a:gd name="connsiteY4" fmla="*/ 72 h 10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94" h="105005">
                <a:moveTo>
                  <a:pt x="44" y="72"/>
                </a:moveTo>
                <a:cubicBezTo>
                  <a:pt x="1632" y="-2045"/>
                  <a:pt x="44494" y="42935"/>
                  <a:pt x="54019" y="60397"/>
                </a:cubicBezTo>
                <a:cubicBezTo>
                  <a:pt x="63544" y="77860"/>
                  <a:pt x="58782" y="102730"/>
                  <a:pt x="57194" y="104847"/>
                </a:cubicBezTo>
                <a:cubicBezTo>
                  <a:pt x="55606" y="106964"/>
                  <a:pt x="49257" y="87385"/>
                  <a:pt x="44494" y="73097"/>
                </a:cubicBezTo>
                <a:cubicBezTo>
                  <a:pt x="39731" y="58809"/>
                  <a:pt x="-1544" y="2189"/>
                  <a:pt x="44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C04516D8-BD87-31AC-E9A8-E09BC183FAD3}"/>
              </a:ext>
            </a:extLst>
          </p:cNvPr>
          <p:cNvSpPr/>
          <p:nvPr/>
        </p:nvSpPr>
        <p:spPr>
          <a:xfrm>
            <a:off x="5718000" y="3910698"/>
            <a:ext cx="124557" cy="55081"/>
          </a:xfrm>
          <a:custGeom>
            <a:avLst/>
            <a:gdLst>
              <a:gd name="connsiteX0" fmla="*/ 175 w 124557"/>
              <a:gd name="connsiteY0" fmla="*/ 902 h 55081"/>
              <a:gd name="connsiteX1" fmla="*/ 73200 w 124557"/>
              <a:gd name="connsiteY1" fmla="*/ 10427 h 55081"/>
              <a:gd name="connsiteX2" fmla="*/ 124000 w 124557"/>
              <a:gd name="connsiteY2" fmla="*/ 54877 h 55081"/>
              <a:gd name="connsiteX3" fmla="*/ 95425 w 124557"/>
              <a:gd name="connsiteY3" fmla="*/ 26302 h 55081"/>
              <a:gd name="connsiteX4" fmla="*/ 175 w 124557"/>
              <a:gd name="connsiteY4" fmla="*/ 902 h 5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557" h="55081">
                <a:moveTo>
                  <a:pt x="175" y="902"/>
                </a:moveTo>
                <a:cubicBezTo>
                  <a:pt x="-3529" y="-1744"/>
                  <a:pt x="52563" y="1431"/>
                  <a:pt x="73200" y="10427"/>
                </a:cubicBezTo>
                <a:cubicBezTo>
                  <a:pt x="93838" y="19423"/>
                  <a:pt x="120296" y="52231"/>
                  <a:pt x="124000" y="54877"/>
                </a:cubicBezTo>
                <a:cubicBezTo>
                  <a:pt x="127704" y="57523"/>
                  <a:pt x="112358" y="33710"/>
                  <a:pt x="95425" y="26302"/>
                </a:cubicBezTo>
                <a:cubicBezTo>
                  <a:pt x="78492" y="18894"/>
                  <a:pt x="3879" y="3548"/>
                  <a:pt x="175" y="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6602FE16-0702-4067-EAB3-E3FF0218539F}"/>
              </a:ext>
            </a:extLst>
          </p:cNvPr>
          <p:cNvSpPr/>
          <p:nvPr/>
        </p:nvSpPr>
        <p:spPr>
          <a:xfrm>
            <a:off x="5695126" y="4108013"/>
            <a:ext cx="118364" cy="216340"/>
          </a:xfrm>
          <a:custGeom>
            <a:avLst/>
            <a:gdLst>
              <a:gd name="connsiteX0" fmla="*/ 118299 w 118364"/>
              <a:gd name="connsiteY0" fmla="*/ 437 h 216340"/>
              <a:gd name="connsiteX1" fmla="*/ 23049 w 118364"/>
              <a:gd name="connsiteY1" fmla="*/ 92512 h 216340"/>
              <a:gd name="connsiteX2" fmla="*/ 3999 w 118364"/>
              <a:gd name="connsiteY2" fmla="*/ 136962 h 216340"/>
              <a:gd name="connsiteX3" fmla="*/ 7174 w 118364"/>
              <a:gd name="connsiteY3" fmla="*/ 216337 h 216340"/>
              <a:gd name="connsiteX4" fmla="*/ 7174 w 118364"/>
              <a:gd name="connsiteY4" fmla="*/ 133787 h 216340"/>
              <a:gd name="connsiteX5" fmla="*/ 118299 w 118364"/>
              <a:gd name="connsiteY5" fmla="*/ 437 h 2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64" h="216340">
                <a:moveTo>
                  <a:pt x="118299" y="437"/>
                </a:moveTo>
                <a:cubicBezTo>
                  <a:pt x="120945" y="-6442"/>
                  <a:pt x="42099" y="69758"/>
                  <a:pt x="23049" y="92512"/>
                </a:cubicBezTo>
                <a:cubicBezTo>
                  <a:pt x="3999" y="115266"/>
                  <a:pt x="6645" y="116325"/>
                  <a:pt x="3999" y="136962"/>
                </a:cubicBezTo>
                <a:cubicBezTo>
                  <a:pt x="1353" y="157599"/>
                  <a:pt x="6645" y="216866"/>
                  <a:pt x="7174" y="216337"/>
                </a:cubicBezTo>
                <a:cubicBezTo>
                  <a:pt x="7703" y="215808"/>
                  <a:pt x="-9230" y="165008"/>
                  <a:pt x="7174" y="133787"/>
                </a:cubicBezTo>
                <a:cubicBezTo>
                  <a:pt x="23578" y="102566"/>
                  <a:pt x="115653" y="7316"/>
                  <a:pt x="118299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C961BD6-900C-5EB6-E006-92A88595A8D2}"/>
              </a:ext>
            </a:extLst>
          </p:cNvPr>
          <p:cNvSpPr/>
          <p:nvPr/>
        </p:nvSpPr>
        <p:spPr>
          <a:xfrm>
            <a:off x="5358655" y="4175106"/>
            <a:ext cx="45219" cy="422325"/>
          </a:xfrm>
          <a:custGeom>
            <a:avLst/>
            <a:gdLst>
              <a:gd name="connsiteX0" fmla="*/ 16620 w 45219"/>
              <a:gd name="connsiteY0" fmla="*/ 19 h 422325"/>
              <a:gd name="connsiteX1" fmla="*/ 745 w 45219"/>
              <a:gd name="connsiteY1" fmla="*/ 238144 h 422325"/>
              <a:gd name="connsiteX2" fmla="*/ 45195 w 45219"/>
              <a:gd name="connsiteY2" fmla="*/ 422294 h 422325"/>
              <a:gd name="connsiteX3" fmla="*/ 7095 w 45219"/>
              <a:gd name="connsiteY3" fmla="*/ 250844 h 422325"/>
              <a:gd name="connsiteX4" fmla="*/ 16620 w 45219"/>
              <a:gd name="connsiteY4" fmla="*/ 19 h 4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19" h="422325">
                <a:moveTo>
                  <a:pt x="16620" y="19"/>
                </a:moveTo>
                <a:cubicBezTo>
                  <a:pt x="15562" y="-2098"/>
                  <a:pt x="-4017" y="167765"/>
                  <a:pt x="745" y="238144"/>
                </a:cubicBezTo>
                <a:cubicBezTo>
                  <a:pt x="5507" y="308523"/>
                  <a:pt x="44137" y="420177"/>
                  <a:pt x="45195" y="422294"/>
                </a:cubicBezTo>
                <a:cubicBezTo>
                  <a:pt x="46253" y="424411"/>
                  <a:pt x="12387" y="318048"/>
                  <a:pt x="7095" y="250844"/>
                </a:cubicBezTo>
                <a:cubicBezTo>
                  <a:pt x="1803" y="183640"/>
                  <a:pt x="17678" y="2136"/>
                  <a:pt x="16620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1E7C6DD3-69F0-DCDD-7916-2E9A92E8DCE3}"/>
              </a:ext>
            </a:extLst>
          </p:cNvPr>
          <p:cNvSpPr/>
          <p:nvPr/>
        </p:nvSpPr>
        <p:spPr>
          <a:xfrm>
            <a:off x="5270494" y="4171926"/>
            <a:ext cx="38170" cy="502389"/>
          </a:xfrm>
          <a:custGeom>
            <a:avLst/>
            <a:gdLst>
              <a:gd name="connsiteX0" fmla="*/ 38106 w 38170"/>
              <a:gd name="connsiteY0" fmla="*/ 24 h 502389"/>
              <a:gd name="connsiteX1" fmla="*/ 6 w 38170"/>
              <a:gd name="connsiteY1" fmla="*/ 215924 h 502389"/>
              <a:gd name="connsiteX2" fmla="*/ 34931 w 38170"/>
              <a:gd name="connsiteY2" fmla="*/ 501674 h 502389"/>
              <a:gd name="connsiteX3" fmla="*/ 15881 w 38170"/>
              <a:gd name="connsiteY3" fmla="*/ 295299 h 502389"/>
              <a:gd name="connsiteX4" fmla="*/ 9531 w 38170"/>
              <a:gd name="connsiteY4" fmla="*/ 228624 h 502389"/>
              <a:gd name="connsiteX5" fmla="*/ 38106 w 38170"/>
              <a:gd name="connsiteY5" fmla="*/ 24 h 50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0" h="502389">
                <a:moveTo>
                  <a:pt x="38106" y="24"/>
                </a:moveTo>
                <a:cubicBezTo>
                  <a:pt x="36518" y="-2093"/>
                  <a:pt x="535" y="132316"/>
                  <a:pt x="6" y="215924"/>
                </a:cubicBezTo>
                <a:cubicBezTo>
                  <a:pt x="-523" y="299532"/>
                  <a:pt x="32285" y="488445"/>
                  <a:pt x="34931" y="501674"/>
                </a:cubicBezTo>
                <a:cubicBezTo>
                  <a:pt x="37577" y="514903"/>
                  <a:pt x="20114" y="340807"/>
                  <a:pt x="15881" y="295299"/>
                </a:cubicBezTo>
                <a:cubicBezTo>
                  <a:pt x="11648" y="249791"/>
                  <a:pt x="7414" y="276249"/>
                  <a:pt x="9531" y="228624"/>
                </a:cubicBezTo>
                <a:cubicBezTo>
                  <a:pt x="11648" y="180999"/>
                  <a:pt x="39694" y="2141"/>
                  <a:pt x="38106" y="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85B0E6D3-3CA0-B0DF-34A3-F8EB982DF3D9}"/>
              </a:ext>
            </a:extLst>
          </p:cNvPr>
          <p:cNvSpPr/>
          <p:nvPr/>
        </p:nvSpPr>
        <p:spPr>
          <a:xfrm>
            <a:off x="5200460" y="4956173"/>
            <a:ext cx="54169" cy="206381"/>
          </a:xfrm>
          <a:custGeom>
            <a:avLst/>
            <a:gdLst>
              <a:gd name="connsiteX0" fmla="*/ 35115 w 54169"/>
              <a:gd name="connsiteY0" fmla="*/ 2 h 206381"/>
              <a:gd name="connsiteX1" fmla="*/ 190 w 54169"/>
              <a:gd name="connsiteY1" fmla="*/ 127002 h 206381"/>
              <a:gd name="connsiteX2" fmla="*/ 54165 w 54169"/>
              <a:gd name="connsiteY2" fmla="*/ 206377 h 206381"/>
              <a:gd name="connsiteX3" fmla="*/ 3365 w 54169"/>
              <a:gd name="connsiteY3" fmla="*/ 130177 h 206381"/>
              <a:gd name="connsiteX4" fmla="*/ 35115 w 54169"/>
              <a:gd name="connsiteY4" fmla="*/ 2 h 20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9" h="206381">
                <a:moveTo>
                  <a:pt x="35115" y="2"/>
                </a:moveTo>
                <a:cubicBezTo>
                  <a:pt x="34586" y="-527"/>
                  <a:pt x="-2985" y="92606"/>
                  <a:pt x="190" y="127002"/>
                </a:cubicBezTo>
                <a:cubicBezTo>
                  <a:pt x="3365" y="161398"/>
                  <a:pt x="53636" y="205848"/>
                  <a:pt x="54165" y="206377"/>
                </a:cubicBezTo>
                <a:cubicBezTo>
                  <a:pt x="54694" y="206906"/>
                  <a:pt x="7069" y="160340"/>
                  <a:pt x="3365" y="130177"/>
                </a:cubicBezTo>
                <a:cubicBezTo>
                  <a:pt x="-339" y="100015"/>
                  <a:pt x="35644" y="531"/>
                  <a:pt x="3511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08C78461-5381-5C61-6F87-8F79A106B3E7}"/>
              </a:ext>
            </a:extLst>
          </p:cNvPr>
          <p:cNvSpPr/>
          <p:nvPr/>
        </p:nvSpPr>
        <p:spPr>
          <a:xfrm>
            <a:off x="5279591" y="4697640"/>
            <a:ext cx="60803" cy="341128"/>
          </a:xfrm>
          <a:custGeom>
            <a:avLst/>
            <a:gdLst>
              <a:gd name="connsiteX0" fmla="*/ 60759 w 60803"/>
              <a:gd name="connsiteY0" fmla="*/ 1360 h 341128"/>
              <a:gd name="connsiteX1" fmla="*/ 434 w 60803"/>
              <a:gd name="connsiteY1" fmla="*/ 261710 h 341128"/>
              <a:gd name="connsiteX2" fmla="*/ 32184 w 60803"/>
              <a:gd name="connsiteY2" fmla="*/ 341085 h 341128"/>
              <a:gd name="connsiteX3" fmla="*/ 3609 w 60803"/>
              <a:gd name="connsiteY3" fmla="*/ 271235 h 341128"/>
              <a:gd name="connsiteX4" fmla="*/ 9959 w 60803"/>
              <a:gd name="connsiteY4" fmla="*/ 163285 h 341128"/>
              <a:gd name="connsiteX5" fmla="*/ 60759 w 60803"/>
              <a:gd name="connsiteY5" fmla="*/ 1360 h 34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03" h="341128">
                <a:moveTo>
                  <a:pt x="60759" y="1360"/>
                </a:moveTo>
                <a:cubicBezTo>
                  <a:pt x="59172" y="17764"/>
                  <a:pt x="5196" y="205089"/>
                  <a:pt x="434" y="261710"/>
                </a:cubicBezTo>
                <a:cubicBezTo>
                  <a:pt x="-4329" y="318331"/>
                  <a:pt x="31655" y="339498"/>
                  <a:pt x="32184" y="341085"/>
                </a:cubicBezTo>
                <a:cubicBezTo>
                  <a:pt x="32713" y="342672"/>
                  <a:pt x="7313" y="300868"/>
                  <a:pt x="3609" y="271235"/>
                </a:cubicBezTo>
                <a:cubicBezTo>
                  <a:pt x="-95" y="241602"/>
                  <a:pt x="-624" y="205089"/>
                  <a:pt x="9959" y="163285"/>
                </a:cubicBezTo>
                <a:cubicBezTo>
                  <a:pt x="20542" y="121481"/>
                  <a:pt x="62346" y="-15044"/>
                  <a:pt x="60759" y="13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A74EDC2-1D10-EB10-2E54-FC17AB793B3F}"/>
              </a:ext>
            </a:extLst>
          </p:cNvPr>
          <p:cNvSpPr/>
          <p:nvPr/>
        </p:nvSpPr>
        <p:spPr>
          <a:xfrm>
            <a:off x="5359339" y="4698821"/>
            <a:ext cx="47862" cy="448108"/>
          </a:xfrm>
          <a:custGeom>
            <a:avLst/>
            <a:gdLst>
              <a:gd name="connsiteX0" fmla="*/ 41336 w 47862"/>
              <a:gd name="connsiteY0" fmla="*/ 179 h 448108"/>
              <a:gd name="connsiteX1" fmla="*/ 34986 w 47862"/>
              <a:gd name="connsiteY1" fmla="*/ 231954 h 448108"/>
              <a:gd name="connsiteX2" fmla="*/ 61 w 47862"/>
              <a:gd name="connsiteY2" fmla="*/ 447854 h 448108"/>
              <a:gd name="connsiteX3" fmla="*/ 44511 w 47862"/>
              <a:gd name="connsiteY3" fmla="*/ 270054 h 448108"/>
              <a:gd name="connsiteX4" fmla="*/ 41336 w 47862"/>
              <a:gd name="connsiteY4" fmla="*/ 179 h 44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62" h="448108">
                <a:moveTo>
                  <a:pt x="41336" y="179"/>
                </a:moveTo>
                <a:cubicBezTo>
                  <a:pt x="39748" y="-6171"/>
                  <a:pt x="41865" y="157342"/>
                  <a:pt x="34986" y="231954"/>
                </a:cubicBezTo>
                <a:cubicBezTo>
                  <a:pt x="28107" y="306567"/>
                  <a:pt x="-1527" y="441504"/>
                  <a:pt x="61" y="447854"/>
                </a:cubicBezTo>
                <a:cubicBezTo>
                  <a:pt x="1648" y="454204"/>
                  <a:pt x="36044" y="340433"/>
                  <a:pt x="44511" y="270054"/>
                </a:cubicBezTo>
                <a:cubicBezTo>
                  <a:pt x="52978" y="199675"/>
                  <a:pt x="42924" y="6529"/>
                  <a:pt x="41336" y="17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522E7EEB-EF4B-9EDD-7887-33CE3B82C8EF}"/>
              </a:ext>
            </a:extLst>
          </p:cNvPr>
          <p:cNvSpPr/>
          <p:nvPr/>
        </p:nvSpPr>
        <p:spPr>
          <a:xfrm>
            <a:off x="5190786" y="4387172"/>
            <a:ext cx="19389" cy="334872"/>
          </a:xfrm>
          <a:custGeom>
            <a:avLst/>
            <a:gdLst>
              <a:gd name="connsiteX0" fmla="*/ 19389 w 19389"/>
              <a:gd name="connsiteY0" fmla="*/ 678 h 334872"/>
              <a:gd name="connsiteX1" fmla="*/ 339 w 19389"/>
              <a:gd name="connsiteY1" fmla="*/ 203878 h 334872"/>
              <a:gd name="connsiteX2" fmla="*/ 6689 w 19389"/>
              <a:gd name="connsiteY2" fmla="*/ 334053 h 334872"/>
              <a:gd name="connsiteX3" fmla="*/ 339 w 19389"/>
              <a:gd name="connsiteY3" fmla="*/ 143553 h 334872"/>
              <a:gd name="connsiteX4" fmla="*/ 19389 w 19389"/>
              <a:gd name="connsiteY4" fmla="*/ 678 h 33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9" h="334872">
                <a:moveTo>
                  <a:pt x="19389" y="678"/>
                </a:moveTo>
                <a:cubicBezTo>
                  <a:pt x="19389" y="10732"/>
                  <a:pt x="2456" y="148316"/>
                  <a:pt x="339" y="203878"/>
                </a:cubicBezTo>
                <a:cubicBezTo>
                  <a:pt x="-1778" y="259440"/>
                  <a:pt x="6689" y="344107"/>
                  <a:pt x="6689" y="334053"/>
                </a:cubicBezTo>
                <a:cubicBezTo>
                  <a:pt x="6689" y="323999"/>
                  <a:pt x="-1778" y="192236"/>
                  <a:pt x="339" y="143553"/>
                </a:cubicBezTo>
                <a:cubicBezTo>
                  <a:pt x="2456" y="94870"/>
                  <a:pt x="19389" y="-9376"/>
                  <a:pt x="19389" y="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3C85C331-11F2-DBF0-BB96-96C3BD3C5D5E}"/>
              </a:ext>
            </a:extLst>
          </p:cNvPr>
          <p:cNvSpPr/>
          <p:nvPr/>
        </p:nvSpPr>
        <p:spPr>
          <a:xfrm>
            <a:off x="5145088" y="4959305"/>
            <a:ext cx="24103" cy="178287"/>
          </a:xfrm>
          <a:custGeom>
            <a:avLst/>
            <a:gdLst>
              <a:gd name="connsiteX0" fmla="*/ 1587 w 24103"/>
              <a:gd name="connsiteY0" fmla="*/ 45 h 178287"/>
              <a:gd name="connsiteX1" fmla="*/ 14287 w 24103"/>
              <a:gd name="connsiteY1" fmla="*/ 92120 h 178287"/>
              <a:gd name="connsiteX2" fmla="*/ 14287 w 24103"/>
              <a:gd name="connsiteY2" fmla="*/ 133395 h 178287"/>
              <a:gd name="connsiteX3" fmla="*/ 23812 w 24103"/>
              <a:gd name="connsiteY3" fmla="*/ 177845 h 178287"/>
              <a:gd name="connsiteX4" fmla="*/ 1587 w 24103"/>
              <a:gd name="connsiteY4" fmla="*/ 104820 h 178287"/>
              <a:gd name="connsiteX5" fmla="*/ 1587 w 24103"/>
              <a:gd name="connsiteY5" fmla="*/ 45 h 17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03" h="178287">
                <a:moveTo>
                  <a:pt x="1587" y="45"/>
                </a:moveTo>
                <a:cubicBezTo>
                  <a:pt x="3704" y="-2072"/>
                  <a:pt x="12170" y="69895"/>
                  <a:pt x="14287" y="92120"/>
                </a:cubicBezTo>
                <a:cubicBezTo>
                  <a:pt x="16404" y="114345"/>
                  <a:pt x="12700" y="119108"/>
                  <a:pt x="14287" y="133395"/>
                </a:cubicBezTo>
                <a:cubicBezTo>
                  <a:pt x="15874" y="147682"/>
                  <a:pt x="25929" y="182607"/>
                  <a:pt x="23812" y="177845"/>
                </a:cubicBezTo>
                <a:cubicBezTo>
                  <a:pt x="21695" y="173083"/>
                  <a:pt x="3704" y="129691"/>
                  <a:pt x="1587" y="104820"/>
                </a:cubicBezTo>
                <a:cubicBezTo>
                  <a:pt x="-530" y="79949"/>
                  <a:pt x="-530" y="2162"/>
                  <a:pt x="1587" y="4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3FDD57BE-6677-BF97-72CD-7E4421E3CB6A}"/>
              </a:ext>
            </a:extLst>
          </p:cNvPr>
          <p:cNvSpPr/>
          <p:nvPr/>
        </p:nvSpPr>
        <p:spPr>
          <a:xfrm>
            <a:off x="5024942" y="4933942"/>
            <a:ext cx="20146" cy="234147"/>
          </a:xfrm>
          <a:custGeom>
            <a:avLst/>
            <a:gdLst>
              <a:gd name="connsiteX0" fmla="*/ 20133 w 20146"/>
              <a:gd name="connsiteY0" fmla="*/ 8 h 234147"/>
              <a:gd name="connsiteX1" fmla="*/ 1083 w 20146"/>
              <a:gd name="connsiteY1" fmla="*/ 142883 h 234147"/>
              <a:gd name="connsiteX2" fmla="*/ 4258 w 20146"/>
              <a:gd name="connsiteY2" fmla="*/ 200033 h 234147"/>
              <a:gd name="connsiteX3" fmla="*/ 20133 w 20146"/>
              <a:gd name="connsiteY3" fmla="*/ 231783 h 234147"/>
              <a:gd name="connsiteX4" fmla="*/ 4258 w 20146"/>
              <a:gd name="connsiteY4" fmla="*/ 136533 h 234147"/>
              <a:gd name="connsiteX5" fmla="*/ 20133 w 20146"/>
              <a:gd name="connsiteY5" fmla="*/ 8 h 23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46" h="234147">
                <a:moveTo>
                  <a:pt x="20133" y="8"/>
                </a:moveTo>
                <a:cubicBezTo>
                  <a:pt x="19604" y="1066"/>
                  <a:pt x="3729" y="109546"/>
                  <a:pt x="1083" y="142883"/>
                </a:cubicBezTo>
                <a:cubicBezTo>
                  <a:pt x="-1563" y="176221"/>
                  <a:pt x="1083" y="185216"/>
                  <a:pt x="4258" y="200033"/>
                </a:cubicBezTo>
                <a:cubicBezTo>
                  <a:pt x="7433" y="214850"/>
                  <a:pt x="20133" y="242366"/>
                  <a:pt x="20133" y="231783"/>
                </a:cubicBezTo>
                <a:cubicBezTo>
                  <a:pt x="20133" y="221200"/>
                  <a:pt x="3200" y="170929"/>
                  <a:pt x="4258" y="136533"/>
                </a:cubicBezTo>
                <a:cubicBezTo>
                  <a:pt x="5316" y="102137"/>
                  <a:pt x="20662" y="-1050"/>
                  <a:pt x="2013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8DCECFDD-F0C1-0F3E-26E2-70D1E4FD7508}"/>
              </a:ext>
            </a:extLst>
          </p:cNvPr>
          <p:cNvSpPr/>
          <p:nvPr/>
        </p:nvSpPr>
        <p:spPr>
          <a:xfrm>
            <a:off x="5403800" y="5025883"/>
            <a:ext cx="147220" cy="114449"/>
          </a:xfrm>
          <a:custGeom>
            <a:avLst/>
            <a:gdLst>
              <a:gd name="connsiteX0" fmla="*/ 50 w 147220"/>
              <a:gd name="connsiteY0" fmla="*/ 114442 h 114449"/>
              <a:gd name="connsiteX1" fmla="*/ 120700 w 147220"/>
              <a:gd name="connsiteY1" fmla="*/ 66817 h 114449"/>
              <a:gd name="connsiteX2" fmla="*/ 123875 w 147220"/>
              <a:gd name="connsiteY2" fmla="*/ 142 h 114449"/>
              <a:gd name="connsiteX3" fmla="*/ 139750 w 147220"/>
              <a:gd name="connsiteY3" fmla="*/ 47767 h 114449"/>
              <a:gd name="connsiteX4" fmla="*/ 136575 w 147220"/>
              <a:gd name="connsiteY4" fmla="*/ 63642 h 114449"/>
              <a:gd name="connsiteX5" fmla="*/ 50 w 147220"/>
              <a:gd name="connsiteY5" fmla="*/ 114442 h 1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220" h="114449">
                <a:moveTo>
                  <a:pt x="50" y="114442"/>
                </a:moveTo>
                <a:cubicBezTo>
                  <a:pt x="-2596" y="114971"/>
                  <a:pt x="100063" y="85867"/>
                  <a:pt x="120700" y="66817"/>
                </a:cubicBezTo>
                <a:cubicBezTo>
                  <a:pt x="141337" y="47767"/>
                  <a:pt x="120700" y="3317"/>
                  <a:pt x="123875" y="142"/>
                </a:cubicBezTo>
                <a:cubicBezTo>
                  <a:pt x="127050" y="-3033"/>
                  <a:pt x="139750" y="47767"/>
                  <a:pt x="139750" y="47767"/>
                </a:cubicBezTo>
                <a:cubicBezTo>
                  <a:pt x="141867" y="58350"/>
                  <a:pt x="157212" y="52530"/>
                  <a:pt x="136575" y="63642"/>
                </a:cubicBezTo>
                <a:cubicBezTo>
                  <a:pt x="115938" y="74754"/>
                  <a:pt x="2696" y="113913"/>
                  <a:pt x="50" y="114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90B11F2A-CC67-DA4E-AD6D-ACCE5A6ADA15}"/>
              </a:ext>
            </a:extLst>
          </p:cNvPr>
          <p:cNvSpPr/>
          <p:nvPr/>
        </p:nvSpPr>
        <p:spPr>
          <a:xfrm>
            <a:off x="5365654" y="5168869"/>
            <a:ext cx="47738" cy="123948"/>
          </a:xfrm>
          <a:custGeom>
            <a:avLst/>
            <a:gdLst>
              <a:gd name="connsiteX0" fmla="*/ 96 w 47738"/>
              <a:gd name="connsiteY0" fmla="*/ 31 h 123948"/>
              <a:gd name="connsiteX1" fmla="*/ 35021 w 47738"/>
              <a:gd name="connsiteY1" fmla="*/ 85756 h 123948"/>
              <a:gd name="connsiteX2" fmla="*/ 22321 w 47738"/>
              <a:gd name="connsiteY2" fmla="*/ 123856 h 123948"/>
              <a:gd name="connsiteX3" fmla="*/ 47721 w 47738"/>
              <a:gd name="connsiteY3" fmla="*/ 76231 h 123948"/>
              <a:gd name="connsiteX4" fmla="*/ 96 w 47738"/>
              <a:gd name="connsiteY4" fmla="*/ 31 h 1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38" h="123948">
                <a:moveTo>
                  <a:pt x="96" y="31"/>
                </a:moveTo>
                <a:cubicBezTo>
                  <a:pt x="-2021" y="1619"/>
                  <a:pt x="31317" y="65118"/>
                  <a:pt x="35021" y="85756"/>
                </a:cubicBezTo>
                <a:cubicBezTo>
                  <a:pt x="38725" y="106394"/>
                  <a:pt x="20204" y="125444"/>
                  <a:pt x="22321" y="123856"/>
                </a:cubicBezTo>
                <a:cubicBezTo>
                  <a:pt x="24438" y="122268"/>
                  <a:pt x="46663" y="94222"/>
                  <a:pt x="47721" y="76231"/>
                </a:cubicBezTo>
                <a:cubicBezTo>
                  <a:pt x="48779" y="58240"/>
                  <a:pt x="2213" y="-1557"/>
                  <a:pt x="96" y="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2CB39EA6-8C8F-028D-0FA9-0F6D3822FD94}"/>
              </a:ext>
            </a:extLst>
          </p:cNvPr>
          <p:cNvSpPr/>
          <p:nvPr/>
        </p:nvSpPr>
        <p:spPr>
          <a:xfrm>
            <a:off x="5171778" y="5133915"/>
            <a:ext cx="118024" cy="44762"/>
          </a:xfrm>
          <a:custGeom>
            <a:avLst/>
            <a:gdLst>
              <a:gd name="connsiteX0" fmla="*/ 297 w 118024"/>
              <a:gd name="connsiteY0" fmla="*/ 60 h 44762"/>
              <a:gd name="connsiteX1" fmla="*/ 47922 w 118024"/>
              <a:gd name="connsiteY1" fmla="*/ 34985 h 44762"/>
              <a:gd name="connsiteX2" fmla="*/ 117772 w 118024"/>
              <a:gd name="connsiteY2" fmla="*/ 38160 h 44762"/>
              <a:gd name="connsiteX3" fmla="*/ 70147 w 118024"/>
              <a:gd name="connsiteY3" fmla="*/ 44510 h 44762"/>
              <a:gd name="connsiteX4" fmla="*/ 297 w 118024"/>
              <a:gd name="connsiteY4" fmla="*/ 60 h 4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24" h="44762">
                <a:moveTo>
                  <a:pt x="297" y="60"/>
                </a:moveTo>
                <a:cubicBezTo>
                  <a:pt x="-3407" y="-1527"/>
                  <a:pt x="28343" y="28635"/>
                  <a:pt x="47922" y="34985"/>
                </a:cubicBezTo>
                <a:cubicBezTo>
                  <a:pt x="67501" y="41335"/>
                  <a:pt x="114068" y="36573"/>
                  <a:pt x="117772" y="38160"/>
                </a:cubicBezTo>
                <a:cubicBezTo>
                  <a:pt x="121476" y="39747"/>
                  <a:pt x="83376" y="46097"/>
                  <a:pt x="70147" y="44510"/>
                </a:cubicBezTo>
                <a:cubicBezTo>
                  <a:pt x="56918" y="42923"/>
                  <a:pt x="4001" y="1647"/>
                  <a:pt x="297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0DC24798-EFA3-F2C3-1BA0-C950EC48DD32}"/>
              </a:ext>
            </a:extLst>
          </p:cNvPr>
          <p:cNvSpPr/>
          <p:nvPr/>
        </p:nvSpPr>
        <p:spPr>
          <a:xfrm>
            <a:off x="5213350" y="4740255"/>
            <a:ext cx="19063" cy="174712"/>
          </a:xfrm>
          <a:custGeom>
            <a:avLst/>
            <a:gdLst>
              <a:gd name="connsiteX0" fmla="*/ 12700 w 19063"/>
              <a:gd name="connsiteY0" fmla="*/ 20 h 174712"/>
              <a:gd name="connsiteX1" fmla="*/ 3175 w 19063"/>
              <a:gd name="connsiteY1" fmla="*/ 120670 h 174712"/>
              <a:gd name="connsiteX2" fmla="*/ 19050 w 19063"/>
              <a:gd name="connsiteY2" fmla="*/ 174645 h 174712"/>
              <a:gd name="connsiteX3" fmla="*/ 0 w 19063"/>
              <a:gd name="connsiteY3" fmla="*/ 111145 h 174712"/>
              <a:gd name="connsiteX4" fmla="*/ 12700 w 19063"/>
              <a:gd name="connsiteY4" fmla="*/ 20 h 17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3" h="174712">
                <a:moveTo>
                  <a:pt x="12700" y="20"/>
                </a:moveTo>
                <a:cubicBezTo>
                  <a:pt x="13229" y="1607"/>
                  <a:pt x="2117" y="91566"/>
                  <a:pt x="3175" y="120670"/>
                </a:cubicBezTo>
                <a:cubicBezTo>
                  <a:pt x="4233" y="149774"/>
                  <a:pt x="19579" y="176232"/>
                  <a:pt x="19050" y="174645"/>
                </a:cubicBezTo>
                <a:cubicBezTo>
                  <a:pt x="18521" y="173058"/>
                  <a:pt x="0" y="134957"/>
                  <a:pt x="0" y="111145"/>
                </a:cubicBezTo>
                <a:cubicBezTo>
                  <a:pt x="0" y="87333"/>
                  <a:pt x="12171" y="-1567"/>
                  <a:pt x="1270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05E851D8-8C6A-5DE0-27DC-F7A632EE5F74}"/>
              </a:ext>
            </a:extLst>
          </p:cNvPr>
          <p:cNvSpPr/>
          <p:nvPr/>
        </p:nvSpPr>
        <p:spPr>
          <a:xfrm>
            <a:off x="5448212" y="4674246"/>
            <a:ext cx="59795" cy="262801"/>
          </a:xfrm>
          <a:custGeom>
            <a:avLst/>
            <a:gdLst>
              <a:gd name="connsiteX0" fmla="*/ 88 w 59795"/>
              <a:gd name="connsiteY0" fmla="*/ 2529 h 262801"/>
              <a:gd name="connsiteX1" fmla="*/ 57238 w 59795"/>
              <a:gd name="connsiteY1" fmla="*/ 259704 h 262801"/>
              <a:gd name="connsiteX2" fmla="*/ 44538 w 59795"/>
              <a:gd name="connsiteY2" fmla="*/ 135879 h 262801"/>
              <a:gd name="connsiteX3" fmla="*/ 88 w 59795"/>
              <a:gd name="connsiteY3" fmla="*/ 2529 h 26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5" h="262801">
                <a:moveTo>
                  <a:pt x="88" y="2529"/>
                </a:moveTo>
                <a:cubicBezTo>
                  <a:pt x="2205" y="23166"/>
                  <a:pt x="49830" y="237479"/>
                  <a:pt x="57238" y="259704"/>
                </a:cubicBezTo>
                <a:cubicBezTo>
                  <a:pt x="64646" y="281929"/>
                  <a:pt x="54592" y="178742"/>
                  <a:pt x="44538" y="135879"/>
                </a:cubicBezTo>
                <a:cubicBezTo>
                  <a:pt x="34484" y="93017"/>
                  <a:pt x="-2029" y="-18108"/>
                  <a:pt x="88" y="252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98A7BBB7-3A43-81A6-F1FA-EA9B6C1F9C7D}"/>
              </a:ext>
            </a:extLst>
          </p:cNvPr>
          <p:cNvSpPr/>
          <p:nvPr/>
        </p:nvSpPr>
        <p:spPr>
          <a:xfrm>
            <a:off x="5648309" y="4977859"/>
            <a:ext cx="54343" cy="245502"/>
          </a:xfrm>
          <a:custGeom>
            <a:avLst/>
            <a:gdLst>
              <a:gd name="connsiteX0" fmla="*/ 16 w 54343"/>
              <a:gd name="connsiteY0" fmla="*/ 541 h 245502"/>
              <a:gd name="connsiteX1" fmla="*/ 50816 w 54343"/>
              <a:gd name="connsiteY1" fmla="*/ 118016 h 245502"/>
              <a:gd name="connsiteX2" fmla="*/ 44466 w 54343"/>
              <a:gd name="connsiteY2" fmla="*/ 197391 h 245502"/>
              <a:gd name="connsiteX3" fmla="*/ 16 w 54343"/>
              <a:gd name="connsiteY3" fmla="*/ 245016 h 245502"/>
              <a:gd name="connsiteX4" fmla="*/ 44466 w 54343"/>
              <a:gd name="connsiteY4" fmla="*/ 168816 h 245502"/>
              <a:gd name="connsiteX5" fmla="*/ 16 w 54343"/>
              <a:gd name="connsiteY5" fmla="*/ 541 h 24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43" h="245502">
                <a:moveTo>
                  <a:pt x="16" y="541"/>
                </a:moveTo>
                <a:cubicBezTo>
                  <a:pt x="1074" y="-7926"/>
                  <a:pt x="43408" y="85208"/>
                  <a:pt x="50816" y="118016"/>
                </a:cubicBezTo>
                <a:cubicBezTo>
                  <a:pt x="58224" y="150824"/>
                  <a:pt x="52933" y="176224"/>
                  <a:pt x="44466" y="197391"/>
                </a:cubicBezTo>
                <a:cubicBezTo>
                  <a:pt x="35999" y="218558"/>
                  <a:pt x="16" y="249778"/>
                  <a:pt x="16" y="245016"/>
                </a:cubicBezTo>
                <a:cubicBezTo>
                  <a:pt x="16" y="240254"/>
                  <a:pt x="40233" y="204799"/>
                  <a:pt x="44466" y="168816"/>
                </a:cubicBezTo>
                <a:cubicBezTo>
                  <a:pt x="48699" y="132833"/>
                  <a:pt x="-1042" y="9008"/>
                  <a:pt x="16" y="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DAB7B612-05ED-36DE-928A-ECA6E58262C2}"/>
              </a:ext>
            </a:extLst>
          </p:cNvPr>
          <p:cNvSpPr/>
          <p:nvPr/>
        </p:nvSpPr>
        <p:spPr>
          <a:xfrm>
            <a:off x="5105317" y="5194300"/>
            <a:ext cx="93330" cy="12803"/>
          </a:xfrm>
          <a:custGeom>
            <a:avLst/>
            <a:gdLst>
              <a:gd name="connsiteX0" fmla="*/ 83 w 93330"/>
              <a:gd name="connsiteY0" fmla="*/ 12700 h 12803"/>
              <a:gd name="connsiteX1" fmla="*/ 85808 w 93330"/>
              <a:gd name="connsiteY1" fmla="*/ 6350 h 12803"/>
              <a:gd name="connsiteX2" fmla="*/ 88983 w 93330"/>
              <a:gd name="connsiteY2" fmla="*/ 12700 h 12803"/>
              <a:gd name="connsiteX3" fmla="*/ 69933 w 93330"/>
              <a:gd name="connsiteY3" fmla="*/ 0 h 12803"/>
              <a:gd name="connsiteX4" fmla="*/ 83 w 93330"/>
              <a:gd name="connsiteY4" fmla="*/ 12700 h 1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30" h="12803">
                <a:moveTo>
                  <a:pt x="83" y="12700"/>
                </a:moveTo>
                <a:cubicBezTo>
                  <a:pt x="2729" y="13758"/>
                  <a:pt x="85808" y="6350"/>
                  <a:pt x="85808" y="6350"/>
                </a:cubicBezTo>
                <a:cubicBezTo>
                  <a:pt x="100625" y="6350"/>
                  <a:pt x="88983" y="12700"/>
                  <a:pt x="88983" y="12700"/>
                </a:cubicBezTo>
                <a:cubicBezTo>
                  <a:pt x="86337" y="11642"/>
                  <a:pt x="81045" y="0"/>
                  <a:pt x="69933" y="0"/>
                </a:cubicBezTo>
                <a:cubicBezTo>
                  <a:pt x="58821" y="0"/>
                  <a:pt x="-2563" y="11642"/>
                  <a:pt x="83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66800D5A-A86D-F48A-59C9-D6B9797358E0}"/>
              </a:ext>
            </a:extLst>
          </p:cNvPr>
          <p:cNvSpPr/>
          <p:nvPr/>
        </p:nvSpPr>
        <p:spPr>
          <a:xfrm>
            <a:off x="5197383" y="5175168"/>
            <a:ext cx="165207" cy="104857"/>
          </a:xfrm>
          <a:custGeom>
            <a:avLst/>
            <a:gdLst>
              <a:gd name="connsiteX0" fmla="*/ 92 w 165207"/>
              <a:gd name="connsiteY0" fmla="*/ 82 h 104857"/>
              <a:gd name="connsiteX1" fmla="*/ 47717 w 165207"/>
              <a:gd name="connsiteY1" fmla="*/ 60407 h 104857"/>
              <a:gd name="connsiteX2" fmla="*/ 88992 w 165207"/>
              <a:gd name="connsiteY2" fmla="*/ 92157 h 104857"/>
              <a:gd name="connsiteX3" fmla="*/ 165192 w 165207"/>
              <a:gd name="connsiteY3" fmla="*/ 104857 h 104857"/>
              <a:gd name="connsiteX4" fmla="*/ 95342 w 165207"/>
              <a:gd name="connsiteY4" fmla="*/ 92157 h 104857"/>
              <a:gd name="connsiteX5" fmla="*/ 60417 w 165207"/>
              <a:gd name="connsiteY5" fmla="*/ 47707 h 104857"/>
              <a:gd name="connsiteX6" fmla="*/ 92 w 165207"/>
              <a:gd name="connsiteY6" fmla="*/ 82 h 10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07" h="104857">
                <a:moveTo>
                  <a:pt x="92" y="82"/>
                </a:moveTo>
                <a:cubicBezTo>
                  <a:pt x="-2025" y="2199"/>
                  <a:pt x="32900" y="45061"/>
                  <a:pt x="47717" y="60407"/>
                </a:cubicBezTo>
                <a:cubicBezTo>
                  <a:pt x="62534" y="75753"/>
                  <a:pt x="69413" y="84749"/>
                  <a:pt x="88992" y="92157"/>
                </a:cubicBezTo>
                <a:cubicBezTo>
                  <a:pt x="108571" y="99565"/>
                  <a:pt x="164134" y="104857"/>
                  <a:pt x="165192" y="104857"/>
                </a:cubicBezTo>
                <a:cubicBezTo>
                  <a:pt x="166250" y="104857"/>
                  <a:pt x="112805" y="101682"/>
                  <a:pt x="95342" y="92157"/>
                </a:cubicBezTo>
                <a:cubicBezTo>
                  <a:pt x="77880" y="82632"/>
                  <a:pt x="72588" y="58290"/>
                  <a:pt x="60417" y="47707"/>
                </a:cubicBezTo>
                <a:cubicBezTo>
                  <a:pt x="48246" y="37124"/>
                  <a:pt x="2209" y="-2035"/>
                  <a:pt x="92" y="8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5C6959AD-8A21-0F6C-C9EB-59D5EA14F2CC}"/>
              </a:ext>
            </a:extLst>
          </p:cNvPr>
          <p:cNvSpPr/>
          <p:nvPr/>
        </p:nvSpPr>
        <p:spPr>
          <a:xfrm>
            <a:off x="5312062" y="5130754"/>
            <a:ext cx="50918" cy="149437"/>
          </a:xfrm>
          <a:custGeom>
            <a:avLst/>
            <a:gdLst>
              <a:gd name="connsiteX0" fmla="*/ 6063 w 50918"/>
              <a:gd name="connsiteY0" fmla="*/ 46 h 149437"/>
              <a:gd name="connsiteX1" fmla="*/ 2888 w 50918"/>
              <a:gd name="connsiteY1" fmla="*/ 95296 h 149437"/>
              <a:gd name="connsiteX2" fmla="*/ 50513 w 50918"/>
              <a:gd name="connsiteY2" fmla="*/ 149271 h 149437"/>
              <a:gd name="connsiteX3" fmla="*/ 25113 w 50918"/>
              <a:gd name="connsiteY3" fmla="*/ 111171 h 149437"/>
              <a:gd name="connsiteX4" fmla="*/ 12413 w 50918"/>
              <a:gd name="connsiteY4" fmla="*/ 82596 h 149437"/>
              <a:gd name="connsiteX5" fmla="*/ 6063 w 50918"/>
              <a:gd name="connsiteY5" fmla="*/ 46 h 14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8" h="149437">
                <a:moveTo>
                  <a:pt x="6063" y="46"/>
                </a:moveTo>
                <a:cubicBezTo>
                  <a:pt x="4475" y="2163"/>
                  <a:pt x="-4520" y="70425"/>
                  <a:pt x="2888" y="95296"/>
                </a:cubicBezTo>
                <a:cubicBezTo>
                  <a:pt x="10296" y="120167"/>
                  <a:pt x="46809" y="146625"/>
                  <a:pt x="50513" y="149271"/>
                </a:cubicBezTo>
                <a:cubicBezTo>
                  <a:pt x="54217" y="151917"/>
                  <a:pt x="31463" y="122283"/>
                  <a:pt x="25113" y="111171"/>
                </a:cubicBezTo>
                <a:cubicBezTo>
                  <a:pt x="18763" y="100059"/>
                  <a:pt x="13471" y="95825"/>
                  <a:pt x="12413" y="82596"/>
                </a:cubicBezTo>
                <a:cubicBezTo>
                  <a:pt x="11355" y="69367"/>
                  <a:pt x="7651" y="-2071"/>
                  <a:pt x="6063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4F9339A0-6E0A-7821-03FA-E6AF2D3E110B}"/>
              </a:ext>
            </a:extLst>
          </p:cNvPr>
          <p:cNvSpPr/>
          <p:nvPr/>
        </p:nvSpPr>
        <p:spPr>
          <a:xfrm>
            <a:off x="5252750" y="4962396"/>
            <a:ext cx="46325" cy="159054"/>
          </a:xfrm>
          <a:custGeom>
            <a:avLst/>
            <a:gdLst>
              <a:gd name="connsiteX0" fmla="*/ 11400 w 46325"/>
              <a:gd name="connsiteY0" fmla="*/ 129 h 159054"/>
              <a:gd name="connsiteX1" fmla="*/ 1875 w 46325"/>
              <a:gd name="connsiteY1" fmla="*/ 79504 h 159054"/>
              <a:gd name="connsiteX2" fmla="*/ 46325 w 46325"/>
              <a:gd name="connsiteY2" fmla="*/ 158879 h 159054"/>
              <a:gd name="connsiteX3" fmla="*/ 1875 w 46325"/>
              <a:gd name="connsiteY3" fmla="*/ 98554 h 159054"/>
              <a:gd name="connsiteX4" fmla="*/ 11400 w 46325"/>
              <a:gd name="connsiteY4" fmla="*/ 129 h 15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5" h="159054">
                <a:moveTo>
                  <a:pt x="11400" y="129"/>
                </a:moveTo>
                <a:cubicBezTo>
                  <a:pt x="11400" y="-3046"/>
                  <a:pt x="-3946" y="53046"/>
                  <a:pt x="1875" y="79504"/>
                </a:cubicBezTo>
                <a:cubicBezTo>
                  <a:pt x="7696" y="105962"/>
                  <a:pt x="46325" y="155704"/>
                  <a:pt x="46325" y="158879"/>
                </a:cubicBezTo>
                <a:cubicBezTo>
                  <a:pt x="46325" y="162054"/>
                  <a:pt x="9283" y="121308"/>
                  <a:pt x="1875" y="98554"/>
                </a:cubicBezTo>
                <a:cubicBezTo>
                  <a:pt x="-5533" y="75800"/>
                  <a:pt x="11400" y="3304"/>
                  <a:pt x="11400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4161CB3A-BFFE-F320-277C-D80B700E1A4F}"/>
              </a:ext>
            </a:extLst>
          </p:cNvPr>
          <p:cNvSpPr/>
          <p:nvPr/>
        </p:nvSpPr>
        <p:spPr>
          <a:xfrm>
            <a:off x="5394305" y="4044949"/>
            <a:ext cx="64094" cy="365194"/>
          </a:xfrm>
          <a:custGeom>
            <a:avLst/>
            <a:gdLst>
              <a:gd name="connsiteX0" fmla="*/ 20 w 64094"/>
              <a:gd name="connsiteY0" fmla="*/ 1 h 365194"/>
              <a:gd name="connsiteX1" fmla="*/ 44470 w 64094"/>
              <a:gd name="connsiteY1" fmla="*/ 200026 h 365194"/>
              <a:gd name="connsiteX2" fmla="*/ 34945 w 64094"/>
              <a:gd name="connsiteY2" fmla="*/ 365126 h 365194"/>
              <a:gd name="connsiteX3" fmla="*/ 63520 w 64094"/>
              <a:gd name="connsiteY3" fmla="*/ 180976 h 365194"/>
              <a:gd name="connsiteX4" fmla="*/ 50820 w 64094"/>
              <a:gd name="connsiteY4" fmla="*/ 196851 h 365194"/>
              <a:gd name="connsiteX5" fmla="*/ 20 w 64094"/>
              <a:gd name="connsiteY5" fmla="*/ 1 h 36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94" h="365194">
                <a:moveTo>
                  <a:pt x="20" y="1"/>
                </a:moveTo>
                <a:cubicBezTo>
                  <a:pt x="-1038" y="530"/>
                  <a:pt x="38649" y="139172"/>
                  <a:pt x="44470" y="200026"/>
                </a:cubicBezTo>
                <a:cubicBezTo>
                  <a:pt x="50291" y="260880"/>
                  <a:pt x="31770" y="368301"/>
                  <a:pt x="34945" y="365126"/>
                </a:cubicBezTo>
                <a:cubicBezTo>
                  <a:pt x="38120" y="361951"/>
                  <a:pt x="60874" y="209022"/>
                  <a:pt x="63520" y="180976"/>
                </a:cubicBezTo>
                <a:cubicBezTo>
                  <a:pt x="66166" y="152930"/>
                  <a:pt x="59287" y="223839"/>
                  <a:pt x="50820" y="196851"/>
                </a:cubicBezTo>
                <a:cubicBezTo>
                  <a:pt x="42353" y="169863"/>
                  <a:pt x="1078" y="-528"/>
                  <a:pt x="2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D6BC4651-85A9-6F48-2DB0-F19B024229DC}"/>
              </a:ext>
            </a:extLst>
          </p:cNvPr>
          <p:cNvSpPr/>
          <p:nvPr/>
        </p:nvSpPr>
        <p:spPr>
          <a:xfrm>
            <a:off x="5572003" y="4937024"/>
            <a:ext cx="38307" cy="181255"/>
          </a:xfrm>
          <a:custGeom>
            <a:avLst/>
            <a:gdLst>
              <a:gd name="connsiteX0" fmla="*/ 122 w 38307"/>
              <a:gd name="connsiteY0" fmla="*/ 101 h 181255"/>
              <a:gd name="connsiteX1" fmla="*/ 25522 w 38307"/>
              <a:gd name="connsiteY1" fmla="*/ 114401 h 181255"/>
              <a:gd name="connsiteX2" fmla="*/ 9647 w 38307"/>
              <a:gd name="connsiteY2" fmla="*/ 181076 h 181255"/>
              <a:gd name="connsiteX3" fmla="*/ 38222 w 38307"/>
              <a:gd name="connsiteY3" fmla="*/ 95351 h 181255"/>
              <a:gd name="connsiteX4" fmla="*/ 122 w 38307"/>
              <a:gd name="connsiteY4" fmla="*/ 101 h 18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07" h="181255">
                <a:moveTo>
                  <a:pt x="122" y="101"/>
                </a:moveTo>
                <a:cubicBezTo>
                  <a:pt x="-1995" y="3276"/>
                  <a:pt x="23935" y="84239"/>
                  <a:pt x="25522" y="114401"/>
                </a:cubicBezTo>
                <a:cubicBezTo>
                  <a:pt x="27109" y="144563"/>
                  <a:pt x="7530" y="184251"/>
                  <a:pt x="9647" y="181076"/>
                </a:cubicBezTo>
                <a:cubicBezTo>
                  <a:pt x="11764" y="177901"/>
                  <a:pt x="36105" y="121809"/>
                  <a:pt x="38222" y="95351"/>
                </a:cubicBezTo>
                <a:cubicBezTo>
                  <a:pt x="40339" y="68893"/>
                  <a:pt x="2239" y="-3074"/>
                  <a:pt x="122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320E8882-4B46-F1CD-AAFF-875496F9A318}"/>
              </a:ext>
            </a:extLst>
          </p:cNvPr>
          <p:cNvSpPr/>
          <p:nvPr/>
        </p:nvSpPr>
        <p:spPr>
          <a:xfrm>
            <a:off x="5489530" y="5133970"/>
            <a:ext cx="51686" cy="88914"/>
          </a:xfrm>
          <a:custGeom>
            <a:avLst/>
            <a:gdLst>
              <a:gd name="connsiteX0" fmla="*/ 12745 w 51686"/>
              <a:gd name="connsiteY0" fmla="*/ 5 h 88914"/>
              <a:gd name="connsiteX1" fmla="*/ 41320 w 51686"/>
              <a:gd name="connsiteY1" fmla="*/ 50805 h 88914"/>
              <a:gd name="connsiteX2" fmla="*/ 45 w 51686"/>
              <a:gd name="connsiteY2" fmla="*/ 88905 h 88914"/>
              <a:gd name="connsiteX3" fmla="*/ 50845 w 51686"/>
              <a:gd name="connsiteY3" fmla="*/ 53980 h 88914"/>
              <a:gd name="connsiteX4" fmla="*/ 12745 w 51686"/>
              <a:gd name="connsiteY4" fmla="*/ 5 h 8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86" h="88914">
                <a:moveTo>
                  <a:pt x="12745" y="5"/>
                </a:moveTo>
                <a:cubicBezTo>
                  <a:pt x="11158" y="-524"/>
                  <a:pt x="43437" y="35988"/>
                  <a:pt x="41320" y="50805"/>
                </a:cubicBezTo>
                <a:cubicBezTo>
                  <a:pt x="39203" y="65622"/>
                  <a:pt x="-1542" y="88376"/>
                  <a:pt x="45" y="88905"/>
                </a:cubicBezTo>
                <a:cubicBezTo>
                  <a:pt x="1632" y="89434"/>
                  <a:pt x="43437" y="67209"/>
                  <a:pt x="50845" y="53980"/>
                </a:cubicBezTo>
                <a:cubicBezTo>
                  <a:pt x="58253" y="40751"/>
                  <a:pt x="14332" y="534"/>
                  <a:pt x="1274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1D148D5-6D6C-109E-C137-D6912A67F80D}"/>
              </a:ext>
            </a:extLst>
          </p:cNvPr>
          <p:cNvSpPr/>
          <p:nvPr/>
        </p:nvSpPr>
        <p:spPr>
          <a:xfrm>
            <a:off x="5438569" y="5209034"/>
            <a:ext cx="187668" cy="42478"/>
          </a:xfrm>
          <a:custGeom>
            <a:avLst/>
            <a:gdLst>
              <a:gd name="connsiteX0" fmla="*/ 206 w 187668"/>
              <a:gd name="connsiteY0" fmla="*/ 42416 h 42478"/>
              <a:gd name="connsiteX1" fmla="*/ 82756 w 187668"/>
              <a:gd name="connsiteY1" fmla="*/ 10666 h 42478"/>
              <a:gd name="connsiteX2" fmla="*/ 149431 w 187668"/>
              <a:gd name="connsiteY2" fmla="*/ 17016 h 42478"/>
              <a:gd name="connsiteX3" fmla="*/ 187531 w 187668"/>
              <a:gd name="connsiteY3" fmla="*/ 13841 h 42478"/>
              <a:gd name="connsiteX4" fmla="*/ 136731 w 187668"/>
              <a:gd name="connsiteY4" fmla="*/ 4316 h 42478"/>
              <a:gd name="connsiteX5" fmla="*/ 108156 w 187668"/>
              <a:gd name="connsiteY5" fmla="*/ 1141 h 42478"/>
              <a:gd name="connsiteX6" fmla="*/ 206 w 187668"/>
              <a:gd name="connsiteY6" fmla="*/ 42416 h 4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668" h="42478">
                <a:moveTo>
                  <a:pt x="206" y="42416"/>
                </a:moveTo>
                <a:cubicBezTo>
                  <a:pt x="-4027" y="44003"/>
                  <a:pt x="57885" y="14899"/>
                  <a:pt x="82756" y="10666"/>
                </a:cubicBezTo>
                <a:cubicBezTo>
                  <a:pt x="107627" y="6433"/>
                  <a:pt x="131969" y="16487"/>
                  <a:pt x="149431" y="17016"/>
                </a:cubicBezTo>
                <a:cubicBezTo>
                  <a:pt x="166893" y="17545"/>
                  <a:pt x="189648" y="15958"/>
                  <a:pt x="187531" y="13841"/>
                </a:cubicBezTo>
                <a:cubicBezTo>
                  <a:pt x="185414" y="11724"/>
                  <a:pt x="149960" y="6433"/>
                  <a:pt x="136731" y="4316"/>
                </a:cubicBezTo>
                <a:cubicBezTo>
                  <a:pt x="123502" y="2199"/>
                  <a:pt x="125089" y="-2034"/>
                  <a:pt x="108156" y="1141"/>
                </a:cubicBezTo>
                <a:cubicBezTo>
                  <a:pt x="91223" y="4316"/>
                  <a:pt x="4439" y="40829"/>
                  <a:pt x="206" y="42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F5911287-6416-53C5-FC07-B8F7C6DF32F0}"/>
              </a:ext>
            </a:extLst>
          </p:cNvPr>
          <p:cNvSpPr/>
          <p:nvPr/>
        </p:nvSpPr>
        <p:spPr>
          <a:xfrm>
            <a:off x="5110358" y="4778375"/>
            <a:ext cx="42700" cy="95250"/>
          </a:xfrm>
          <a:custGeom>
            <a:avLst/>
            <a:gdLst>
              <a:gd name="connsiteX0" fmla="*/ 42667 w 42700"/>
              <a:gd name="connsiteY0" fmla="*/ 0 h 95250"/>
              <a:gd name="connsiteX1" fmla="*/ 4567 w 42700"/>
              <a:gd name="connsiteY1" fmla="*/ 47625 h 95250"/>
              <a:gd name="connsiteX2" fmla="*/ 1392 w 42700"/>
              <a:gd name="connsiteY2" fmla="*/ 95250 h 95250"/>
              <a:gd name="connsiteX3" fmla="*/ 10917 w 42700"/>
              <a:gd name="connsiteY3" fmla="*/ 47625 h 95250"/>
              <a:gd name="connsiteX4" fmla="*/ 42667 w 42700"/>
              <a:gd name="connsiteY4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00" h="95250">
                <a:moveTo>
                  <a:pt x="42667" y="0"/>
                </a:moveTo>
                <a:cubicBezTo>
                  <a:pt x="41609" y="0"/>
                  <a:pt x="11446" y="31750"/>
                  <a:pt x="4567" y="47625"/>
                </a:cubicBezTo>
                <a:cubicBezTo>
                  <a:pt x="-2312" y="63500"/>
                  <a:pt x="334" y="95250"/>
                  <a:pt x="1392" y="95250"/>
                </a:cubicBezTo>
                <a:cubicBezTo>
                  <a:pt x="2450" y="95250"/>
                  <a:pt x="2450" y="60854"/>
                  <a:pt x="10917" y="47625"/>
                </a:cubicBezTo>
                <a:cubicBezTo>
                  <a:pt x="19384" y="34396"/>
                  <a:pt x="43725" y="0"/>
                  <a:pt x="42667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6266D31C-E699-BBC7-0EE9-EEA51C293ADD}"/>
              </a:ext>
            </a:extLst>
          </p:cNvPr>
          <p:cNvSpPr/>
          <p:nvPr/>
        </p:nvSpPr>
        <p:spPr>
          <a:xfrm>
            <a:off x="5085144" y="4946284"/>
            <a:ext cx="49474" cy="182364"/>
          </a:xfrm>
          <a:custGeom>
            <a:avLst/>
            <a:gdLst>
              <a:gd name="connsiteX0" fmla="*/ 1206 w 49474"/>
              <a:gd name="connsiteY0" fmla="*/ 366 h 182364"/>
              <a:gd name="connsiteX1" fmla="*/ 10731 w 49474"/>
              <a:gd name="connsiteY1" fmla="*/ 101966 h 182364"/>
              <a:gd name="connsiteX2" fmla="*/ 48831 w 49474"/>
              <a:gd name="connsiteY2" fmla="*/ 181341 h 182364"/>
              <a:gd name="connsiteX3" fmla="*/ 32956 w 49474"/>
              <a:gd name="connsiteY3" fmla="*/ 140066 h 182364"/>
              <a:gd name="connsiteX4" fmla="*/ 1206 w 49474"/>
              <a:gd name="connsiteY4" fmla="*/ 366 h 18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74" h="182364">
                <a:moveTo>
                  <a:pt x="1206" y="366"/>
                </a:moveTo>
                <a:cubicBezTo>
                  <a:pt x="-2498" y="-5984"/>
                  <a:pt x="2793" y="71803"/>
                  <a:pt x="10731" y="101966"/>
                </a:cubicBezTo>
                <a:cubicBezTo>
                  <a:pt x="18669" y="132129"/>
                  <a:pt x="45127" y="174991"/>
                  <a:pt x="48831" y="181341"/>
                </a:cubicBezTo>
                <a:cubicBezTo>
                  <a:pt x="52535" y="187691"/>
                  <a:pt x="39306" y="163349"/>
                  <a:pt x="32956" y="140066"/>
                </a:cubicBezTo>
                <a:cubicBezTo>
                  <a:pt x="26606" y="116783"/>
                  <a:pt x="4910" y="6716"/>
                  <a:pt x="1206" y="3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66187FF5-CD1E-EB4E-88FC-5C633738CD9A}"/>
              </a:ext>
            </a:extLst>
          </p:cNvPr>
          <p:cNvSpPr/>
          <p:nvPr/>
        </p:nvSpPr>
        <p:spPr>
          <a:xfrm>
            <a:off x="5457799" y="4930775"/>
            <a:ext cx="41363" cy="120650"/>
          </a:xfrm>
          <a:custGeom>
            <a:avLst/>
            <a:gdLst>
              <a:gd name="connsiteX0" fmla="*/ 26 w 41363"/>
              <a:gd name="connsiteY0" fmla="*/ 0 h 120650"/>
              <a:gd name="connsiteX1" fmla="*/ 34951 w 41363"/>
              <a:gd name="connsiteY1" fmla="*/ 76200 h 120650"/>
              <a:gd name="connsiteX2" fmla="*/ 28601 w 41363"/>
              <a:gd name="connsiteY2" fmla="*/ 120650 h 120650"/>
              <a:gd name="connsiteX3" fmla="*/ 41301 w 41363"/>
              <a:gd name="connsiteY3" fmla="*/ 76200 h 120650"/>
              <a:gd name="connsiteX4" fmla="*/ 26 w 41363"/>
              <a:gd name="connsiteY4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63" h="120650">
                <a:moveTo>
                  <a:pt x="26" y="0"/>
                </a:moveTo>
                <a:cubicBezTo>
                  <a:pt x="-1032" y="0"/>
                  <a:pt x="30189" y="56092"/>
                  <a:pt x="34951" y="76200"/>
                </a:cubicBezTo>
                <a:cubicBezTo>
                  <a:pt x="39713" y="96308"/>
                  <a:pt x="27543" y="120650"/>
                  <a:pt x="28601" y="120650"/>
                </a:cubicBezTo>
                <a:cubicBezTo>
                  <a:pt x="29659" y="120650"/>
                  <a:pt x="42359" y="91546"/>
                  <a:pt x="41301" y="76200"/>
                </a:cubicBezTo>
                <a:cubicBezTo>
                  <a:pt x="40243" y="60854"/>
                  <a:pt x="1084" y="0"/>
                  <a:pt x="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C8E2ECA2-DE4A-15C1-9363-716E6A20EC21}"/>
              </a:ext>
            </a:extLst>
          </p:cNvPr>
          <p:cNvSpPr/>
          <p:nvPr/>
        </p:nvSpPr>
        <p:spPr>
          <a:xfrm>
            <a:off x="5316067" y="5368822"/>
            <a:ext cx="27458" cy="162122"/>
          </a:xfrm>
          <a:custGeom>
            <a:avLst/>
            <a:gdLst>
              <a:gd name="connsiteX0" fmla="*/ 27458 w 27458"/>
              <a:gd name="connsiteY0" fmla="*/ 103 h 162122"/>
              <a:gd name="connsiteX1" fmla="*/ 2058 w 27458"/>
              <a:gd name="connsiteY1" fmla="*/ 104878 h 162122"/>
              <a:gd name="connsiteX2" fmla="*/ 24283 w 27458"/>
              <a:gd name="connsiteY2" fmla="*/ 162028 h 162122"/>
              <a:gd name="connsiteX3" fmla="*/ 2058 w 27458"/>
              <a:gd name="connsiteY3" fmla="*/ 117578 h 162122"/>
              <a:gd name="connsiteX4" fmla="*/ 2058 w 27458"/>
              <a:gd name="connsiteY4" fmla="*/ 85828 h 162122"/>
              <a:gd name="connsiteX5" fmla="*/ 27458 w 27458"/>
              <a:gd name="connsiteY5" fmla="*/ 103 h 16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8" h="162122">
                <a:moveTo>
                  <a:pt x="27458" y="103"/>
                </a:moveTo>
                <a:cubicBezTo>
                  <a:pt x="27458" y="3278"/>
                  <a:pt x="2587" y="77891"/>
                  <a:pt x="2058" y="104878"/>
                </a:cubicBezTo>
                <a:cubicBezTo>
                  <a:pt x="1529" y="131865"/>
                  <a:pt x="24283" y="159911"/>
                  <a:pt x="24283" y="162028"/>
                </a:cubicBezTo>
                <a:cubicBezTo>
                  <a:pt x="24283" y="164145"/>
                  <a:pt x="5762" y="130278"/>
                  <a:pt x="2058" y="117578"/>
                </a:cubicBezTo>
                <a:cubicBezTo>
                  <a:pt x="-1646" y="104878"/>
                  <a:pt x="470" y="103820"/>
                  <a:pt x="2058" y="85828"/>
                </a:cubicBezTo>
                <a:cubicBezTo>
                  <a:pt x="3645" y="67836"/>
                  <a:pt x="27458" y="-3072"/>
                  <a:pt x="27458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24059F3B-90BB-C926-AD6A-0595E6035C0F}"/>
              </a:ext>
            </a:extLst>
          </p:cNvPr>
          <p:cNvSpPr/>
          <p:nvPr/>
        </p:nvSpPr>
        <p:spPr>
          <a:xfrm>
            <a:off x="5305425" y="5457825"/>
            <a:ext cx="38100" cy="57150"/>
          </a:xfrm>
          <a:custGeom>
            <a:avLst/>
            <a:gdLst>
              <a:gd name="connsiteX0" fmla="*/ 0 w 38100"/>
              <a:gd name="connsiteY0" fmla="*/ 0 h 57150"/>
              <a:gd name="connsiteX1" fmla="*/ 38100 w 38100"/>
              <a:gd name="connsiteY1" fmla="*/ 57150 h 57150"/>
              <a:gd name="connsiteX2" fmla="*/ 0 w 38100"/>
              <a:gd name="connsiteY2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57150">
                <a:moveTo>
                  <a:pt x="0" y="0"/>
                </a:moveTo>
                <a:lnTo>
                  <a:pt x="38100" y="571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C8EC5A81-B6E7-EF6C-E180-3CCF4A99A404}"/>
              </a:ext>
            </a:extLst>
          </p:cNvPr>
          <p:cNvSpPr/>
          <p:nvPr/>
        </p:nvSpPr>
        <p:spPr>
          <a:xfrm>
            <a:off x="5298968" y="5451392"/>
            <a:ext cx="69005" cy="86086"/>
          </a:xfrm>
          <a:custGeom>
            <a:avLst/>
            <a:gdLst>
              <a:gd name="connsiteX0" fmla="*/ 107 w 69005"/>
              <a:gd name="connsiteY0" fmla="*/ 83 h 86086"/>
              <a:gd name="connsiteX1" fmla="*/ 66782 w 69005"/>
              <a:gd name="connsiteY1" fmla="*/ 82633 h 86086"/>
              <a:gd name="connsiteX2" fmla="*/ 50907 w 69005"/>
              <a:gd name="connsiteY2" fmla="*/ 66758 h 86086"/>
              <a:gd name="connsiteX3" fmla="*/ 107 w 69005"/>
              <a:gd name="connsiteY3" fmla="*/ 83 h 8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05" h="86086">
                <a:moveTo>
                  <a:pt x="107" y="83"/>
                </a:moveTo>
                <a:cubicBezTo>
                  <a:pt x="2753" y="2729"/>
                  <a:pt x="66782" y="82633"/>
                  <a:pt x="66782" y="82633"/>
                </a:cubicBezTo>
                <a:cubicBezTo>
                  <a:pt x="75249" y="93745"/>
                  <a:pt x="57257" y="75225"/>
                  <a:pt x="50907" y="66758"/>
                </a:cubicBezTo>
                <a:cubicBezTo>
                  <a:pt x="44557" y="58291"/>
                  <a:pt x="-2539" y="-2563"/>
                  <a:pt x="107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F5A541BB-90FD-75C7-82CE-DE28B275FFD5}"/>
              </a:ext>
            </a:extLst>
          </p:cNvPr>
          <p:cNvSpPr/>
          <p:nvPr/>
        </p:nvSpPr>
        <p:spPr>
          <a:xfrm>
            <a:off x="5381564" y="5358979"/>
            <a:ext cx="60474" cy="175054"/>
          </a:xfrm>
          <a:custGeom>
            <a:avLst/>
            <a:gdLst>
              <a:gd name="connsiteX0" fmla="*/ 61 w 60474"/>
              <a:gd name="connsiteY0" fmla="*/ 421 h 175054"/>
              <a:gd name="connsiteX1" fmla="*/ 44511 w 60474"/>
              <a:gd name="connsiteY1" fmla="*/ 133771 h 175054"/>
              <a:gd name="connsiteX2" fmla="*/ 25461 w 60474"/>
              <a:gd name="connsiteY2" fmla="*/ 175046 h 175054"/>
              <a:gd name="connsiteX3" fmla="*/ 60386 w 60474"/>
              <a:gd name="connsiteY3" fmla="*/ 136946 h 175054"/>
              <a:gd name="connsiteX4" fmla="*/ 34986 w 60474"/>
              <a:gd name="connsiteY4" fmla="*/ 92496 h 175054"/>
              <a:gd name="connsiteX5" fmla="*/ 61 w 60474"/>
              <a:gd name="connsiteY5" fmla="*/ 421 h 17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74" h="175054">
                <a:moveTo>
                  <a:pt x="61" y="421"/>
                </a:moveTo>
                <a:cubicBezTo>
                  <a:pt x="1648" y="7300"/>
                  <a:pt x="40278" y="104667"/>
                  <a:pt x="44511" y="133771"/>
                </a:cubicBezTo>
                <a:cubicBezTo>
                  <a:pt x="48744" y="162875"/>
                  <a:pt x="22815" y="174517"/>
                  <a:pt x="25461" y="175046"/>
                </a:cubicBezTo>
                <a:cubicBezTo>
                  <a:pt x="28107" y="175575"/>
                  <a:pt x="58799" y="150704"/>
                  <a:pt x="60386" y="136946"/>
                </a:cubicBezTo>
                <a:cubicBezTo>
                  <a:pt x="61973" y="123188"/>
                  <a:pt x="41865" y="112075"/>
                  <a:pt x="34986" y="92496"/>
                </a:cubicBezTo>
                <a:cubicBezTo>
                  <a:pt x="28107" y="72917"/>
                  <a:pt x="-1526" y="-6458"/>
                  <a:pt x="61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4D0869CB-D2AB-A261-9EA8-3BCE8DD83B0F}"/>
              </a:ext>
            </a:extLst>
          </p:cNvPr>
          <p:cNvSpPr/>
          <p:nvPr/>
        </p:nvSpPr>
        <p:spPr>
          <a:xfrm>
            <a:off x="4975198" y="5562180"/>
            <a:ext cx="384426" cy="51241"/>
          </a:xfrm>
          <a:custGeom>
            <a:avLst/>
            <a:gdLst>
              <a:gd name="connsiteX0" fmla="*/ 27 w 384426"/>
              <a:gd name="connsiteY0" fmla="*/ 51220 h 51241"/>
              <a:gd name="connsiteX1" fmla="*/ 241327 w 384426"/>
              <a:gd name="connsiteY1" fmla="*/ 420 h 51241"/>
              <a:gd name="connsiteX2" fmla="*/ 384202 w 384426"/>
              <a:gd name="connsiteY2" fmla="*/ 25820 h 51241"/>
              <a:gd name="connsiteX3" fmla="*/ 273077 w 384426"/>
              <a:gd name="connsiteY3" fmla="*/ 3595 h 51241"/>
              <a:gd name="connsiteX4" fmla="*/ 225452 w 384426"/>
              <a:gd name="connsiteY4" fmla="*/ 6770 h 51241"/>
              <a:gd name="connsiteX5" fmla="*/ 27 w 384426"/>
              <a:gd name="connsiteY5" fmla="*/ 51220 h 5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426" h="51241">
                <a:moveTo>
                  <a:pt x="27" y="51220"/>
                </a:moveTo>
                <a:cubicBezTo>
                  <a:pt x="2673" y="50162"/>
                  <a:pt x="177298" y="4653"/>
                  <a:pt x="241327" y="420"/>
                </a:cubicBezTo>
                <a:cubicBezTo>
                  <a:pt x="305356" y="-3813"/>
                  <a:pt x="378910" y="25291"/>
                  <a:pt x="384202" y="25820"/>
                </a:cubicBezTo>
                <a:cubicBezTo>
                  <a:pt x="389494" y="26349"/>
                  <a:pt x="299535" y="6770"/>
                  <a:pt x="273077" y="3595"/>
                </a:cubicBezTo>
                <a:cubicBezTo>
                  <a:pt x="246619" y="420"/>
                  <a:pt x="267785" y="420"/>
                  <a:pt x="225452" y="6770"/>
                </a:cubicBezTo>
                <a:cubicBezTo>
                  <a:pt x="183119" y="13120"/>
                  <a:pt x="-2619" y="52278"/>
                  <a:pt x="27" y="51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42038842-38EA-6BD6-E828-F78B33BC9C1E}"/>
              </a:ext>
            </a:extLst>
          </p:cNvPr>
          <p:cNvSpPr/>
          <p:nvPr/>
        </p:nvSpPr>
        <p:spPr>
          <a:xfrm>
            <a:off x="5343523" y="5565212"/>
            <a:ext cx="200031" cy="35732"/>
          </a:xfrm>
          <a:custGeom>
            <a:avLst/>
            <a:gdLst>
              <a:gd name="connsiteX0" fmla="*/ 2 w 200031"/>
              <a:gd name="connsiteY0" fmla="*/ 35488 h 35732"/>
              <a:gd name="connsiteX1" fmla="*/ 123827 w 200031"/>
              <a:gd name="connsiteY1" fmla="*/ 19613 h 35732"/>
              <a:gd name="connsiteX2" fmla="*/ 200027 w 200031"/>
              <a:gd name="connsiteY2" fmla="*/ 563 h 35732"/>
              <a:gd name="connsiteX3" fmla="*/ 120652 w 200031"/>
              <a:gd name="connsiteY3" fmla="*/ 6913 h 35732"/>
              <a:gd name="connsiteX4" fmla="*/ 2 w 200031"/>
              <a:gd name="connsiteY4" fmla="*/ 35488 h 3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31" h="35732">
                <a:moveTo>
                  <a:pt x="2" y="35488"/>
                </a:moveTo>
                <a:cubicBezTo>
                  <a:pt x="531" y="37605"/>
                  <a:pt x="90490" y="25434"/>
                  <a:pt x="123827" y="19613"/>
                </a:cubicBezTo>
                <a:cubicBezTo>
                  <a:pt x="157164" y="13792"/>
                  <a:pt x="200556" y="2680"/>
                  <a:pt x="200027" y="563"/>
                </a:cubicBezTo>
                <a:cubicBezTo>
                  <a:pt x="199498" y="-1554"/>
                  <a:pt x="148169" y="2680"/>
                  <a:pt x="120652" y="6913"/>
                </a:cubicBezTo>
                <a:cubicBezTo>
                  <a:pt x="93135" y="11146"/>
                  <a:pt x="-527" y="33371"/>
                  <a:pt x="2" y="35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6D513F72-AB30-B29B-B3BA-C81DDC51B100}"/>
              </a:ext>
            </a:extLst>
          </p:cNvPr>
          <p:cNvSpPr/>
          <p:nvPr/>
        </p:nvSpPr>
        <p:spPr>
          <a:xfrm>
            <a:off x="5445125" y="5593272"/>
            <a:ext cx="349488" cy="42399"/>
          </a:xfrm>
          <a:custGeom>
            <a:avLst/>
            <a:gdLst>
              <a:gd name="connsiteX0" fmla="*/ 0 w 349488"/>
              <a:gd name="connsiteY0" fmla="*/ 7428 h 42399"/>
              <a:gd name="connsiteX1" fmla="*/ 136525 w 349488"/>
              <a:gd name="connsiteY1" fmla="*/ 1078 h 42399"/>
              <a:gd name="connsiteX2" fmla="*/ 234950 w 349488"/>
              <a:gd name="connsiteY2" fmla="*/ 32828 h 42399"/>
              <a:gd name="connsiteX3" fmla="*/ 349250 w 349488"/>
              <a:gd name="connsiteY3" fmla="*/ 13778 h 42399"/>
              <a:gd name="connsiteX4" fmla="*/ 203200 w 349488"/>
              <a:gd name="connsiteY4" fmla="*/ 42353 h 42399"/>
              <a:gd name="connsiteX5" fmla="*/ 177800 w 349488"/>
              <a:gd name="connsiteY5" fmla="*/ 20128 h 42399"/>
              <a:gd name="connsiteX6" fmla="*/ 136525 w 349488"/>
              <a:gd name="connsiteY6" fmla="*/ 7428 h 42399"/>
              <a:gd name="connsiteX7" fmla="*/ 0 w 349488"/>
              <a:gd name="connsiteY7" fmla="*/ 7428 h 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488" h="42399">
                <a:moveTo>
                  <a:pt x="0" y="7428"/>
                </a:moveTo>
                <a:cubicBezTo>
                  <a:pt x="0" y="6370"/>
                  <a:pt x="97367" y="-3155"/>
                  <a:pt x="136525" y="1078"/>
                </a:cubicBezTo>
                <a:cubicBezTo>
                  <a:pt x="175683" y="5311"/>
                  <a:pt x="199496" y="30711"/>
                  <a:pt x="234950" y="32828"/>
                </a:cubicBezTo>
                <a:cubicBezTo>
                  <a:pt x="270404" y="34945"/>
                  <a:pt x="354542" y="12191"/>
                  <a:pt x="349250" y="13778"/>
                </a:cubicBezTo>
                <a:cubicBezTo>
                  <a:pt x="343958" y="15365"/>
                  <a:pt x="231775" y="41295"/>
                  <a:pt x="203200" y="42353"/>
                </a:cubicBezTo>
                <a:cubicBezTo>
                  <a:pt x="174625" y="43411"/>
                  <a:pt x="188912" y="25949"/>
                  <a:pt x="177800" y="20128"/>
                </a:cubicBezTo>
                <a:cubicBezTo>
                  <a:pt x="166688" y="14307"/>
                  <a:pt x="160867" y="9016"/>
                  <a:pt x="136525" y="7428"/>
                </a:cubicBezTo>
                <a:cubicBezTo>
                  <a:pt x="112183" y="5840"/>
                  <a:pt x="0" y="8486"/>
                  <a:pt x="0" y="7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AE005004-5A8D-FA09-58BB-A077F096BF91}"/>
              </a:ext>
            </a:extLst>
          </p:cNvPr>
          <p:cNvSpPr/>
          <p:nvPr/>
        </p:nvSpPr>
        <p:spPr>
          <a:xfrm>
            <a:off x="4902014" y="5578357"/>
            <a:ext cx="222553" cy="38242"/>
          </a:xfrm>
          <a:custGeom>
            <a:avLst/>
            <a:gdLst>
              <a:gd name="connsiteX0" fmla="*/ 186 w 222553"/>
              <a:gd name="connsiteY0" fmla="*/ 3293 h 38242"/>
              <a:gd name="connsiteX1" fmla="*/ 85911 w 222553"/>
              <a:gd name="connsiteY1" fmla="*/ 25518 h 38242"/>
              <a:gd name="connsiteX2" fmla="*/ 222436 w 222553"/>
              <a:gd name="connsiteY2" fmla="*/ 118 h 38242"/>
              <a:gd name="connsiteX3" fmla="*/ 108136 w 222553"/>
              <a:gd name="connsiteY3" fmla="*/ 38218 h 38242"/>
              <a:gd name="connsiteX4" fmla="*/ 186 w 222553"/>
              <a:gd name="connsiteY4" fmla="*/ 3293 h 3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553" h="38242">
                <a:moveTo>
                  <a:pt x="186" y="3293"/>
                </a:moveTo>
                <a:cubicBezTo>
                  <a:pt x="-3518" y="1176"/>
                  <a:pt x="48869" y="26047"/>
                  <a:pt x="85911" y="25518"/>
                </a:cubicBezTo>
                <a:cubicBezTo>
                  <a:pt x="122953" y="24989"/>
                  <a:pt x="218732" y="-1999"/>
                  <a:pt x="222436" y="118"/>
                </a:cubicBezTo>
                <a:cubicBezTo>
                  <a:pt x="226140" y="2235"/>
                  <a:pt x="140944" y="37160"/>
                  <a:pt x="108136" y="38218"/>
                </a:cubicBezTo>
                <a:cubicBezTo>
                  <a:pt x="75328" y="39276"/>
                  <a:pt x="3890" y="5410"/>
                  <a:pt x="186" y="3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5B459103-F139-D601-5BB3-261BFB97318A}"/>
              </a:ext>
            </a:extLst>
          </p:cNvPr>
          <p:cNvSpPr/>
          <p:nvPr/>
        </p:nvSpPr>
        <p:spPr>
          <a:xfrm>
            <a:off x="5702278" y="5581650"/>
            <a:ext cx="102127" cy="127000"/>
          </a:xfrm>
          <a:custGeom>
            <a:avLst/>
            <a:gdLst>
              <a:gd name="connsiteX0" fmla="*/ 41297 w 102127"/>
              <a:gd name="connsiteY0" fmla="*/ 0 h 127000"/>
              <a:gd name="connsiteX1" fmla="*/ 101622 w 102127"/>
              <a:gd name="connsiteY1" fmla="*/ 66675 h 127000"/>
              <a:gd name="connsiteX2" fmla="*/ 22 w 102127"/>
              <a:gd name="connsiteY2" fmla="*/ 127000 h 127000"/>
              <a:gd name="connsiteX3" fmla="*/ 92097 w 102127"/>
              <a:gd name="connsiteY3" fmla="*/ 66675 h 127000"/>
              <a:gd name="connsiteX4" fmla="*/ 41297 w 102127"/>
              <a:gd name="connsiteY4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27" h="127000">
                <a:moveTo>
                  <a:pt x="41297" y="0"/>
                </a:moveTo>
                <a:cubicBezTo>
                  <a:pt x="42884" y="0"/>
                  <a:pt x="108501" y="45509"/>
                  <a:pt x="101622" y="66675"/>
                </a:cubicBezTo>
                <a:cubicBezTo>
                  <a:pt x="94743" y="87841"/>
                  <a:pt x="1609" y="127000"/>
                  <a:pt x="22" y="127000"/>
                </a:cubicBezTo>
                <a:cubicBezTo>
                  <a:pt x="-1565" y="127000"/>
                  <a:pt x="79926" y="83608"/>
                  <a:pt x="92097" y="66675"/>
                </a:cubicBezTo>
                <a:cubicBezTo>
                  <a:pt x="104268" y="49742"/>
                  <a:pt x="39710" y="0"/>
                  <a:pt x="412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28E13FCC-164D-4B64-691C-D41C74113F25}"/>
              </a:ext>
            </a:extLst>
          </p:cNvPr>
          <p:cNvSpPr/>
          <p:nvPr/>
        </p:nvSpPr>
        <p:spPr>
          <a:xfrm>
            <a:off x="5158093" y="5616494"/>
            <a:ext cx="152316" cy="9848"/>
          </a:xfrm>
          <a:custGeom>
            <a:avLst/>
            <a:gdLst>
              <a:gd name="connsiteX0" fmla="*/ 1282 w 152316"/>
              <a:gd name="connsiteY0" fmla="*/ 9606 h 9848"/>
              <a:gd name="connsiteX1" fmla="*/ 150507 w 152316"/>
              <a:gd name="connsiteY1" fmla="*/ 6431 h 9848"/>
              <a:gd name="connsiteX2" fmla="*/ 80657 w 152316"/>
              <a:gd name="connsiteY2" fmla="*/ 81 h 9848"/>
              <a:gd name="connsiteX3" fmla="*/ 1282 w 152316"/>
              <a:gd name="connsiteY3" fmla="*/ 9606 h 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16" h="9848">
                <a:moveTo>
                  <a:pt x="1282" y="9606"/>
                </a:moveTo>
                <a:cubicBezTo>
                  <a:pt x="12924" y="10664"/>
                  <a:pt x="137278" y="8018"/>
                  <a:pt x="150507" y="6431"/>
                </a:cubicBezTo>
                <a:cubicBezTo>
                  <a:pt x="163736" y="4844"/>
                  <a:pt x="100765" y="1139"/>
                  <a:pt x="80657" y="81"/>
                </a:cubicBezTo>
                <a:cubicBezTo>
                  <a:pt x="60549" y="-977"/>
                  <a:pt x="-10360" y="8548"/>
                  <a:pt x="1282" y="9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225ADD7B-8FD8-50CC-145E-BFF563680E7E}"/>
              </a:ext>
            </a:extLst>
          </p:cNvPr>
          <p:cNvSpPr/>
          <p:nvPr/>
        </p:nvSpPr>
        <p:spPr>
          <a:xfrm>
            <a:off x="5362406" y="5584820"/>
            <a:ext cx="22447" cy="101612"/>
          </a:xfrm>
          <a:custGeom>
            <a:avLst/>
            <a:gdLst>
              <a:gd name="connsiteX0" fmla="*/ 22394 w 22447"/>
              <a:gd name="connsiteY0" fmla="*/ 5 h 101612"/>
              <a:gd name="connsiteX1" fmla="*/ 6519 w 22447"/>
              <a:gd name="connsiteY1" fmla="*/ 57155 h 101612"/>
              <a:gd name="connsiteX2" fmla="*/ 9694 w 22447"/>
              <a:gd name="connsiteY2" fmla="*/ 101605 h 101612"/>
              <a:gd name="connsiteX3" fmla="*/ 169 w 22447"/>
              <a:gd name="connsiteY3" fmla="*/ 60330 h 101612"/>
              <a:gd name="connsiteX4" fmla="*/ 22394 w 22447"/>
              <a:gd name="connsiteY4" fmla="*/ 5 h 10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7" h="101612">
                <a:moveTo>
                  <a:pt x="22394" y="5"/>
                </a:moveTo>
                <a:cubicBezTo>
                  <a:pt x="23452" y="-524"/>
                  <a:pt x="8636" y="40222"/>
                  <a:pt x="6519" y="57155"/>
                </a:cubicBezTo>
                <a:cubicBezTo>
                  <a:pt x="4402" y="74088"/>
                  <a:pt x="10752" y="101076"/>
                  <a:pt x="9694" y="101605"/>
                </a:cubicBezTo>
                <a:cubicBezTo>
                  <a:pt x="8636" y="102134"/>
                  <a:pt x="-1418" y="73559"/>
                  <a:pt x="169" y="60330"/>
                </a:cubicBezTo>
                <a:cubicBezTo>
                  <a:pt x="1756" y="47101"/>
                  <a:pt x="21336" y="534"/>
                  <a:pt x="2239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2BFA6913-0790-082D-5F94-6914EF7FBE84}"/>
              </a:ext>
            </a:extLst>
          </p:cNvPr>
          <p:cNvSpPr/>
          <p:nvPr/>
        </p:nvSpPr>
        <p:spPr>
          <a:xfrm>
            <a:off x="5457096" y="5634087"/>
            <a:ext cx="146412" cy="33326"/>
          </a:xfrm>
          <a:custGeom>
            <a:avLst/>
            <a:gdLst>
              <a:gd name="connsiteX0" fmla="*/ 729 w 146412"/>
              <a:gd name="connsiteY0" fmla="*/ 33288 h 33326"/>
              <a:gd name="connsiteX1" fmla="*/ 143604 w 146412"/>
              <a:gd name="connsiteY1" fmla="*/ 1538 h 33326"/>
              <a:gd name="connsiteX2" fmla="*/ 89629 w 146412"/>
              <a:gd name="connsiteY2" fmla="*/ 7888 h 33326"/>
              <a:gd name="connsiteX3" fmla="*/ 729 w 146412"/>
              <a:gd name="connsiteY3" fmla="*/ 33288 h 3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412" h="33326">
                <a:moveTo>
                  <a:pt x="729" y="33288"/>
                </a:moveTo>
                <a:cubicBezTo>
                  <a:pt x="9725" y="32230"/>
                  <a:pt x="128787" y="5771"/>
                  <a:pt x="143604" y="1538"/>
                </a:cubicBezTo>
                <a:cubicBezTo>
                  <a:pt x="158421" y="-2695"/>
                  <a:pt x="110795" y="2596"/>
                  <a:pt x="89629" y="7888"/>
                </a:cubicBezTo>
                <a:cubicBezTo>
                  <a:pt x="68463" y="13180"/>
                  <a:pt x="-8267" y="34346"/>
                  <a:pt x="729" y="33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63D3A1BC-9179-BE4F-B8F3-AF0D3B8853A4}"/>
              </a:ext>
            </a:extLst>
          </p:cNvPr>
          <p:cNvSpPr/>
          <p:nvPr/>
        </p:nvSpPr>
        <p:spPr>
          <a:xfrm>
            <a:off x="4956140" y="5625036"/>
            <a:ext cx="260426" cy="55093"/>
          </a:xfrm>
          <a:custGeom>
            <a:avLst/>
            <a:gdLst>
              <a:gd name="connsiteX0" fmla="*/ 35 w 260426"/>
              <a:gd name="connsiteY0" fmla="*/ 1064 h 55093"/>
              <a:gd name="connsiteX1" fmla="*/ 133385 w 260426"/>
              <a:gd name="connsiteY1" fmla="*/ 7414 h 55093"/>
              <a:gd name="connsiteX2" fmla="*/ 260385 w 260426"/>
              <a:gd name="connsiteY2" fmla="*/ 55039 h 55093"/>
              <a:gd name="connsiteX3" fmla="*/ 146085 w 260426"/>
              <a:gd name="connsiteY3" fmla="*/ 16939 h 55093"/>
              <a:gd name="connsiteX4" fmla="*/ 35 w 260426"/>
              <a:gd name="connsiteY4" fmla="*/ 1064 h 5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426" h="55093">
                <a:moveTo>
                  <a:pt x="35" y="1064"/>
                </a:moveTo>
                <a:cubicBezTo>
                  <a:pt x="-2082" y="-524"/>
                  <a:pt x="89993" y="-1582"/>
                  <a:pt x="133385" y="7414"/>
                </a:cubicBezTo>
                <a:cubicBezTo>
                  <a:pt x="176777" y="16410"/>
                  <a:pt x="258268" y="53451"/>
                  <a:pt x="260385" y="55039"/>
                </a:cubicBezTo>
                <a:cubicBezTo>
                  <a:pt x="262502" y="56627"/>
                  <a:pt x="183656" y="23289"/>
                  <a:pt x="146085" y="16939"/>
                </a:cubicBezTo>
                <a:cubicBezTo>
                  <a:pt x="108514" y="10589"/>
                  <a:pt x="2152" y="2652"/>
                  <a:pt x="35" y="1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037F0BDF-C644-A115-6D71-CFCA8C674833}"/>
              </a:ext>
            </a:extLst>
          </p:cNvPr>
          <p:cNvSpPr/>
          <p:nvPr/>
        </p:nvSpPr>
        <p:spPr>
          <a:xfrm>
            <a:off x="5400062" y="5667235"/>
            <a:ext cx="329108" cy="57295"/>
          </a:xfrm>
          <a:custGeom>
            <a:avLst/>
            <a:gdLst>
              <a:gd name="connsiteX0" fmla="*/ 613 w 329108"/>
              <a:gd name="connsiteY0" fmla="*/ 57290 h 57295"/>
              <a:gd name="connsiteX1" fmla="*/ 235563 w 329108"/>
              <a:gd name="connsiteY1" fmla="*/ 9665 h 57295"/>
              <a:gd name="connsiteX2" fmla="*/ 327638 w 329108"/>
              <a:gd name="connsiteY2" fmla="*/ 140 h 57295"/>
              <a:gd name="connsiteX3" fmla="*/ 172063 w 329108"/>
              <a:gd name="connsiteY3" fmla="*/ 12840 h 57295"/>
              <a:gd name="connsiteX4" fmla="*/ 613 w 329108"/>
              <a:gd name="connsiteY4" fmla="*/ 57290 h 5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108" h="57295">
                <a:moveTo>
                  <a:pt x="613" y="57290"/>
                </a:moveTo>
                <a:cubicBezTo>
                  <a:pt x="11196" y="56761"/>
                  <a:pt x="181059" y="19190"/>
                  <a:pt x="235563" y="9665"/>
                </a:cubicBezTo>
                <a:cubicBezTo>
                  <a:pt x="290067" y="140"/>
                  <a:pt x="338221" y="-389"/>
                  <a:pt x="327638" y="140"/>
                </a:cubicBezTo>
                <a:cubicBezTo>
                  <a:pt x="317055" y="669"/>
                  <a:pt x="224980" y="3315"/>
                  <a:pt x="172063" y="12840"/>
                </a:cubicBezTo>
                <a:cubicBezTo>
                  <a:pt x="119146" y="22365"/>
                  <a:pt x="-9970" y="57819"/>
                  <a:pt x="613" y="57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FAC63423-2063-CEDB-0F8C-F21895176BE6}"/>
              </a:ext>
            </a:extLst>
          </p:cNvPr>
          <p:cNvSpPr/>
          <p:nvPr/>
        </p:nvSpPr>
        <p:spPr>
          <a:xfrm>
            <a:off x="5321108" y="5702298"/>
            <a:ext cx="387556" cy="136635"/>
          </a:xfrm>
          <a:custGeom>
            <a:avLst/>
            <a:gdLst>
              <a:gd name="connsiteX0" fmla="*/ 387542 w 387556"/>
              <a:gd name="connsiteY0" fmla="*/ 2 h 136635"/>
              <a:gd name="connsiteX1" fmla="*/ 228792 w 387556"/>
              <a:gd name="connsiteY1" fmla="*/ 95252 h 136635"/>
              <a:gd name="connsiteX2" fmla="*/ 184342 w 387556"/>
              <a:gd name="connsiteY2" fmla="*/ 123827 h 136635"/>
              <a:gd name="connsiteX3" fmla="*/ 192 w 387556"/>
              <a:gd name="connsiteY3" fmla="*/ 136527 h 136635"/>
              <a:gd name="connsiteX4" fmla="*/ 222442 w 387556"/>
              <a:gd name="connsiteY4" fmla="*/ 117477 h 136635"/>
              <a:gd name="connsiteX5" fmla="*/ 238317 w 387556"/>
              <a:gd name="connsiteY5" fmla="*/ 92077 h 136635"/>
              <a:gd name="connsiteX6" fmla="*/ 387542 w 387556"/>
              <a:gd name="connsiteY6" fmla="*/ 2 h 1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556" h="136635">
                <a:moveTo>
                  <a:pt x="387542" y="2"/>
                </a:moveTo>
                <a:cubicBezTo>
                  <a:pt x="385955" y="531"/>
                  <a:pt x="262659" y="74615"/>
                  <a:pt x="228792" y="95252"/>
                </a:cubicBezTo>
                <a:cubicBezTo>
                  <a:pt x="194925" y="115890"/>
                  <a:pt x="222442" y="116948"/>
                  <a:pt x="184342" y="123827"/>
                </a:cubicBezTo>
                <a:cubicBezTo>
                  <a:pt x="146242" y="130706"/>
                  <a:pt x="-6158" y="137585"/>
                  <a:pt x="192" y="136527"/>
                </a:cubicBezTo>
                <a:cubicBezTo>
                  <a:pt x="6542" y="135469"/>
                  <a:pt x="182755" y="124885"/>
                  <a:pt x="222442" y="117477"/>
                </a:cubicBezTo>
                <a:cubicBezTo>
                  <a:pt x="262129" y="110069"/>
                  <a:pt x="214504" y="107952"/>
                  <a:pt x="238317" y="92077"/>
                </a:cubicBezTo>
                <a:cubicBezTo>
                  <a:pt x="262129" y="76202"/>
                  <a:pt x="389129" y="-527"/>
                  <a:pt x="38754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C2F61FAC-7508-4D5C-BA06-E42152DE683C}"/>
              </a:ext>
            </a:extLst>
          </p:cNvPr>
          <p:cNvSpPr/>
          <p:nvPr/>
        </p:nvSpPr>
        <p:spPr>
          <a:xfrm>
            <a:off x="5105312" y="5667329"/>
            <a:ext cx="168246" cy="98553"/>
          </a:xfrm>
          <a:custGeom>
            <a:avLst/>
            <a:gdLst>
              <a:gd name="connsiteX0" fmla="*/ 88 w 168246"/>
              <a:gd name="connsiteY0" fmla="*/ 46 h 98553"/>
              <a:gd name="connsiteX1" fmla="*/ 136613 w 168246"/>
              <a:gd name="connsiteY1" fmla="*/ 54021 h 98553"/>
              <a:gd name="connsiteX2" fmla="*/ 155663 w 168246"/>
              <a:gd name="connsiteY2" fmla="*/ 98471 h 98553"/>
              <a:gd name="connsiteX3" fmla="*/ 158838 w 168246"/>
              <a:gd name="connsiteY3" fmla="*/ 63546 h 98553"/>
              <a:gd name="connsiteX4" fmla="*/ 88 w 168246"/>
              <a:gd name="connsiteY4" fmla="*/ 46 h 9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46" h="98553">
                <a:moveTo>
                  <a:pt x="88" y="46"/>
                </a:moveTo>
                <a:cubicBezTo>
                  <a:pt x="-3616" y="-1541"/>
                  <a:pt x="110684" y="37617"/>
                  <a:pt x="136613" y="54021"/>
                </a:cubicBezTo>
                <a:cubicBezTo>
                  <a:pt x="162542" y="70425"/>
                  <a:pt x="151959" y="96884"/>
                  <a:pt x="155663" y="98471"/>
                </a:cubicBezTo>
                <a:cubicBezTo>
                  <a:pt x="159367" y="100058"/>
                  <a:pt x="180005" y="78363"/>
                  <a:pt x="158838" y="63546"/>
                </a:cubicBezTo>
                <a:cubicBezTo>
                  <a:pt x="137671" y="48729"/>
                  <a:pt x="3792" y="1633"/>
                  <a:pt x="88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9529909A-5721-28C4-529F-1C5155D2B945}"/>
              </a:ext>
            </a:extLst>
          </p:cNvPr>
          <p:cNvSpPr/>
          <p:nvPr/>
        </p:nvSpPr>
        <p:spPr>
          <a:xfrm>
            <a:off x="5016325" y="5638780"/>
            <a:ext cx="203904" cy="168410"/>
          </a:xfrm>
          <a:custGeom>
            <a:avLst/>
            <a:gdLst>
              <a:gd name="connsiteX0" fmla="*/ 175 w 203904"/>
              <a:gd name="connsiteY0" fmla="*/ 20 h 168410"/>
              <a:gd name="connsiteX1" fmla="*/ 146225 w 203904"/>
              <a:gd name="connsiteY1" fmla="*/ 127020 h 168410"/>
              <a:gd name="connsiteX2" fmla="*/ 203375 w 203904"/>
              <a:gd name="connsiteY2" fmla="*/ 168295 h 168410"/>
              <a:gd name="connsiteX3" fmla="*/ 117650 w 203904"/>
              <a:gd name="connsiteY3" fmla="*/ 117495 h 168410"/>
              <a:gd name="connsiteX4" fmla="*/ 175 w 203904"/>
              <a:gd name="connsiteY4" fmla="*/ 20 h 1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904" h="168410">
                <a:moveTo>
                  <a:pt x="175" y="20"/>
                </a:moveTo>
                <a:cubicBezTo>
                  <a:pt x="4937" y="1607"/>
                  <a:pt x="112358" y="98974"/>
                  <a:pt x="146225" y="127020"/>
                </a:cubicBezTo>
                <a:cubicBezTo>
                  <a:pt x="180092" y="155066"/>
                  <a:pt x="208137" y="169882"/>
                  <a:pt x="203375" y="168295"/>
                </a:cubicBezTo>
                <a:cubicBezTo>
                  <a:pt x="198613" y="166708"/>
                  <a:pt x="146225" y="146070"/>
                  <a:pt x="117650" y="117495"/>
                </a:cubicBezTo>
                <a:cubicBezTo>
                  <a:pt x="89075" y="88920"/>
                  <a:pt x="-4587" y="-1567"/>
                  <a:pt x="175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1531EB9C-119D-37B2-EC06-A6706C29CA65}"/>
              </a:ext>
            </a:extLst>
          </p:cNvPr>
          <p:cNvSpPr/>
          <p:nvPr/>
        </p:nvSpPr>
        <p:spPr>
          <a:xfrm>
            <a:off x="4991098" y="5645093"/>
            <a:ext cx="180981" cy="171757"/>
          </a:xfrm>
          <a:custGeom>
            <a:avLst/>
            <a:gdLst>
              <a:gd name="connsiteX0" fmla="*/ 2 w 180981"/>
              <a:gd name="connsiteY0" fmla="*/ 57 h 171757"/>
              <a:gd name="connsiteX1" fmla="*/ 101602 w 180981"/>
              <a:gd name="connsiteY1" fmla="*/ 127057 h 171757"/>
              <a:gd name="connsiteX2" fmla="*/ 180977 w 180981"/>
              <a:gd name="connsiteY2" fmla="*/ 171507 h 171757"/>
              <a:gd name="connsiteX3" fmla="*/ 104777 w 180981"/>
              <a:gd name="connsiteY3" fmla="*/ 111182 h 171757"/>
              <a:gd name="connsiteX4" fmla="*/ 2 w 180981"/>
              <a:gd name="connsiteY4" fmla="*/ 57 h 1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81" h="171757">
                <a:moveTo>
                  <a:pt x="2" y="57"/>
                </a:moveTo>
                <a:cubicBezTo>
                  <a:pt x="-527" y="2703"/>
                  <a:pt x="71440" y="98482"/>
                  <a:pt x="101602" y="127057"/>
                </a:cubicBezTo>
                <a:cubicBezTo>
                  <a:pt x="131764" y="155632"/>
                  <a:pt x="180448" y="174153"/>
                  <a:pt x="180977" y="171507"/>
                </a:cubicBezTo>
                <a:cubicBezTo>
                  <a:pt x="181506" y="168861"/>
                  <a:pt x="131235" y="135524"/>
                  <a:pt x="104777" y="111182"/>
                </a:cubicBezTo>
                <a:cubicBezTo>
                  <a:pt x="78319" y="86840"/>
                  <a:pt x="531" y="-2589"/>
                  <a:pt x="2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ACD3D190-737D-742D-8C5A-539B2C5BD1FD}"/>
              </a:ext>
            </a:extLst>
          </p:cNvPr>
          <p:cNvSpPr/>
          <p:nvPr/>
        </p:nvSpPr>
        <p:spPr>
          <a:xfrm>
            <a:off x="5353050" y="5686212"/>
            <a:ext cx="301763" cy="80333"/>
          </a:xfrm>
          <a:custGeom>
            <a:avLst/>
            <a:gdLst>
              <a:gd name="connsiteX0" fmla="*/ 0 w 301763"/>
              <a:gd name="connsiteY0" fmla="*/ 73238 h 80333"/>
              <a:gd name="connsiteX1" fmla="*/ 161925 w 301763"/>
              <a:gd name="connsiteY1" fmla="*/ 54188 h 80333"/>
              <a:gd name="connsiteX2" fmla="*/ 301625 w 301763"/>
              <a:gd name="connsiteY2" fmla="*/ 213 h 80333"/>
              <a:gd name="connsiteX3" fmla="*/ 136525 w 301763"/>
              <a:gd name="connsiteY3" fmla="*/ 76413 h 80333"/>
              <a:gd name="connsiteX4" fmla="*/ 142875 w 301763"/>
              <a:gd name="connsiteY4" fmla="*/ 70063 h 80333"/>
              <a:gd name="connsiteX5" fmla="*/ 0 w 301763"/>
              <a:gd name="connsiteY5" fmla="*/ 73238 h 8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763" h="80333">
                <a:moveTo>
                  <a:pt x="0" y="73238"/>
                </a:moveTo>
                <a:cubicBezTo>
                  <a:pt x="55827" y="69798"/>
                  <a:pt x="111654" y="66359"/>
                  <a:pt x="161925" y="54188"/>
                </a:cubicBezTo>
                <a:cubicBezTo>
                  <a:pt x="212196" y="42017"/>
                  <a:pt x="305858" y="-3491"/>
                  <a:pt x="301625" y="213"/>
                </a:cubicBezTo>
                <a:cubicBezTo>
                  <a:pt x="297392" y="3917"/>
                  <a:pt x="162983" y="64771"/>
                  <a:pt x="136525" y="76413"/>
                </a:cubicBezTo>
                <a:cubicBezTo>
                  <a:pt x="110067" y="88055"/>
                  <a:pt x="142875" y="70063"/>
                  <a:pt x="142875" y="70063"/>
                </a:cubicBezTo>
                <a:lnTo>
                  <a:pt x="0" y="732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6204E0C2-16A5-D904-72B0-2E2BB3D9E15D}"/>
              </a:ext>
            </a:extLst>
          </p:cNvPr>
          <p:cNvSpPr/>
          <p:nvPr/>
        </p:nvSpPr>
        <p:spPr>
          <a:xfrm>
            <a:off x="5333818" y="5705470"/>
            <a:ext cx="38308" cy="117484"/>
          </a:xfrm>
          <a:custGeom>
            <a:avLst/>
            <a:gdLst>
              <a:gd name="connsiteX0" fmla="*/ 25582 w 38308"/>
              <a:gd name="connsiteY0" fmla="*/ 5 h 117484"/>
              <a:gd name="connsiteX1" fmla="*/ 6532 w 38308"/>
              <a:gd name="connsiteY1" fmla="*/ 53980 h 117484"/>
              <a:gd name="connsiteX2" fmla="*/ 38282 w 38308"/>
              <a:gd name="connsiteY2" fmla="*/ 117480 h 117484"/>
              <a:gd name="connsiteX3" fmla="*/ 182 w 38308"/>
              <a:gd name="connsiteY3" fmla="*/ 57155 h 117484"/>
              <a:gd name="connsiteX4" fmla="*/ 25582 w 38308"/>
              <a:gd name="connsiteY4" fmla="*/ 5 h 11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08" h="117484">
                <a:moveTo>
                  <a:pt x="25582" y="5"/>
                </a:moveTo>
                <a:cubicBezTo>
                  <a:pt x="26640" y="-524"/>
                  <a:pt x="4415" y="34401"/>
                  <a:pt x="6532" y="53980"/>
                </a:cubicBezTo>
                <a:cubicBezTo>
                  <a:pt x="8649" y="73559"/>
                  <a:pt x="39340" y="116951"/>
                  <a:pt x="38282" y="117480"/>
                </a:cubicBezTo>
                <a:cubicBezTo>
                  <a:pt x="37224" y="118009"/>
                  <a:pt x="2828" y="73559"/>
                  <a:pt x="182" y="57155"/>
                </a:cubicBezTo>
                <a:cubicBezTo>
                  <a:pt x="-2464" y="40751"/>
                  <a:pt x="24524" y="534"/>
                  <a:pt x="2558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43516D1C-63BA-33A2-88AA-64EE502A5B21}"/>
              </a:ext>
            </a:extLst>
          </p:cNvPr>
          <p:cNvSpPr/>
          <p:nvPr/>
        </p:nvSpPr>
        <p:spPr>
          <a:xfrm>
            <a:off x="5216523" y="5654670"/>
            <a:ext cx="212731" cy="44515"/>
          </a:xfrm>
          <a:custGeom>
            <a:avLst/>
            <a:gdLst>
              <a:gd name="connsiteX0" fmla="*/ 2 w 212731"/>
              <a:gd name="connsiteY0" fmla="*/ 5 h 44515"/>
              <a:gd name="connsiteX1" fmla="*/ 127002 w 212731"/>
              <a:gd name="connsiteY1" fmla="*/ 41280 h 44515"/>
              <a:gd name="connsiteX2" fmla="*/ 212727 w 212731"/>
              <a:gd name="connsiteY2" fmla="*/ 31755 h 44515"/>
              <a:gd name="connsiteX3" fmla="*/ 123827 w 212731"/>
              <a:gd name="connsiteY3" fmla="*/ 44455 h 44515"/>
              <a:gd name="connsiteX4" fmla="*/ 2 w 212731"/>
              <a:gd name="connsiteY4" fmla="*/ 5 h 4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31" h="44515">
                <a:moveTo>
                  <a:pt x="2" y="5"/>
                </a:moveTo>
                <a:cubicBezTo>
                  <a:pt x="531" y="-524"/>
                  <a:pt x="91548" y="35988"/>
                  <a:pt x="127002" y="41280"/>
                </a:cubicBezTo>
                <a:cubicBezTo>
                  <a:pt x="162456" y="46572"/>
                  <a:pt x="213256" y="31226"/>
                  <a:pt x="212727" y="31755"/>
                </a:cubicBezTo>
                <a:cubicBezTo>
                  <a:pt x="212198" y="32284"/>
                  <a:pt x="153989" y="45513"/>
                  <a:pt x="123827" y="44455"/>
                </a:cubicBezTo>
                <a:cubicBezTo>
                  <a:pt x="93665" y="43397"/>
                  <a:pt x="-527" y="534"/>
                  <a:pt x="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90CD21E3-787F-90D6-C181-FCCD12177BC1}"/>
              </a:ext>
            </a:extLst>
          </p:cNvPr>
          <p:cNvSpPr/>
          <p:nvPr/>
        </p:nvSpPr>
        <p:spPr>
          <a:xfrm>
            <a:off x="5203825" y="5778500"/>
            <a:ext cx="157032" cy="62590"/>
          </a:xfrm>
          <a:custGeom>
            <a:avLst/>
            <a:gdLst>
              <a:gd name="connsiteX0" fmla="*/ 0 w 157032"/>
              <a:gd name="connsiteY0" fmla="*/ 0 h 62590"/>
              <a:gd name="connsiteX1" fmla="*/ 152400 w 157032"/>
              <a:gd name="connsiteY1" fmla="*/ 60325 h 62590"/>
              <a:gd name="connsiteX2" fmla="*/ 120650 w 157032"/>
              <a:gd name="connsiteY2" fmla="*/ 50800 h 62590"/>
              <a:gd name="connsiteX3" fmla="*/ 0 w 157032"/>
              <a:gd name="connsiteY3" fmla="*/ 0 h 6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032" h="62590">
                <a:moveTo>
                  <a:pt x="0" y="0"/>
                </a:moveTo>
                <a:lnTo>
                  <a:pt x="152400" y="60325"/>
                </a:lnTo>
                <a:cubicBezTo>
                  <a:pt x="172508" y="68792"/>
                  <a:pt x="120650" y="50800"/>
                  <a:pt x="120650" y="508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81A170F4-C045-B7CA-1F78-54A676A55389}"/>
              </a:ext>
            </a:extLst>
          </p:cNvPr>
          <p:cNvSpPr/>
          <p:nvPr/>
        </p:nvSpPr>
        <p:spPr>
          <a:xfrm>
            <a:off x="5824949" y="4257605"/>
            <a:ext cx="494094" cy="110088"/>
          </a:xfrm>
          <a:custGeom>
            <a:avLst/>
            <a:gdLst>
              <a:gd name="connsiteX0" fmla="*/ 1176 w 494094"/>
              <a:gd name="connsiteY0" fmla="*/ 79445 h 110088"/>
              <a:gd name="connsiteX1" fmla="*/ 255176 w 494094"/>
              <a:gd name="connsiteY1" fmla="*/ 101670 h 110088"/>
              <a:gd name="connsiteX2" fmla="*/ 261526 w 494094"/>
              <a:gd name="connsiteY2" fmla="*/ 101670 h 110088"/>
              <a:gd name="connsiteX3" fmla="*/ 493301 w 494094"/>
              <a:gd name="connsiteY3" fmla="*/ 70 h 110088"/>
              <a:gd name="connsiteX4" fmla="*/ 334551 w 494094"/>
              <a:gd name="connsiteY4" fmla="*/ 85795 h 110088"/>
              <a:gd name="connsiteX5" fmla="*/ 255176 w 494094"/>
              <a:gd name="connsiteY5" fmla="*/ 92145 h 110088"/>
              <a:gd name="connsiteX6" fmla="*/ 163101 w 494094"/>
              <a:gd name="connsiteY6" fmla="*/ 101670 h 110088"/>
              <a:gd name="connsiteX7" fmla="*/ 1176 w 494094"/>
              <a:gd name="connsiteY7" fmla="*/ 79445 h 11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094" h="110088">
                <a:moveTo>
                  <a:pt x="1176" y="79445"/>
                </a:moveTo>
                <a:cubicBezTo>
                  <a:pt x="16522" y="79445"/>
                  <a:pt x="211784" y="97966"/>
                  <a:pt x="255176" y="101670"/>
                </a:cubicBezTo>
                <a:cubicBezTo>
                  <a:pt x="298568" y="105374"/>
                  <a:pt x="221839" y="118603"/>
                  <a:pt x="261526" y="101670"/>
                </a:cubicBezTo>
                <a:cubicBezTo>
                  <a:pt x="301213" y="84737"/>
                  <a:pt x="481130" y="2716"/>
                  <a:pt x="493301" y="70"/>
                </a:cubicBezTo>
                <a:cubicBezTo>
                  <a:pt x="505472" y="-2576"/>
                  <a:pt x="374238" y="70449"/>
                  <a:pt x="334551" y="85795"/>
                </a:cubicBezTo>
                <a:cubicBezTo>
                  <a:pt x="294864" y="101141"/>
                  <a:pt x="283751" y="89499"/>
                  <a:pt x="255176" y="92145"/>
                </a:cubicBezTo>
                <a:cubicBezTo>
                  <a:pt x="226601" y="94791"/>
                  <a:pt x="201201" y="103258"/>
                  <a:pt x="163101" y="101670"/>
                </a:cubicBezTo>
                <a:cubicBezTo>
                  <a:pt x="125001" y="100082"/>
                  <a:pt x="-14170" y="79445"/>
                  <a:pt x="1176" y="79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28062D7C-8ED1-824A-89BA-590581082A86}"/>
              </a:ext>
            </a:extLst>
          </p:cNvPr>
          <p:cNvSpPr/>
          <p:nvPr/>
        </p:nvSpPr>
        <p:spPr>
          <a:xfrm>
            <a:off x="4521139" y="4352925"/>
            <a:ext cx="409738" cy="51096"/>
          </a:xfrm>
          <a:custGeom>
            <a:avLst/>
            <a:gdLst>
              <a:gd name="connsiteX0" fmla="*/ 61 w 409738"/>
              <a:gd name="connsiteY0" fmla="*/ 22225 h 51096"/>
              <a:gd name="connsiteX1" fmla="*/ 228661 w 409738"/>
              <a:gd name="connsiteY1" fmla="*/ 50800 h 51096"/>
              <a:gd name="connsiteX2" fmla="*/ 409636 w 409738"/>
              <a:gd name="connsiteY2" fmla="*/ 0 h 51096"/>
              <a:gd name="connsiteX3" fmla="*/ 250886 w 409738"/>
              <a:gd name="connsiteY3" fmla="*/ 50800 h 51096"/>
              <a:gd name="connsiteX4" fmla="*/ 61 w 409738"/>
              <a:gd name="connsiteY4" fmla="*/ 22225 h 5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738" h="51096">
                <a:moveTo>
                  <a:pt x="61" y="22225"/>
                </a:moveTo>
                <a:cubicBezTo>
                  <a:pt x="-3643" y="22225"/>
                  <a:pt x="160399" y="54504"/>
                  <a:pt x="228661" y="50800"/>
                </a:cubicBezTo>
                <a:cubicBezTo>
                  <a:pt x="296923" y="47096"/>
                  <a:pt x="405932" y="0"/>
                  <a:pt x="409636" y="0"/>
                </a:cubicBezTo>
                <a:cubicBezTo>
                  <a:pt x="413340" y="0"/>
                  <a:pt x="315973" y="43921"/>
                  <a:pt x="250886" y="50800"/>
                </a:cubicBezTo>
                <a:lnTo>
                  <a:pt x="61" y="222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27868F2D-7A72-9340-187F-3A2EE87479B3}"/>
              </a:ext>
            </a:extLst>
          </p:cNvPr>
          <p:cNvSpPr/>
          <p:nvPr/>
        </p:nvSpPr>
        <p:spPr>
          <a:xfrm>
            <a:off x="4323050" y="4238620"/>
            <a:ext cx="176359" cy="120659"/>
          </a:xfrm>
          <a:custGeom>
            <a:avLst/>
            <a:gdLst>
              <a:gd name="connsiteX0" fmla="*/ 77500 w 176359"/>
              <a:gd name="connsiteY0" fmla="*/ 5 h 120659"/>
              <a:gd name="connsiteX1" fmla="*/ 1300 w 176359"/>
              <a:gd name="connsiteY1" fmla="*/ 47630 h 120659"/>
              <a:gd name="connsiteX2" fmla="*/ 36225 w 176359"/>
              <a:gd name="connsiteY2" fmla="*/ 34930 h 120659"/>
              <a:gd name="connsiteX3" fmla="*/ 121950 w 176359"/>
              <a:gd name="connsiteY3" fmla="*/ 63505 h 120659"/>
              <a:gd name="connsiteX4" fmla="*/ 175925 w 176359"/>
              <a:gd name="connsiteY4" fmla="*/ 120655 h 120659"/>
              <a:gd name="connsiteX5" fmla="*/ 93375 w 176359"/>
              <a:gd name="connsiteY5" fmla="*/ 60330 h 120659"/>
              <a:gd name="connsiteX6" fmla="*/ 39400 w 176359"/>
              <a:gd name="connsiteY6" fmla="*/ 44455 h 120659"/>
              <a:gd name="connsiteX7" fmla="*/ 77500 w 176359"/>
              <a:gd name="connsiteY7" fmla="*/ 5 h 12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359" h="120659">
                <a:moveTo>
                  <a:pt x="77500" y="5"/>
                </a:moveTo>
                <a:cubicBezTo>
                  <a:pt x="71150" y="534"/>
                  <a:pt x="8179" y="41809"/>
                  <a:pt x="1300" y="47630"/>
                </a:cubicBezTo>
                <a:cubicBezTo>
                  <a:pt x="-5579" y="53451"/>
                  <a:pt x="16117" y="32284"/>
                  <a:pt x="36225" y="34930"/>
                </a:cubicBezTo>
                <a:cubicBezTo>
                  <a:pt x="56333" y="37576"/>
                  <a:pt x="98667" y="49218"/>
                  <a:pt x="121950" y="63505"/>
                </a:cubicBezTo>
                <a:cubicBezTo>
                  <a:pt x="145233" y="77792"/>
                  <a:pt x="180688" y="121184"/>
                  <a:pt x="175925" y="120655"/>
                </a:cubicBezTo>
                <a:cubicBezTo>
                  <a:pt x="171163" y="120126"/>
                  <a:pt x="116129" y="73030"/>
                  <a:pt x="93375" y="60330"/>
                </a:cubicBezTo>
                <a:cubicBezTo>
                  <a:pt x="70621" y="47630"/>
                  <a:pt x="46279" y="51334"/>
                  <a:pt x="39400" y="44455"/>
                </a:cubicBezTo>
                <a:cubicBezTo>
                  <a:pt x="32521" y="37576"/>
                  <a:pt x="83850" y="-524"/>
                  <a:pt x="7750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C0C2ECD9-16D1-B14F-8C28-D9018D52655B}"/>
              </a:ext>
            </a:extLst>
          </p:cNvPr>
          <p:cNvSpPr/>
          <p:nvPr/>
        </p:nvSpPr>
        <p:spPr>
          <a:xfrm>
            <a:off x="4635124" y="4349380"/>
            <a:ext cx="319483" cy="127509"/>
          </a:xfrm>
          <a:custGeom>
            <a:avLst/>
            <a:gdLst>
              <a:gd name="connsiteX0" fmla="*/ 376 w 319483"/>
              <a:gd name="connsiteY0" fmla="*/ 127370 h 127509"/>
              <a:gd name="connsiteX1" fmla="*/ 292476 w 319483"/>
              <a:gd name="connsiteY1" fmla="*/ 44820 h 127509"/>
              <a:gd name="connsiteX2" fmla="*/ 308351 w 319483"/>
              <a:gd name="connsiteY2" fmla="*/ 370 h 127509"/>
              <a:gd name="connsiteX3" fmla="*/ 308351 w 319483"/>
              <a:gd name="connsiteY3" fmla="*/ 25770 h 127509"/>
              <a:gd name="connsiteX4" fmla="*/ 232151 w 319483"/>
              <a:gd name="connsiteY4" fmla="*/ 63870 h 127509"/>
              <a:gd name="connsiteX5" fmla="*/ 376 w 319483"/>
              <a:gd name="connsiteY5" fmla="*/ 127370 h 12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483" h="127509">
                <a:moveTo>
                  <a:pt x="376" y="127370"/>
                </a:moveTo>
                <a:cubicBezTo>
                  <a:pt x="10430" y="124195"/>
                  <a:pt x="241147" y="65987"/>
                  <a:pt x="292476" y="44820"/>
                </a:cubicBezTo>
                <a:cubicBezTo>
                  <a:pt x="343805" y="23653"/>
                  <a:pt x="305705" y="3545"/>
                  <a:pt x="308351" y="370"/>
                </a:cubicBezTo>
                <a:cubicBezTo>
                  <a:pt x="310997" y="-2805"/>
                  <a:pt x="321051" y="15187"/>
                  <a:pt x="308351" y="25770"/>
                </a:cubicBezTo>
                <a:cubicBezTo>
                  <a:pt x="295651" y="36353"/>
                  <a:pt x="279776" y="49053"/>
                  <a:pt x="232151" y="63870"/>
                </a:cubicBezTo>
                <a:cubicBezTo>
                  <a:pt x="184526" y="78687"/>
                  <a:pt x="-9678" y="130545"/>
                  <a:pt x="376" y="12737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439F340B-7E00-93DD-AEC9-D9F75F3BAB83}"/>
              </a:ext>
            </a:extLst>
          </p:cNvPr>
          <p:cNvSpPr/>
          <p:nvPr/>
        </p:nvSpPr>
        <p:spPr>
          <a:xfrm>
            <a:off x="4978336" y="4175050"/>
            <a:ext cx="54481" cy="206594"/>
          </a:xfrm>
          <a:custGeom>
            <a:avLst/>
            <a:gdLst>
              <a:gd name="connsiteX0" fmla="*/ 64 w 54481"/>
              <a:gd name="connsiteY0" fmla="*/ 75 h 206594"/>
              <a:gd name="connsiteX1" fmla="*/ 41339 w 54481"/>
              <a:gd name="connsiteY1" fmla="*/ 98500 h 206594"/>
              <a:gd name="connsiteX2" fmla="*/ 9589 w 54481"/>
              <a:gd name="connsiteY2" fmla="*/ 206450 h 206594"/>
              <a:gd name="connsiteX3" fmla="*/ 54039 w 54481"/>
              <a:gd name="connsiteY3" fmla="*/ 120725 h 206594"/>
              <a:gd name="connsiteX4" fmla="*/ 31814 w 54481"/>
              <a:gd name="connsiteY4" fmla="*/ 82625 h 206594"/>
              <a:gd name="connsiteX5" fmla="*/ 64 w 54481"/>
              <a:gd name="connsiteY5" fmla="*/ 75 h 20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81" h="206594">
                <a:moveTo>
                  <a:pt x="64" y="75"/>
                </a:moveTo>
                <a:cubicBezTo>
                  <a:pt x="1652" y="2721"/>
                  <a:pt x="39752" y="64104"/>
                  <a:pt x="41339" y="98500"/>
                </a:cubicBezTo>
                <a:cubicBezTo>
                  <a:pt x="42927" y="132896"/>
                  <a:pt x="7472" y="202746"/>
                  <a:pt x="9589" y="206450"/>
                </a:cubicBezTo>
                <a:cubicBezTo>
                  <a:pt x="11706" y="210154"/>
                  <a:pt x="50335" y="141363"/>
                  <a:pt x="54039" y="120725"/>
                </a:cubicBezTo>
                <a:cubicBezTo>
                  <a:pt x="57743" y="100087"/>
                  <a:pt x="37106" y="100087"/>
                  <a:pt x="31814" y="82625"/>
                </a:cubicBezTo>
                <a:cubicBezTo>
                  <a:pt x="26522" y="65163"/>
                  <a:pt x="-1524" y="-2571"/>
                  <a:pt x="64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9B7BF4FD-DA89-0EC3-335A-E5417B0E8F3D}"/>
              </a:ext>
            </a:extLst>
          </p:cNvPr>
          <p:cNvSpPr/>
          <p:nvPr/>
        </p:nvSpPr>
        <p:spPr>
          <a:xfrm>
            <a:off x="4892659" y="4149701"/>
            <a:ext cx="90057" cy="196899"/>
          </a:xfrm>
          <a:custGeom>
            <a:avLst/>
            <a:gdLst>
              <a:gd name="connsiteX0" fmla="*/ 16 w 90057"/>
              <a:gd name="connsiteY0" fmla="*/ 24 h 196899"/>
              <a:gd name="connsiteX1" fmla="*/ 60341 w 90057"/>
              <a:gd name="connsiteY1" fmla="*/ 104799 h 196899"/>
              <a:gd name="connsiteX2" fmla="*/ 76216 w 90057"/>
              <a:gd name="connsiteY2" fmla="*/ 142899 h 196899"/>
              <a:gd name="connsiteX3" fmla="*/ 85741 w 90057"/>
              <a:gd name="connsiteY3" fmla="*/ 196874 h 196899"/>
              <a:gd name="connsiteX4" fmla="*/ 88916 w 90057"/>
              <a:gd name="connsiteY4" fmla="*/ 149249 h 196899"/>
              <a:gd name="connsiteX5" fmla="*/ 66691 w 90057"/>
              <a:gd name="connsiteY5" fmla="*/ 95274 h 196899"/>
              <a:gd name="connsiteX6" fmla="*/ 16 w 90057"/>
              <a:gd name="connsiteY6" fmla="*/ 24 h 19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57" h="196899">
                <a:moveTo>
                  <a:pt x="16" y="24"/>
                </a:moveTo>
                <a:cubicBezTo>
                  <a:pt x="-1042" y="1612"/>
                  <a:pt x="47641" y="80987"/>
                  <a:pt x="60341" y="104799"/>
                </a:cubicBezTo>
                <a:cubicBezTo>
                  <a:pt x="73041" y="128612"/>
                  <a:pt x="71983" y="127553"/>
                  <a:pt x="76216" y="142899"/>
                </a:cubicBezTo>
                <a:cubicBezTo>
                  <a:pt x="80449" y="158245"/>
                  <a:pt x="83624" y="195816"/>
                  <a:pt x="85741" y="196874"/>
                </a:cubicBezTo>
                <a:cubicBezTo>
                  <a:pt x="87858" y="197932"/>
                  <a:pt x="92091" y="166182"/>
                  <a:pt x="88916" y="149249"/>
                </a:cubicBezTo>
                <a:cubicBezTo>
                  <a:pt x="85741" y="132316"/>
                  <a:pt x="76745" y="116970"/>
                  <a:pt x="66691" y="95274"/>
                </a:cubicBezTo>
                <a:cubicBezTo>
                  <a:pt x="56637" y="73578"/>
                  <a:pt x="1074" y="-1564"/>
                  <a:pt x="1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07C06585-C542-3CF2-EA6D-1D354F0D8241}"/>
              </a:ext>
            </a:extLst>
          </p:cNvPr>
          <p:cNvSpPr/>
          <p:nvPr/>
        </p:nvSpPr>
        <p:spPr>
          <a:xfrm>
            <a:off x="4668283" y="4023131"/>
            <a:ext cx="288857" cy="101393"/>
          </a:xfrm>
          <a:custGeom>
            <a:avLst/>
            <a:gdLst>
              <a:gd name="connsiteX0" fmla="*/ 8492 w 288857"/>
              <a:gd name="connsiteY0" fmla="*/ 5944 h 101393"/>
              <a:gd name="connsiteX1" fmla="*/ 256142 w 288857"/>
              <a:gd name="connsiteY1" fmla="*/ 78969 h 101393"/>
              <a:gd name="connsiteX2" fmla="*/ 284717 w 288857"/>
              <a:gd name="connsiteY2" fmla="*/ 101194 h 101393"/>
              <a:gd name="connsiteX3" fmla="*/ 243442 w 288857"/>
              <a:gd name="connsiteY3" fmla="*/ 69444 h 101393"/>
              <a:gd name="connsiteX4" fmla="*/ 71992 w 288857"/>
              <a:gd name="connsiteY4" fmla="*/ 12294 h 101393"/>
              <a:gd name="connsiteX5" fmla="*/ 8492 w 288857"/>
              <a:gd name="connsiteY5" fmla="*/ 5944 h 10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857" h="101393">
                <a:moveTo>
                  <a:pt x="8492" y="5944"/>
                </a:moveTo>
                <a:cubicBezTo>
                  <a:pt x="39184" y="17057"/>
                  <a:pt x="210105" y="63094"/>
                  <a:pt x="256142" y="78969"/>
                </a:cubicBezTo>
                <a:cubicBezTo>
                  <a:pt x="302180" y="94844"/>
                  <a:pt x="286834" y="102782"/>
                  <a:pt x="284717" y="101194"/>
                </a:cubicBezTo>
                <a:cubicBezTo>
                  <a:pt x="282600" y="99606"/>
                  <a:pt x="278896" y="84261"/>
                  <a:pt x="243442" y="69444"/>
                </a:cubicBezTo>
                <a:cubicBezTo>
                  <a:pt x="207988" y="54627"/>
                  <a:pt x="106388" y="23936"/>
                  <a:pt x="71992" y="12294"/>
                </a:cubicBezTo>
                <a:cubicBezTo>
                  <a:pt x="37596" y="652"/>
                  <a:pt x="-22200" y="-5169"/>
                  <a:pt x="8492" y="594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F18CF884-B986-2EDE-4136-D1C5A697AF3E}"/>
              </a:ext>
            </a:extLst>
          </p:cNvPr>
          <p:cNvSpPr/>
          <p:nvPr/>
        </p:nvSpPr>
        <p:spPr>
          <a:xfrm>
            <a:off x="5658644" y="4117964"/>
            <a:ext cx="103992" cy="158786"/>
          </a:xfrm>
          <a:custGeom>
            <a:avLst/>
            <a:gdLst>
              <a:gd name="connsiteX0" fmla="*/ 103981 w 103992"/>
              <a:gd name="connsiteY0" fmla="*/ 11 h 158786"/>
              <a:gd name="connsiteX1" fmla="*/ 15081 w 103992"/>
              <a:gd name="connsiteY1" fmla="*/ 101611 h 158786"/>
              <a:gd name="connsiteX2" fmla="*/ 2381 w 103992"/>
              <a:gd name="connsiteY2" fmla="*/ 158761 h 158786"/>
              <a:gd name="connsiteX3" fmla="*/ 8731 w 103992"/>
              <a:gd name="connsiteY3" fmla="*/ 95261 h 158786"/>
              <a:gd name="connsiteX4" fmla="*/ 103981 w 103992"/>
              <a:gd name="connsiteY4" fmla="*/ 11 h 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92" h="158786">
                <a:moveTo>
                  <a:pt x="103981" y="11"/>
                </a:moveTo>
                <a:cubicBezTo>
                  <a:pt x="105039" y="1069"/>
                  <a:pt x="32014" y="75153"/>
                  <a:pt x="15081" y="101611"/>
                </a:cubicBezTo>
                <a:cubicBezTo>
                  <a:pt x="-1852" y="128069"/>
                  <a:pt x="3439" y="159819"/>
                  <a:pt x="2381" y="158761"/>
                </a:cubicBezTo>
                <a:cubicBezTo>
                  <a:pt x="1323" y="157703"/>
                  <a:pt x="-5027" y="118544"/>
                  <a:pt x="8731" y="95261"/>
                </a:cubicBezTo>
                <a:cubicBezTo>
                  <a:pt x="22489" y="71978"/>
                  <a:pt x="102923" y="-1047"/>
                  <a:pt x="10398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378793D9-686F-D126-A2C8-8256EF9C5251}"/>
              </a:ext>
            </a:extLst>
          </p:cNvPr>
          <p:cNvSpPr/>
          <p:nvPr/>
        </p:nvSpPr>
        <p:spPr>
          <a:xfrm>
            <a:off x="5667141" y="4213198"/>
            <a:ext cx="35159" cy="130262"/>
          </a:xfrm>
          <a:custGeom>
            <a:avLst/>
            <a:gdLst>
              <a:gd name="connsiteX0" fmla="*/ 31984 w 35159"/>
              <a:gd name="connsiteY0" fmla="*/ 27 h 130262"/>
              <a:gd name="connsiteX1" fmla="*/ 234 w 35159"/>
              <a:gd name="connsiteY1" fmla="*/ 85752 h 130262"/>
              <a:gd name="connsiteX2" fmla="*/ 35159 w 35159"/>
              <a:gd name="connsiteY2" fmla="*/ 130202 h 130262"/>
              <a:gd name="connsiteX3" fmla="*/ 234 w 35159"/>
              <a:gd name="connsiteY3" fmla="*/ 95277 h 130262"/>
              <a:gd name="connsiteX4" fmla="*/ 19284 w 35159"/>
              <a:gd name="connsiteY4" fmla="*/ 92102 h 130262"/>
              <a:gd name="connsiteX5" fmla="*/ 6584 w 35159"/>
              <a:gd name="connsiteY5" fmla="*/ 76227 h 130262"/>
              <a:gd name="connsiteX6" fmla="*/ 31984 w 35159"/>
              <a:gd name="connsiteY6" fmla="*/ 27 h 13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59" h="130262">
                <a:moveTo>
                  <a:pt x="31984" y="27"/>
                </a:moveTo>
                <a:cubicBezTo>
                  <a:pt x="30926" y="1615"/>
                  <a:pt x="-295" y="64056"/>
                  <a:pt x="234" y="85752"/>
                </a:cubicBezTo>
                <a:cubicBezTo>
                  <a:pt x="763" y="107448"/>
                  <a:pt x="35159" y="128615"/>
                  <a:pt x="35159" y="130202"/>
                </a:cubicBezTo>
                <a:cubicBezTo>
                  <a:pt x="35159" y="131789"/>
                  <a:pt x="2880" y="101627"/>
                  <a:pt x="234" y="95277"/>
                </a:cubicBezTo>
                <a:cubicBezTo>
                  <a:pt x="-2412" y="88927"/>
                  <a:pt x="18226" y="95277"/>
                  <a:pt x="19284" y="92102"/>
                </a:cubicBezTo>
                <a:cubicBezTo>
                  <a:pt x="20342" y="88927"/>
                  <a:pt x="5526" y="87339"/>
                  <a:pt x="6584" y="76227"/>
                </a:cubicBezTo>
                <a:cubicBezTo>
                  <a:pt x="7642" y="65115"/>
                  <a:pt x="33042" y="-1561"/>
                  <a:pt x="31984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1BFD8D5C-8D08-00EF-08D4-533F7C79DA30}"/>
              </a:ext>
            </a:extLst>
          </p:cNvPr>
          <p:cNvSpPr/>
          <p:nvPr/>
        </p:nvSpPr>
        <p:spPr>
          <a:xfrm>
            <a:off x="5486320" y="4108203"/>
            <a:ext cx="35174" cy="280480"/>
          </a:xfrm>
          <a:custGeom>
            <a:avLst/>
            <a:gdLst>
              <a:gd name="connsiteX0" fmla="*/ 80 w 35174"/>
              <a:gd name="connsiteY0" fmla="*/ 247 h 280480"/>
              <a:gd name="connsiteX1" fmla="*/ 25480 w 35174"/>
              <a:gd name="connsiteY1" fmla="*/ 108197 h 280480"/>
              <a:gd name="connsiteX2" fmla="*/ 28655 w 35174"/>
              <a:gd name="connsiteY2" fmla="*/ 193922 h 280480"/>
              <a:gd name="connsiteX3" fmla="*/ 25480 w 35174"/>
              <a:gd name="connsiteY3" fmla="*/ 279647 h 280480"/>
              <a:gd name="connsiteX4" fmla="*/ 35005 w 35174"/>
              <a:gd name="connsiteY4" fmla="*/ 139947 h 280480"/>
              <a:gd name="connsiteX5" fmla="*/ 80 w 35174"/>
              <a:gd name="connsiteY5" fmla="*/ 247 h 28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74" h="280480">
                <a:moveTo>
                  <a:pt x="80" y="247"/>
                </a:moveTo>
                <a:cubicBezTo>
                  <a:pt x="-1507" y="-5045"/>
                  <a:pt x="20718" y="75918"/>
                  <a:pt x="25480" y="108197"/>
                </a:cubicBezTo>
                <a:cubicBezTo>
                  <a:pt x="30243" y="140476"/>
                  <a:pt x="28655" y="165347"/>
                  <a:pt x="28655" y="193922"/>
                </a:cubicBezTo>
                <a:cubicBezTo>
                  <a:pt x="28655" y="222497"/>
                  <a:pt x="24422" y="288643"/>
                  <a:pt x="25480" y="279647"/>
                </a:cubicBezTo>
                <a:cubicBezTo>
                  <a:pt x="26538" y="270651"/>
                  <a:pt x="36593" y="182280"/>
                  <a:pt x="35005" y="139947"/>
                </a:cubicBezTo>
                <a:cubicBezTo>
                  <a:pt x="33418" y="97614"/>
                  <a:pt x="1667" y="5539"/>
                  <a:pt x="80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515CC30D-3E46-403F-2ECD-E6DAF79A0927}"/>
              </a:ext>
            </a:extLst>
          </p:cNvPr>
          <p:cNvSpPr/>
          <p:nvPr/>
        </p:nvSpPr>
        <p:spPr>
          <a:xfrm>
            <a:off x="5634704" y="4048071"/>
            <a:ext cx="93117" cy="206574"/>
          </a:xfrm>
          <a:custGeom>
            <a:avLst/>
            <a:gdLst>
              <a:gd name="connsiteX0" fmla="*/ 92996 w 93117"/>
              <a:gd name="connsiteY0" fmla="*/ 54 h 206574"/>
              <a:gd name="connsiteX1" fmla="*/ 23146 w 93117"/>
              <a:gd name="connsiteY1" fmla="*/ 127054 h 206574"/>
              <a:gd name="connsiteX2" fmla="*/ 13621 w 93117"/>
              <a:gd name="connsiteY2" fmla="*/ 206429 h 206574"/>
              <a:gd name="connsiteX3" fmla="*/ 4096 w 93117"/>
              <a:gd name="connsiteY3" fmla="*/ 142929 h 206574"/>
              <a:gd name="connsiteX4" fmla="*/ 92996 w 93117"/>
              <a:gd name="connsiteY4" fmla="*/ 54 h 2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17" h="206574">
                <a:moveTo>
                  <a:pt x="92996" y="54"/>
                </a:moveTo>
                <a:cubicBezTo>
                  <a:pt x="96171" y="-2592"/>
                  <a:pt x="36375" y="92658"/>
                  <a:pt x="23146" y="127054"/>
                </a:cubicBezTo>
                <a:cubicBezTo>
                  <a:pt x="9917" y="161450"/>
                  <a:pt x="16796" y="203783"/>
                  <a:pt x="13621" y="206429"/>
                </a:cubicBezTo>
                <a:cubicBezTo>
                  <a:pt x="10446" y="209075"/>
                  <a:pt x="-8075" y="175208"/>
                  <a:pt x="4096" y="142929"/>
                </a:cubicBezTo>
                <a:cubicBezTo>
                  <a:pt x="16267" y="110650"/>
                  <a:pt x="89821" y="2700"/>
                  <a:pt x="92996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13BCDD0D-EA86-93D2-F8C5-FBF8A59B0111}"/>
              </a:ext>
            </a:extLst>
          </p:cNvPr>
          <p:cNvSpPr/>
          <p:nvPr/>
        </p:nvSpPr>
        <p:spPr>
          <a:xfrm>
            <a:off x="5771415" y="4317419"/>
            <a:ext cx="532458" cy="72897"/>
          </a:xfrm>
          <a:custGeom>
            <a:avLst/>
            <a:gdLst>
              <a:gd name="connsiteX0" fmla="*/ 735 w 532458"/>
              <a:gd name="connsiteY0" fmla="*/ 29156 h 72897"/>
              <a:gd name="connsiteX1" fmla="*/ 242035 w 532458"/>
              <a:gd name="connsiteY1" fmla="*/ 54556 h 72897"/>
              <a:gd name="connsiteX2" fmla="*/ 194410 w 532458"/>
              <a:gd name="connsiteY2" fmla="*/ 70431 h 72897"/>
              <a:gd name="connsiteX3" fmla="*/ 527785 w 532458"/>
              <a:gd name="connsiteY3" fmla="*/ 581 h 72897"/>
              <a:gd name="connsiteX4" fmla="*/ 378560 w 532458"/>
              <a:gd name="connsiteY4" fmla="*/ 38681 h 72897"/>
              <a:gd name="connsiteX5" fmla="*/ 219810 w 532458"/>
              <a:gd name="connsiteY5" fmla="*/ 67256 h 72897"/>
              <a:gd name="connsiteX6" fmla="*/ 169010 w 532458"/>
              <a:gd name="connsiteY6" fmla="*/ 60906 h 72897"/>
              <a:gd name="connsiteX7" fmla="*/ 165835 w 532458"/>
              <a:gd name="connsiteY7" fmla="*/ 64081 h 72897"/>
              <a:gd name="connsiteX8" fmla="*/ 735 w 532458"/>
              <a:gd name="connsiteY8" fmla="*/ 29156 h 7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458" h="72897">
                <a:moveTo>
                  <a:pt x="735" y="29156"/>
                </a:moveTo>
                <a:cubicBezTo>
                  <a:pt x="13435" y="27569"/>
                  <a:pt x="209756" y="47677"/>
                  <a:pt x="242035" y="54556"/>
                </a:cubicBezTo>
                <a:cubicBezTo>
                  <a:pt x="274314" y="61435"/>
                  <a:pt x="146785" y="79427"/>
                  <a:pt x="194410" y="70431"/>
                </a:cubicBezTo>
                <a:cubicBezTo>
                  <a:pt x="242035" y="61435"/>
                  <a:pt x="497093" y="5873"/>
                  <a:pt x="527785" y="581"/>
                </a:cubicBezTo>
                <a:cubicBezTo>
                  <a:pt x="558477" y="-4711"/>
                  <a:pt x="429889" y="27569"/>
                  <a:pt x="378560" y="38681"/>
                </a:cubicBezTo>
                <a:cubicBezTo>
                  <a:pt x="327231" y="49793"/>
                  <a:pt x="254735" y="63552"/>
                  <a:pt x="219810" y="67256"/>
                </a:cubicBezTo>
                <a:cubicBezTo>
                  <a:pt x="184885" y="70960"/>
                  <a:pt x="178006" y="61435"/>
                  <a:pt x="169010" y="60906"/>
                </a:cubicBezTo>
                <a:cubicBezTo>
                  <a:pt x="160014" y="60377"/>
                  <a:pt x="188060" y="67785"/>
                  <a:pt x="165835" y="64081"/>
                </a:cubicBezTo>
                <a:cubicBezTo>
                  <a:pt x="143610" y="60377"/>
                  <a:pt x="-11965" y="30743"/>
                  <a:pt x="735" y="29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DF9C1C79-60C1-907F-F0E8-C2AA0130013D}"/>
              </a:ext>
            </a:extLst>
          </p:cNvPr>
          <p:cNvSpPr/>
          <p:nvPr/>
        </p:nvSpPr>
        <p:spPr>
          <a:xfrm>
            <a:off x="6241941" y="4070331"/>
            <a:ext cx="179037" cy="137230"/>
          </a:xfrm>
          <a:custGeom>
            <a:avLst/>
            <a:gdLst>
              <a:gd name="connsiteX0" fmla="*/ 109 w 179037"/>
              <a:gd name="connsiteY0" fmla="*/ 19 h 137230"/>
              <a:gd name="connsiteX1" fmla="*/ 117584 w 179037"/>
              <a:gd name="connsiteY1" fmla="*/ 63519 h 137230"/>
              <a:gd name="connsiteX2" fmla="*/ 177909 w 179037"/>
              <a:gd name="connsiteY2" fmla="*/ 136544 h 137230"/>
              <a:gd name="connsiteX3" fmla="*/ 155684 w 179037"/>
              <a:gd name="connsiteY3" fmla="*/ 98444 h 137230"/>
              <a:gd name="connsiteX4" fmla="*/ 139809 w 179037"/>
              <a:gd name="connsiteY4" fmla="*/ 69869 h 137230"/>
              <a:gd name="connsiteX5" fmla="*/ 109 w 179037"/>
              <a:gd name="connsiteY5" fmla="*/ 19 h 13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037" h="137230">
                <a:moveTo>
                  <a:pt x="109" y="19"/>
                </a:moveTo>
                <a:cubicBezTo>
                  <a:pt x="-3595" y="-1039"/>
                  <a:pt x="87951" y="40765"/>
                  <a:pt x="117584" y="63519"/>
                </a:cubicBezTo>
                <a:cubicBezTo>
                  <a:pt x="147217" y="86273"/>
                  <a:pt x="171559" y="130723"/>
                  <a:pt x="177909" y="136544"/>
                </a:cubicBezTo>
                <a:cubicBezTo>
                  <a:pt x="184259" y="142365"/>
                  <a:pt x="162034" y="109556"/>
                  <a:pt x="155684" y="98444"/>
                </a:cubicBezTo>
                <a:cubicBezTo>
                  <a:pt x="149334" y="87332"/>
                  <a:pt x="162034" y="88919"/>
                  <a:pt x="139809" y="69869"/>
                </a:cubicBezTo>
                <a:cubicBezTo>
                  <a:pt x="117584" y="50819"/>
                  <a:pt x="3813" y="1077"/>
                  <a:pt x="10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DAC7FEEF-E430-9B01-14A9-66F49AA34D13}"/>
              </a:ext>
            </a:extLst>
          </p:cNvPr>
          <p:cNvSpPr/>
          <p:nvPr/>
        </p:nvSpPr>
        <p:spPr>
          <a:xfrm>
            <a:off x="5616495" y="4051186"/>
            <a:ext cx="41355" cy="228804"/>
          </a:xfrm>
          <a:custGeom>
            <a:avLst/>
            <a:gdLst>
              <a:gd name="connsiteX0" fmla="*/ 38180 w 41355"/>
              <a:gd name="connsiteY0" fmla="*/ 114 h 228804"/>
              <a:gd name="connsiteX1" fmla="*/ 80 w 41355"/>
              <a:gd name="connsiteY1" fmla="*/ 98539 h 228804"/>
              <a:gd name="connsiteX2" fmla="*/ 41355 w 41355"/>
              <a:gd name="connsiteY2" fmla="*/ 228714 h 228804"/>
              <a:gd name="connsiteX3" fmla="*/ 80 w 41355"/>
              <a:gd name="connsiteY3" fmla="*/ 117589 h 228804"/>
              <a:gd name="connsiteX4" fmla="*/ 38180 w 41355"/>
              <a:gd name="connsiteY4" fmla="*/ 114 h 22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5" h="228804">
                <a:moveTo>
                  <a:pt x="38180" y="114"/>
                </a:moveTo>
                <a:cubicBezTo>
                  <a:pt x="38180" y="-3061"/>
                  <a:pt x="-449" y="60439"/>
                  <a:pt x="80" y="98539"/>
                </a:cubicBezTo>
                <a:cubicBezTo>
                  <a:pt x="609" y="136639"/>
                  <a:pt x="41355" y="225539"/>
                  <a:pt x="41355" y="228714"/>
                </a:cubicBezTo>
                <a:cubicBezTo>
                  <a:pt x="41355" y="231889"/>
                  <a:pt x="2197" y="150926"/>
                  <a:pt x="80" y="117589"/>
                </a:cubicBezTo>
                <a:cubicBezTo>
                  <a:pt x="-2037" y="84252"/>
                  <a:pt x="38180" y="3289"/>
                  <a:pt x="38180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6F20D291-B5B7-BA31-DF89-8149D7B4F6D7}"/>
              </a:ext>
            </a:extLst>
          </p:cNvPr>
          <p:cNvSpPr/>
          <p:nvPr/>
        </p:nvSpPr>
        <p:spPr>
          <a:xfrm>
            <a:off x="5692707" y="4313906"/>
            <a:ext cx="265778" cy="113507"/>
          </a:xfrm>
          <a:custGeom>
            <a:avLst/>
            <a:gdLst>
              <a:gd name="connsiteX0" fmla="*/ 3243 w 265778"/>
              <a:gd name="connsiteY0" fmla="*/ 919 h 113507"/>
              <a:gd name="connsiteX1" fmla="*/ 263593 w 265778"/>
              <a:gd name="connsiteY1" fmla="*/ 112044 h 113507"/>
              <a:gd name="connsiteX2" fmla="*/ 123893 w 265778"/>
              <a:gd name="connsiteY2" fmla="*/ 61244 h 113507"/>
              <a:gd name="connsiteX3" fmla="*/ 3243 w 265778"/>
              <a:gd name="connsiteY3" fmla="*/ 919 h 11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778" h="113507">
                <a:moveTo>
                  <a:pt x="3243" y="919"/>
                </a:moveTo>
                <a:cubicBezTo>
                  <a:pt x="26526" y="9386"/>
                  <a:pt x="243485" y="101990"/>
                  <a:pt x="263593" y="112044"/>
                </a:cubicBezTo>
                <a:cubicBezTo>
                  <a:pt x="283701" y="122098"/>
                  <a:pt x="159347" y="77648"/>
                  <a:pt x="123893" y="61244"/>
                </a:cubicBezTo>
                <a:cubicBezTo>
                  <a:pt x="88439" y="44840"/>
                  <a:pt x="-20040" y="-7548"/>
                  <a:pt x="3243" y="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94D137BA-52FE-967D-2778-C017EAB11DD7}"/>
              </a:ext>
            </a:extLst>
          </p:cNvPr>
          <p:cNvSpPr/>
          <p:nvPr/>
        </p:nvSpPr>
        <p:spPr>
          <a:xfrm>
            <a:off x="4575169" y="4409970"/>
            <a:ext cx="301643" cy="25505"/>
          </a:xfrm>
          <a:custGeom>
            <a:avLst/>
            <a:gdLst>
              <a:gd name="connsiteX0" fmla="*/ 6 w 301643"/>
              <a:gd name="connsiteY0" fmla="*/ 105 h 25505"/>
              <a:gd name="connsiteX1" fmla="*/ 187331 w 301643"/>
              <a:gd name="connsiteY1" fmla="*/ 15980 h 25505"/>
              <a:gd name="connsiteX2" fmla="*/ 301631 w 301643"/>
              <a:gd name="connsiteY2" fmla="*/ 3280 h 25505"/>
              <a:gd name="connsiteX3" fmla="*/ 193681 w 301643"/>
              <a:gd name="connsiteY3" fmla="*/ 25505 h 25505"/>
              <a:gd name="connsiteX4" fmla="*/ 6 w 301643"/>
              <a:gd name="connsiteY4" fmla="*/ 105 h 2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643" h="25505">
                <a:moveTo>
                  <a:pt x="6" y="105"/>
                </a:moveTo>
                <a:cubicBezTo>
                  <a:pt x="-1052" y="-1483"/>
                  <a:pt x="137060" y="15451"/>
                  <a:pt x="187331" y="15980"/>
                </a:cubicBezTo>
                <a:cubicBezTo>
                  <a:pt x="237602" y="16509"/>
                  <a:pt x="300573" y="1692"/>
                  <a:pt x="301631" y="3280"/>
                </a:cubicBezTo>
                <a:cubicBezTo>
                  <a:pt x="302689" y="4868"/>
                  <a:pt x="237073" y="25505"/>
                  <a:pt x="193681" y="25505"/>
                </a:cubicBezTo>
                <a:cubicBezTo>
                  <a:pt x="150289" y="25505"/>
                  <a:pt x="1064" y="1693"/>
                  <a:pt x="6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910A9CBE-F0F8-7F07-C8E6-3D1237ACA6D7}"/>
              </a:ext>
            </a:extLst>
          </p:cNvPr>
          <p:cNvSpPr/>
          <p:nvPr/>
        </p:nvSpPr>
        <p:spPr>
          <a:xfrm>
            <a:off x="4661769" y="4370594"/>
            <a:ext cx="363115" cy="143433"/>
          </a:xfrm>
          <a:custGeom>
            <a:avLst/>
            <a:gdLst>
              <a:gd name="connsiteX0" fmla="*/ 8656 w 363115"/>
              <a:gd name="connsiteY0" fmla="*/ 141081 h 143433"/>
              <a:gd name="connsiteX1" fmla="*/ 345206 w 363115"/>
              <a:gd name="connsiteY1" fmla="*/ 4556 h 143433"/>
              <a:gd name="connsiteX2" fmla="*/ 319806 w 363115"/>
              <a:gd name="connsiteY2" fmla="*/ 29956 h 143433"/>
              <a:gd name="connsiteX3" fmla="*/ 237256 w 363115"/>
              <a:gd name="connsiteY3" fmla="*/ 115681 h 143433"/>
              <a:gd name="connsiteX4" fmla="*/ 316631 w 363115"/>
              <a:gd name="connsiteY4" fmla="*/ 17256 h 143433"/>
              <a:gd name="connsiteX5" fmla="*/ 151531 w 363115"/>
              <a:gd name="connsiteY5" fmla="*/ 64881 h 143433"/>
              <a:gd name="connsiteX6" fmla="*/ 100731 w 363115"/>
              <a:gd name="connsiteY6" fmla="*/ 90281 h 143433"/>
              <a:gd name="connsiteX7" fmla="*/ 8656 w 363115"/>
              <a:gd name="connsiteY7" fmla="*/ 141081 h 14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115" h="143433">
                <a:moveTo>
                  <a:pt x="8656" y="141081"/>
                </a:moveTo>
                <a:cubicBezTo>
                  <a:pt x="49402" y="126794"/>
                  <a:pt x="345206" y="4556"/>
                  <a:pt x="345206" y="4556"/>
                </a:cubicBezTo>
                <a:cubicBezTo>
                  <a:pt x="397064" y="-13965"/>
                  <a:pt x="319806" y="29956"/>
                  <a:pt x="319806" y="29956"/>
                </a:cubicBezTo>
                <a:cubicBezTo>
                  <a:pt x="301814" y="48477"/>
                  <a:pt x="237785" y="117798"/>
                  <a:pt x="237256" y="115681"/>
                </a:cubicBezTo>
                <a:cubicBezTo>
                  <a:pt x="236727" y="113564"/>
                  <a:pt x="330919" y="25723"/>
                  <a:pt x="316631" y="17256"/>
                </a:cubicBezTo>
                <a:cubicBezTo>
                  <a:pt x="302343" y="8789"/>
                  <a:pt x="187514" y="52710"/>
                  <a:pt x="151531" y="64881"/>
                </a:cubicBezTo>
                <a:cubicBezTo>
                  <a:pt x="115548" y="77052"/>
                  <a:pt x="118193" y="80227"/>
                  <a:pt x="100731" y="90281"/>
                </a:cubicBezTo>
                <a:cubicBezTo>
                  <a:pt x="83269" y="100335"/>
                  <a:pt x="-32090" y="155368"/>
                  <a:pt x="8656" y="1410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DE738158-9AEF-9425-1280-0A8BDBF7A88A}"/>
              </a:ext>
            </a:extLst>
          </p:cNvPr>
          <p:cNvSpPr/>
          <p:nvPr/>
        </p:nvSpPr>
        <p:spPr>
          <a:xfrm>
            <a:off x="5064103" y="4101748"/>
            <a:ext cx="45336" cy="219850"/>
          </a:xfrm>
          <a:custGeom>
            <a:avLst/>
            <a:gdLst>
              <a:gd name="connsiteX0" fmla="*/ 19072 w 45336"/>
              <a:gd name="connsiteY0" fmla="*/ 352 h 219850"/>
              <a:gd name="connsiteX1" fmla="*/ 38122 w 45336"/>
              <a:gd name="connsiteY1" fmla="*/ 98777 h 219850"/>
              <a:gd name="connsiteX2" fmla="*/ 22 w 45336"/>
              <a:gd name="connsiteY2" fmla="*/ 219427 h 219850"/>
              <a:gd name="connsiteX3" fmla="*/ 44472 w 45336"/>
              <a:gd name="connsiteY3" fmla="*/ 133702 h 219850"/>
              <a:gd name="connsiteX4" fmla="*/ 19072 w 45336"/>
              <a:gd name="connsiteY4" fmla="*/ 352 h 2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36" h="219850">
                <a:moveTo>
                  <a:pt x="19072" y="352"/>
                </a:moveTo>
                <a:cubicBezTo>
                  <a:pt x="18014" y="-5469"/>
                  <a:pt x="41297" y="62265"/>
                  <a:pt x="38122" y="98777"/>
                </a:cubicBezTo>
                <a:cubicBezTo>
                  <a:pt x="34947" y="135289"/>
                  <a:pt x="-1036" y="213606"/>
                  <a:pt x="22" y="219427"/>
                </a:cubicBezTo>
                <a:cubicBezTo>
                  <a:pt x="1080" y="225248"/>
                  <a:pt x="38122" y="169685"/>
                  <a:pt x="44472" y="133702"/>
                </a:cubicBezTo>
                <a:cubicBezTo>
                  <a:pt x="50822" y="97719"/>
                  <a:pt x="20130" y="6173"/>
                  <a:pt x="19072" y="3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614B9D6C-6B8C-AF8B-6CC9-C898A777BDCD}"/>
              </a:ext>
            </a:extLst>
          </p:cNvPr>
          <p:cNvSpPr/>
          <p:nvPr/>
        </p:nvSpPr>
        <p:spPr>
          <a:xfrm>
            <a:off x="4039591" y="4562200"/>
            <a:ext cx="113309" cy="540151"/>
          </a:xfrm>
          <a:custGeom>
            <a:avLst/>
            <a:gdLst>
              <a:gd name="connsiteX0" fmla="*/ 2184 w 113309"/>
              <a:gd name="connsiteY0" fmla="*/ 275 h 540151"/>
              <a:gd name="connsiteX1" fmla="*/ 11709 w 113309"/>
              <a:gd name="connsiteY1" fmla="*/ 222525 h 540151"/>
              <a:gd name="connsiteX2" fmla="*/ 113309 w 113309"/>
              <a:gd name="connsiteY2" fmla="*/ 540025 h 540151"/>
              <a:gd name="connsiteX3" fmla="*/ 11709 w 113309"/>
              <a:gd name="connsiteY3" fmla="*/ 184425 h 540151"/>
              <a:gd name="connsiteX4" fmla="*/ 2184 w 113309"/>
              <a:gd name="connsiteY4" fmla="*/ 275 h 54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09" h="540151">
                <a:moveTo>
                  <a:pt x="2184" y="275"/>
                </a:moveTo>
                <a:cubicBezTo>
                  <a:pt x="2184" y="6625"/>
                  <a:pt x="-6812" y="132567"/>
                  <a:pt x="11709" y="222525"/>
                </a:cubicBezTo>
                <a:cubicBezTo>
                  <a:pt x="30230" y="312483"/>
                  <a:pt x="113309" y="546375"/>
                  <a:pt x="113309" y="540025"/>
                </a:cubicBezTo>
                <a:cubicBezTo>
                  <a:pt x="113309" y="533675"/>
                  <a:pt x="28113" y="270150"/>
                  <a:pt x="11709" y="184425"/>
                </a:cubicBezTo>
                <a:cubicBezTo>
                  <a:pt x="-4695" y="98700"/>
                  <a:pt x="2184" y="-6075"/>
                  <a:pt x="2184" y="2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C88D0569-F50A-ACFD-9170-1ED5A66AC5D6}"/>
              </a:ext>
            </a:extLst>
          </p:cNvPr>
          <p:cNvSpPr/>
          <p:nvPr/>
        </p:nvSpPr>
        <p:spPr>
          <a:xfrm>
            <a:off x="4224855" y="5292015"/>
            <a:ext cx="261699" cy="346830"/>
          </a:xfrm>
          <a:custGeom>
            <a:avLst/>
            <a:gdLst>
              <a:gd name="connsiteX0" fmla="*/ 1070 w 261699"/>
              <a:gd name="connsiteY0" fmla="*/ 710 h 346830"/>
              <a:gd name="connsiteX1" fmla="*/ 89970 w 261699"/>
              <a:gd name="connsiteY1" fmla="*/ 181685 h 346830"/>
              <a:gd name="connsiteX2" fmla="*/ 261420 w 261699"/>
              <a:gd name="connsiteY2" fmla="*/ 346785 h 346830"/>
              <a:gd name="connsiteX3" fmla="*/ 128070 w 261699"/>
              <a:gd name="connsiteY3" fmla="*/ 197560 h 346830"/>
              <a:gd name="connsiteX4" fmla="*/ 45520 w 261699"/>
              <a:gd name="connsiteY4" fmla="*/ 121360 h 346830"/>
              <a:gd name="connsiteX5" fmla="*/ 1070 w 261699"/>
              <a:gd name="connsiteY5" fmla="*/ 710 h 34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99" h="346830">
                <a:moveTo>
                  <a:pt x="1070" y="710"/>
                </a:moveTo>
                <a:cubicBezTo>
                  <a:pt x="8478" y="10764"/>
                  <a:pt x="46578" y="124006"/>
                  <a:pt x="89970" y="181685"/>
                </a:cubicBezTo>
                <a:cubicBezTo>
                  <a:pt x="133362" y="239364"/>
                  <a:pt x="255070" y="344139"/>
                  <a:pt x="261420" y="346785"/>
                </a:cubicBezTo>
                <a:cubicBezTo>
                  <a:pt x="267770" y="349431"/>
                  <a:pt x="164053" y="235131"/>
                  <a:pt x="128070" y="197560"/>
                </a:cubicBezTo>
                <a:cubicBezTo>
                  <a:pt x="92087" y="159989"/>
                  <a:pt x="64570" y="152581"/>
                  <a:pt x="45520" y="121360"/>
                </a:cubicBezTo>
                <a:cubicBezTo>
                  <a:pt x="26470" y="90139"/>
                  <a:pt x="-6338" y="-9344"/>
                  <a:pt x="1070" y="7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D831B4DA-2E24-9F89-5DCB-1D54580FE1A9}"/>
              </a:ext>
            </a:extLst>
          </p:cNvPr>
          <p:cNvSpPr/>
          <p:nvPr/>
        </p:nvSpPr>
        <p:spPr>
          <a:xfrm>
            <a:off x="4060226" y="4276635"/>
            <a:ext cx="45055" cy="266833"/>
          </a:xfrm>
          <a:custGeom>
            <a:avLst/>
            <a:gdLst>
              <a:gd name="connsiteX0" fmla="*/ 45049 w 45055"/>
              <a:gd name="connsiteY0" fmla="*/ 90 h 266833"/>
              <a:gd name="connsiteX1" fmla="*/ 6949 w 45055"/>
              <a:gd name="connsiteY1" fmla="*/ 158840 h 266833"/>
              <a:gd name="connsiteX2" fmla="*/ 10124 w 45055"/>
              <a:gd name="connsiteY2" fmla="*/ 266790 h 266833"/>
              <a:gd name="connsiteX3" fmla="*/ 3774 w 45055"/>
              <a:gd name="connsiteY3" fmla="*/ 171540 h 266833"/>
              <a:gd name="connsiteX4" fmla="*/ 3774 w 45055"/>
              <a:gd name="connsiteY4" fmla="*/ 136615 h 266833"/>
              <a:gd name="connsiteX5" fmla="*/ 45049 w 45055"/>
              <a:gd name="connsiteY5" fmla="*/ 90 h 26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5" h="266833">
                <a:moveTo>
                  <a:pt x="45049" y="90"/>
                </a:moveTo>
                <a:cubicBezTo>
                  <a:pt x="45578" y="3794"/>
                  <a:pt x="12770" y="114390"/>
                  <a:pt x="6949" y="158840"/>
                </a:cubicBezTo>
                <a:cubicBezTo>
                  <a:pt x="1128" y="203290"/>
                  <a:pt x="10653" y="264673"/>
                  <a:pt x="10124" y="266790"/>
                </a:cubicBezTo>
                <a:cubicBezTo>
                  <a:pt x="9595" y="268907"/>
                  <a:pt x="4832" y="193236"/>
                  <a:pt x="3774" y="171540"/>
                </a:cubicBezTo>
                <a:cubicBezTo>
                  <a:pt x="2716" y="149844"/>
                  <a:pt x="-4163" y="165719"/>
                  <a:pt x="3774" y="136615"/>
                </a:cubicBezTo>
                <a:cubicBezTo>
                  <a:pt x="11711" y="107511"/>
                  <a:pt x="44520" y="-3614"/>
                  <a:pt x="45049" y="9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4A40615A-3A21-E772-06D9-1548BB83B102}"/>
              </a:ext>
            </a:extLst>
          </p:cNvPr>
          <p:cNvSpPr/>
          <p:nvPr/>
        </p:nvSpPr>
        <p:spPr>
          <a:xfrm>
            <a:off x="3943315" y="4174432"/>
            <a:ext cx="25444" cy="472357"/>
          </a:xfrm>
          <a:custGeom>
            <a:avLst/>
            <a:gdLst>
              <a:gd name="connsiteX0" fmla="*/ 22260 w 25444"/>
              <a:gd name="connsiteY0" fmla="*/ 693 h 472357"/>
              <a:gd name="connsiteX1" fmla="*/ 3210 w 25444"/>
              <a:gd name="connsiteY1" fmla="*/ 337243 h 472357"/>
              <a:gd name="connsiteX2" fmla="*/ 25435 w 25444"/>
              <a:gd name="connsiteY2" fmla="*/ 470593 h 472357"/>
              <a:gd name="connsiteX3" fmla="*/ 35 w 25444"/>
              <a:gd name="connsiteY3" fmla="*/ 254693 h 472357"/>
              <a:gd name="connsiteX4" fmla="*/ 22260 w 25444"/>
              <a:gd name="connsiteY4" fmla="*/ 693 h 47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44" h="472357">
                <a:moveTo>
                  <a:pt x="22260" y="693"/>
                </a:moveTo>
                <a:cubicBezTo>
                  <a:pt x="22789" y="14451"/>
                  <a:pt x="2681" y="258926"/>
                  <a:pt x="3210" y="337243"/>
                </a:cubicBezTo>
                <a:cubicBezTo>
                  <a:pt x="3739" y="415560"/>
                  <a:pt x="25964" y="484351"/>
                  <a:pt x="25435" y="470593"/>
                </a:cubicBezTo>
                <a:cubicBezTo>
                  <a:pt x="24906" y="456835"/>
                  <a:pt x="1093" y="327718"/>
                  <a:pt x="35" y="254693"/>
                </a:cubicBezTo>
                <a:cubicBezTo>
                  <a:pt x="-1023" y="181668"/>
                  <a:pt x="21731" y="-13065"/>
                  <a:pt x="22260" y="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7D6D20BB-710E-3CFF-EDE5-B3C80B66E100}"/>
              </a:ext>
            </a:extLst>
          </p:cNvPr>
          <p:cNvSpPr/>
          <p:nvPr/>
        </p:nvSpPr>
        <p:spPr>
          <a:xfrm>
            <a:off x="5619709" y="5819560"/>
            <a:ext cx="457305" cy="343375"/>
          </a:xfrm>
          <a:custGeom>
            <a:avLst/>
            <a:gdLst>
              <a:gd name="connsiteX0" fmla="*/ 41 w 457305"/>
              <a:gd name="connsiteY0" fmla="*/ 343115 h 343375"/>
              <a:gd name="connsiteX1" fmla="*/ 269916 w 457305"/>
              <a:gd name="connsiteY1" fmla="*/ 165315 h 343375"/>
              <a:gd name="connsiteX2" fmla="*/ 457241 w 457305"/>
              <a:gd name="connsiteY2" fmla="*/ 215 h 343375"/>
              <a:gd name="connsiteX3" fmla="*/ 250866 w 457305"/>
              <a:gd name="connsiteY3" fmla="*/ 200240 h 343375"/>
              <a:gd name="connsiteX4" fmla="*/ 41 w 457305"/>
              <a:gd name="connsiteY4" fmla="*/ 343115 h 3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305" h="343375">
                <a:moveTo>
                  <a:pt x="41" y="343115"/>
                </a:moveTo>
                <a:cubicBezTo>
                  <a:pt x="3216" y="337294"/>
                  <a:pt x="193716" y="222465"/>
                  <a:pt x="269916" y="165315"/>
                </a:cubicBezTo>
                <a:cubicBezTo>
                  <a:pt x="346116" y="108165"/>
                  <a:pt x="460416" y="-5606"/>
                  <a:pt x="457241" y="215"/>
                </a:cubicBezTo>
                <a:cubicBezTo>
                  <a:pt x="454066" y="6036"/>
                  <a:pt x="322833" y="144677"/>
                  <a:pt x="250866" y="200240"/>
                </a:cubicBezTo>
                <a:cubicBezTo>
                  <a:pt x="178899" y="255802"/>
                  <a:pt x="-3134" y="348936"/>
                  <a:pt x="41" y="3431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D80A07DD-BBA4-3574-9588-2DE2B56C0ECF}"/>
              </a:ext>
            </a:extLst>
          </p:cNvPr>
          <p:cNvSpPr/>
          <p:nvPr/>
        </p:nvSpPr>
        <p:spPr>
          <a:xfrm>
            <a:off x="6156238" y="5035329"/>
            <a:ext cx="317650" cy="610349"/>
          </a:xfrm>
          <a:custGeom>
            <a:avLst/>
            <a:gdLst>
              <a:gd name="connsiteX0" fmla="*/ 317587 w 317650"/>
              <a:gd name="connsiteY0" fmla="*/ 221 h 610349"/>
              <a:gd name="connsiteX1" fmla="*/ 133437 w 317650"/>
              <a:gd name="connsiteY1" fmla="*/ 409796 h 610349"/>
              <a:gd name="connsiteX2" fmla="*/ 87 w 317650"/>
              <a:gd name="connsiteY2" fmla="*/ 609821 h 610349"/>
              <a:gd name="connsiteX3" fmla="*/ 152487 w 317650"/>
              <a:gd name="connsiteY3" fmla="*/ 355821 h 610349"/>
              <a:gd name="connsiteX4" fmla="*/ 317587 w 317650"/>
              <a:gd name="connsiteY4" fmla="*/ 221 h 61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650" h="610349">
                <a:moveTo>
                  <a:pt x="317587" y="221"/>
                </a:moveTo>
                <a:cubicBezTo>
                  <a:pt x="314412" y="9217"/>
                  <a:pt x="186354" y="308196"/>
                  <a:pt x="133437" y="409796"/>
                </a:cubicBezTo>
                <a:cubicBezTo>
                  <a:pt x="80520" y="511396"/>
                  <a:pt x="-3088" y="618817"/>
                  <a:pt x="87" y="609821"/>
                </a:cubicBezTo>
                <a:cubicBezTo>
                  <a:pt x="3262" y="600825"/>
                  <a:pt x="100629" y="452658"/>
                  <a:pt x="152487" y="355821"/>
                </a:cubicBezTo>
                <a:cubicBezTo>
                  <a:pt x="204345" y="258984"/>
                  <a:pt x="320762" y="-8775"/>
                  <a:pt x="317587" y="2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AAED6173-3B7A-A402-B571-17939AC4573F}"/>
              </a:ext>
            </a:extLst>
          </p:cNvPr>
          <p:cNvSpPr/>
          <p:nvPr/>
        </p:nvSpPr>
        <p:spPr>
          <a:xfrm>
            <a:off x="4793691" y="4902135"/>
            <a:ext cx="156521" cy="134253"/>
          </a:xfrm>
          <a:custGeom>
            <a:avLst/>
            <a:gdLst>
              <a:gd name="connsiteX0" fmla="*/ 156134 w 156521"/>
              <a:gd name="connsiteY0" fmla="*/ 65 h 134253"/>
              <a:gd name="connsiteX1" fmla="*/ 54534 w 156521"/>
              <a:gd name="connsiteY1" fmla="*/ 111190 h 134253"/>
              <a:gd name="connsiteX2" fmla="*/ 559 w 156521"/>
              <a:gd name="connsiteY2" fmla="*/ 133415 h 134253"/>
              <a:gd name="connsiteX3" fmla="*/ 86284 w 156521"/>
              <a:gd name="connsiteY3" fmla="*/ 95315 h 134253"/>
              <a:gd name="connsiteX4" fmla="*/ 156134 w 156521"/>
              <a:gd name="connsiteY4" fmla="*/ 65 h 1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21" h="134253">
                <a:moveTo>
                  <a:pt x="156134" y="65"/>
                </a:moveTo>
                <a:cubicBezTo>
                  <a:pt x="150842" y="2711"/>
                  <a:pt x="80463" y="88965"/>
                  <a:pt x="54534" y="111190"/>
                </a:cubicBezTo>
                <a:cubicBezTo>
                  <a:pt x="28605" y="133415"/>
                  <a:pt x="-4733" y="136061"/>
                  <a:pt x="559" y="133415"/>
                </a:cubicBezTo>
                <a:cubicBezTo>
                  <a:pt x="5851" y="130769"/>
                  <a:pt x="61413" y="114894"/>
                  <a:pt x="86284" y="95315"/>
                </a:cubicBezTo>
                <a:cubicBezTo>
                  <a:pt x="111155" y="75736"/>
                  <a:pt x="161426" y="-2581"/>
                  <a:pt x="156134" y="6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0CD14554-970C-E648-63DA-806A05AC875D}"/>
              </a:ext>
            </a:extLst>
          </p:cNvPr>
          <p:cNvSpPr/>
          <p:nvPr/>
        </p:nvSpPr>
        <p:spPr>
          <a:xfrm>
            <a:off x="5822809" y="4886134"/>
            <a:ext cx="35214" cy="213040"/>
          </a:xfrm>
          <a:custGeom>
            <a:avLst/>
            <a:gdLst>
              <a:gd name="connsiteX0" fmla="*/ 22366 w 35214"/>
              <a:gd name="connsiteY0" fmla="*/ 191 h 213040"/>
              <a:gd name="connsiteX1" fmla="*/ 141 w 35214"/>
              <a:gd name="connsiteY1" fmla="*/ 82741 h 213040"/>
              <a:gd name="connsiteX2" fmla="*/ 35066 w 35214"/>
              <a:gd name="connsiteY2" fmla="*/ 212916 h 213040"/>
              <a:gd name="connsiteX3" fmla="*/ 12841 w 35214"/>
              <a:gd name="connsiteY3" fmla="*/ 104966 h 213040"/>
              <a:gd name="connsiteX4" fmla="*/ 22366 w 35214"/>
              <a:gd name="connsiteY4" fmla="*/ 191 h 21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14" h="213040">
                <a:moveTo>
                  <a:pt x="22366" y="191"/>
                </a:moveTo>
                <a:cubicBezTo>
                  <a:pt x="20249" y="-3513"/>
                  <a:pt x="-1976" y="47287"/>
                  <a:pt x="141" y="82741"/>
                </a:cubicBezTo>
                <a:cubicBezTo>
                  <a:pt x="2258" y="118195"/>
                  <a:pt x="32949" y="209212"/>
                  <a:pt x="35066" y="212916"/>
                </a:cubicBezTo>
                <a:cubicBezTo>
                  <a:pt x="37183" y="216620"/>
                  <a:pt x="16016" y="136716"/>
                  <a:pt x="12841" y="104966"/>
                </a:cubicBezTo>
                <a:cubicBezTo>
                  <a:pt x="9666" y="73216"/>
                  <a:pt x="24483" y="3895"/>
                  <a:pt x="22366" y="19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A7BC0052-1218-2DB2-744A-76990780011E}"/>
              </a:ext>
            </a:extLst>
          </p:cNvPr>
          <p:cNvSpPr/>
          <p:nvPr/>
        </p:nvSpPr>
        <p:spPr>
          <a:xfrm>
            <a:off x="6238852" y="4771768"/>
            <a:ext cx="41651" cy="225913"/>
          </a:xfrm>
          <a:custGeom>
            <a:avLst/>
            <a:gdLst>
              <a:gd name="connsiteX0" fmla="*/ 23 w 41651"/>
              <a:gd name="connsiteY0" fmla="*/ 257 h 225913"/>
              <a:gd name="connsiteX1" fmla="*/ 34948 w 41651"/>
              <a:gd name="connsiteY1" fmla="*/ 95507 h 225913"/>
              <a:gd name="connsiteX2" fmla="*/ 3198 w 41651"/>
              <a:gd name="connsiteY2" fmla="*/ 225682 h 225913"/>
              <a:gd name="connsiteX3" fmla="*/ 41298 w 41651"/>
              <a:gd name="connsiteY3" fmla="*/ 124082 h 225913"/>
              <a:gd name="connsiteX4" fmla="*/ 23 w 41651"/>
              <a:gd name="connsiteY4" fmla="*/ 257 h 22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1" h="225913">
                <a:moveTo>
                  <a:pt x="23" y="257"/>
                </a:moveTo>
                <a:cubicBezTo>
                  <a:pt x="-1035" y="-4505"/>
                  <a:pt x="34419" y="57936"/>
                  <a:pt x="34948" y="95507"/>
                </a:cubicBezTo>
                <a:cubicBezTo>
                  <a:pt x="35477" y="133078"/>
                  <a:pt x="2140" y="220920"/>
                  <a:pt x="3198" y="225682"/>
                </a:cubicBezTo>
                <a:cubicBezTo>
                  <a:pt x="4256" y="230444"/>
                  <a:pt x="36536" y="160595"/>
                  <a:pt x="41298" y="124082"/>
                </a:cubicBezTo>
                <a:cubicBezTo>
                  <a:pt x="46061" y="87570"/>
                  <a:pt x="1081" y="5019"/>
                  <a:pt x="23" y="2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B1D71A06-220D-6F8E-669A-BB1880DE0BDE}"/>
              </a:ext>
            </a:extLst>
          </p:cNvPr>
          <p:cNvSpPr/>
          <p:nvPr/>
        </p:nvSpPr>
        <p:spPr>
          <a:xfrm>
            <a:off x="4500685" y="4698867"/>
            <a:ext cx="125379" cy="184547"/>
          </a:xfrm>
          <a:custGeom>
            <a:avLst/>
            <a:gdLst>
              <a:gd name="connsiteX0" fmla="*/ 125290 w 125379"/>
              <a:gd name="connsiteY0" fmla="*/ 133 h 184547"/>
              <a:gd name="connsiteX1" fmla="*/ 26865 w 125379"/>
              <a:gd name="connsiteY1" fmla="*/ 101733 h 184547"/>
              <a:gd name="connsiteX2" fmla="*/ 7815 w 125379"/>
              <a:gd name="connsiteY2" fmla="*/ 184283 h 184547"/>
              <a:gd name="connsiteX3" fmla="*/ 7815 w 125379"/>
              <a:gd name="connsiteY3" fmla="*/ 123958 h 184547"/>
              <a:gd name="connsiteX4" fmla="*/ 125290 w 125379"/>
              <a:gd name="connsiteY4" fmla="*/ 133 h 18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379" h="184547">
                <a:moveTo>
                  <a:pt x="125290" y="133"/>
                </a:moveTo>
                <a:cubicBezTo>
                  <a:pt x="128465" y="-3571"/>
                  <a:pt x="46444" y="71041"/>
                  <a:pt x="26865" y="101733"/>
                </a:cubicBezTo>
                <a:cubicBezTo>
                  <a:pt x="7286" y="132425"/>
                  <a:pt x="10990" y="180579"/>
                  <a:pt x="7815" y="184283"/>
                </a:cubicBezTo>
                <a:cubicBezTo>
                  <a:pt x="4640" y="187987"/>
                  <a:pt x="-8060" y="152004"/>
                  <a:pt x="7815" y="123958"/>
                </a:cubicBezTo>
                <a:cubicBezTo>
                  <a:pt x="23690" y="95912"/>
                  <a:pt x="122115" y="3837"/>
                  <a:pt x="125290" y="13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C8D38A6A-8559-16A3-1CD7-047BC0F12359}"/>
              </a:ext>
            </a:extLst>
          </p:cNvPr>
          <p:cNvSpPr/>
          <p:nvPr/>
        </p:nvSpPr>
        <p:spPr>
          <a:xfrm>
            <a:off x="4648174" y="5429162"/>
            <a:ext cx="90458" cy="187629"/>
          </a:xfrm>
          <a:custGeom>
            <a:avLst/>
            <a:gdLst>
              <a:gd name="connsiteX0" fmla="*/ 26 w 90458"/>
              <a:gd name="connsiteY0" fmla="*/ 88 h 187629"/>
              <a:gd name="connsiteX1" fmla="*/ 79401 w 90458"/>
              <a:gd name="connsiteY1" fmla="*/ 111213 h 187629"/>
              <a:gd name="connsiteX2" fmla="*/ 69876 w 90458"/>
              <a:gd name="connsiteY2" fmla="*/ 187413 h 187629"/>
              <a:gd name="connsiteX3" fmla="*/ 88926 w 90458"/>
              <a:gd name="connsiteY3" fmla="*/ 130263 h 187629"/>
              <a:gd name="connsiteX4" fmla="*/ 26 w 90458"/>
              <a:gd name="connsiteY4" fmla="*/ 88 h 18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58" h="187629">
                <a:moveTo>
                  <a:pt x="26" y="88"/>
                </a:moveTo>
                <a:cubicBezTo>
                  <a:pt x="-1561" y="-3087"/>
                  <a:pt x="67759" y="79992"/>
                  <a:pt x="79401" y="111213"/>
                </a:cubicBezTo>
                <a:cubicBezTo>
                  <a:pt x="91043" y="142434"/>
                  <a:pt x="68289" y="184238"/>
                  <a:pt x="69876" y="187413"/>
                </a:cubicBezTo>
                <a:cubicBezTo>
                  <a:pt x="71463" y="190588"/>
                  <a:pt x="96864" y="158309"/>
                  <a:pt x="88926" y="130263"/>
                </a:cubicBezTo>
                <a:cubicBezTo>
                  <a:pt x="80989" y="102217"/>
                  <a:pt x="1613" y="3263"/>
                  <a:pt x="26" y="8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BF371EFE-8E68-D13C-1527-7D49E36BF559}"/>
              </a:ext>
            </a:extLst>
          </p:cNvPr>
          <p:cNvSpPr/>
          <p:nvPr/>
        </p:nvSpPr>
        <p:spPr>
          <a:xfrm>
            <a:off x="5920288" y="5346687"/>
            <a:ext cx="176758" cy="73247"/>
          </a:xfrm>
          <a:custGeom>
            <a:avLst/>
            <a:gdLst>
              <a:gd name="connsiteX0" fmla="*/ 1087 w 176758"/>
              <a:gd name="connsiteY0" fmla="*/ 13 h 73247"/>
              <a:gd name="connsiteX1" fmla="*/ 64587 w 176758"/>
              <a:gd name="connsiteY1" fmla="*/ 66688 h 73247"/>
              <a:gd name="connsiteX2" fmla="*/ 175712 w 176758"/>
              <a:gd name="connsiteY2" fmla="*/ 41288 h 73247"/>
              <a:gd name="connsiteX3" fmla="*/ 115387 w 176758"/>
              <a:gd name="connsiteY3" fmla="*/ 73038 h 73247"/>
              <a:gd name="connsiteX4" fmla="*/ 1087 w 176758"/>
              <a:gd name="connsiteY4" fmla="*/ 13 h 7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758" h="73247">
                <a:moveTo>
                  <a:pt x="1087" y="13"/>
                </a:moveTo>
                <a:cubicBezTo>
                  <a:pt x="-7380" y="-1045"/>
                  <a:pt x="35483" y="59809"/>
                  <a:pt x="64587" y="66688"/>
                </a:cubicBezTo>
                <a:cubicBezTo>
                  <a:pt x="93691" y="73567"/>
                  <a:pt x="167245" y="40230"/>
                  <a:pt x="175712" y="41288"/>
                </a:cubicBezTo>
                <a:cubicBezTo>
                  <a:pt x="184179" y="42346"/>
                  <a:pt x="139200" y="76213"/>
                  <a:pt x="115387" y="73038"/>
                </a:cubicBezTo>
                <a:cubicBezTo>
                  <a:pt x="91575" y="69863"/>
                  <a:pt x="9554" y="1071"/>
                  <a:pt x="1087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5D4859C2-FBA2-CB1D-B259-578F923DE35B}"/>
              </a:ext>
            </a:extLst>
          </p:cNvPr>
          <p:cNvSpPr/>
          <p:nvPr/>
        </p:nvSpPr>
        <p:spPr>
          <a:xfrm>
            <a:off x="3885187" y="4216050"/>
            <a:ext cx="93885" cy="547033"/>
          </a:xfrm>
          <a:custGeom>
            <a:avLst/>
            <a:gdLst>
              <a:gd name="connsiteX0" fmla="*/ 32763 w 93885"/>
              <a:gd name="connsiteY0" fmla="*/ 350 h 547033"/>
              <a:gd name="connsiteX1" fmla="*/ 4188 w 93885"/>
              <a:gd name="connsiteY1" fmla="*/ 184500 h 547033"/>
              <a:gd name="connsiteX2" fmla="*/ 4188 w 93885"/>
              <a:gd name="connsiteY2" fmla="*/ 159100 h 547033"/>
              <a:gd name="connsiteX3" fmla="*/ 42288 w 93885"/>
              <a:gd name="connsiteY3" fmla="*/ 390875 h 547033"/>
              <a:gd name="connsiteX4" fmla="*/ 29588 w 93885"/>
              <a:gd name="connsiteY4" fmla="*/ 352775 h 547033"/>
              <a:gd name="connsiteX5" fmla="*/ 93088 w 93885"/>
              <a:gd name="connsiteY5" fmla="*/ 543275 h 547033"/>
              <a:gd name="connsiteX6" fmla="*/ 61338 w 93885"/>
              <a:gd name="connsiteY6" fmla="*/ 460725 h 547033"/>
              <a:gd name="connsiteX7" fmla="*/ 4188 w 93885"/>
              <a:gd name="connsiteY7" fmla="*/ 238475 h 547033"/>
              <a:gd name="connsiteX8" fmla="*/ 32763 w 93885"/>
              <a:gd name="connsiteY8" fmla="*/ 350 h 54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85" h="547033">
                <a:moveTo>
                  <a:pt x="32763" y="350"/>
                </a:moveTo>
                <a:cubicBezTo>
                  <a:pt x="32763" y="-8646"/>
                  <a:pt x="8950" y="158042"/>
                  <a:pt x="4188" y="184500"/>
                </a:cubicBezTo>
                <a:cubicBezTo>
                  <a:pt x="-574" y="210958"/>
                  <a:pt x="-2162" y="124704"/>
                  <a:pt x="4188" y="159100"/>
                </a:cubicBezTo>
                <a:cubicBezTo>
                  <a:pt x="10538" y="193496"/>
                  <a:pt x="38055" y="358596"/>
                  <a:pt x="42288" y="390875"/>
                </a:cubicBezTo>
                <a:cubicBezTo>
                  <a:pt x="46521" y="423154"/>
                  <a:pt x="29588" y="352775"/>
                  <a:pt x="29588" y="352775"/>
                </a:cubicBezTo>
                <a:cubicBezTo>
                  <a:pt x="38055" y="378175"/>
                  <a:pt x="87796" y="525283"/>
                  <a:pt x="93088" y="543275"/>
                </a:cubicBezTo>
                <a:cubicBezTo>
                  <a:pt x="98380" y="561267"/>
                  <a:pt x="76155" y="511525"/>
                  <a:pt x="61338" y="460725"/>
                </a:cubicBezTo>
                <a:cubicBezTo>
                  <a:pt x="46521" y="409925"/>
                  <a:pt x="9480" y="309912"/>
                  <a:pt x="4188" y="238475"/>
                </a:cubicBezTo>
                <a:cubicBezTo>
                  <a:pt x="-1104" y="167038"/>
                  <a:pt x="32763" y="9346"/>
                  <a:pt x="32763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380C8745-11AB-CFA6-5712-1FB3D59F817A}"/>
              </a:ext>
            </a:extLst>
          </p:cNvPr>
          <p:cNvSpPr/>
          <p:nvPr/>
        </p:nvSpPr>
        <p:spPr>
          <a:xfrm>
            <a:off x="3972032" y="4847089"/>
            <a:ext cx="176434" cy="562308"/>
          </a:xfrm>
          <a:custGeom>
            <a:avLst/>
            <a:gdLst>
              <a:gd name="connsiteX0" fmla="*/ 3068 w 176434"/>
              <a:gd name="connsiteY0" fmla="*/ 7486 h 562308"/>
              <a:gd name="connsiteX1" fmla="*/ 171343 w 176434"/>
              <a:gd name="connsiteY1" fmla="*/ 540886 h 562308"/>
              <a:gd name="connsiteX2" fmla="*/ 126893 w 176434"/>
              <a:gd name="connsiteY2" fmla="*/ 436111 h 562308"/>
              <a:gd name="connsiteX3" fmla="*/ 66568 w 176434"/>
              <a:gd name="connsiteY3" fmla="*/ 239261 h 562308"/>
              <a:gd name="connsiteX4" fmla="*/ 3068 w 176434"/>
              <a:gd name="connsiteY4" fmla="*/ 7486 h 56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34" h="562308">
                <a:moveTo>
                  <a:pt x="3068" y="7486"/>
                </a:moveTo>
                <a:cubicBezTo>
                  <a:pt x="20530" y="57757"/>
                  <a:pt x="150706" y="469449"/>
                  <a:pt x="171343" y="540886"/>
                </a:cubicBezTo>
                <a:cubicBezTo>
                  <a:pt x="191980" y="612323"/>
                  <a:pt x="144355" y="486382"/>
                  <a:pt x="126893" y="436111"/>
                </a:cubicBezTo>
                <a:cubicBezTo>
                  <a:pt x="109431" y="385840"/>
                  <a:pt x="85618" y="304349"/>
                  <a:pt x="66568" y="239261"/>
                </a:cubicBezTo>
                <a:cubicBezTo>
                  <a:pt x="47518" y="174173"/>
                  <a:pt x="-14394" y="-42785"/>
                  <a:pt x="3068" y="7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2B9DFAF0-B43F-8608-B1DF-3A1734B0CDD9}"/>
              </a:ext>
            </a:extLst>
          </p:cNvPr>
          <p:cNvSpPr/>
          <p:nvPr/>
        </p:nvSpPr>
        <p:spPr>
          <a:xfrm>
            <a:off x="4127489" y="5419716"/>
            <a:ext cx="418945" cy="464273"/>
          </a:xfrm>
          <a:custGeom>
            <a:avLst/>
            <a:gdLst>
              <a:gd name="connsiteX0" fmla="*/ 11 w 418945"/>
              <a:gd name="connsiteY0" fmla="*/ 9 h 464273"/>
              <a:gd name="connsiteX1" fmla="*/ 193686 w 418945"/>
              <a:gd name="connsiteY1" fmla="*/ 241309 h 464273"/>
              <a:gd name="connsiteX2" fmla="*/ 155586 w 418945"/>
              <a:gd name="connsiteY2" fmla="*/ 209559 h 464273"/>
              <a:gd name="connsiteX3" fmla="*/ 295286 w 418945"/>
              <a:gd name="connsiteY3" fmla="*/ 336559 h 464273"/>
              <a:gd name="connsiteX4" fmla="*/ 412761 w 418945"/>
              <a:gd name="connsiteY4" fmla="*/ 460384 h 464273"/>
              <a:gd name="connsiteX5" fmla="*/ 384186 w 418945"/>
              <a:gd name="connsiteY5" fmla="*/ 419109 h 464273"/>
              <a:gd name="connsiteX6" fmla="*/ 228611 w 418945"/>
              <a:gd name="connsiteY6" fmla="*/ 279409 h 464273"/>
              <a:gd name="connsiteX7" fmla="*/ 203211 w 418945"/>
              <a:gd name="connsiteY7" fmla="*/ 231784 h 464273"/>
              <a:gd name="connsiteX8" fmla="*/ 11 w 418945"/>
              <a:gd name="connsiteY8" fmla="*/ 9 h 46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945" h="464273">
                <a:moveTo>
                  <a:pt x="11" y="9"/>
                </a:moveTo>
                <a:cubicBezTo>
                  <a:pt x="-1576" y="1596"/>
                  <a:pt x="167757" y="206384"/>
                  <a:pt x="193686" y="241309"/>
                </a:cubicBezTo>
                <a:cubicBezTo>
                  <a:pt x="219615" y="276234"/>
                  <a:pt x="138653" y="193684"/>
                  <a:pt x="155586" y="209559"/>
                </a:cubicBezTo>
                <a:cubicBezTo>
                  <a:pt x="172519" y="225434"/>
                  <a:pt x="252423" y="294755"/>
                  <a:pt x="295286" y="336559"/>
                </a:cubicBezTo>
                <a:cubicBezTo>
                  <a:pt x="338149" y="378363"/>
                  <a:pt x="397944" y="446626"/>
                  <a:pt x="412761" y="460384"/>
                </a:cubicBezTo>
                <a:cubicBezTo>
                  <a:pt x="427578" y="474142"/>
                  <a:pt x="414878" y="449271"/>
                  <a:pt x="384186" y="419109"/>
                </a:cubicBezTo>
                <a:cubicBezTo>
                  <a:pt x="353494" y="388947"/>
                  <a:pt x="258773" y="310630"/>
                  <a:pt x="228611" y="279409"/>
                </a:cubicBezTo>
                <a:cubicBezTo>
                  <a:pt x="198449" y="248188"/>
                  <a:pt x="238665" y="273588"/>
                  <a:pt x="203211" y="231784"/>
                </a:cubicBezTo>
                <a:cubicBezTo>
                  <a:pt x="167757" y="189980"/>
                  <a:pt x="1598" y="-1578"/>
                  <a:pt x="11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3CFCD057-5EC3-C596-7A3D-39E25D917C02}"/>
              </a:ext>
            </a:extLst>
          </p:cNvPr>
          <p:cNvSpPr/>
          <p:nvPr/>
        </p:nvSpPr>
        <p:spPr>
          <a:xfrm>
            <a:off x="4519259" y="5782118"/>
            <a:ext cx="246884" cy="312765"/>
          </a:xfrm>
          <a:custGeom>
            <a:avLst/>
            <a:gdLst>
              <a:gd name="connsiteX0" fmla="*/ 1941 w 246884"/>
              <a:gd name="connsiteY0" fmla="*/ 2732 h 312765"/>
              <a:gd name="connsiteX1" fmla="*/ 233716 w 246884"/>
              <a:gd name="connsiteY1" fmla="*/ 298007 h 312765"/>
              <a:gd name="connsiteX2" fmla="*/ 208316 w 246884"/>
              <a:gd name="connsiteY2" fmla="*/ 256732 h 312765"/>
              <a:gd name="connsiteX3" fmla="*/ 125766 w 246884"/>
              <a:gd name="connsiteY3" fmla="*/ 155132 h 312765"/>
              <a:gd name="connsiteX4" fmla="*/ 1941 w 246884"/>
              <a:gd name="connsiteY4" fmla="*/ 2732 h 31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4" h="312765">
                <a:moveTo>
                  <a:pt x="1941" y="2732"/>
                </a:moveTo>
                <a:cubicBezTo>
                  <a:pt x="19933" y="26545"/>
                  <a:pt x="199320" y="255674"/>
                  <a:pt x="233716" y="298007"/>
                </a:cubicBezTo>
                <a:cubicBezTo>
                  <a:pt x="268112" y="340340"/>
                  <a:pt x="226308" y="280545"/>
                  <a:pt x="208316" y="256732"/>
                </a:cubicBezTo>
                <a:cubicBezTo>
                  <a:pt x="190324" y="232920"/>
                  <a:pt x="155399" y="192703"/>
                  <a:pt x="125766" y="155132"/>
                </a:cubicBezTo>
                <a:cubicBezTo>
                  <a:pt x="96133" y="117561"/>
                  <a:pt x="-16051" y="-21081"/>
                  <a:pt x="1941" y="2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D2B26AD8-B87A-C816-B4CF-C040036AB168}"/>
              </a:ext>
            </a:extLst>
          </p:cNvPr>
          <p:cNvSpPr/>
          <p:nvPr/>
        </p:nvSpPr>
        <p:spPr>
          <a:xfrm>
            <a:off x="6247808" y="5348043"/>
            <a:ext cx="131149" cy="357816"/>
          </a:xfrm>
          <a:custGeom>
            <a:avLst/>
            <a:gdLst>
              <a:gd name="connsiteX0" fmla="*/ 130767 w 131149"/>
              <a:gd name="connsiteY0" fmla="*/ 1832 h 357816"/>
              <a:gd name="connsiteX1" fmla="*/ 3767 w 131149"/>
              <a:gd name="connsiteY1" fmla="*/ 351082 h 357816"/>
              <a:gd name="connsiteX2" fmla="*/ 41867 w 131149"/>
              <a:gd name="connsiteY2" fmla="*/ 217732 h 357816"/>
              <a:gd name="connsiteX3" fmla="*/ 130767 w 131149"/>
              <a:gd name="connsiteY3" fmla="*/ 1832 h 35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149" h="357816">
                <a:moveTo>
                  <a:pt x="130767" y="1832"/>
                </a:moveTo>
                <a:cubicBezTo>
                  <a:pt x="124417" y="24057"/>
                  <a:pt x="18584" y="315099"/>
                  <a:pt x="3767" y="351082"/>
                </a:cubicBezTo>
                <a:cubicBezTo>
                  <a:pt x="-11050" y="387065"/>
                  <a:pt x="21229" y="269590"/>
                  <a:pt x="41867" y="217732"/>
                </a:cubicBezTo>
                <a:cubicBezTo>
                  <a:pt x="62505" y="165874"/>
                  <a:pt x="137117" y="-20393"/>
                  <a:pt x="130767" y="1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B14D3BB5-9B69-2AB7-ABB7-0E303B570211}"/>
              </a:ext>
            </a:extLst>
          </p:cNvPr>
          <p:cNvSpPr/>
          <p:nvPr/>
        </p:nvSpPr>
        <p:spPr>
          <a:xfrm>
            <a:off x="5641940" y="6035588"/>
            <a:ext cx="304866" cy="279645"/>
          </a:xfrm>
          <a:custGeom>
            <a:avLst/>
            <a:gdLst>
              <a:gd name="connsiteX0" fmla="*/ 304835 w 304866"/>
              <a:gd name="connsiteY0" fmla="*/ 87 h 279645"/>
              <a:gd name="connsiteX1" fmla="*/ 142910 w 304866"/>
              <a:gd name="connsiteY1" fmla="*/ 174712 h 279645"/>
              <a:gd name="connsiteX2" fmla="*/ 35 w 304866"/>
              <a:gd name="connsiteY2" fmla="*/ 279487 h 279645"/>
              <a:gd name="connsiteX3" fmla="*/ 155610 w 304866"/>
              <a:gd name="connsiteY3" fmla="*/ 152487 h 279645"/>
              <a:gd name="connsiteX4" fmla="*/ 304835 w 304866"/>
              <a:gd name="connsiteY4" fmla="*/ 87 h 27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6" h="279645">
                <a:moveTo>
                  <a:pt x="304835" y="87"/>
                </a:moveTo>
                <a:cubicBezTo>
                  <a:pt x="302718" y="3791"/>
                  <a:pt x="193710" y="128145"/>
                  <a:pt x="142910" y="174712"/>
                </a:cubicBezTo>
                <a:cubicBezTo>
                  <a:pt x="92110" y="221279"/>
                  <a:pt x="-2082" y="283191"/>
                  <a:pt x="35" y="279487"/>
                </a:cubicBezTo>
                <a:cubicBezTo>
                  <a:pt x="2152" y="275783"/>
                  <a:pt x="109043" y="194291"/>
                  <a:pt x="155610" y="152487"/>
                </a:cubicBezTo>
                <a:cubicBezTo>
                  <a:pt x="202177" y="110683"/>
                  <a:pt x="306952" y="-3617"/>
                  <a:pt x="304835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BC6BE4CF-FE7C-BE23-8EDD-5C1501FC1E26}"/>
              </a:ext>
            </a:extLst>
          </p:cNvPr>
          <p:cNvSpPr/>
          <p:nvPr/>
        </p:nvSpPr>
        <p:spPr>
          <a:xfrm>
            <a:off x="6376919" y="5084630"/>
            <a:ext cx="116011" cy="476441"/>
          </a:xfrm>
          <a:custGeom>
            <a:avLst/>
            <a:gdLst>
              <a:gd name="connsiteX0" fmla="*/ 115956 w 116011"/>
              <a:gd name="connsiteY0" fmla="*/ 1720 h 476441"/>
              <a:gd name="connsiteX1" fmla="*/ 1656 w 116011"/>
              <a:gd name="connsiteY1" fmla="*/ 471620 h 476441"/>
              <a:gd name="connsiteX2" fmla="*/ 46106 w 116011"/>
              <a:gd name="connsiteY2" fmla="*/ 249370 h 476441"/>
              <a:gd name="connsiteX3" fmla="*/ 17531 w 116011"/>
              <a:gd name="connsiteY3" fmla="*/ 309695 h 476441"/>
              <a:gd name="connsiteX4" fmla="*/ 115956 w 116011"/>
              <a:gd name="connsiteY4" fmla="*/ 1720 h 47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11" h="476441">
                <a:moveTo>
                  <a:pt x="115956" y="1720"/>
                </a:moveTo>
                <a:cubicBezTo>
                  <a:pt x="113310" y="28708"/>
                  <a:pt x="13298" y="430345"/>
                  <a:pt x="1656" y="471620"/>
                </a:cubicBezTo>
                <a:cubicBezTo>
                  <a:pt x="-9986" y="512895"/>
                  <a:pt x="43460" y="276358"/>
                  <a:pt x="46106" y="249370"/>
                </a:cubicBezTo>
                <a:cubicBezTo>
                  <a:pt x="48752" y="222383"/>
                  <a:pt x="9593" y="345678"/>
                  <a:pt x="17531" y="309695"/>
                </a:cubicBezTo>
                <a:cubicBezTo>
                  <a:pt x="25468" y="273712"/>
                  <a:pt x="118602" y="-25268"/>
                  <a:pt x="115956" y="1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4A7180CB-C356-E830-8BE2-F42DA73E6357}"/>
              </a:ext>
            </a:extLst>
          </p:cNvPr>
          <p:cNvSpPr/>
          <p:nvPr/>
        </p:nvSpPr>
        <p:spPr>
          <a:xfrm>
            <a:off x="5187858" y="3959210"/>
            <a:ext cx="83217" cy="314341"/>
          </a:xfrm>
          <a:custGeom>
            <a:avLst/>
            <a:gdLst>
              <a:gd name="connsiteX0" fmla="*/ 92 w 83217"/>
              <a:gd name="connsiteY0" fmla="*/ 15 h 314341"/>
              <a:gd name="connsiteX1" fmla="*/ 60417 w 83217"/>
              <a:gd name="connsiteY1" fmla="*/ 168290 h 314341"/>
              <a:gd name="connsiteX2" fmla="*/ 47717 w 83217"/>
              <a:gd name="connsiteY2" fmla="*/ 314340 h 314341"/>
              <a:gd name="connsiteX3" fmla="*/ 82642 w 83217"/>
              <a:gd name="connsiteY3" fmla="*/ 171465 h 314341"/>
              <a:gd name="connsiteX4" fmla="*/ 69942 w 83217"/>
              <a:gd name="connsiteY4" fmla="*/ 276240 h 314341"/>
              <a:gd name="connsiteX5" fmla="*/ 76292 w 83217"/>
              <a:gd name="connsiteY5" fmla="*/ 177815 h 314341"/>
              <a:gd name="connsiteX6" fmla="*/ 92 w 83217"/>
              <a:gd name="connsiteY6" fmla="*/ 15 h 31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217" h="314341">
                <a:moveTo>
                  <a:pt x="92" y="15"/>
                </a:moveTo>
                <a:cubicBezTo>
                  <a:pt x="-2554" y="-1573"/>
                  <a:pt x="52480" y="115903"/>
                  <a:pt x="60417" y="168290"/>
                </a:cubicBezTo>
                <a:cubicBezTo>
                  <a:pt x="68354" y="220677"/>
                  <a:pt x="44013" y="313811"/>
                  <a:pt x="47717" y="314340"/>
                </a:cubicBezTo>
                <a:cubicBezTo>
                  <a:pt x="51421" y="314869"/>
                  <a:pt x="78938" y="177815"/>
                  <a:pt x="82642" y="171465"/>
                </a:cubicBezTo>
                <a:cubicBezTo>
                  <a:pt x="86346" y="165115"/>
                  <a:pt x="71000" y="275182"/>
                  <a:pt x="69942" y="276240"/>
                </a:cubicBezTo>
                <a:cubicBezTo>
                  <a:pt x="68884" y="277298"/>
                  <a:pt x="87404" y="219619"/>
                  <a:pt x="76292" y="177815"/>
                </a:cubicBezTo>
                <a:cubicBezTo>
                  <a:pt x="65180" y="136011"/>
                  <a:pt x="2738" y="1603"/>
                  <a:pt x="92" y="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74D04C0B-366C-EA24-1E3E-80318494B156}"/>
              </a:ext>
            </a:extLst>
          </p:cNvPr>
          <p:cNvSpPr/>
          <p:nvPr/>
        </p:nvSpPr>
        <p:spPr>
          <a:xfrm>
            <a:off x="5314664" y="3908044"/>
            <a:ext cx="165557" cy="162572"/>
          </a:xfrm>
          <a:custGeom>
            <a:avLst/>
            <a:gdLst>
              <a:gd name="connsiteX0" fmla="*/ 286 w 165557"/>
              <a:gd name="connsiteY0" fmla="*/ 381 h 162572"/>
              <a:gd name="connsiteX1" fmla="*/ 60611 w 165557"/>
              <a:gd name="connsiteY1" fmla="*/ 95631 h 162572"/>
              <a:gd name="connsiteX2" fmla="*/ 54261 w 165557"/>
              <a:gd name="connsiteY2" fmla="*/ 162306 h 162572"/>
              <a:gd name="connsiteX3" fmla="*/ 108236 w 165557"/>
              <a:gd name="connsiteY3" fmla="*/ 117856 h 162572"/>
              <a:gd name="connsiteX4" fmla="*/ 165386 w 165557"/>
              <a:gd name="connsiteY4" fmla="*/ 89281 h 162572"/>
              <a:gd name="connsiteX5" fmla="*/ 89186 w 165557"/>
              <a:gd name="connsiteY5" fmla="*/ 133731 h 162572"/>
              <a:gd name="connsiteX6" fmla="*/ 286 w 165557"/>
              <a:gd name="connsiteY6" fmla="*/ 381 h 16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57" h="162572">
                <a:moveTo>
                  <a:pt x="286" y="381"/>
                </a:moveTo>
                <a:cubicBezTo>
                  <a:pt x="-4476" y="-5969"/>
                  <a:pt x="51615" y="68644"/>
                  <a:pt x="60611" y="95631"/>
                </a:cubicBezTo>
                <a:cubicBezTo>
                  <a:pt x="69607" y="122618"/>
                  <a:pt x="46324" y="158602"/>
                  <a:pt x="54261" y="162306"/>
                </a:cubicBezTo>
                <a:cubicBezTo>
                  <a:pt x="62198" y="166010"/>
                  <a:pt x="89715" y="130027"/>
                  <a:pt x="108236" y="117856"/>
                </a:cubicBezTo>
                <a:cubicBezTo>
                  <a:pt x="126757" y="105685"/>
                  <a:pt x="168561" y="86635"/>
                  <a:pt x="165386" y="89281"/>
                </a:cubicBezTo>
                <a:cubicBezTo>
                  <a:pt x="162211" y="91927"/>
                  <a:pt x="112469" y="144314"/>
                  <a:pt x="89186" y="133731"/>
                </a:cubicBezTo>
                <a:cubicBezTo>
                  <a:pt x="65903" y="123148"/>
                  <a:pt x="5048" y="6731"/>
                  <a:pt x="286" y="38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215E18FE-7A74-0E37-5EE4-0A1E4F69BE1F}"/>
              </a:ext>
            </a:extLst>
          </p:cNvPr>
          <p:cNvSpPr/>
          <p:nvPr/>
        </p:nvSpPr>
        <p:spPr>
          <a:xfrm>
            <a:off x="5114799" y="4219570"/>
            <a:ext cx="92322" cy="286601"/>
          </a:xfrm>
          <a:custGeom>
            <a:avLst/>
            <a:gdLst>
              <a:gd name="connsiteX0" fmla="*/ 92201 w 92322"/>
              <a:gd name="connsiteY0" fmla="*/ 5 h 286601"/>
              <a:gd name="connsiteX1" fmla="*/ 22351 w 92322"/>
              <a:gd name="connsiteY1" fmla="*/ 174630 h 286601"/>
              <a:gd name="connsiteX2" fmla="*/ 12826 w 92322"/>
              <a:gd name="connsiteY2" fmla="*/ 285755 h 286601"/>
              <a:gd name="connsiteX3" fmla="*/ 22351 w 92322"/>
              <a:gd name="connsiteY3" fmla="*/ 117480 h 286601"/>
              <a:gd name="connsiteX4" fmla="*/ 3301 w 92322"/>
              <a:gd name="connsiteY4" fmla="*/ 168280 h 286601"/>
              <a:gd name="connsiteX5" fmla="*/ 92201 w 92322"/>
              <a:gd name="connsiteY5" fmla="*/ 5 h 28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22" h="286601">
                <a:moveTo>
                  <a:pt x="92201" y="5"/>
                </a:moveTo>
                <a:cubicBezTo>
                  <a:pt x="95376" y="1063"/>
                  <a:pt x="35580" y="127005"/>
                  <a:pt x="22351" y="174630"/>
                </a:cubicBezTo>
                <a:cubicBezTo>
                  <a:pt x="9122" y="222255"/>
                  <a:pt x="12826" y="295280"/>
                  <a:pt x="12826" y="285755"/>
                </a:cubicBezTo>
                <a:cubicBezTo>
                  <a:pt x="12826" y="276230"/>
                  <a:pt x="23938" y="137059"/>
                  <a:pt x="22351" y="117480"/>
                </a:cubicBezTo>
                <a:cubicBezTo>
                  <a:pt x="20764" y="97901"/>
                  <a:pt x="-9928" y="189447"/>
                  <a:pt x="3301" y="168280"/>
                </a:cubicBezTo>
                <a:cubicBezTo>
                  <a:pt x="16530" y="147113"/>
                  <a:pt x="89026" y="-1053"/>
                  <a:pt x="92201" y="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8AC01DB9-9816-BE3F-52AF-ACAF02190A34}"/>
              </a:ext>
            </a:extLst>
          </p:cNvPr>
          <p:cNvSpPr/>
          <p:nvPr/>
        </p:nvSpPr>
        <p:spPr>
          <a:xfrm>
            <a:off x="5534009" y="4139772"/>
            <a:ext cx="57432" cy="375452"/>
          </a:xfrm>
          <a:custGeom>
            <a:avLst/>
            <a:gdLst>
              <a:gd name="connsiteX0" fmla="*/ 12716 w 57432"/>
              <a:gd name="connsiteY0" fmla="*/ 428 h 375452"/>
              <a:gd name="connsiteX1" fmla="*/ 50816 w 57432"/>
              <a:gd name="connsiteY1" fmla="*/ 159178 h 375452"/>
              <a:gd name="connsiteX2" fmla="*/ 16 w 57432"/>
              <a:gd name="connsiteY2" fmla="*/ 375078 h 375452"/>
              <a:gd name="connsiteX3" fmla="*/ 57166 w 57432"/>
              <a:gd name="connsiteY3" fmla="*/ 206803 h 375452"/>
              <a:gd name="connsiteX4" fmla="*/ 12716 w 57432"/>
              <a:gd name="connsiteY4" fmla="*/ 428 h 37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32" h="375452">
                <a:moveTo>
                  <a:pt x="12716" y="428"/>
                </a:moveTo>
                <a:cubicBezTo>
                  <a:pt x="11658" y="-7509"/>
                  <a:pt x="52933" y="96736"/>
                  <a:pt x="50816" y="159178"/>
                </a:cubicBezTo>
                <a:cubicBezTo>
                  <a:pt x="48699" y="221620"/>
                  <a:pt x="-1042" y="367141"/>
                  <a:pt x="16" y="375078"/>
                </a:cubicBezTo>
                <a:cubicBezTo>
                  <a:pt x="1074" y="383015"/>
                  <a:pt x="52933" y="262895"/>
                  <a:pt x="57166" y="206803"/>
                </a:cubicBezTo>
                <a:cubicBezTo>
                  <a:pt x="61399" y="150711"/>
                  <a:pt x="13774" y="8365"/>
                  <a:pt x="12716" y="42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9358B165-C6A5-6B66-193A-CF6BAA6866B0}"/>
              </a:ext>
            </a:extLst>
          </p:cNvPr>
          <p:cNvSpPr/>
          <p:nvPr/>
        </p:nvSpPr>
        <p:spPr>
          <a:xfrm>
            <a:off x="5485929" y="4568121"/>
            <a:ext cx="91021" cy="321545"/>
          </a:xfrm>
          <a:custGeom>
            <a:avLst/>
            <a:gdLst>
              <a:gd name="connsiteX0" fmla="*/ 471 w 91021"/>
              <a:gd name="connsiteY0" fmla="*/ 704 h 321545"/>
              <a:gd name="connsiteX1" fmla="*/ 48096 w 91021"/>
              <a:gd name="connsiteY1" fmla="*/ 159454 h 321545"/>
              <a:gd name="connsiteX2" fmla="*/ 73496 w 91021"/>
              <a:gd name="connsiteY2" fmla="*/ 207079 h 321545"/>
              <a:gd name="connsiteX3" fmla="*/ 63971 w 91021"/>
              <a:gd name="connsiteY3" fmla="*/ 321379 h 321545"/>
              <a:gd name="connsiteX4" fmla="*/ 89371 w 91021"/>
              <a:gd name="connsiteY4" fmla="*/ 232479 h 321545"/>
              <a:gd name="connsiteX5" fmla="*/ 79846 w 91021"/>
              <a:gd name="connsiteY5" fmla="*/ 229304 h 321545"/>
              <a:gd name="connsiteX6" fmla="*/ 471 w 91021"/>
              <a:gd name="connsiteY6" fmla="*/ 704 h 32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21" h="321545">
                <a:moveTo>
                  <a:pt x="471" y="704"/>
                </a:moveTo>
                <a:cubicBezTo>
                  <a:pt x="-4821" y="-10938"/>
                  <a:pt x="35925" y="125058"/>
                  <a:pt x="48096" y="159454"/>
                </a:cubicBezTo>
                <a:cubicBezTo>
                  <a:pt x="60267" y="193850"/>
                  <a:pt x="70850" y="180092"/>
                  <a:pt x="73496" y="207079"/>
                </a:cubicBezTo>
                <a:cubicBezTo>
                  <a:pt x="76142" y="234067"/>
                  <a:pt x="61325" y="317146"/>
                  <a:pt x="63971" y="321379"/>
                </a:cubicBezTo>
                <a:cubicBezTo>
                  <a:pt x="66617" y="325612"/>
                  <a:pt x="86725" y="247825"/>
                  <a:pt x="89371" y="232479"/>
                </a:cubicBezTo>
                <a:cubicBezTo>
                  <a:pt x="92017" y="217133"/>
                  <a:pt x="93075" y="262641"/>
                  <a:pt x="79846" y="229304"/>
                </a:cubicBezTo>
                <a:cubicBezTo>
                  <a:pt x="66617" y="195967"/>
                  <a:pt x="5763" y="12346"/>
                  <a:pt x="471" y="70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44B8EE9-B657-242E-FE33-51E3EEE28456}"/>
              </a:ext>
            </a:extLst>
          </p:cNvPr>
          <p:cNvSpPr/>
          <p:nvPr/>
        </p:nvSpPr>
        <p:spPr>
          <a:xfrm>
            <a:off x="5616557" y="4283062"/>
            <a:ext cx="289879" cy="229159"/>
          </a:xfrm>
          <a:custGeom>
            <a:avLst/>
            <a:gdLst>
              <a:gd name="connsiteX0" fmla="*/ 18 w 289879"/>
              <a:gd name="connsiteY0" fmla="*/ 13 h 229159"/>
              <a:gd name="connsiteX1" fmla="*/ 136543 w 289879"/>
              <a:gd name="connsiteY1" fmla="*/ 171463 h 229159"/>
              <a:gd name="connsiteX2" fmla="*/ 127018 w 289879"/>
              <a:gd name="connsiteY2" fmla="*/ 146063 h 229159"/>
              <a:gd name="connsiteX3" fmla="*/ 288943 w 289879"/>
              <a:gd name="connsiteY3" fmla="*/ 228613 h 229159"/>
              <a:gd name="connsiteX4" fmla="*/ 190518 w 289879"/>
              <a:gd name="connsiteY4" fmla="*/ 180988 h 229159"/>
              <a:gd name="connsiteX5" fmla="*/ 127018 w 289879"/>
              <a:gd name="connsiteY5" fmla="*/ 161938 h 229159"/>
              <a:gd name="connsiteX6" fmla="*/ 18 w 289879"/>
              <a:gd name="connsiteY6" fmla="*/ 13 h 22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879" h="229159">
                <a:moveTo>
                  <a:pt x="18" y="13"/>
                </a:moveTo>
                <a:cubicBezTo>
                  <a:pt x="1605" y="1600"/>
                  <a:pt x="115376" y="147121"/>
                  <a:pt x="136543" y="171463"/>
                </a:cubicBezTo>
                <a:cubicBezTo>
                  <a:pt x="157710" y="195805"/>
                  <a:pt x="101618" y="136538"/>
                  <a:pt x="127018" y="146063"/>
                </a:cubicBezTo>
                <a:cubicBezTo>
                  <a:pt x="152418" y="155588"/>
                  <a:pt x="278360" y="222792"/>
                  <a:pt x="288943" y="228613"/>
                </a:cubicBezTo>
                <a:cubicBezTo>
                  <a:pt x="299526" y="234434"/>
                  <a:pt x="217505" y="192100"/>
                  <a:pt x="190518" y="180988"/>
                </a:cubicBezTo>
                <a:cubicBezTo>
                  <a:pt x="163531" y="169876"/>
                  <a:pt x="154006" y="188396"/>
                  <a:pt x="127018" y="161938"/>
                </a:cubicBezTo>
                <a:cubicBezTo>
                  <a:pt x="100030" y="135480"/>
                  <a:pt x="-1569" y="-1574"/>
                  <a:pt x="18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695CCD47-379C-C763-23C0-A0281492E4E7}"/>
              </a:ext>
            </a:extLst>
          </p:cNvPr>
          <p:cNvSpPr/>
          <p:nvPr/>
        </p:nvSpPr>
        <p:spPr>
          <a:xfrm>
            <a:off x="6025802" y="4449065"/>
            <a:ext cx="244732" cy="27799"/>
          </a:xfrm>
          <a:custGeom>
            <a:avLst/>
            <a:gdLst>
              <a:gd name="connsiteX0" fmla="*/ 348 w 244732"/>
              <a:gd name="connsiteY0" fmla="*/ 27685 h 27799"/>
              <a:gd name="connsiteX1" fmla="*/ 241648 w 244732"/>
              <a:gd name="connsiteY1" fmla="*/ 2285 h 27799"/>
              <a:gd name="connsiteX2" fmla="*/ 140048 w 244732"/>
              <a:gd name="connsiteY2" fmla="*/ 2285 h 27799"/>
              <a:gd name="connsiteX3" fmla="*/ 187673 w 244732"/>
              <a:gd name="connsiteY3" fmla="*/ 11810 h 27799"/>
              <a:gd name="connsiteX4" fmla="*/ 348 w 244732"/>
              <a:gd name="connsiteY4" fmla="*/ 27685 h 2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732" h="27799">
                <a:moveTo>
                  <a:pt x="348" y="27685"/>
                </a:moveTo>
                <a:cubicBezTo>
                  <a:pt x="9344" y="26098"/>
                  <a:pt x="218365" y="6518"/>
                  <a:pt x="241648" y="2285"/>
                </a:cubicBezTo>
                <a:cubicBezTo>
                  <a:pt x="264931" y="-1948"/>
                  <a:pt x="149044" y="698"/>
                  <a:pt x="140048" y="2285"/>
                </a:cubicBezTo>
                <a:cubicBezTo>
                  <a:pt x="131052" y="3872"/>
                  <a:pt x="216248" y="9693"/>
                  <a:pt x="187673" y="11810"/>
                </a:cubicBezTo>
                <a:cubicBezTo>
                  <a:pt x="159098" y="13927"/>
                  <a:pt x="-8648" y="29272"/>
                  <a:pt x="348" y="27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6924C83D-FCCE-392C-35B7-F8CE04272BF9}"/>
              </a:ext>
            </a:extLst>
          </p:cNvPr>
          <p:cNvSpPr/>
          <p:nvPr/>
        </p:nvSpPr>
        <p:spPr>
          <a:xfrm>
            <a:off x="5581639" y="4610064"/>
            <a:ext cx="89995" cy="212833"/>
          </a:xfrm>
          <a:custGeom>
            <a:avLst/>
            <a:gdLst>
              <a:gd name="connsiteX0" fmla="*/ 11 w 89995"/>
              <a:gd name="connsiteY0" fmla="*/ 36 h 212833"/>
              <a:gd name="connsiteX1" fmla="*/ 82561 w 89995"/>
              <a:gd name="connsiteY1" fmla="*/ 123861 h 212833"/>
              <a:gd name="connsiteX2" fmla="*/ 66686 w 89995"/>
              <a:gd name="connsiteY2" fmla="*/ 212761 h 212833"/>
              <a:gd name="connsiteX3" fmla="*/ 88911 w 89995"/>
              <a:gd name="connsiteY3" fmla="*/ 136561 h 212833"/>
              <a:gd name="connsiteX4" fmla="*/ 11 w 89995"/>
              <a:gd name="connsiteY4" fmla="*/ 36 h 21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95" h="212833">
                <a:moveTo>
                  <a:pt x="11" y="36"/>
                </a:moveTo>
                <a:cubicBezTo>
                  <a:pt x="-1047" y="-2081"/>
                  <a:pt x="71449" y="88407"/>
                  <a:pt x="82561" y="123861"/>
                </a:cubicBezTo>
                <a:cubicBezTo>
                  <a:pt x="93674" y="159315"/>
                  <a:pt x="65628" y="210644"/>
                  <a:pt x="66686" y="212761"/>
                </a:cubicBezTo>
                <a:cubicBezTo>
                  <a:pt x="67744" y="214878"/>
                  <a:pt x="95790" y="170428"/>
                  <a:pt x="88911" y="136561"/>
                </a:cubicBezTo>
                <a:cubicBezTo>
                  <a:pt x="82032" y="102694"/>
                  <a:pt x="1069" y="2153"/>
                  <a:pt x="1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4586ACD8-9E88-2DE3-BD56-E6589544429F}"/>
              </a:ext>
            </a:extLst>
          </p:cNvPr>
          <p:cNvSpPr/>
          <p:nvPr/>
        </p:nvSpPr>
        <p:spPr>
          <a:xfrm>
            <a:off x="6397559" y="4006822"/>
            <a:ext cx="67182" cy="136621"/>
          </a:xfrm>
          <a:custGeom>
            <a:avLst/>
            <a:gdLst>
              <a:gd name="connsiteX0" fmla="*/ 66 w 67182"/>
              <a:gd name="connsiteY0" fmla="*/ 28 h 136621"/>
              <a:gd name="connsiteX1" fmla="*/ 54041 w 67182"/>
              <a:gd name="connsiteY1" fmla="*/ 85753 h 136621"/>
              <a:gd name="connsiteX2" fmla="*/ 41341 w 67182"/>
              <a:gd name="connsiteY2" fmla="*/ 136553 h 136621"/>
              <a:gd name="connsiteX3" fmla="*/ 66741 w 67182"/>
              <a:gd name="connsiteY3" fmla="*/ 95278 h 136621"/>
              <a:gd name="connsiteX4" fmla="*/ 66 w 67182"/>
              <a:gd name="connsiteY4" fmla="*/ 28 h 13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82" h="136621">
                <a:moveTo>
                  <a:pt x="66" y="28"/>
                </a:moveTo>
                <a:cubicBezTo>
                  <a:pt x="-2051" y="-1560"/>
                  <a:pt x="47162" y="62999"/>
                  <a:pt x="54041" y="85753"/>
                </a:cubicBezTo>
                <a:cubicBezTo>
                  <a:pt x="60920" y="108507"/>
                  <a:pt x="39224" y="134965"/>
                  <a:pt x="41341" y="136553"/>
                </a:cubicBezTo>
                <a:cubicBezTo>
                  <a:pt x="43458" y="138141"/>
                  <a:pt x="70974" y="111682"/>
                  <a:pt x="66741" y="95278"/>
                </a:cubicBezTo>
                <a:cubicBezTo>
                  <a:pt x="62508" y="78874"/>
                  <a:pt x="2183" y="1616"/>
                  <a:pt x="66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4A1D723F-DF1B-F79A-4605-2453D13CF55B}"/>
              </a:ext>
            </a:extLst>
          </p:cNvPr>
          <p:cNvSpPr/>
          <p:nvPr/>
        </p:nvSpPr>
        <p:spPr>
          <a:xfrm>
            <a:off x="6515065" y="3911542"/>
            <a:ext cx="67144" cy="400511"/>
          </a:xfrm>
          <a:custGeom>
            <a:avLst/>
            <a:gdLst>
              <a:gd name="connsiteX0" fmla="*/ 35 w 67144"/>
              <a:gd name="connsiteY0" fmla="*/ 58 h 400511"/>
              <a:gd name="connsiteX1" fmla="*/ 57185 w 67144"/>
              <a:gd name="connsiteY1" fmla="*/ 288983 h 400511"/>
              <a:gd name="connsiteX2" fmla="*/ 41310 w 67144"/>
              <a:gd name="connsiteY2" fmla="*/ 400108 h 400511"/>
              <a:gd name="connsiteX3" fmla="*/ 66710 w 67144"/>
              <a:gd name="connsiteY3" fmla="*/ 314383 h 400511"/>
              <a:gd name="connsiteX4" fmla="*/ 35 w 67144"/>
              <a:gd name="connsiteY4" fmla="*/ 58 h 40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4" h="400511">
                <a:moveTo>
                  <a:pt x="35" y="58"/>
                </a:moveTo>
                <a:cubicBezTo>
                  <a:pt x="-1552" y="-4175"/>
                  <a:pt x="50306" y="222308"/>
                  <a:pt x="57185" y="288983"/>
                </a:cubicBezTo>
                <a:cubicBezTo>
                  <a:pt x="64064" y="355658"/>
                  <a:pt x="39723" y="395875"/>
                  <a:pt x="41310" y="400108"/>
                </a:cubicBezTo>
                <a:cubicBezTo>
                  <a:pt x="42897" y="404341"/>
                  <a:pt x="70943" y="375237"/>
                  <a:pt x="66710" y="314383"/>
                </a:cubicBezTo>
                <a:cubicBezTo>
                  <a:pt x="62477" y="253529"/>
                  <a:pt x="1622" y="4291"/>
                  <a:pt x="35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4ECDB490-F009-6024-AC91-04B55DC1BBCA}"/>
              </a:ext>
            </a:extLst>
          </p:cNvPr>
          <p:cNvSpPr/>
          <p:nvPr/>
        </p:nvSpPr>
        <p:spPr>
          <a:xfrm>
            <a:off x="3675424" y="4280117"/>
            <a:ext cx="118811" cy="467762"/>
          </a:xfrm>
          <a:custGeom>
            <a:avLst/>
            <a:gdLst>
              <a:gd name="connsiteX0" fmla="*/ 106001 w 118811"/>
              <a:gd name="connsiteY0" fmla="*/ 2958 h 467762"/>
              <a:gd name="connsiteX1" fmla="*/ 109176 w 118811"/>
              <a:gd name="connsiteY1" fmla="*/ 326808 h 467762"/>
              <a:gd name="connsiteX2" fmla="*/ 90126 w 118811"/>
              <a:gd name="connsiteY2" fmla="*/ 196633 h 467762"/>
              <a:gd name="connsiteX3" fmla="*/ 118701 w 118811"/>
              <a:gd name="connsiteY3" fmla="*/ 466508 h 467762"/>
              <a:gd name="connsiteX4" fmla="*/ 77426 w 118811"/>
              <a:gd name="connsiteY4" fmla="*/ 295058 h 467762"/>
              <a:gd name="connsiteX5" fmla="*/ 77426 w 118811"/>
              <a:gd name="connsiteY5" fmla="*/ 234733 h 467762"/>
              <a:gd name="connsiteX6" fmla="*/ 13926 w 118811"/>
              <a:gd name="connsiteY6" fmla="*/ 142658 h 467762"/>
              <a:gd name="connsiteX7" fmla="*/ 7576 w 118811"/>
              <a:gd name="connsiteY7" fmla="*/ 104558 h 467762"/>
              <a:gd name="connsiteX8" fmla="*/ 102826 w 118811"/>
              <a:gd name="connsiteY8" fmla="*/ 288708 h 467762"/>
              <a:gd name="connsiteX9" fmla="*/ 86951 w 118811"/>
              <a:gd name="connsiteY9" fmla="*/ 171233 h 467762"/>
              <a:gd name="connsiteX10" fmla="*/ 106001 w 118811"/>
              <a:gd name="connsiteY10" fmla="*/ 2958 h 4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811" h="467762">
                <a:moveTo>
                  <a:pt x="106001" y="2958"/>
                </a:moveTo>
                <a:cubicBezTo>
                  <a:pt x="109705" y="28887"/>
                  <a:pt x="111822" y="294529"/>
                  <a:pt x="109176" y="326808"/>
                </a:cubicBezTo>
                <a:cubicBezTo>
                  <a:pt x="106530" y="359087"/>
                  <a:pt x="88538" y="173350"/>
                  <a:pt x="90126" y="196633"/>
                </a:cubicBezTo>
                <a:cubicBezTo>
                  <a:pt x="91713" y="219916"/>
                  <a:pt x="120818" y="450104"/>
                  <a:pt x="118701" y="466508"/>
                </a:cubicBezTo>
                <a:cubicBezTo>
                  <a:pt x="116584" y="482912"/>
                  <a:pt x="84305" y="333687"/>
                  <a:pt x="77426" y="295058"/>
                </a:cubicBezTo>
                <a:cubicBezTo>
                  <a:pt x="70547" y="256429"/>
                  <a:pt x="88009" y="260133"/>
                  <a:pt x="77426" y="234733"/>
                </a:cubicBezTo>
                <a:cubicBezTo>
                  <a:pt x="66843" y="209333"/>
                  <a:pt x="25568" y="164354"/>
                  <a:pt x="13926" y="142658"/>
                </a:cubicBezTo>
                <a:cubicBezTo>
                  <a:pt x="2284" y="120962"/>
                  <a:pt x="-7241" y="80216"/>
                  <a:pt x="7576" y="104558"/>
                </a:cubicBezTo>
                <a:cubicBezTo>
                  <a:pt x="22393" y="128900"/>
                  <a:pt x="89597" y="277596"/>
                  <a:pt x="102826" y="288708"/>
                </a:cubicBezTo>
                <a:cubicBezTo>
                  <a:pt x="116055" y="299820"/>
                  <a:pt x="87480" y="213566"/>
                  <a:pt x="86951" y="171233"/>
                </a:cubicBezTo>
                <a:cubicBezTo>
                  <a:pt x="86422" y="128900"/>
                  <a:pt x="102297" y="-22971"/>
                  <a:pt x="106001" y="2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E2345BE2-FCAE-36C2-D6A2-420525B83E8A}"/>
              </a:ext>
            </a:extLst>
          </p:cNvPr>
          <p:cNvSpPr/>
          <p:nvPr/>
        </p:nvSpPr>
        <p:spPr>
          <a:xfrm>
            <a:off x="3780722" y="4368622"/>
            <a:ext cx="183623" cy="545019"/>
          </a:xfrm>
          <a:custGeom>
            <a:avLst/>
            <a:gdLst>
              <a:gd name="connsiteX0" fmla="*/ 703 w 183623"/>
              <a:gd name="connsiteY0" fmla="*/ 178 h 545019"/>
              <a:gd name="connsiteX1" fmla="*/ 32453 w 183623"/>
              <a:gd name="connsiteY1" fmla="*/ 143053 h 545019"/>
              <a:gd name="connsiteX2" fmla="*/ 67378 w 183623"/>
              <a:gd name="connsiteY2" fmla="*/ 206553 h 545019"/>
              <a:gd name="connsiteX3" fmla="*/ 54678 w 183623"/>
              <a:gd name="connsiteY3" fmla="*/ 168453 h 545019"/>
              <a:gd name="connsiteX4" fmla="*/ 70553 w 183623"/>
              <a:gd name="connsiteY4" fmla="*/ 209728 h 545019"/>
              <a:gd name="connsiteX5" fmla="*/ 35628 w 183623"/>
              <a:gd name="connsiteY5" fmla="*/ 327203 h 545019"/>
              <a:gd name="connsiteX6" fmla="*/ 54678 w 183623"/>
              <a:gd name="connsiteY6" fmla="*/ 384353 h 545019"/>
              <a:gd name="connsiteX7" fmla="*/ 16578 w 183623"/>
              <a:gd name="connsiteY7" fmla="*/ 336728 h 545019"/>
              <a:gd name="connsiteX8" fmla="*/ 175328 w 183623"/>
              <a:gd name="connsiteY8" fmla="*/ 536753 h 545019"/>
              <a:gd name="connsiteX9" fmla="*/ 146753 w 183623"/>
              <a:gd name="connsiteY9" fmla="*/ 495478 h 545019"/>
              <a:gd name="connsiteX10" fmla="*/ 22928 w 183623"/>
              <a:gd name="connsiteY10" fmla="*/ 390703 h 545019"/>
              <a:gd name="connsiteX11" fmla="*/ 92778 w 183623"/>
              <a:gd name="connsiteY11" fmla="*/ 270053 h 545019"/>
              <a:gd name="connsiteX12" fmla="*/ 73728 w 183623"/>
              <a:gd name="connsiteY12" fmla="*/ 273228 h 545019"/>
              <a:gd name="connsiteX13" fmla="*/ 64203 w 183623"/>
              <a:gd name="connsiteY13" fmla="*/ 174803 h 545019"/>
              <a:gd name="connsiteX14" fmla="*/ 703 w 183623"/>
              <a:gd name="connsiteY14" fmla="*/ 178 h 54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3623" h="545019">
                <a:moveTo>
                  <a:pt x="703" y="178"/>
                </a:moveTo>
                <a:cubicBezTo>
                  <a:pt x="-4589" y="-5114"/>
                  <a:pt x="21340" y="108657"/>
                  <a:pt x="32453" y="143053"/>
                </a:cubicBezTo>
                <a:cubicBezTo>
                  <a:pt x="43566" y="177449"/>
                  <a:pt x="63674" y="202320"/>
                  <a:pt x="67378" y="206553"/>
                </a:cubicBezTo>
                <a:cubicBezTo>
                  <a:pt x="71082" y="210786"/>
                  <a:pt x="54149" y="167924"/>
                  <a:pt x="54678" y="168453"/>
                </a:cubicBezTo>
                <a:cubicBezTo>
                  <a:pt x="55207" y="168982"/>
                  <a:pt x="73728" y="183270"/>
                  <a:pt x="70553" y="209728"/>
                </a:cubicBezTo>
                <a:cubicBezTo>
                  <a:pt x="67378" y="236186"/>
                  <a:pt x="38274" y="298099"/>
                  <a:pt x="35628" y="327203"/>
                </a:cubicBezTo>
                <a:cubicBezTo>
                  <a:pt x="32982" y="356307"/>
                  <a:pt x="57853" y="382766"/>
                  <a:pt x="54678" y="384353"/>
                </a:cubicBezTo>
                <a:cubicBezTo>
                  <a:pt x="51503" y="385940"/>
                  <a:pt x="16578" y="336728"/>
                  <a:pt x="16578" y="336728"/>
                </a:cubicBezTo>
                <a:lnTo>
                  <a:pt x="175328" y="536753"/>
                </a:lnTo>
                <a:cubicBezTo>
                  <a:pt x="197024" y="563211"/>
                  <a:pt x="172153" y="519820"/>
                  <a:pt x="146753" y="495478"/>
                </a:cubicBezTo>
                <a:cubicBezTo>
                  <a:pt x="121353" y="471136"/>
                  <a:pt x="31924" y="428274"/>
                  <a:pt x="22928" y="390703"/>
                </a:cubicBezTo>
                <a:cubicBezTo>
                  <a:pt x="13932" y="353132"/>
                  <a:pt x="92778" y="270053"/>
                  <a:pt x="92778" y="270053"/>
                </a:cubicBezTo>
                <a:cubicBezTo>
                  <a:pt x="101245" y="250474"/>
                  <a:pt x="78490" y="289103"/>
                  <a:pt x="73728" y="273228"/>
                </a:cubicBezTo>
                <a:cubicBezTo>
                  <a:pt x="68966" y="257353"/>
                  <a:pt x="75315" y="213432"/>
                  <a:pt x="64203" y="174803"/>
                </a:cubicBezTo>
                <a:cubicBezTo>
                  <a:pt x="53091" y="136174"/>
                  <a:pt x="5995" y="5470"/>
                  <a:pt x="703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63A61829-5628-EFCB-47A8-7EEA0282246B}"/>
              </a:ext>
            </a:extLst>
          </p:cNvPr>
          <p:cNvSpPr/>
          <p:nvPr/>
        </p:nvSpPr>
        <p:spPr>
          <a:xfrm>
            <a:off x="3879617" y="1196912"/>
            <a:ext cx="1669173" cy="435068"/>
          </a:xfrm>
          <a:custGeom>
            <a:avLst/>
            <a:gdLst>
              <a:gd name="connsiteX0" fmla="*/ 233 w 1669173"/>
              <a:gd name="connsiteY0" fmla="*/ 435038 h 435068"/>
              <a:gd name="connsiteX1" fmla="*/ 679683 w 1669173"/>
              <a:gd name="connsiteY1" fmla="*/ 34988 h 435068"/>
              <a:gd name="connsiteX2" fmla="*/ 613008 w 1669173"/>
              <a:gd name="connsiteY2" fmla="*/ 63563 h 435068"/>
              <a:gd name="connsiteX3" fmla="*/ 920983 w 1669173"/>
              <a:gd name="connsiteY3" fmla="*/ 63 h 435068"/>
              <a:gd name="connsiteX4" fmla="*/ 1276583 w 1669173"/>
              <a:gd name="connsiteY4" fmla="*/ 50863 h 435068"/>
              <a:gd name="connsiteX5" fmla="*/ 1178158 w 1669173"/>
              <a:gd name="connsiteY5" fmla="*/ 9588 h 435068"/>
              <a:gd name="connsiteX6" fmla="*/ 1660758 w 1669173"/>
              <a:gd name="connsiteY6" fmla="*/ 215963 h 435068"/>
              <a:gd name="connsiteX7" fmla="*/ 1457558 w 1669173"/>
              <a:gd name="connsiteY7" fmla="*/ 114363 h 435068"/>
              <a:gd name="connsiteX8" fmla="*/ 1108308 w 1669173"/>
              <a:gd name="connsiteY8" fmla="*/ 31813 h 435068"/>
              <a:gd name="connsiteX9" fmla="*/ 711433 w 1669173"/>
              <a:gd name="connsiteY9" fmla="*/ 12763 h 435068"/>
              <a:gd name="connsiteX10" fmla="*/ 390758 w 1669173"/>
              <a:gd name="connsiteY10" fmla="*/ 136588 h 435068"/>
              <a:gd name="connsiteX11" fmla="*/ 600308 w 1669173"/>
              <a:gd name="connsiteY11" fmla="*/ 57213 h 435068"/>
              <a:gd name="connsiteX12" fmla="*/ 233 w 1669173"/>
              <a:gd name="connsiteY12" fmla="*/ 435038 h 43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9173" h="435068">
                <a:moveTo>
                  <a:pt x="233" y="435038"/>
                </a:moveTo>
                <a:cubicBezTo>
                  <a:pt x="13462" y="431334"/>
                  <a:pt x="577554" y="96900"/>
                  <a:pt x="679683" y="34988"/>
                </a:cubicBezTo>
                <a:cubicBezTo>
                  <a:pt x="781812" y="-26924"/>
                  <a:pt x="572791" y="69384"/>
                  <a:pt x="613008" y="63563"/>
                </a:cubicBezTo>
                <a:cubicBezTo>
                  <a:pt x="653225" y="57742"/>
                  <a:pt x="810387" y="2180"/>
                  <a:pt x="920983" y="63"/>
                </a:cubicBezTo>
                <a:cubicBezTo>
                  <a:pt x="1031579" y="-2054"/>
                  <a:pt x="1233721" y="49276"/>
                  <a:pt x="1276583" y="50863"/>
                </a:cubicBezTo>
                <a:cubicBezTo>
                  <a:pt x="1319445" y="52450"/>
                  <a:pt x="1178158" y="9588"/>
                  <a:pt x="1178158" y="9588"/>
                </a:cubicBezTo>
                <a:lnTo>
                  <a:pt x="1660758" y="215963"/>
                </a:lnTo>
                <a:cubicBezTo>
                  <a:pt x="1707325" y="233426"/>
                  <a:pt x="1549633" y="145055"/>
                  <a:pt x="1457558" y="114363"/>
                </a:cubicBezTo>
                <a:cubicBezTo>
                  <a:pt x="1365483" y="83671"/>
                  <a:pt x="1232662" y="48746"/>
                  <a:pt x="1108308" y="31813"/>
                </a:cubicBezTo>
                <a:cubicBezTo>
                  <a:pt x="983954" y="14880"/>
                  <a:pt x="831025" y="-4700"/>
                  <a:pt x="711433" y="12763"/>
                </a:cubicBezTo>
                <a:cubicBezTo>
                  <a:pt x="591841" y="30226"/>
                  <a:pt x="409279" y="129180"/>
                  <a:pt x="390758" y="136588"/>
                </a:cubicBezTo>
                <a:cubicBezTo>
                  <a:pt x="372237" y="143996"/>
                  <a:pt x="659575" y="10646"/>
                  <a:pt x="600308" y="57213"/>
                </a:cubicBezTo>
                <a:cubicBezTo>
                  <a:pt x="541041" y="103780"/>
                  <a:pt x="-12996" y="438742"/>
                  <a:pt x="233" y="435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835771E1-6BDE-5A9F-F405-D95915B396A8}"/>
              </a:ext>
            </a:extLst>
          </p:cNvPr>
          <p:cNvSpPr/>
          <p:nvPr/>
        </p:nvSpPr>
        <p:spPr>
          <a:xfrm>
            <a:off x="3243077" y="1676349"/>
            <a:ext cx="592323" cy="1028633"/>
          </a:xfrm>
          <a:custGeom>
            <a:avLst/>
            <a:gdLst>
              <a:gd name="connsiteX0" fmla="*/ 592323 w 592323"/>
              <a:gd name="connsiteY0" fmla="*/ 51 h 1028633"/>
              <a:gd name="connsiteX1" fmla="*/ 306573 w 592323"/>
              <a:gd name="connsiteY1" fmla="*/ 396926 h 1028633"/>
              <a:gd name="connsiteX2" fmla="*/ 23998 w 592323"/>
              <a:gd name="connsiteY2" fmla="*/ 993826 h 1028633"/>
              <a:gd name="connsiteX3" fmla="*/ 58923 w 592323"/>
              <a:gd name="connsiteY3" fmla="*/ 882701 h 1028633"/>
              <a:gd name="connsiteX4" fmla="*/ 408173 w 592323"/>
              <a:gd name="connsiteY4" fmla="*/ 260401 h 1028633"/>
              <a:gd name="connsiteX5" fmla="*/ 306573 w 592323"/>
              <a:gd name="connsiteY5" fmla="*/ 368351 h 1028633"/>
              <a:gd name="connsiteX6" fmla="*/ 592323 w 592323"/>
              <a:gd name="connsiteY6" fmla="*/ 51 h 102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323" h="1028633">
                <a:moveTo>
                  <a:pt x="592323" y="51"/>
                </a:moveTo>
                <a:cubicBezTo>
                  <a:pt x="592323" y="4813"/>
                  <a:pt x="401294" y="231297"/>
                  <a:pt x="306573" y="396926"/>
                </a:cubicBezTo>
                <a:cubicBezTo>
                  <a:pt x="211852" y="562555"/>
                  <a:pt x="65273" y="912863"/>
                  <a:pt x="23998" y="993826"/>
                </a:cubicBezTo>
                <a:cubicBezTo>
                  <a:pt x="-17277" y="1074789"/>
                  <a:pt x="-5106" y="1004938"/>
                  <a:pt x="58923" y="882701"/>
                </a:cubicBezTo>
                <a:cubicBezTo>
                  <a:pt x="122952" y="760464"/>
                  <a:pt x="366898" y="346126"/>
                  <a:pt x="408173" y="260401"/>
                </a:cubicBezTo>
                <a:cubicBezTo>
                  <a:pt x="449448" y="174676"/>
                  <a:pt x="273765" y="411214"/>
                  <a:pt x="306573" y="368351"/>
                </a:cubicBezTo>
                <a:cubicBezTo>
                  <a:pt x="339381" y="325489"/>
                  <a:pt x="592323" y="-4711"/>
                  <a:pt x="592323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E67375D1-5799-1EDF-BEAE-CD7F14768BCB}"/>
              </a:ext>
            </a:extLst>
          </p:cNvPr>
          <p:cNvSpPr/>
          <p:nvPr/>
        </p:nvSpPr>
        <p:spPr>
          <a:xfrm>
            <a:off x="3058492" y="2631831"/>
            <a:ext cx="262564" cy="787435"/>
          </a:xfrm>
          <a:custGeom>
            <a:avLst/>
            <a:gdLst>
              <a:gd name="connsiteX0" fmla="*/ 262558 w 262564"/>
              <a:gd name="connsiteY0" fmla="*/ 244 h 787435"/>
              <a:gd name="connsiteX1" fmla="*/ 91108 w 262564"/>
              <a:gd name="connsiteY1" fmla="*/ 479669 h 787435"/>
              <a:gd name="connsiteX2" fmla="*/ 2208 w 262564"/>
              <a:gd name="connsiteY2" fmla="*/ 774944 h 787435"/>
              <a:gd name="connsiteX3" fmla="*/ 33958 w 262564"/>
              <a:gd name="connsiteY3" fmla="*/ 692394 h 787435"/>
              <a:gd name="connsiteX4" fmla="*/ 110158 w 262564"/>
              <a:gd name="connsiteY4" fmla="*/ 330444 h 787435"/>
              <a:gd name="connsiteX5" fmla="*/ 84758 w 262564"/>
              <a:gd name="connsiteY5" fmla="*/ 412994 h 787435"/>
              <a:gd name="connsiteX6" fmla="*/ 262558 w 262564"/>
              <a:gd name="connsiteY6" fmla="*/ 244 h 78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64" h="787435">
                <a:moveTo>
                  <a:pt x="262558" y="244"/>
                </a:moveTo>
                <a:cubicBezTo>
                  <a:pt x="263616" y="11356"/>
                  <a:pt x="134500" y="350552"/>
                  <a:pt x="91108" y="479669"/>
                </a:cubicBezTo>
                <a:cubicBezTo>
                  <a:pt x="47716" y="608786"/>
                  <a:pt x="11733" y="739490"/>
                  <a:pt x="2208" y="774944"/>
                </a:cubicBezTo>
                <a:cubicBezTo>
                  <a:pt x="-7317" y="810398"/>
                  <a:pt x="15966" y="766477"/>
                  <a:pt x="33958" y="692394"/>
                </a:cubicBezTo>
                <a:cubicBezTo>
                  <a:pt x="51950" y="618311"/>
                  <a:pt x="101691" y="377011"/>
                  <a:pt x="110158" y="330444"/>
                </a:cubicBezTo>
                <a:cubicBezTo>
                  <a:pt x="118625" y="283877"/>
                  <a:pt x="55654" y="465381"/>
                  <a:pt x="84758" y="412994"/>
                </a:cubicBezTo>
                <a:cubicBezTo>
                  <a:pt x="113862" y="360607"/>
                  <a:pt x="261500" y="-10868"/>
                  <a:pt x="262558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09E8D356-E4C3-CADA-77EA-51EC63541088}"/>
              </a:ext>
            </a:extLst>
          </p:cNvPr>
          <p:cNvSpPr/>
          <p:nvPr/>
        </p:nvSpPr>
        <p:spPr>
          <a:xfrm>
            <a:off x="2942752" y="3447828"/>
            <a:ext cx="133848" cy="1244435"/>
          </a:xfrm>
          <a:custGeom>
            <a:avLst/>
            <a:gdLst>
              <a:gd name="connsiteX0" fmla="*/ 133823 w 133848"/>
              <a:gd name="connsiteY0" fmla="*/ 222 h 1244435"/>
              <a:gd name="connsiteX1" fmla="*/ 51273 w 133848"/>
              <a:gd name="connsiteY1" fmla="*/ 473297 h 1244435"/>
              <a:gd name="connsiteX2" fmla="*/ 60798 w 133848"/>
              <a:gd name="connsiteY2" fmla="*/ 438372 h 1244435"/>
              <a:gd name="connsiteX3" fmla="*/ 25873 w 133848"/>
              <a:gd name="connsiteY3" fmla="*/ 739997 h 1244435"/>
              <a:gd name="connsiteX4" fmla="*/ 44923 w 133848"/>
              <a:gd name="connsiteY4" fmla="*/ 670147 h 1244435"/>
              <a:gd name="connsiteX5" fmla="*/ 6823 w 133848"/>
              <a:gd name="connsiteY5" fmla="*/ 955897 h 1244435"/>
              <a:gd name="connsiteX6" fmla="*/ 3648 w 133848"/>
              <a:gd name="connsiteY6" fmla="*/ 1213072 h 1244435"/>
              <a:gd name="connsiteX7" fmla="*/ 3648 w 133848"/>
              <a:gd name="connsiteY7" fmla="*/ 1140047 h 1244435"/>
              <a:gd name="connsiteX8" fmla="*/ 51273 w 133848"/>
              <a:gd name="connsiteY8" fmla="*/ 317722 h 1244435"/>
              <a:gd name="connsiteX9" fmla="*/ 41748 w 133848"/>
              <a:gd name="connsiteY9" fmla="*/ 409797 h 1244435"/>
              <a:gd name="connsiteX10" fmla="*/ 133823 w 133848"/>
              <a:gd name="connsiteY10" fmla="*/ 222 h 124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848" h="1244435">
                <a:moveTo>
                  <a:pt x="133823" y="222"/>
                </a:moveTo>
                <a:cubicBezTo>
                  <a:pt x="135411" y="10805"/>
                  <a:pt x="63444" y="400272"/>
                  <a:pt x="51273" y="473297"/>
                </a:cubicBezTo>
                <a:cubicBezTo>
                  <a:pt x="39102" y="546322"/>
                  <a:pt x="65031" y="393922"/>
                  <a:pt x="60798" y="438372"/>
                </a:cubicBezTo>
                <a:cubicBezTo>
                  <a:pt x="56565" y="482822"/>
                  <a:pt x="28519" y="701368"/>
                  <a:pt x="25873" y="739997"/>
                </a:cubicBezTo>
                <a:cubicBezTo>
                  <a:pt x="23227" y="778626"/>
                  <a:pt x="48098" y="634164"/>
                  <a:pt x="44923" y="670147"/>
                </a:cubicBezTo>
                <a:cubicBezTo>
                  <a:pt x="41748" y="706130"/>
                  <a:pt x="13702" y="865410"/>
                  <a:pt x="6823" y="955897"/>
                </a:cubicBezTo>
                <a:cubicBezTo>
                  <a:pt x="-56" y="1046384"/>
                  <a:pt x="4177" y="1182380"/>
                  <a:pt x="3648" y="1213072"/>
                </a:cubicBezTo>
                <a:cubicBezTo>
                  <a:pt x="3119" y="1243764"/>
                  <a:pt x="-4290" y="1289272"/>
                  <a:pt x="3648" y="1140047"/>
                </a:cubicBezTo>
                <a:cubicBezTo>
                  <a:pt x="11586" y="990822"/>
                  <a:pt x="44923" y="439430"/>
                  <a:pt x="51273" y="317722"/>
                </a:cubicBezTo>
                <a:cubicBezTo>
                  <a:pt x="57623" y="196014"/>
                  <a:pt x="30636" y="459539"/>
                  <a:pt x="41748" y="409797"/>
                </a:cubicBezTo>
                <a:cubicBezTo>
                  <a:pt x="52860" y="360055"/>
                  <a:pt x="132235" y="-10361"/>
                  <a:pt x="133823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FC091263-815E-391F-BFE8-0FDD4FAC6E02}"/>
              </a:ext>
            </a:extLst>
          </p:cNvPr>
          <p:cNvSpPr/>
          <p:nvPr/>
        </p:nvSpPr>
        <p:spPr>
          <a:xfrm>
            <a:off x="2940390" y="4638144"/>
            <a:ext cx="318527" cy="811815"/>
          </a:xfrm>
          <a:custGeom>
            <a:avLst/>
            <a:gdLst>
              <a:gd name="connsiteX0" fmla="*/ 28235 w 318527"/>
              <a:gd name="connsiteY0" fmla="*/ 531 h 811815"/>
              <a:gd name="connsiteX1" fmla="*/ 25060 w 318527"/>
              <a:gd name="connsiteY1" fmla="*/ 203731 h 811815"/>
              <a:gd name="connsiteX2" fmla="*/ 304460 w 318527"/>
              <a:gd name="connsiteY2" fmla="*/ 778406 h 811815"/>
              <a:gd name="connsiteX3" fmla="*/ 250485 w 318527"/>
              <a:gd name="connsiteY3" fmla="*/ 686331 h 811815"/>
              <a:gd name="connsiteX4" fmla="*/ 21885 w 318527"/>
              <a:gd name="connsiteY4" fmla="*/ 213256 h 811815"/>
              <a:gd name="connsiteX5" fmla="*/ 9185 w 318527"/>
              <a:gd name="connsiteY5" fmla="*/ 251356 h 811815"/>
              <a:gd name="connsiteX6" fmla="*/ 28235 w 318527"/>
              <a:gd name="connsiteY6" fmla="*/ 531 h 8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527" h="811815">
                <a:moveTo>
                  <a:pt x="28235" y="531"/>
                </a:moveTo>
                <a:cubicBezTo>
                  <a:pt x="30881" y="-7406"/>
                  <a:pt x="-20977" y="74085"/>
                  <a:pt x="25060" y="203731"/>
                </a:cubicBezTo>
                <a:cubicBezTo>
                  <a:pt x="71097" y="333377"/>
                  <a:pt x="266889" y="697973"/>
                  <a:pt x="304460" y="778406"/>
                </a:cubicBezTo>
                <a:cubicBezTo>
                  <a:pt x="342031" y="858839"/>
                  <a:pt x="297581" y="780523"/>
                  <a:pt x="250485" y="686331"/>
                </a:cubicBezTo>
                <a:cubicBezTo>
                  <a:pt x="203389" y="592139"/>
                  <a:pt x="62102" y="285752"/>
                  <a:pt x="21885" y="213256"/>
                </a:cubicBezTo>
                <a:cubicBezTo>
                  <a:pt x="-18332" y="140760"/>
                  <a:pt x="9185" y="283635"/>
                  <a:pt x="9185" y="251356"/>
                </a:cubicBezTo>
                <a:cubicBezTo>
                  <a:pt x="9185" y="219077"/>
                  <a:pt x="25589" y="8468"/>
                  <a:pt x="28235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328FE29B-E641-382A-4C01-53F1AD5FB4B0}"/>
              </a:ext>
            </a:extLst>
          </p:cNvPr>
          <p:cNvSpPr/>
          <p:nvPr/>
        </p:nvSpPr>
        <p:spPr>
          <a:xfrm>
            <a:off x="3206750" y="5333851"/>
            <a:ext cx="133765" cy="486696"/>
          </a:xfrm>
          <a:custGeom>
            <a:avLst/>
            <a:gdLst>
              <a:gd name="connsiteX0" fmla="*/ 0 w 133765"/>
              <a:gd name="connsiteY0" fmla="*/ 149 h 486696"/>
              <a:gd name="connsiteX1" fmla="*/ 95250 w 133765"/>
              <a:gd name="connsiteY1" fmla="*/ 225574 h 486696"/>
              <a:gd name="connsiteX2" fmla="*/ 133350 w 133765"/>
              <a:gd name="connsiteY2" fmla="*/ 479574 h 486696"/>
              <a:gd name="connsiteX3" fmla="*/ 114300 w 133765"/>
              <a:gd name="connsiteY3" fmla="*/ 397024 h 486696"/>
              <a:gd name="connsiteX4" fmla="*/ 95250 w 133765"/>
              <a:gd name="connsiteY4" fmla="*/ 193824 h 486696"/>
              <a:gd name="connsiteX5" fmla="*/ 0 w 133765"/>
              <a:gd name="connsiteY5" fmla="*/ 149 h 48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65" h="486696">
                <a:moveTo>
                  <a:pt x="0" y="149"/>
                </a:moveTo>
                <a:cubicBezTo>
                  <a:pt x="0" y="5441"/>
                  <a:pt x="73025" y="145670"/>
                  <a:pt x="95250" y="225574"/>
                </a:cubicBezTo>
                <a:cubicBezTo>
                  <a:pt x="117475" y="305478"/>
                  <a:pt x="130175" y="450999"/>
                  <a:pt x="133350" y="479574"/>
                </a:cubicBezTo>
                <a:cubicBezTo>
                  <a:pt x="136525" y="508149"/>
                  <a:pt x="120650" y="444649"/>
                  <a:pt x="114300" y="397024"/>
                </a:cubicBezTo>
                <a:cubicBezTo>
                  <a:pt x="107950" y="349399"/>
                  <a:pt x="111654" y="256266"/>
                  <a:pt x="95250" y="193824"/>
                </a:cubicBezTo>
                <a:cubicBezTo>
                  <a:pt x="78846" y="131382"/>
                  <a:pt x="0" y="-5143"/>
                  <a:pt x="0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FEC2FC5-7BCA-7797-E5D5-32943BA39C5D}"/>
              </a:ext>
            </a:extLst>
          </p:cNvPr>
          <p:cNvSpPr/>
          <p:nvPr/>
        </p:nvSpPr>
        <p:spPr>
          <a:xfrm>
            <a:off x="3870351" y="3682957"/>
            <a:ext cx="438174" cy="589840"/>
          </a:xfrm>
          <a:custGeom>
            <a:avLst/>
            <a:gdLst>
              <a:gd name="connsiteX0" fmla="*/ 438124 w 438174"/>
              <a:gd name="connsiteY0" fmla="*/ 43 h 589840"/>
              <a:gd name="connsiteX1" fmla="*/ 212699 w 438174"/>
              <a:gd name="connsiteY1" fmla="*/ 349293 h 589840"/>
              <a:gd name="connsiteX2" fmla="*/ 282549 w 438174"/>
              <a:gd name="connsiteY2" fmla="*/ 254043 h 589840"/>
              <a:gd name="connsiteX3" fmla="*/ 9499 w 438174"/>
              <a:gd name="connsiteY3" fmla="*/ 581068 h 589840"/>
              <a:gd name="connsiteX4" fmla="*/ 85699 w 438174"/>
              <a:gd name="connsiteY4" fmla="*/ 466768 h 589840"/>
              <a:gd name="connsiteX5" fmla="*/ 311124 w 438174"/>
              <a:gd name="connsiteY5" fmla="*/ 155618 h 589840"/>
              <a:gd name="connsiteX6" fmla="*/ 190474 w 438174"/>
              <a:gd name="connsiteY6" fmla="*/ 323893 h 589840"/>
              <a:gd name="connsiteX7" fmla="*/ 438124 w 438174"/>
              <a:gd name="connsiteY7" fmla="*/ 43 h 58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174" h="589840">
                <a:moveTo>
                  <a:pt x="438124" y="43"/>
                </a:moveTo>
                <a:cubicBezTo>
                  <a:pt x="441828" y="4276"/>
                  <a:pt x="238628" y="306960"/>
                  <a:pt x="212699" y="349293"/>
                </a:cubicBezTo>
                <a:cubicBezTo>
                  <a:pt x="186770" y="391626"/>
                  <a:pt x="316416" y="215414"/>
                  <a:pt x="282549" y="254043"/>
                </a:cubicBezTo>
                <a:cubicBezTo>
                  <a:pt x="248682" y="292672"/>
                  <a:pt x="42307" y="545614"/>
                  <a:pt x="9499" y="581068"/>
                </a:cubicBezTo>
                <a:cubicBezTo>
                  <a:pt x="-23309" y="616522"/>
                  <a:pt x="35428" y="537676"/>
                  <a:pt x="85699" y="466768"/>
                </a:cubicBezTo>
                <a:cubicBezTo>
                  <a:pt x="135970" y="395860"/>
                  <a:pt x="293662" y="179430"/>
                  <a:pt x="311124" y="155618"/>
                </a:cubicBezTo>
                <a:cubicBezTo>
                  <a:pt x="328586" y="131806"/>
                  <a:pt x="169307" y="344531"/>
                  <a:pt x="190474" y="323893"/>
                </a:cubicBezTo>
                <a:cubicBezTo>
                  <a:pt x="211641" y="303256"/>
                  <a:pt x="434420" y="-4190"/>
                  <a:pt x="438124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C2B1086D-9E9C-D7CF-7D6B-E029AD854005}"/>
              </a:ext>
            </a:extLst>
          </p:cNvPr>
          <p:cNvSpPr/>
          <p:nvPr/>
        </p:nvSpPr>
        <p:spPr>
          <a:xfrm>
            <a:off x="4338892" y="3633557"/>
            <a:ext cx="160534" cy="318109"/>
          </a:xfrm>
          <a:custGeom>
            <a:avLst/>
            <a:gdLst>
              <a:gd name="connsiteX0" fmla="*/ 156908 w 160534"/>
              <a:gd name="connsiteY0" fmla="*/ 4993 h 318109"/>
              <a:gd name="connsiteX1" fmla="*/ 1333 w 160534"/>
              <a:gd name="connsiteY1" fmla="*/ 316143 h 318109"/>
              <a:gd name="connsiteX2" fmla="*/ 83883 w 160534"/>
              <a:gd name="connsiteY2" fmla="*/ 144693 h 318109"/>
              <a:gd name="connsiteX3" fmla="*/ 121983 w 160534"/>
              <a:gd name="connsiteY3" fmla="*/ 293918 h 318109"/>
              <a:gd name="connsiteX4" fmla="*/ 112458 w 160534"/>
              <a:gd name="connsiteY4" fmla="*/ 179618 h 318109"/>
              <a:gd name="connsiteX5" fmla="*/ 112458 w 160534"/>
              <a:gd name="connsiteY5" fmla="*/ 125643 h 318109"/>
              <a:gd name="connsiteX6" fmla="*/ 156908 w 160534"/>
              <a:gd name="connsiteY6" fmla="*/ 4993 h 31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534" h="318109">
                <a:moveTo>
                  <a:pt x="156908" y="4993"/>
                </a:moveTo>
                <a:cubicBezTo>
                  <a:pt x="138387" y="36743"/>
                  <a:pt x="13504" y="292860"/>
                  <a:pt x="1333" y="316143"/>
                </a:cubicBezTo>
                <a:cubicBezTo>
                  <a:pt x="-10838" y="339426"/>
                  <a:pt x="63775" y="148397"/>
                  <a:pt x="83883" y="144693"/>
                </a:cubicBezTo>
                <a:cubicBezTo>
                  <a:pt x="103991" y="140989"/>
                  <a:pt x="117221" y="288097"/>
                  <a:pt x="121983" y="293918"/>
                </a:cubicBezTo>
                <a:cubicBezTo>
                  <a:pt x="126745" y="299739"/>
                  <a:pt x="114045" y="207664"/>
                  <a:pt x="112458" y="179618"/>
                </a:cubicBezTo>
                <a:cubicBezTo>
                  <a:pt x="110871" y="151572"/>
                  <a:pt x="107695" y="148926"/>
                  <a:pt x="112458" y="125643"/>
                </a:cubicBezTo>
                <a:cubicBezTo>
                  <a:pt x="117220" y="102360"/>
                  <a:pt x="175429" y="-26757"/>
                  <a:pt x="156908" y="4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3558C382-87F9-D366-CBC6-F7B9343C03C8}"/>
              </a:ext>
            </a:extLst>
          </p:cNvPr>
          <p:cNvSpPr/>
          <p:nvPr/>
        </p:nvSpPr>
        <p:spPr>
          <a:xfrm>
            <a:off x="4559893" y="3542854"/>
            <a:ext cx="206743" cy="392811"/>
          </a:xfrm>
          <a:custGeom>
            <a:avLst/>
            <a:gdLst>
              <a:gd name="connsiteX0" fmla="*/ 205782 w 206743"/>
              <a:gd name="connsiteY0" fmla="*/ 446 h 392811"/>
              <a:gd name="connsiteX1" fmla="*/ 2582 w 206743"/>
              <a:gd name="connsiteY1" fmla="*/ 302071 h 392811"/>
              <a:gd name="connsiteX2" fmla="*/ 91482 w 206743"/>
              <a:gd name="connsiteY2" fmla="*/ 184596 h 392811"/>
              <a:gd name="connsiteX3" fmla="*/ 97832 w 206743"/>
              <a:gd name="connsiteY3" fmla="*/ 390971 h 392811"/>
              <a:gd name="connsiteX4" fmla="*/ 104182 w 206743"/>
              <a:gd name="connsiteY4" fmla="*/ 279846 h 392811"/>
              <a:gd name="connsiteX5" fmla="*/ 126407 w 206743"/>
              <a:gd name="connsiteY5" fmla="*/ 175071 h 392811"/>
              <a:gd name="connsiteX6" fmla="*/ 81957 w 206743"/>
              <a:gd name="connsiteY6" fmla="*/ 232221 h 392811"/>
              <a:gd name="connsiteX7" fmla="*/ 205782 w 206743"/>
              <a:gd name="connsiteY7" fmla="*/ 446 h 39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743" h="392811">
                <a:moveTo>
                  <a:pt x="205782" y="446"/>
                </a:moveTo>
                <a:cubicBezTo>
                  <a:pt x="192553" y="12088"/>
                  <a:pt x="21632" y="271379"/>
                  <a:pt x="2582" y="302071"/>
                </a:cubicBezTo>
                <a:cubicBezTo>
                  <a:pt x="-16468" y="332763"/>
                  <a:pt x="75607" y="169779"/>
                  <a:pt x="91482" y="184596"/>
                </a:cubicBezTo>
                <a:cubicBezTo>
                  <a:pt x="107357" y="199413"/>
                  <a:pt x="95715" y="375096"/>
                  <a:pt x="97832" y="390971"/>
                </a:cubicBezTo>
                <a:cubicBezTo>
                  <a:pt x="99949" y="406846"/>
                  <a:pt x="99420" y="315829"/>
                  <a:pt x="104182" y="279846"/>
                </a:cubicBezTo>
                <a:cubicBezTo>
                  <a:pt x="108944" y="243863"/>
                  <a:pt x="130111" y="183008"/>
                  <a:pt x="126407" y="175071"/>
                </a:cubicBezTo>
                <a:cubicBezTo>
                  <a:pt x="122703" y="167134"/>
                  <a:pt x="72432" y="256034"/>
                  <a:pt x="81957" y="232221"/>
                </a:cubicBezTo>
                <a:cubicBezTo>
                  <a:pt x="91482" y="208409"/>
                  <a:pt x="219011" y="-11196"/>
                  <a:pt x="205782" y="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1CA34096-5E6E-03AA-C4CB-7D9FBD8FAE64}"/>
              </a:ext>
            </a:extLst>
          </p:cNvPr>
          <p:cNvSpPr/>
          <p:nvPr/>
        </p:nvSpPr>
        <p:spPr>
          <a:xfrm>
            <a:off x="4810180" y="3498593"/>
            <a:ext cx="168258" cy="299103"/>
          </a:xfrm>
          <a:custGeom>
            <a:avLst/>
            <a:gdLst>
              <a:gd name="connsiteX0" fmla="*/ 168220 w 168258"/>
              <a:gd name="connsiteY0" fmla="*/ 257 h 299103"/>
              <a:gd name="connsiteX1" fmla="*/ 3120 w 168258"/>
              <a:gd name="connsiteY1" fmla="*/ 295532 h 299103"/>
              <a:gd name="connsiteX2" fmla="*/ 57095 w 168258"/>
              <a:gd name="connsiteY2" fmla="*/ 168532 h 299103"/>
              <a:gd name="connsiteX3" fmla="*/ 18995 w 168258"/>
              <a:gd name="connsiteY3" fmla="*/ 241557 h 299103"/>
              <a:gd name="connsiteX4" fmla="*/ 168220 w 168258"/>
              <a:gd name="connsiteY4" fmla="*/ 257 h 29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58" h="299103">
                <a:moveTo>
                  <a:pt x="168220" y="257"/>
                </a:moveTo>
                <a:cubicBezTo>
                  <a:pt x="165574" y="9253"/>
                  <a:pt x="21641" y="267486"/>
                  <a:pt x="3120" y="295532"/>
                </a:cubicBezTo>
                <a:cubicBezTo>
                  <a:pt x="-15401" y="323578"/>
                  <a:pt x="54449" y="177528"/>
                  <a:pt x="57095" y="168532"/>
                </a:cubicBezTo>
                <a:cubicBezTo>
                  <a:pt x="59741" y="159536"/>
                  <a:pt x="2062" y="262195"/>
                  <a:pt x="18995" y="241557"/>
                </a:cubicBezTo>
                <a:cubicBezTo>
                  <a:pt x="35928" y="220920"/>
                  <a:pt x="170866" y="-8739"/>
                  <a:pt x="168220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3CA98957-6FB9-2451-A301-F4795A9D3FEC}"/>
              </a:ext>
            </a:extLst>
          </p:cNvPr>
          <p:cNvSpPr/>
          <p:nvPr/>
        </p:nvSpPr>
        <p:spPr>
          <a:xfrm>
            <a:off x="4957299" y="3488700"/>
            <a:ext cx="113190" cy="486033"/>
          </a:xfrm>
          <a:custGeom>
            <a:avLst/>
            <a:gdLst>
              <a:gd name="connsiteX0" fmla="*/ 113176 w 113190"/>
              <a:gd name="connsiteY0" fmla="*/ 625 h 486033"/>
              <a:gd name="connsiteX1" fmla="*/ 30626 w 113190"/>
              <a:gd name="connsiteY1" fmla="*/ 229225 h 486033"/>
              <a:gd name="connsiteX2" fmla="*/ 78251 w 113190"/>
              <a:gd name="connsiteY2" fmla="*/ 480050 h 486033"/>
              <a:gd name="connsiteX3" fmla="*/ 56026 w 113190"/>
              <a:gd name="connsiteY3" fmla="*/ 413375 h 486033"/>
              <a:gd name="connsiteX4" fmla="*/ 5226 w 113190"/>
              <a:gd name="connsiteY4" fmla="*/ 260975 h 486033"/>
              <a:gd name="connsiteX5" fmla="*/ 5226 w 113190"/>
              <a:gd name="connsiteY5" fmla="*/ 327650 h 486033"/>
              <a:gd name="connsiteX6" fmla="*/ 36976 w 113190"/>
              <a:gd name="connsiteY6" fmla="*/ 165725 h 486033"/>
              <a:gd name="connsiteX7" fmla="*/ 113176 w 113190"/>
              <a:gd name="connsiteY7" fmla="*/ 625 h 48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190" h="486033">
                <a:moveTo>
                  <a:pt x="113176" y="625"/>
                </a:moveTo>
                <a:cubicBezTo>
                  <a:pt x="112118" y="11208"/>
                  <a:pt x="36447" y="149321"/>
                  <a:pt x="30626" y="229225"/>
                </a:cubicBezTo>
                <a:cubicBezTo>
                  <a:pt x="24805" y="309129"/>
                  <a:pt x="74018" y="449358"/>
                  <a:pt x="78251" y="480050"/>
                </a:cubicBezTo>
                <a:cubicBezTo>
                  <a:pt x="82484" y="510742"/>
                  <a:pt x="56026" y="413375"/>
                  <a:pt x="56026" y="413375"/>
                </a:cubicBezTo>
                <a:cubicBezTo>
                  <a:pt x="43855" y="376863"/>
                  <a:pt x="13693" y="275263"/>
                  <a:pt x="5226" y="260975"/>
                </a:cubicBezTo>
                <a:cubicBezTo>
                  <a:pt x="-3241" y="246687"/>
                  <a:pt x="-66" y="343525"/>
                  <a:pt x="5226" y="327650"/>
                </a:cubicBezTo>
                <a:cubicBezTo>
                  <a:pt x="10518" y="311775"/>
                  <a:pt x="18455" y="214938"/>
                  <a:pt x="36976" y="165725"/>
                </a:cubicBezTo>
                <a:cubicBezTo>
                  <a:pt x="55497" y="116512"/>
                  <a:pt x="114234" y="-9958"/>
                  <a:pt x="113176" y="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FDD1AC3A-96C8-6E49-E3D6-049C2A94A69E}"/>
              </a:ext>
            </a:extLst>
          </p:cNvPr>
          <p:cNvSpPr/>
          <p:nvPr/>
        </p:nvSpPr>
        <p:spPr>
          <a:xfrm>
            <a:off x="5086211" y="3384509"/>
            <a:ext cx="155861" cy="555927"/>
          </a:xfrm>
          <a:custGeom>
            <a:avLst/>
            <a:gdLst>
              <a:gd name="connsiteX0" fmla="*/ 155714 w 155861"/>
              <a:gd name="connsiteY0" fmla="*/ 41 h 555927"/>
              <a:gd name="connsiteX1" fmla="*/ 31889 w 155861"/>
              <a:gd name="connsiteY1" fmla="*/ 292141 h 555927"/>
              <a:gd name="connsiteX2" fmla="*/ 57289 w 155861"/>
              <a:gd name="connsiteY2" fmla="*/ 542966 h 555927"/>
              <a:gd name="connsiteX3" fmla="*/ 47764 w 155861"/>
              <a:gd name="connsiteY3" fmla="*/ 498516 h 555927"/>
              <a:gd name="connsiteX4" fmla="*/ 12839 w 155861"/>
              <a:gd name="connsiteY4" fmla="*/ 314366 h 555927"/>
              <a:gd name="connsiteX5" fmla="*/ 44589 w 155861"/>
              <a:gd name="connsiteY5" fmla="*/ 184191 h 555927"/>
              <a:gd name="connsiteX6" fmla="*/ 3314 w 155861"/>
              <a:gd name="connsiteY6" fmla="*/ 269916 h 555927"/>
              <a:gd name="connsiteX7" fmla="*/ 155714 w 155861"/>
              <a:gd name="connsiteY7" fmla="*/ 41 h 55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61" h="555927">
                <a:moveTo>
                  <a:pt x="155714" y="41"/>
                </a:moveTo>
                <a:cubicBezTo>
                  <a:pt x="160476" y="3745"/>
                  <a:pt x="48293" y="201654"/>
                  <a:pt x="31889" y="292141"/>
                </a:cubicBezTo>
                <a:cubicBezTo>
                  <a:pt x="15485" y="382628"/>
                  <a:pt x="54643" y="508570"/>
                  <a:pt x="57289" y="542966"/>
                </a:cubicBezTo>
                <a:cubicBezTo>
                  <a:pt x="59935" y="577362"/>
                  <a:pt x="55172" y="536616"/>
                  <a:pt x="47764" y="498516"/>
                </a:cubicBezTo>
                <a:cubicBezTo>
                  <a:pt x="40356" y="460416"/>
                  <a:pt x="13368" y="366753"/>
                  <a:pt x="12839" y="314366"/>
                </a:cubicBezTo>
                <a:cubicBezTo>
                  <a:pt x="12310" y="261979"/>
                  <a:pt x="46176" y="191599"/>
                  <a:pt x="44589" y="184191"/>
                </a:cubicBezTo>
                <a:cubicBezTo>
                  <a:pt x="43002" y="176783"/>
                  <a:pt x="-14148" y="298491"/>
                  <a:pt x="3314" y="269916"/>
                </a:cubicBezTo>
                <a:cubicBezTo>
                  <a:pt x="20776" y="241341"/>
                  <a:pt x="150952" y="-3663"/>
                  <a:pt x="155714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28943F3A-7FFD-A80F-AD20-641EC5EF14E3}"/>
              </a:ext>
            </a:extLst>
          </p:cNvPr>
          <p:cNvSpPr/>
          <p:nvPr/>
        </p:nvSpPr>
        <p:spPr>
          <a:xfrm>
            <a:off x="5308086" y="3298658"/>
            <a:ext cx="50520" cy="649330"/>
          </a:xfrm>
          <a:custGeom>
            <a:avLst/>
            <a:gdLst>
              <a:gd name="connsiteX0" fmla="*/ 19564 w 50520"/>
              <a:gd name="connsiteY0" fmla="*/ 167 h 649330"/>
              <a:gd name="connsiteX1" fmla="*/ 514 w 50520"/>
              <a:gd name="connsiteY1" fmla="*/ 409742 h 649330"/>
              <a:gd name="connsiteX2" fmla="*/ 44964 w 50520"/>
              <a:gd name="connsiteY2" fmla="*/ 635167 h 649330"/>
              <a:gd name="connsiteX3" fmla="*/ 44964 w 50520"/>
              <a:gd name="connsiteY3" fmla="*/ 597067 h 649330"/>
              <a:gd name="connsiteX4" fmla="*/ 514 w 50520"/>
              <a:gd name="connsiteY4" fmla="*/ 362117 h 649330"/>
              <a:gd name="connsiteX5" fmla="*/ 19564 w 50520"/>
              <a:gd name="connsiteY5" fmla="*/ 167 h 64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520" h="649330">
                <a:moveTo>
                  <a:pt x="19564" y="167"/>
                </a:moveTo>
                <a:cubicBezTo>
                  <a:pt x="19564" y="8104"/>
                  <a:pt x="-3719" y="303909"/>
                  <a:pt x="514" y="409742"/>
                </a:cubicBezTo>
                <a:cubicBezTo>
                  <a:pt x="4747" y="515575"/>
                  <a:pt x="37556" y="603946"/>
                  <a:pt x="44964" y="635167"/>
                </a:cubicBezTo>
                <a:cubicBezTo>
                  <a:pt x="52372" y="666388"/>
                  <a:pt x="52372" y="642575"/>
                  <a:pt x="44964" y="597067"/>
                </a:cubicBezTo>
                <a:cubicBezTo>
                  <a:pt x="37556" y="551559"/>
                  <a:pt x="2101" y="455250"/>
                  <a:pt x="514" y="362117"/>
                </a:cubicBezTo>
                <a:cubicBezTo>
                  <a:pt x="-1073" y="268984"/>
                  <a:pt x="19564" y="-7770"/>
                  <a:pt x="19564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4C72E973-1A95-A2E3-F6F3-A59E42688716}"/>
              </a:ext>
            </a:extLst>
          </p:cNvPr>
          <p:cNvSpPr/>
          <p:nvPr/>
        </p:nvSpPr>
        <p:spPr>
          <a:xfrm>
            <a:off x="5422877" y="3429015"/>
            <a:ext cx="155681" cy="517038"/>
          </a:xfrm>
          <a:custGeom>
            <a:avLst/>
            <a:gdLst>
              <a:gd name="connsiteX0" fmla="*/ 23 w 155681"/>
              <a:gd name="connsiteY0" fmla="*/ 476235 h 517038"/>
              <a:gd name="connsiteX1" fmla="*/ 15898 w 155681"/>
              <a:gd name="connsiteY1" fmla="*/ 69835 h 517038"/>
              <a:gd name="connsiteX2" fmla="*/ 47648 w 155681"/>
              <a:gd name="connsiteY2" fmla="*/ 174610 h 517038"/>
              <a:gd name="connsiteX3" fmla="*/ 47648 w 155681"/>
              <a:gd name="connsiteY3" fmla="*/ 47610 h 517038"/>
              <a:gd name="connsiteX4" fmla="*/ 146073 w 155681"/>
              <a:gd name="connsiteY4" fmla="*/ 498460 h 517038"/>
              <a:gd name="connsiteX5" fmla="*/ 139723 w 155681"/>
              <a:gd name="connsiteY5" fmla="*/ 393685 h 517038"/>
              <a:gd name="connsiteX6" fmla="*/ 38123 w 155681"/>
              <a:gd name="connsiteY6" fmla="*/ 53960 h 517038"/>
              <a:gd name="connsiteX7" fmla="*/ 9548 w 155681"/>
              <a:gd name="connsiteY7" fmla="*/ 152385 h 517038"/>
              <a:gd name="connsiteX8" fmla="*/ 19073 w 155681"/>
              <a:gd name="connsiteY8" fmla="*/ 9510 h 517038"/>
              <a:gd name="connsiteX9" fmla="*/ 23 w 155681"/>
              <a:gd name="connsiteY9" fmla="*/ 476235 h 51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681" h="517038">
                <a:moveTo>
                  <a:pt x="23" y="476235"/>
                </a:moveTo>
                <a:cubicBezTo>
                  <a:pt x="-506" y="486289"/>
                  <a:pt x="7961" y="120106"/>
                  <a:pt x="15898" y="69835"/>
                </a:cubicBezTo>
                <a:cubicBezTo>
                  <a:pt x="23835" y="19564"/>
                  <a:pt x="42356" y="178314"/>
                  <a:pt x="47648" y="174610"/>
                </a:cubicBezTo>
                <a:cubicBezTo>
                  <a:pt x="52940" y="170906"/>
                  <a:pt x="31244" y="-6365"/>
                  <a:pt x="47648" y="47610"/>
                </a:cubicBezTo>
                <a:cubicBezTo>
                  <a:pt x="64052" y="101585"/>
                  <a:pt x="130727" y="440781"/>
                  <a:pt x="146073" y="498460"/>
                </a:cubicBezTo>
                <a:cubicBezTo>
                  <a:pt x="161419" y="556139"/>
                  <a:pt x="157715" y="467768"/>
                  <a:pt x="139723" y="393685"/>
                </a:cubicBezTo>
                <a:cubicBezTo>
                  <a:pt x="121731" y="319602"/>
                  <a:pt x="59819" y="94176"/>
                  <a:pt x="38123" y="53960"/>
                </a:cubicBezTo>
                <a:cubicBezTo>
                  <a:pt x="16427" y="13744"/>
                  <a:pt x="12723" y="159793"/>
                  <a:pt x="9548" y="152385"/>
                </a:cubicBezTo>
                <a:cubicBezTo>
                  <a:pt x="6373" y="144977"/>
                  <a:pt x="20660" y="-43936"/>
                  <a:pt x="19073" y="9510"/>
                </a:cubicBezTo>
                <a:cubicBezTo>
                  <a:pt x="17486" y="62956"/>
                  <a:pt x="552" y="466181"/>
                  <a:pt x="23" y="476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F1607E54-2CFD-2A8E-C99B-14CC0D08B566}"/>
              </a:ext>
            </a:extLst>
          </p:cNvPr>
          <p:cNvSpPr/>
          <p:nvPr/>
        </p:nvSpPr>
        <p:spPr>
          <a:xfrm>
            <a:off x="5595853" y="3381727"/>
            <a:ext cx="104113" cy="539618"/>
          </a:xfrm>
          <a:custGeom>
            <a:avLst/>
            <a:gdLst>
              <a:gd name="connsiteX0" fmla="*/ 1672 w 104113"/>
              <a:gd name="connsiteY0" fmla="*/ 2823 h 539618"/>
              <a:gd name="connsiteX1" fmla="*/ 103272 w 104113"/>
              <a:gd name="connsiteY1" fmla="*/ 450498 h 539618"/>
              <a:gd name="connsiteX2" fmla="*/ 52472 w 104113"/>
              <a:gd name="connsiteY2" fmla="*/ 282223 h 539618"/>
              <a:gd name="connsiteX3" fmla="*/ 96922 w 104113"/>
              <a:gd name="connsiteY3" fmla="*/ 533048 h 539618"/>
              <a:gd name="connsiteX4" fmla="*/ 84222 w 104113"/>
              <a:gd name="connsiteY4" fmla="*/ 444148 h 539618"/>
              <a:gd name="connsiteX5" fmla="*/ 30247 w 104113"/>
              <a:gd name="connsiteY5" fmla="*/ 206023 h 539618"/>
              <a:gd name="connsiteX6" fmla="*/ 39772 w 104113"/>
              <a:gd name="connsiteY6" fmla="*/ 256823 h 539618"/>
              <a:gd name="connsiteX7" fmla="*/ 1672 w 104113"/>
              <a:gd name="connsiteY7" fmla="*/ 2823 h 53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113" h="539618">
                <a:moveTo>
                  <a:pt x="1672" y="2823"/>
                </a:moveTo>
                <a:cubicBezTo>
                  <a:pt x="12255" y="35102"/>
                  <a:pt x="94805" y="403931"/>
                  <a:pt x="103272" y="450498"/>
                </a:cubicBezTo>
                <a:cubicBezTo>
                  <a:pt x="111739" y="497065"/>
                  <a:pt x="53530" y="268465"/>
                  <a:pt x="52472" y="282223"/>
                </a:cubicBezTo>
                <a:cubicBezTo>
                  <a:pt x="51414" y="295981"/>
                  <a:pt x="91630" y="506061"/>
                  <a:pt x="96922" y="533048"/>
                </a:cubicBezTo>
                <a:cubicBezTo>
                  <a:pt x="102214" y="560036"/>
                  <a:pt x="95334" y="498652"/>
                  <a:pt x="84222" y="444148"/>
                </a:cubicBezTo>
                <a:cubicBezTo>
                  <a:pt x="73110" y="389644"/>
                  <a:pt x="37655" y="237244"/>
                  <a:pt x="30247" y="206023"/>
                </a:cubicBezTo>
                <a:cubicBezTo>
                  <a:pt x="22839" y="174802"/>
                  <a:pt x="45593" y="288573"/>
                  <a:pt x="39772" y="256823"/>
                </a:cubicBezTo>
                <a:cubicBezTo>
                  <a:pt x="33951" y="225073"/>
                  <a:pt x="-8911" y="-29456"/>
                  <a:pt x="1672" y="2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D7FA4154-8B39-032E-E5D1-FAD2EF9FBD2B}"/>
              </a:ext>
            </a:extLst>
          </p:cNvPr>
          <p:cNvSpPr/>
          <p:nvPr/>
        </p:nvSpPr>
        <p:spPr>
          <a:xfrm>
            <a:off x="5762347" y="3679743"/>
            <a:ext cx="292882" cy="195018"/>
          </a:xfrm>
          <a:custGeom>
            <a:avLst/>
            <a:gdLst>
              <a:gd name="connsiteX0" fmla="*/ 278 w 292882"/>
              <a:gd name="connsiteY0" fmla="*/ 82 h 195018"/>
              <a:gd name="connsiteX1" fmla="*/ 146328 w 292882"/>
              <a:gd name="connsiteY1" fmla="*/ 130257 h 195018"/>
              <a:gd name="connsiteX2" fmla="*/ 63778 w 292882"/>
              <a:gd name="connsiteY2" fmla="*/ 66757 h 195018"/>
              <a:gd name="connsiteX3" fmla="*/ 289203 w 292882"/>
              <a:gd name="connsiteY3" fmla="*/ 190582 h 195018"/>
              <a:gd name="connsiteX4" fmla="*/ 190778 w 292882"/>
              <a:gd name="connsiteY4" fmla="*/ 152482 h 195018"/>
              <a:gd name="connsiteX5" fmla="*/ 278 w 292882"/>
              <a:gd name="connsiteY5" fmla="*/ 82 h 19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882" h="195018">
                <a:moveTo>
                  <a:pt x="278" y="82"/>
                </a:moveTo>
                <a:cubicBezTo>
                  <a:pt x="-7130" y="-3622"/>
                  <a:pt x="135745" y="119145"/>
                  <a:pt x="146328" y="130257"/>
                </a:cubicBezTo>
                <a:cubicBezTo>
                  <a:pt x="156911" y="141369"/>
                  <a:pt x="39966" y="56703"/>
                  <a:pt x="63778" y="66757"/>
                </a:cubicBezTo>
                <a:cubicBezTo>
                  <a:pt x="87590" y="76811"/>
                  <a:pt x="268036" y="176295"/>
                  <a:pt x="289203" y="190582"/>
                </a:cubicBezTo>
                <a:cubicBezTo>
                  <a:pt x="310370" y="204870"/>
                  <a:pt x="235228" y="182644"/>
                  <a:pt x="190778" y="152482"/>
                </a:cubicBezTo>
                <a:cubicBezTo>
                  <a:pt x="146328" y="122320"/>
                  <a:pt x="7686" y="3786"/>
                  <a:pt x="278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2B065CC8-7D8E-3E6B-141B-21B2768F8883}"/>
              </a:ext>
            </a:extLst>
          </p:cNvPr>
          <p:cNvSpPr/>
          <p:nvPr/>
        </p:nvSpPr>
        <p:spPr>
          <a:xfrm>
            <a:off x="5902320" y="3511540"/>
            <a:ext cx="352175" cy="351542"/>
          </a:xfrm>
          <a:custGeom>
            <a:avLst/>
            <a:gdLst>
              <a:gd name="connsiteX0" fmla="*/ 5 w 352175"/>
              <a:gd name="connsiteY0" fmla="*/ 10 h 351542"/>
              <a:gd name="connsiteX1" fmla="*/ 161930 w 352175"/>
              <a:gd name="connsiteY1" fmla="*/ 200035 h 351542"/>
              <a:gd name="connsiteX2" fmla="*/ 117480 w 352175"/>
              <a:gd name="connsiteY2" fmla="*/ 161935 h 351542"/>
              <a:gd name="connsiteX3" fmla="*/ 346080 w 352175"/>
              <a:gd name="connsiteY3" fmla="*/ 346085 h 351542"/>
              <a:gd name="connsiteX4" fmla="*/ 273055 w 352175"/>
              <a:gd name="connsiteY4" fmla="*/ 292110 h 351542"/>
              <a:gd name="connsiteX5" fmla="*/ 130180 w 352175"/>
              <a:gd name="connsiteY5" fmla="*/ 180985 h 351542"/>
              <a:gd name="connsiteX6" fmla="*/ 155580 w 352175"/>
              <a:gd name="connsiteY6" fmla="*/ 209560 h 351542"/>
              <a:gd name="connsiteX7" fmla="*/ 5 w 352175"/>
              <a:gd name="connsiteY7" fmla="*/ 10 h 35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175" h="351542">
                <a:moveTo>
                  <a:pt x="5" y="10"/>
                </a:moveTo>
                <a:cubicBezTo>
                  <a:pt x="1063" y="-1578"/>
                  <a:pt x="142351" y="173048"/>
                  <a:pt x="161930" y="200035"/>
                </a:cubicBezTo>
                <a:cubicBezTo>
                  <a:pt x="181509" y="227022"/>
                  <a:pt x="86788" y="137593"/>
                  <a:pt x="117480" y="161935"/>
                </a:cubicBezTo>
                <a:cubicBezTo>
                  <a:pt x="148172" y="186277"/>
                  <a:pt x="320151" y="324389"/>
                  <a:pt x="346080" y="346085"/>
                </a:cubicBezTo>
                <a:cubicBezTo>
                  <a:pt x="372009" y="367781"/>
                  <a:pt x="309038" y="319627"/>
                  <a:pt x="273055" y="292110"/>
                </a:cubicBezTo>
                <a:cubicBezTo>
                  <a:pt x="237072" y="264593"/>
                  <a:pt x="149759" y="194743"/>
                  <a:pt x="130180" y="180985"/>
                </a:cubicBezTo>
                <a:cubicBezTo>
                  <a:pt x="110601" y="167227"/>
                  <a:pt x="172513" y="234960"/>
                  <a:pt x="155580" y="209560"/>
                </a:cubicBezTo>
                <a:cubicBezTo>
                  <a:pt x="138647" y="184160"/>
                  <a:pt x="-1053" y="1598"/>
                  <a:pt x="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77F95600-7982-9A68-5AFB-5844F69337C3}"/>
              </a:ext>
            </a:extLst>
          </p:cNvPr>
          <p:cNvSpPr/>
          <p:nvPr/>
        </p:nvSpPr>
        <p:spPr>
          <a:xfrm>
            <a:off x="6407214" y="3756737"/>
            <a:ext cx="384551" cy="998816"/>
          </a:xfrm>
          <a:custGeom>
            <a:avLst/>
            <a:gdLst>
              <a:gd name="connsiteX0" fmla="*/ 9461 w 384551"/>
              <a:gd name="connsiteY0" fmla="*/ 15163 h 998816"/>
              <a:gd name="connsiteX1" fmla="*/ 285686 w 384551"/>
              <a:gd name="connsiteY1" fmla="*/ 523163 h 998816"/>
              <a:gd name="connsiteX2" fmla="*/ 257111 w 384551"/>
              <a:gd name="connsiteY2" fmla="*/ 446963 h 998816"/>
              <a:gd name="connsiteX3" fmla="*/ 371411 w 384551"/>
              <a:gd name="connsiteY3" fmla="*/ 958138 h 998816"/>
              <a:gd name="connsiteX4" fmla="*/ 368236 w 384551"/>
              <a:gd name="connsiteY4" fmla="*/ 907338 h 998816"/>
              <a:gd name="connsiteX5" fmla="*/ 247586 w 384551"/>
              <a:gd name="connsiteY5" fmla="*/ 434263 h 998816"/>
              <a:gd name="connsiteX6" fmla="*/ 79311 w 384551"/>
              <a:gd name="connsiteY6" fmla="*/ 158038 h 998816"/>
              <a:gd name="connsiteX7" fmla="*/ 9461 w 384551"/>
              <a:gd name="connsiteY7" fmla="*/ 15163 h 99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551" h="998816">
                <a:moveTo>
                  <a:pt x="9461" y="15163"/>
                </a:moveTo>
                <a:cubicBezTo>
                  <a:pt x="43857" y="76017"/>
                  <a:pt x="244411" y="451196"/>
                  <a:pt x="285686" y="523163"/>
                </a:cubicBezTo>
                <a:cubicBezTo>
                  <a:pt x="326961" y="595130"/>
                  <a:pt x="242824" y="374467"/>
                  <a:pt x="257111" y="446963"/>
                </a:cubicBezTo>
                <a:cubicBezTo>
                  <a:pt x="271398" y="519459"/>
                  <a:pt x="352890" y="881409"/>
                  <a:pt x="371411" y="958138"/>
                </a:cubicBezTo>
                <a:cubicBezTo>
                  <a:pt x="389932" y="1034867"/>
                  <a:pt x="388874" y="994651"/>
                  <a:pt x="368236" y="907338"/>
                </a:cubicBezTo>
                <a:cubicBezTo>
                  <a:pt x="347598" y="820025"/>
                  <a:pt x="295740" y="559146"/>
                  <a:pt x="247586" y="434263"/>
                </a:cubicBezTo>
                <a:cubicBezTo>
                  <a:pt x="199432" y="309380"/>
                  <a:pt x="115824" y="224184"/>
                  <a:pt x="79311" y="158038"/>
                </a:cubicBezTo>
                <a:cubicBezTo>
                  <a:pt x="42798" y="91892"/>
                  <a:pt x="-24935" y="-45691"/>
                  <a:pt x="9461" y="15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BBEBBF06-7526-DB8D-4C54-0CB09C077C44}"/>
              </a:ext>
            </a:extLst>
          </p:cNvPr>
          <p:cNvSpPr/>
          <p:nvPr/>
        </p:nvSpPr>
        <p:spPr>
          <a:xfrm>
            <a:off x="7217298" y="3581319"/>
            <a:ext cx="99571" cy="550184"/>
          </a:xfrm>
          <a:custGeom>
            <a:avLst/>
            <a:gdLst>
              <a:gd name="connsiteX0" fmla="*/ 15352 w 99571"/>
              <a:gd name="connsiteY0" fmla="*/ 81 h 550184"/>
              <a:gd name="connsiteX1" fmla="*/ 37577 w 99571"/>
              <a:gd name="connsiteY1" fmla="*/ 292181 h 550184"/>
              <a:gd name="connsiteX2" fmla="*/ 97902 w 99571"/>
              <a:gd name="connsiteY2" fmla="*/ 543006 h 550184"/>
              <a:gd name="connsiteX3" fmla="*/ 75677 w 99571"/>
              <a:gd name="connsiteY3" fmla="*/ 463631 h 550184"/>
              <a:gd name="connsiteX4" fmla="*/ 2652 w 99571"/>
              <a:gd name="connsiteY4" fmla="*/ 273131 h 550184"/>
              <a:gd name="connsiteX5" fmla="*/ 15352 w 99571"/>
              <a:gd name="connsiteY5" fmla="*/ 320756 h 550184"/>
              <a:gd name="connsiteX6" fmla="*/ 15352 w 99571"/>
              <a:gd name="connsiteY6" fmla="*/ 81 h 55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71" h="550184">
                <a:moveTo>
                  <a:pt x="15352" y="81"/>
                </a:moveTo>
                <a:cubicBezTo>
                  <a:pt x="19056" y="-4681"/>
                  <a:pt x="23819" y="201694"/>
                  <a:pt x="37577" y="292181"/>
                </a:cubicBezTo>
                <a:cubicBezTo>
                  <a:pt x="51335" y="382668"/>
                  <a:pt x="91552" y="514431"/>
                  <a:pt x="97902" y="543006"/>
                </a:cubicBezTo>
                <a:cubicBezTo>
                  <a:pt x="104252" y="571581"/>
                  <a:pt x="91552" y="508610"/>
                  <a:pt x="75677" y="463631"/>
                </a:cubicBezTo>
                <a:cubicBezTo>
                  <a:pt x="59802" y="418652"/>
                  <a:pt x="12706" y="296943"/>
                  <a:pt x="2652" y="273131"/>
                </a:cubicBezTo>
                <a:cubicBezTo>
                  <a:pt x="-7402" y="249319"/>
                  <a:pt x="14294" y="364148"/>
                  <a:pt x="15352" y="320756"/>
                </a:cubicBezTo>
                <a:cubicBezTo>
                  <a:pt x="16410" y="277364"/>
                  <a:pt x="11648" y="4843"/>
                  <a:pt x="15352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B7E78A97-7141-4420-6E70-B0D8E4E4079F}"/>
              </a:ext>
            </a:extLst>
          </p:cNvPr>
          <p:cNvSpPr/>
          <p:nvPr/>
        </p:nvSpPr>
        <p:spPr>
          <a:xfrm>
            <a:off x="7279107" y="4071952"/>
            <a:ext cx="86128" cy="997701"/>
          </a:xfrm>
          <a:custGeom>
            <a:avLst/>
            <a:gdLst>
              <a:gd name="connsiteX0" fmla="*/ 7518 w 86128"/>
              <a:gd name="connsiteY0" fmla="*/ 1573 h 997701"/>
              <a:gd name="connsiteX1" fmla="*/ 13868 w 86128"/>
              <a:gd name="connsiteY1" fmla="*/ 166673 h 997701"/>
              <a:gd name="connsiteX2" fmla="*/ 64668 w 86128"/>
              <a:gd name="connsiteY2" fmla="*/ 484173 h 997701"/>
              <a:gd name="connsiteX3" fmla="*/ 39268 w 86128"/>
              <a:gd name="connsiteY3" fmla="*/ 366698 h 997701"/>
              <a:gd name="connsiteX4" fmla="*/ 67843 w 86128"/>
              <a:gd name="connsiteY4" fmla="*/ 734998 h 997701"/>
              <a:gd name="connsiteX5" fmla="*/ 64668 w 86128"/>
              <a:gd name="connsiteY5" fmla="*/ 649273 h 997701"/>
              <a:gd name="connsiteX6" fmla="*/ 83718 w 86128"/>
              <a:gd name="connsiteY6" fmla="*/ 976298 h 997701"/>
              <a:gd name="connsiteX7" fmla="*/ 77368 w 86128"/>
              <a:gd name="connsiteY7" fmla="*/ 893748 h 997701"/>
              <a:gd name="connsiteX8" fmla="*/ 7518 w 86128"/>
              <a:gd name="connsiteY8" fmla="*/ 309548 h 997701"/>
              <a:gd name="connsiteX9" fmla="*/ 61493 w 86128"/>
              <a:gd name="connsiteY9" fmla="*/ 598473 h 997701"/>
              <a:gd name="connsiteX10" fmla="*/ 1168 w 86128"/>
              <a:gd name="connsiteY10" fmla="*/ 258748 h 997701"/>
              <a:gd name="connsiteX11" fmla="*/ 7518 w 86128"/>
              <a:gd name="connsiteY11" fmla="*/ 1573 h 99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128" h="997701">
                <a:moveTo>
                  <a:pt x="7518" y="1573"/>
                </a:moveTo>
                <a:cubicBezTo>
                  <a:pt x="9635" y="-13773"/>
                  <a:pt x="4343" y="86240"/>
                  <a:pt x="13868" y="166673"/>
                </a:cubicBezTo>
                <a:cubicBezTo>
                  <a:pt x="23393" y="247106"/>
                  <a:pt x="60435" y="450835"/>
                  <a:pt x="64668" y="484173"/>
                </a:cubicBezTo>
                <a:cubicBezTo>
                  <a:pt x="68901" y="517511"/>
                  <a:pt x="38739" y="324894"/>
                  <a:pt x="39268" y="366698"/>
                </a:cubicBezTo>
                <a:cubicBezTo>
                  <a:pt x="39797" y="408502"/>
                  <a:pt x="63610" y="687902"/>
                  <a:pt x="67843" y="734998"/>
                </a:cubicBezTo>
                <a:cubicBezTo>
                  <a:pt x="72076" y="782094"/>
                  <a:pt x="62022" y="609056"/>
                  <a:pt x="64668" y="649273"/>
                </a:cubicBezTo>
                <a:cubicBezTo>
                  <a:pt x="67314" y="689490"/>
                  <a:pt x="81601" y="935552"/>
                  <a:pt x="83718" y="976298"/>
                </a:cubicBezTo>
                <a:cubicBezTo>
                  <a:pt x="85835" y="1017044"/>
                  <a:pt x="90068" y="1004873"/>
                  <a:pt x="77368" y="893748"/>
                </a:cubicBezTo>
                <a:cubicBezTo>
                  <a:pt x="64668" y="782623"/>
                  <a:pt x="10164" y="358761"/>
                  <a:pt x="7518" y="309548"/>
                </a:cubicBezTo>
                <a:cubicBezTo>
                  <a:pt x="4872" y="260336"/>
                  <a:pt x="62551" y="606940"/>
                  <a:pt x="61493" y="598473"/>
                </a:cubicBezTo>
                <a:cubicBezTo>
                  <a:pt x="60435" y="590006"/>
                  <a:pt x="5401" y="361935"/>
                  <a:pt x="1168" y="258748"/>
                </a:cubicBezTo>
                <a:cubicBezTo>
                  <a:pt x="-3065" y="155561"/>
                  <a:pt x="5401" y="16919"/>
                  <a:pt x="7518" y="1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B83DF459-B633-C4A9-3CF2-37F4D9DC4A42}"/>
              </a:ext>
            </a:extLst>
          </p:cNvPr>
          <p:cNvSpPr/>
          <p:nvPr/>
        </p:nvSpPr>
        <p:spPr>
          <a:xfrm>
            <a:off x="7007778" y="2604067"/>
            <a:ext cx="226325" cy="1119851"/>
          </a:xfrm>
          <a:custGeom>
            <a:avLst/>
            <a:gdLst>
              <a:gd name="connsiteX0" fmla="*/ 12147 w 226325"/>
              <a:gd name="connsiteY0" fmla="*/ 2608 h 1119851"/>
              <a:gd name="connsiteX1" fmla="*/ 40722 w 226325"/>
              <a:gd name="connsiteY1" fmla="*/ 250258 h 1119851"/>
              <a:gd name="connsiteX2" fmla="*/ 94697 w 226325"/>
              <a:gd name="connsiteY2" fmla="*/ 456633 h 1119851"/>
              <a:gd name="connsiteX3" fmla="*/ 34372 w 226325"/>
              <a:gd name="connsiteY3" fmla="*/ 323283 h 1119851"/>
              <a:gd name="connsiteX4" fmla="*/ 164547 w 226325"/>
              <a:gd name="connsiteY4" fmla="*/ 621733 h 1119851"/>
              <a:gd name="connsiteX5" fmla="*/ 170897 w 226325"/>
              <a:gd name="connsiteY5" fmla="*/ 713808 h 1119851"/>
              <a:gd name="connsiteX6" fmla="*/ 148672 w 226325"/>
              <a:gd name="connsiteY6" fmla="*/ 612208 h 1119851"/>
              <a:gd name="connsiteX7" fmla="*/ 224872 w 226325"/>
              <a:gd name="connsiteY7" fmla="*/ 1107508 h 1119851"/>
              <a:gd name="connsiteX8" fmla="*/ 189947 w 226325"/>
              <a:gd name="connsiteY8" fmla="*/ 923358 h 1119851"/>
              <a:gd name="connsiteX9" fmla="*/ 85172 w 226325"/>
              <a:gd name="connsiteY9" fmla="*/ 418533 h 1119851"/>
              <a:gd name="connsiteX10" fmla="*/ 5797 w 226325"/>
              <a:gd name="connsiteY10" fmla="*/ 135958 h 1119851"/>
              <a:gd name="connsiteX11" fmla="*/ 12147 w 226325"/>
              <a:gd name="connsiteY11" fmla="*/ 2608 h 111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325" h="1119851">
                <a:moveTo>
                  <a:pt x="12147" y="2608"/>
                </a:moveTo>
                <a:cubicBezTo>
                  <a:pt x="17968" y="21658"/>
                  <a:pt x="26964" y="174587"/>
                  <a:pt x="40722" y="250258"/>
                </a:cubicBezTo>
                <a:cubicBezTo>
                  <a:pt x="54480" y="325929"/>
                  <a:pt x="95755" y="444462"/>
                  <a:pt x="94697" y="456633"/>
                </a:cubicBezTo>
                <a:cubicBezTo>
                  <a:pt x="93639" y="468804"/>
                  <a:pt x="22730" y="295766"/>
                  <a:pt x="34372" y="323283"/>
                </a:cubicBezTo>
                <a:cubicBezTo>
                  <a:pt x="46014" y="350800"/>
                  <a:pt x="141793" y="556645"/>
                  <a:pt x="164547" y="621733"/>
                </a:cubicBezTo>
                <a:cubicBezTo>
                  <a:pt x="187301" y="686821"/>
                  <a:pt x="173543" y="715396"/>
                  <a:pt x="170897" y="713808"/>
                </a:cubicBezTo>
                <a:cubicBezTo>
                  <a:pt x="168251" y="712221"/>
                  <a:pt x="139676" y="546591"/>
                  <a:pt x="148672" y="612208"/>
                </a:cubicBezTo>
                <a:cubicBezTo>
                  <a:pt x="157668" y="677825"/>
                  <a:pt x="217993" y="1055650"/>
                  <a:pt x="224872" y="1107508"/>
                </a:cubicBezTo>
                <a:cubicBezTo>
                  <a:pt x="231751" y="1159366"/>
                  <a:pt x="213230" y="1038187"/>
                  <a:pt x="189947" y="923358"/>
                </a:cubicBezTo>
                <a:cubicBezTo>
                  <a:pt x="166664" y="808529"/>
                  <a:pt x="115864" y="549766"/>
                  <a:pt x="85172" y="418533"/>
                </a:cubicBezTo>
                <a:cubicBezTo>
                  <a:pt x="54480" y="287300"/>
                  <a:pt x="19555" y="198929"/>
                  <a:pt x="5797" y="135958"/>
                </a:cubicBezTo>
                <a:cubicBezTo>
                  <a:pt x="-7961" y="72987"/>
                  <a:pt x="6326" y="-16442"/>
                  <a:pt x="12147" y="2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490B5DCF-EEDA-89F7-DD7A-4C6D2695337D}"/>
              </a:ext>
            </a:extLst>
          </p:cNvPr>
          <p:cNvSpPr/>
          <p:nvPr/>
        </p:nvSpPr>
        <p:spPr>
          <a:xfrm>
            <a:off x="5387840" y="1247575"/>
            <a:ext cx="1288397" cy="686698"/>
          </a:xfrm>
          <a:custGeom>
            <a:avLst/>
            <a:gdLst>
              <a:gd name="connsiteX0" fmla="*/ 135 w 1288397"/>
              <a:gd name="connsiteY0" fmla="*/ 158950 h 686698"/>
              <a:gd name="connsiteX1" fmla="*/ 435110 w 1288397"/>
              <a:gd name="connsiteY1" fmla="*/ 54175 h 686698"/>
              <a:gd name="connsiteX2" fmla="*/ 597035 w 1288397"/>
              <a:gd name="connsiteY2" fmla="*/ 85925 h 686698"/>
              <a:gd name="connsiteX3" fmla="*/ 584335 w 1288397"/>
              <a:gd name="connsiteY3" fmla="*/ 70050 h 686698"/>
              <a:gd name="connsiteX4" fmla="*/ 841510 w 1288397"/>
              <a:gd name="connsiteY4" fmla="*/ 197050 h 686698"/>
              <a:gd name="connsiteX5" fmla="*/ 812935 w 1288397"/>
              <a:gd name="connsiteY5" fmla="*/ 152600 h 686698"/>
              <a:gd name="connsiteX6" fmla="*/ 978035 w 1288397"/>
              <a:gd name="connsiteY6" fmla="*/ 301825 h 686698"/>
              <a:gd name="connsiteX7" fmla="*/ 1279660 w 1288397"/>
              <a:gd name="connsiteY7" fmla="*/ 676475 h 686698"/>
              <a:gd name="connsiteX8" fmla="*/ 1187585 w 1288397"/>
              <a:gd name="connsiteY8" fmla="*/ 559000 h 686698"/>
              <a:gd name="connsiteX9" fmla="*/ 984385 w 1288397"/>
              <a:gd name="connsiteY9" fmla="*/ 327225 h 686698"/>
              <a:gd name="connsiteX10" fmla="*/ 533535 w 1288397"/>
              <a:gd name="connsiteY10" fmla="*/ 9725 h 686698"/>
              <a:gd name="connsiteX11" fmla="*/ 638310 w 1288397"/>
              <a:gd name="connsiteY11" fmla="*/ 76400 h 686698"/>
              <a:gd name="connsiteX12" fmla="*/ 435110 w 1288397"/>
              <a:gd name="connsiteY12" fmla="*/ 22425 h 686698"/>
              <a:gd name="connsiteX13" fmla="*/ 333510 w 1288397"/>
              <a:gd name="connsiteY13" fmla="*/ 44650 h 686698"/>
              <a:gd name="connsiteX14" fmla="*/ 482735 w 1288397"/>
              <a:gd name="connsiteY14" fmla="*/ 25600 h 686698"/>
              <a:gd name="connsiteX15" fmla="*/ 135 w 1288397"/>
              <a:gd name="connsiteY15" fmla="*/ 158950 h 68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8397" h="686698">
                <a:moveTo>
                  <a:pt x="135" y="158950"/>
                </a:moveTo>
                <a:cubicBezTo>
                  <a:pt x="-7803" y="163713"/>
                  <a:pt x="335627" y="66346"/>
                  <a:pt x="435110" y="54175"/>
                </a:cubicBezTo>
                <a:cubicBezTo>
                  <a:pt x="534593" y="42004"/>
                  <a:pt x="597035" y="85925"/>
                  <a:pt x="597035" y="85925"/>
                </a:cubicBezTo>
                <a:cubicBezTo>
                  <a:pt x="621906" y="88571"/>
                  <a:pt x="543589" y="51529"/>
                  <a:pt x="584335" y="70050"/>
                </a:cubicBezTo>
                <a:cubicBezTo>
                  <a:pt x="625081" y="88571"/>
                  <a:pt x="803410" y="183292"/>
                  <a:pt x="841510" y="197050"/>
                </a:cubicBezTo>
                <a:cubicBezTo>
                  <a:pt x="879610" y="210808"/>
                  <a:pt x="790181" y="135137"/>
                  <a:pt x="812935" y="152600"/>
                </a:cubicBezTo>
                <a:cubicBezTo>
                  <a:pt x="835689" y="170063"/>
                  <a:pt x="900248" y="214513"/>
                  <a:pt x="978035" y="301825"/>
                </a:cubicBezTo>
                <a:cubicBezTo>
                  <a:pt x="1055822" y="389137"/>
                  <a:pt x="1244735" y="633613"/>
                  <a:pt x="1279660" y="676475"/>
                </a:cubicBezTo>
                <a:cubicBezTo>
                  <a:pt x="1314585" y="719337"/>
                  <a:pt x="1236798" y="617208"/>
                  <a:pt x="1187585" y="559000"/>
                </a:cubicBezTo>
                <a:cubicBezTo>
                  <a:pt x="1138373" y="500792"/>
                  <a:pt x="1093393" y="418771"/>
                  <a:pt x="984385" y="327225"/>
                </a:cubicBezTo>
                <a:cubicBezTo>
                  <a:pt x="875377" y="235679"/>
                  <a:pt x="591214" y="51529"/>
                  <a:pt x="533535" y="9725"/>
                </a:cubicBezTo>
                <a:cubicBezTo>
                  <a:pt x="475856" y="-32079"/>
                  <a:pt x="654714" y="74283"/>
                  <a:pt x="638310" y="76400"/>
                </a:cubicBezTo>
                <a:cubicBezTo>
                  <a:pt x="621906" y="78517"/>
                  <a:pt x="485910" y="27717"/>
                  <a:pt x="435110" y="22425"/>
                </a:cubicBezTo>
                <a:cubicBezTo>
                  <a:pt x="384310" y="17133"/>
                  <a:pt x="325573" y="44121"/>
                  <a:pt x="333510" y="44650"/>
                </a:cubicBezTo>
                <a:cubicBezTo>
                  <a:pt x="341448" y="45179"/>
                  <a:pt x="535122" y="8138"/>
                  <a:pt x="482735" y="25600"/>
                </a:cubicBezTo>
                <a:cubicBezTo>
                  <a:pt x="430348" y="43062"/>
                  <a:pt x="8073" y="154187"/>
                  <a:pt x="135" y="158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B19DA5D8-0A5D-1754-A273-769F05621478}"/>
              </a:ext>
            </a:extLst>
          </p:cNvPr>
          <p:cNvSpPr/>
          <p:nvPr/>
        </p:nvSpPr>
        <p:spPr>
          <a:xfrm>
            <a:off x="6644026" y="1874768"/>
            <a:ext cx="393347" cy="770167"/>
          </a:xfrm>
          <a:custGeom>
            <a:avLst/>
            <a:gdLst>
              <a:gd name="connsiteX0" fmla="*/ 1249 w 393347"/>
              <a:gd name="connsiteY0" fmla="*/ 1657 h 770167"/>
              <a:gd name="connsiteX1" fmla="*/ 182224 w 393347"/>
              <a:gd name="connsiteY1" fmla="*/ 363607 h 770167"/>
              <a:gd name="connsiteX2" fmla="*/ 147299 w 393347"/>
              <a:gd name="connsiteY2" fmla="*/ 258832 h 770167"/>
              <a:gd name="connsiteX3" fmla="*/ 299699 w 393347"/>
              <a:gd name="connsiteY3" fmla="*/ 598557 h 770167"/>
              <a:gd name="connsiteX4" fmla="*/ 283824 w 393347"/>
              <a:gd name="connsiteY4" fmla="*/ 512832 h 770167"/>
              <a:gd name="connsiteX5" fmla="*/ 391774 w 393347"/>
              <a:gd name="connsiteY5" fmla="*/ 662057 h 770167"/>
              <a:gd name="connsiteX6" fmla="*/ 350499 w 393347"/>
              <a:gd name="connsiteY6" fmla="*/ 770007 h 770167"/>
              <a:gd name="connsiteX7" fmla="*/ 385424 w 393347"/>
              <a:gd name="connsiteY7" fmla="*/ 681107 h 770167"/>
              <a:gd name="connsiteX8" fmla="*/ 274299 w 393347"/>
              <a:gd name="connsiteY8" fmla="*/ 484257 h 770167"/>
              <a:gd name="connsiteX9" fmla="*/ 71099 w 393347"/>
              <a:gd name="connsiteY9" fmla="*/ 185807 h 770167"/>
              <a:gd name="connsiteX10" fmla="*/ 99674 w 393347"/>
              <a:gd name="connsiteY10" fmla="*/ 227082 h 770167"/>
              <a:gd name="connsiteX11" fmla="*/ 1249 w 393347"/>
              <a:gd name="connsiteY11" fmla="*/ 1657 h 77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347" h="770167">
                <a:moveTo>
                  <a:pt x="1249" y="1657"/>
                </a:moveTo>
                <a:cubicBezTo>
                  <a:pt x="15007" y="24411"/>
                  <a:pt x="157882" y="320745"/>
                  <a:pt x="182224" y="363607"/>
                </a:cubicBezTo>
                <a:cubicBezTo>
                  <a:pt x="206566" y="406469"/>
                  <a:pt x="127720" y="219674"/>
                  <a:pt x="147299" y="258832"/>
                </a:cubicBezTo>
                <a:cubicBezTo>
                  <a:pt x="166878" y="297990"/>
                  <a:pt x="276945" y="556224"/>
                  <a:pt x="299699" y="598557"/>
                </a:cubicBezTo>
                <a:cubicBezTo>
                  <a:pt x="322453" y="640890"/>
                  <a:pt x="268478" y="502249"/>
                  <a:pt x="283824" y="512832"/>
                </a:cubicBezTo>
                <a:cubicBezTo>
                  <a:pt x="299170" y="523415"/>
                  <a:pt x="380662" y="619195"/>
                  <a:pt x="391774" y="662057"/>
                </a:cubicBezTo>
                <a:cubicBezTo>
                  <a:pt x="402886" y="704919"/>
                  <a:pt x="351557" y="766832"/>
                  <a:pt x="350499" y="770007"/>
                </a:cubicBezTo>
                <a:cubicBezTo>
                  <a:pt x="349441" y="773182"/>
                  <a:pt x="398124" y="728732"/>
                  <a:pt x="385424" y="681107"/>
                </a:cubicBezTo>
                <a:cubicBezTo>
                  <a:pt x="372724" y="633482"/>
                  <a:pt x="326686" y="566807"/>
                  <a:pt x="274299" y="484257"/>
                </a:cubicBezTo>
                <a:cubicBezTo>
                  <a:pt x="221912" y="401707"/>
                  <a:pt x="100203" y="228669"/>
                  <a:pt x="71099" y="185807"/>
                </a:cubicBezTo>
                <a:cubicBezTo>
                  <a:pt x="41995" y="142945"/>
                  <a:pt x="107611" y="256715"/>
                  <a:pt x="99674" y="227082"/>
                </a:cubicBezTo>
                <a:cubicBezTo>
                  <a:pt x="91737" y="197449"/>
                  <a:pt x="-12509" y="-21097"/>
                  <a:pt x="1249" y="1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A51F0182-FFA0-735D-28F6-2707A8413A81}"/>
              </a:ext>
            </a:extLst>
          </p:cNvPr>
          <p:cNvSpPr/>
          <p:nvPr/>
        </p:nvSpPr>
        <p:spPr>
          <a:xfrm>
            <a:off x="5946775" y="5705439"/>
            <a:ext cx="282575" cy="387433"/>
          </a:xfrm>
          <a:custGeom>
            <a:avLst/>
            <a:gdLst>
              <a:gd name="connsiteX0" fmla="*/ 282575 w 282575"/>
              <a:gd name="connsiteY0" fmla="*/ 36 h 387433"/>
              <a:gd name="connsiteX1" fmla="*/ 149225 w 282575"/>
              <a:gd name="connsiteY1" fmla="*/ 215936 h 387433"/>
              <a:gd name="connsiteX2" fmla="*/ 0 w 282575"/>
              <a:gd name="connsiteY2" fmla="*/ 387386 h 387433"/>
              <a:gd name="connsiteX3" fmla="*/ 149225 w 282575"/>
              <a:gd name="connsiteY3" fmla="*/ 200061 h 387433"/>
              <a:gd name="connsiteX4" fmla="*/ 282575 w 282575"/>
              <a:gd name="connsiteY4" fmla="*/ 36 h 38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75" h="387433">
                <a:moveTo>
                  <a:pt x="282575" y="36"/>
                </a:moveTo>
                <a:cubicBezTo>
                  <a:pt x="282575" y="2682"/>
                  <a:pt x="196321" y="151378"/>
                  <a:pt x="149225" y="215936"/>
                </a:cubicBezTo>
                <a:cubicBezTo>
                  <a:pt x="102129" y="280494"/>
                  <a:pt x="0" y="390032"/>
                  <a:pt x="0" y="387386"/>
                </a:cubicBezTo>
                <a:cubicBezTo>
                  <a:pt x="0" y="384740"/>
                  <a:pt x="103717" y="259857"/>
                  <a:pt x="149225" y="200061"/>
                </a:cubicBezTo>
                <a:cubicBezTo>
                  <a:pt x="194733" y="140265"/>
                  <a:pt x="282575" y="-2610"/>
                  <a:pt x="282575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C8F0BF0F-2A3F-568A-AE3B-0EBEE203343E}"/>
              </a:ext>
            </a:extLst>
          </p:cNvPr>
          <p:cNvSpPr/>
          <p:nvPr/>
        </p:nvSpPr>
        <p:spPr>
          <a:xfrm>
            <a:off x="5027987" y="4524327"/>
            <a:ext cx="144343" cy="341194"/>
          </a:xfrm>
          <a:custGeom>
            <a:avLst/>
            <a:gdLst>
              <a:gd name="connsiteX0" fmla="*/ 144088 w 144343"/>
              <a:gd name="connsiteY0" fmla="*/ 48 h 341194"/>
              <a:gd name="connsiteX1" fmla="*/ 96463 w 144343"/>
              <a:gd name="connsiteY1" fmla="*/ 158798 h 341194"/>
              <a:gd name="connsiteX2" fmla="*/ 1213 w 144343"/>
              <a:gd name="connsiteY2" fmla="*/ 336598 h 341194"/>
              <a:gd name="connsiteX3" fmla="*/ 45663 w 144343"/>
              <a:gd name="connsiteY3" fmla="*/ 279448 h 341194"/>
              <a:gd name="connsiteX4" fmla="*/ 90113 w 144343"/>
              <a:gd name="connsiteY4" fmla="*/ 177848 h 341194"/>
              <a:gd name="connsiteX5" fmla="*/ 58363 w 144343"/>
              <a:gd name="connsiteY5" fmla="*/ 222298 h 341194"/>
              <a:gd name="connsiteX6" fmla="*/ 83763 w 144343"/>
              <a:gd name="connsiteY6" fmla="*/ 133398 h 341194"/>
              <a:gd name="connsiteX7" fmla="*/ 77413 w 144343"/>
              <a:gd name="connsiteY7" fmla="*/ 174673 h 341194"/>
              <a:gd name="connsiteX8" fmla="*/ 144088 w 144343"/>
              <a:gd name="connsiteY8" fmla="*/ 48 h 34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343" h="341194">
                <a:moveTo>
                  <a:pt x="144088" y="48"/>
                </a:moveTo>
                <a:cubicBezTo>
                  <a:pt x="147263" y="-2598"/>
                  <a:pt x="120275" y="102706"/>
                  <a:pt x="96463" y="158798"/>
                </a:cubicBezTo>
                <a:cubicBezTo>
                  <a:pt x="72651" y="214890"/>
                  <a:pt x="9680" y="316490"/>
                  <a:pt x="1213" y="336598"/>
                </a:cubicBezTo>
                <a:cubicBezTo>
                  <a:pt x="-7254" y="356706"/>
                  <a:pt x="30846" y="305906"/>
                  <a:pt x="45663" y="279448"/>
                </a:cubicBezTo>
                <a:cubicBezTo>
                  <a:pt x="60480" y="252990"/>
                  <a:pt x="87996" y="187373"/>
                  <a:pt x="90113" y="177848"/>
                </a:cubicBezTo>
                <a:cubicBezTo>
                  <a:pt x="92230" y="168323"/>
                  <a:pt x="59421" y="229706"/>
                  <a:pt x="58363" y="222298"/>
                </a:cubicBezTo>
                <a:cubicBezTo>
                  <a:pt x="57305" y="214890"/>
                  <a:pt x="80588" y="141336"/>
                  <a:pt x="83763" y="133398"/>
                </a:cubicBezTo>
                <a:cubicBezTo>
                  <a:pt x="86938" y="125460"/>
                  <a:pt x="67359" y="190548"/>
                  <a:pt x="77413" y="174673"/>
                </a:cubicBezTo>
                <a:cubicBezTo>
                  <a:pt x="87467" y="158798"/>
                  <a:pt x="140913" y="2694"/>
                  <a:pt x="144088" y="4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8013731B-EDD7-6B30-1921-87A1AF57594C}"/>
              </a:ext>
            </a:extLst>
          </p:cNvPr>
          <p:cNvSpPr/>
          <p:nvPr/>
        </p:nvSpPr>
        <p:spPr>
          <a:xfrm>
            <a:off x="4213170" y="4619455"/>
            <a:ext cx="232286" cy="422654"/>
          </a:xfrm>
          <a:custGeom>
            <a:avLst/>
            <a:gdLst>
              <a:gd name="connsiteX0" fmla="*/ 55 w 232286"/>
              <a:gd name="connsiteY0" fmla="*/ 170 h 422654"/>
              <a:gd name="connsiteX1" fmla="*/ 168330 w 232286"/>
              <a:gd name="connsiteY1" fmla="*/ 209720 h 422654"/>
              <a:gd name="connsiteX2" fmla="*/ 231830 w 232286"/>
              <a:gd name="connsiteY2" fmla="*/ 422445 h 422654"/>
              <a:gd name="connsiteX3" fmla="*/ 187380 w 232286"/>
              <a:gd name="connsiteY3" fmla="*/ 244645 h 422654"/>
              <a:gd name="connsiteX4" fmla="*/ 55 w 232286"/>
              <a:gd name="connsiteY4" fmla="*/ 170 h 42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286" h="422654">
                <a:moveTo>
                  <a:pt x="55" y="170"/>
                </a:moveTo>
                <a:cubicBezTo>
                  <a:pt x="-3120" y="-5651"/>
                  <a:pt x="129701" y="139341"/>
                  <a:pt x="168330" y="209720"/>
                </a:cubicBezTo>
                <a:cubicBezTo>
                  <a:pt x="206959" y="280099"/>
                  <a:pt x="228655" y="416624"/>
                  <a:pt x="231830" y="422445"/>
                </a:cubicBezTo>
                <a:cubicBezTo>
                  <a:pt x="235005" y="428266"/>
                  <a:pt x="221776" y="311320"/>
                  <a:pt x="187380" y="244645"/>
                </a:cubicBezTo>
                <a:cubicBezTo>
                  <a:pt x="152984" y="177970"/>
                  <a:pt x="3230" y="5991"/>
                  <a:pt x="55" y="17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44DA3038-D0B8-449F-FDAE-621C6DF74202}"/>
              </a:ext>
            </a:extLst>
          </p:cNvPr>
          <p:cNvSpPr/>
          <p:nvPr/>
        </p:nvSpPr>
        <p:spPr>
          <a:xfrm>
            <a:off x="4486085" y="5178267"/>
            <a:ext cx="108206" cy="165959"/>
          </a:xfrm>
          <a:custGeom>
            <a:avLst/>
            <a:gdLst>
              <a:gd name="connsiteX0" fmla="*/ 190 w 108206"/>
              <a:gd name="connsiteY0" fmla="*/ 158 h 165959"/>
              <a:gd name="connsiteX1" fmla="*/ 31940 w 108206"/>
              <a:gd name="connsiteY1" fmla="*/ 104933 h 165959"/>
              <a:gd name="connsiteX2" fmla="*/ 108140 w 108206"/>
              <a:gd name="connsiteY2" fmla="*/ 165258 h 165959"/>
              <a:gd name="connsiteX3" fmla="*/ 44640 w 108206"/>
              <a:gd name="connsiteY3" fmla="*/ 130333 h 165959"/>
              <a:gd name="connsiteX4" fmla="*/ 190 w 108206"/>
              <a:gd name="connsiteY4" fmla="*/ 158 h 16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06" h="165959">
                <a:moveTo>
                  <a:pt x="190" y="158"/>
                </a:moveTo>
                <a:cubicBezTo>
                  <a:pt x="-1927" y="-4075"/>
                  <a:pt x="13948" y="77416"/>
                  <a:pt x="31940" y="104933"/>
                </a:cubicBezTo>
                <a:cubicBezTo>
                  <a:pt x="49932" y="132450"/>
                  <a:pt x="106023" y="161025"/>
                  <a:pt x="108140" y="165258"/>
                </a:cubicBezTo>
                <a:cubicBezTo>
                  <a:pt x="110257" y="169491"/>
                  <a:pt x="61573" y="154146"/>
                  <a:pt x="44640" y="130333"/>
                </a:cubicBezTo>
                <a:cubicBezTo>
                  <a:pt x="27707" y="106521"/>
                  <a:pt x="2307" y="4391"/>
                  <a:pt x="190" y="15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1064C2DE-13C8-94AF-085D-63190CB15F9F}"/>
              </a:ext>
            </a:extLst>
          </p:cNvPr>
          <p:cNvSpPr/>
          <p:nvPr/>
        </p:nvSpPr>
        <p:spPr>
          <a:xfrm>
            <a:off x="4793284" y="5060866"/>
            <a:ext cx="80374" cy="127160"/>
          </a:xfrm>
          <a:custGeom>
            <a:avLst/>
            <a:gdLst>
              <a:gd name="connsiteX0" fmla="*/ 80341 w 80374"/>
              <a:gd name="connsiteY0" fmla="*/ 84 h 127160"/>
              <a:gd name="connsiteX1" fmla="*/ 13666 w 80374"/>
              <a:gd name="connsiteY1" fmla="*/ 57234 h 127160"/>
              <a:gd name="connsiteX2" fmla="*/ 4141 w 80374"/>
              <a:gd name="connsiteY2" fmla="*/ 127084 h 127160"/>
              <a:gd name="connsiteX3" fmla="*/ 4141 w 80374"/>
              <a:gd name="connsiteY3" fmla="*/ 69934 h 127160"/>
              <a:gd name="connsiteX4" fmla="*/ 80341 w 80374"/>
              <a:gd name="connsiteY4" fmla="*/ 84 h 12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74" h="127160">
                <a:moveTo>
                  <a:pt x="80341" y="84"/>
                </a:moveTo>
                <a:cubicBezTo>
                  <a:pt x="81929" y="-2033"/>
                  <a:pt x="26366" y="36067"/>
                  <a:pt x="13666" y="57234"/>
                </a:cubicBezTo>
                <a:cubicBezTo>
                  <a:pt x="966" y="78401"/>
                  <a:pt x="5729" y="124967"/>
                  <a:pt x="4141" y="127084"/>
                </a:cubicBezTo>
                <a:cubicBezTo>
                  <a:pt x="2553" y="129201"/>
                  <a:pt x="-4326" y="86867"/>
                  <a:pt x="4141" y="69934"/>
                </a:cubicBezTo>
                <a:cubicBezTo>
                  <a:pt x="12608" y="53001"/>
                  <a:pt x="78753" y="2201"/>
                  <a:pt x="80341" y="8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149A854D-3367-045C-80F2-1EBEC03209AE}"/>
              </a:ext>
            </a:extLst>
          </p:cNvPr>
          <p:cNvSpPr/>
          <p:nvPr/>
        </p:nvSpPr>
        <p:spPr>
          <a:xfrm>
            <a:off x="6083617" y="5082862"/>
            <a:ext cx="104749" cy="169156"/>
          </a:xfrm>
          <a:custGeom>
            <a:avLst/>
            <a:gdLst>
              <a:gd name="connsiteX0" fmla="*/ 104458 w 104749"/>
              <a:gd name="connsiteY0" fmla="*/ 313 h 169156"/>
              <a:gd name="connsiteX1" fmla="*/ 37783 w 104749"/>
              <a:gd name="connsiteY1" fmla="*/ 86038 h 169156"/>
              <a:gd name="connsiteX2" fmla="*/ 6033 w 104749"/>
              <a:gd name="connsiteY2" fmla="*/ 168588 h 169156"/>
              <a:gd name="connsiteX3" fmla="*/ 9208 w 104749"/>
              <a:gd name="connsiteY3" fmla="*/ 117788 h 169156"/>
              <a:gd name="connsiteX4" fmla="*/ 104458 w 104749"/>
              <a:gd name="connsiteY4" fmla="*/ 313 h 16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9" h="169156">
                <a:moveTo>
                  <a:pt x="104458" y="313"/>
                </a:moveTo>
                <a:cubicBezTo>
                  <a:pt x="109221" y="-4979"/>
                  <a:pt x="54187" y="57992"/>
                  <a:pt x="37783" y="86038"/>
                </a:cubicBezTo>
                <a:cubicBezTo>
                  <a:pt x="21379" y="114084"/>
                  <a:pt x="10795" y="163296"/>
                  <a:pt x="6033" y="168588"/>
                </a:cubicBezTo>
                <a:cubicBezTo>
                  <a:pt x="1270" y="173880"/>
                  <a:pt x="-6138" y="141071"/>
                  <a:pt x="9208" y="117788"/>
                </a:cubicBezTo>
                <a:cubicBezTo>
                  <a:pt x="24554" y="94505"/>
                  <a:pt x="99695" y="5605"/>
                  <a:pt x="104458" y="3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F5BB3DC9-E99E-3E58-30A7-619580BE68F7}"/>
              </a:ext>
            </a:extLst>
          </p:cNvPr>
          <p:cNvSpPr/>
          <p:nvPr/>
        </p:nvSpPr>
        <p:spPr>
          <a:xfrm>
            <a:off x="4241590" y="4403216"/>
            <a:ext cx="166523" cy="188711"/>
          </a:xfrm>
          <a:custGeom>
            <a:avLst/>
            <a:gdLst>
              <a:gd name="connsiteX0" fmla="*/ 210 w 166523"/>
              <a:gd name="connsiteY0" fmla="*/ 509 h 188711"/>
              <a:gd name="connsiteX1" fmla="*/ 117685 w 166523"/>
              <a:gd name="connsiteY1" fmla="*/ 89409 h 188711"/>
              <a:gd name="connsiteX2" fmla="*/ 162135 w 166523"/>
              <a:gd name="connsiteY2" fmla="*/ 187834 h 188711"/>
              <a:gd name="connsiteX3" fmla="*/ 149435 w 166523"/>
              <a:gd name="connsiteY3" fmla="*/ 130684 h 188711"/>
              <a:gd name="connsiteX4" fmla="*/ 210 w 166523"/>
              <a:gd name="connsiteY4" fmla="*/ 509 h 18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23" h="188711">
                <a:moveTo>
                  <a:pt x="210" y="509"/>
                </a:moveTo>
                <a:cubicBezTo>
                  <a:pt x="-5082" y="-6370"/>
                  <a:pt x="90697" y="58188"/>
                  <a:pt x="117685" y="89409"/>
                </a:cubicBezTo>
                <a:cubicBezTo>
                  <a:pt x="144673" y="120630"/>
                  <a:pt x="156843" y="180955"/>
                  <a:pt x="162135" y="187834"/>
                </a:cubicBezTo>
                <a:cubicBezTo>
                  <a:pt x="167427" y="194713"/>
                  <a:pt x="172189" y="159788"/>
                  <a:pt x="149435" y="130684"/>
                </a:cubicBezTo>
                <a:cubicBezTo>
                  <a:pt x="126681" y="101580"/>
                  <a:pt x="5502" y="7388"/>
                  <a:pt x="210" y="50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3F674934-FC00-65DA-E11A-C9E252066661}"/>
              </a:ext>
            </a:extLst>
          </p:cNvPr>
          <p:cNvSpPr/>
          <p:nvPr/>
        </p:nvSpPr>
        <p:spPr>
          <a:xfrm>
            <a:off x="5994186" y="4746421"/>
            <a:ext cx="203548" cy="111369"/>
          </a:xfrm>
          <a:custGeom>
            <a:avLst/>
            <a:gdLst>
              <a:gd name="connsiteX0" fmla="*/ 203414 w 203548"/>
              <a:gd name="connsiteY0" fmla="*/ 204 h 111369"/>
              <a:gd name="connsiteX1" fmla="*/ 63714 w 203548"/>
              <a:gd name="connsiteY1" fmla="*/ 44654 h 111369"/>
              <a:gd name="connsiteX2" fmla="*/ 214 w 203548"/>
              <a:gd name="connsiteY2" fmla="*/ 111329 h 111369"/>
              <a:gd name="connsiteX3" fmla="*/ 44664 w 203548"/>
              <a:gd name="connsiteY3" fmla="*/ 54179 h 111369"/>
              <a:gd name="connsiteX4" fmla="*/ 89114 w 203548"/>
              <a:gd name="connsiteY4" fmla="*/ 28779 h 111369"/>
              <a:gd name="connsiteX5" fmla="*/ 203414 w 203548"/>
              <a:gd name="connsiteY5" fmla="*/ 204 h 1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548" h="111369">
                <a:moveTo>
                  <a:pt x="203414" y="204"/>
                </a:moveTo>
                <a:cubicBezTo>
                  <a:pt x="199181" y="2850"/>
                  <a:pt x="97581" y="26133"/>
                  <a:pt x="63714" y="44654"/>
                </a:cubicBezTo>
                <a:cubicBezTo>
                  <a:pt x="29847" y="63175"/>
                  <a:pt x="3389" y="109742"/>
                  <a:pt x="214" y="111329"/>
                </a:cubicBezTo>
                <a:cubicBezTo>
                  <a:pt x="-2961" y="112916"/>
                  <a:pt x="29847" y="67937"/>
                  <a:pt x="44664" y="54179"/>
                </a:cubicBezTo>
                <a:cubicBezTo>
                  <a:pt x="59481" y="40421"/>
                  <a:pt x="67418" y="36187"/>
                  <a:pt x="89114" y="28779"/>
                </a:cubicBezTo>
                <a:cubicBezTo>
                  <a:pt x="110810" y="21371"/>
                  <a:pt x="207647" y="-2442"/>
                  <a:pt x="203414" y="20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CAB120DE-46E3-9828-877A-43A8A7E4ECC3}"/>
              </a:ext>
            </a:extLst>
          </p:cNvPr>
          <p:cNvSpPr/>
          <p:nvPr/>
        </p:nvSpPr>
        <p:spPr>
          <a:xfrm>
            <a:off x="5095873" y="3965529"/>
            <a:ext cx="96661" cy="209818"/>
          </a:xfrm>
          <a:custGeom>
            <a:avLst/>
            <a:gdLst>
              <a:gd name="connsiteX0" fmla="*/ 2 w 96661"/>
              <a:gd name="connsiteY0" fmla="*/ 46 h 209818"/>
              <a:gd name="connsiteX1" fmla="*/ 85727 w 96661"/>
              <a:gd name="connsiteY1" fmla="*/ 142921 h 209818"/>
              <a:gd name="connsiteX2" fmla="*/ 95252 w 96661"/>
              <a:gd name="connsiteY2" fmla="*/ 209596 h 209818"/>
              <a:gd name="connsiteX3" fmla="*/ 88902 w 96661"/>
              <a:gd name="connsiteY3" fmla="*/ 158796 h 209818"/>
              <a:gd name="connsiteX4" fmla="*/ 2 w 96661"/>
              <a:gd name="connsiteY4" fmla="*/ 46 h 20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61" h="209818">
                <a:moveTo>
                  <a:pt x="2" y="46"/>
                </a:moveTo>
                <a:cubicBezTo>
                  <a:pt x="-527" y="-2600"/>
                  <a:pt x="69852" y="107996"/>
                  <a:pt x="85727" y="142921"/>
                </a:cubicBezTo>
                <a:cubicBezTo>
                  <a:pt x="101602" y="177846"/>
                  <a:pt x="94723" y="206950"/>
                  <a:pt x="95252" y="209596"/>
                </a:cubicBezTo>
                <a:cubicBezTo>
                  <a:pt x="95781" y="212242"/>
                  <a:pt x="100544" y="191075"/>
                  <a:pt x="88902" y="158796"/>
                </a:cubicBezTo>
                <a:cubicBezTo>
                  <a:pt x="77260" y="126517"/>
                  <a:pt x="531" y="2692"/>
                  <a:pt x="2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EB08DE5A-5404-77D2-387C-5FCEABC84315}"/>
              </a:ext>
            </a:extLst>
          </p:cNvPr>
          <p:cNvSpPr/>
          <p:nvPr/>
        </p:nvSpPr>
        <p:spPr>
          <a:xfrm>
            <a:off x="5459599" y="4002798"/>
            <a:ext cx="186133" cy="84304"/>
          </a:xfrm>
          <a:custGeom>
            <a:avLst/>
            <a:gdLst>
              <a:gd name="connsiteX0" fmla="*/ 185551 w 186133"/>
              <a:gd name="connsiteY0" fmla="*/ 877 h 84304"/>
              <a:gd name="connsiteX1" fmla="*/ 4576 w 186133"/>
              <a:gd name="connsiteY1" fmla="*/ 83427 h 84304"/>
              <a:gd name="connsiteX2" fmla="*/ 61726 w 186133"/>
              <a:gd name="connsiteY2" fmla="*/ 42152 h 84304"/>
              <a:gd name="connsiteX3" fmla="*/ 185551 w 186133"/>
              <a:gd name="connsiteY3" fmla="*/ 877 h 8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133" h="84304">
                <a:moveTo>
                  <a:pt x="185551" y="877"/>
                </a:moveTo>
                <a:cubicBezTo>
                  <a:pt x="176026" y="7756"/>
                  <a:pt x="25213" y="76548"/>
                  <a:pt x="4576" y="83427"/>
                </a:cubicBezTo>
                <a:cubicBezTo>
                  <a:pt x="-16061" y="90306"/>
                  <a:pt x="38443" y="54852"/>
                  <a:pt x="61726" y="42152"/>
                </a:cubicBezTo>
                <a:cubicBezTo>
                  <a:pt x="85009" y="29452"/>
                  <a:pt x="195076" y="-6002"/>
                  <a:pt x="185551" y="87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13223559-8E85-0763-A637-875EF7222233}"/>
              </a:ext>
            </a:extLst>
          </p:cNvPr>
          <p:cNvSpPr/>
          <p:nvPr/>
        </p:nvSpPr>
        <p:spPr>
          <a:xfrm>
            <a:off x="4653076" y="1441438"/>
            <a:ext cx="960362" cy="982997"/>
          </a:xfrm>
          <a:custGeom>
            <a:avLst/>
            <a:gdLst>
              <a:gd name="connsiteX0" fmla="*/ 960324 w 960362"/>
              <a:gd name="connsiteY0" fmla="*/ 12 h 982997"/>
              <a:gd name="connsiteX1" fmla="*/ 366599 w 960362"/>
              <a:gd name="connsiteY1" fmla="*/ 508012 h 982997"/>
              <a:gd name="connsiteX2" fmla="*/ 17349 w 960362"/>
              <a:gd name="connsiteY2" fmla="*/ 962037 h 982997"/>
              <a:gd name="connsiteX3" fmla="*/ 90374 w 960362"/>
              <a:gd name="connsiteY3" fmla="*/ 860437 h 982997"/>
              <a:gd name="connsiteX4" fmla="*/ 414224 w 960362"/>
              <a:gd name="connsiteY4" fmla="*/ 447687 h 982997"/>
              <a:gd name="connsiteX5" fmla="*/ 338024 w 960362"/>
              <a:gd name="connsiteY5" fmla="*/ 492137 h 982997"/>
              <a:gd name="connsiteX6" fmla="*/ 960324 w 960362"/>
              <a:gd name="connsiteY6" fmla="*/ 12 h 98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0362" h="982997">
                <a:moveTo>
                  <a:pt x="960324" y="12"/>
                </a:moveTo>
                <a:cubicBezTo>
                  <a:pt x="965086" y="2658"/>
                  <a:pt x="523761" y="347675"/>
                  <a:pt x="366599" y="508012"/>
                </a:cubicBezTo>
                <a:cubicBezTo>
                  <a:pt x="209437" y="668349"/>
                  <a:pt x="63386" y="903300"/>
                  <a:pt x="17349" y="962037"/>
                </a:cubicBezTo>
                <a:cubicBezTo>
                  <a:pt x="-28688" y="1020774"/>
                  <a:pt x="24228" y="946162"/>
                  <a:pt x="90374" y="860437"/>
                </a:cubicBezTo>
                <a:cubicBezTo>
                  <a:pt x="156520" y="774712"/>
                  <a:pt x="372949" y="509070"/>
                  <a:pt x="414224" y="447687"/>
                </a:cubicBezTo>
                <a:cubicBezTo>
                  <a:pt x="455499" y="386304"/>
                  <a:pt x="247007" y="565162"/>
                  <a:pt x="338024" y="492137"/>
                </a:cubicBezTo>
                <a:cubicBezTo>
                  <a:pt x="429041" y="419112"/>
                  <a:pt x="955562" y="-2634"/>
                  <a:pt x="96032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6B9AD4B4-AB8C-7C11-8A9D-D6CE30C4C399}"/>
              </a:ext>
            </a:extLst>
          </p:cNvPr>
          <p:cNvSpPr/>
          <p:nvPr/>
        </p:nvSpPr>
        <p:spPr>
          <a:xfrm>
            <a:off x="4629223" y="2002330"/>
            <a:ext cx="625741" cy="1622688"/>
          </a:xfrm>
          <a:custGeom>
            <a:avLst/>
            <a:gdLst>
              <a:gd name="connsiteX0" fmla="*/ 622227 w 625741"/>
              <a:gd name="connsiteY0" fmla="*/ 7445 h 1622688"/>
              <a:gd name="connsiteX1" fmla="*/ 244402 w 625741"/>
              <a:gd name="connsiteY1" fmla="*/ 886920 h 1622688"/>
              <a:gd name="connsiteX2" fmla="*/ 409502 w 625741"/>
              <a:gd name="connsiteY2" fmla="*/ 474170 h 1622688"/>
              <a:gd name="connsiteX3" fmla="*/ 31677 w 625741"/>
              <a:gd name="connsiteY3" fmla="*/ 1553670 h 1622688"/>
              <a:gd name="connsiteX4" fmla="*/ 69777 w 625741"/>
              <a:gd name="connsiteY4" fmla="*/ 1394920 h 1622688"/>
              <a:gd name="connsiteX5" fmla="*/ 460302 w 625741"/>
              <a:gd name="connsiteY5" fmla="*/ 426545 h 1622688"/>
              <a:gd name="connsiteX6" fmla="*/ 434902 w 625741"/>
              <a:gd name="connsiteY6" fmla="*/ 461470 h 1622688"/>
              <a:gd name="connsiteX7" fmla="*/ 622227 w 625741"/>
              <a:gd name="connsiteY7" fmla="*/ 7445 h 162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741" h="1622688">
                <a:moveTo>
                  <a:pt x="622227" y="7445"/>
                </a:moveTo>
                <a:cubicBezTo>
                  <a:pt x="590477" y="78353"/>
                  <a:pt x="279856" y="809133"/>
                  <a:pt x="244402" y="886920"/>
                </a:cubicBezTo>
                <a:cubicBezTo>
                  <a:pt x="208948" y="964707"/>
                  <a:pt x="444956" y="363045"/>
                  <a:pt x="409502" y="474170"/>
                </a:cubicBezTo>
                <a:cubicBezTo>
                  <a:pt x="374048" y="585295"/>
                  <a:pt x="88298" y="1400212"/>
                  <a:pt x="31677" y="1553670"/>
                </a:cubicBezTo>
                <a:cubicBezTo>
                  <a:pt x="-24944" y="1707128"/>
                  <a:pt x="-1660" y="1582774"/>
                  <a:pt x="69777" y="1394920"/>
                </a:cubicBezTo>
                <a:cubicBezTo>
                  <a:pt x="141214" y="1207066"/>
                  <a:pt x="399448" y="582120"/>
                  <a:pt x="460302" y="426545"/>
                </a:cubicBezTo>
                <a:cubicBezTo>
                  <a:pt x="521156" y="270970"/>
                  <a:pt x="408973" y="529203"/>
                  <a:pt x="434902" y="461470"/>
                </a:cubicBezTo>
                <a:cubicBezTo>
                  <a:pt x="460831" y="393737"/>
                  <a:pt x="653977" y="-63463"/>
                  <a:pt x="622227" y="7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07FC763C-76C0-9C53-F448-C89C95C75FF2}"/>
              </a:ext>
            </a:extLst>
          </p:cNvPr>
          <p:cNvSpPr/>
          <p:nvPr/>
        </p:nvSpPr>
        <p:spPr>
          <a:xfrm>
            <a:off x="4281779" y="2471514"/>
            <a:ext cx="436885" cy="1400717"/>
          </a:xfrm>
          <a:custGeom>
            <a:avLst/>
            <a:gdLst>
              <a:gd name="connsiteX0" fmla="*/ 436271 w 436885"/>
              <a:gd name="connsiteY0" fmla="*/ 1811 h 1400717"/>
              <a:gd name="connsiteX1" fmla="*/ 179096 w 436885"/>
              <a:gd name="connsiteY1" fmla="*/ 611411 h 1400717"/>
              <a:gd name="connsiteX2" fmla="*/ 125121 w 436885"/>
              <a:gd name="connsiteY2" fmla="*/ 849536 h 1400717"/>
              <a:gd name="connsiteX3" fmla="*/ 245771 w 436885"/>
              <a:gd name="connsiteY3" fmla="*/ 385986 h 1400717"/>
              <a:gd name="connsiteX4" fmla="*/ 20346 w 436885"/>
              <a:gd name="connsiteY4" fmla="*/ 1351186 h 1400717"/>
              <a:gd name="connsiteX5" fmla="*/ 39396 w 436885"/>
              <a:gd name="connsiteY5" fmla="*/ 1167036 h 1400717"/>
              <a:gd name="connsiteX6" fmla="*/ 274346 w 436885"/>
              <a:gd name="connsiteY6" fmla="*/ 360586 h 1400717"/>
              <a:gd name="connsiteX7" fmla="*/ 252121 w 436885"/>
              <a:gd name="connsiteY7" fmla="*/ 420911 h 1400717"/>
              <a:gd name="connsiteX8" fmla="*/ 436271 w 436885"/>
              <a:gd name="connsiteY8" fmla="*/ 1811 h 140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885" h="1400717">
                <a:moveTo>
                  <a:pt x="436271" y="1811"/>
                </a:moveTo>
                <a:cubicBezTo>
                  <a:pt x="424100" y="33561"/>
                  <a:pt x="230954" y="470124"/>
                  <a:pt x="179096" y="611411"/>
                </a:cubicBezTo>
                <a:cubicBezTo>
                  <a:pt x="127238" y="752699"/>
                  <a:pt x="114008" y="887107"/>
                  <a:pt x="125121" y="849536"/>
                </a:cubicBezTo>
                <a:cubicBezTo>
                  <a:pt x="136233" y="811965"/>
                  <a:pt x="263233" y="302378"/>
                  <a:pt x="245771" y="385986"/>
                </a:cubicBezTo>
                <a:cubicBezTo>
                  <a:pt x="228309" y="469594"/>
                  <a:pt x="54742" y="1221011"/>
                  <a:pt x="20346" y="1351186"/>
                </a:cubicBezTo>
                <a:cubicBezTo>
                  <a:pt x="-14050" y="1481361"/>
                  <a:pt x="-2937" y="1332136"/>
                  <a:pt x="39396" y="1167036"/>
                </a:cubicBezTo>
                <a:cubicBezTo>
                  <a:pt x="81729" y="1001936"/>
                  <a:pt x="238892" y="484940"/>
                  <a:pt x="274346" y="360586"/>
                </a:cubicBezTo>
                <a:cubicBezTo>
                  <a:pt x="309800" y="236232"/>
                  <a:pt x="228309" y="476473"/>
                  <a:pt x="252121" y="420911"/>
                </a:cubicBezTo>
                <a:cubicBezTo>
                  <a:pt x="275933" y="365349"/>
                  <a:pt x="448442" y="-29939"/>
                  <a:pt x="436271" y="1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ED0F584B-8B66-A84F-2671-1DE3A9740314}"/>
              </a:ext>
            </a:extLst>
          </p:cNvPr>
          <p:cNvSpPr/>
          <p:nvPr/>
        </p:nvSpPr>
        <p:spPr>
          <a:xfrm>
            <a:off x="3940153" y="1427555"/>
            <a:ext cx="1682772" cy="633063"/>
          </a:xfrm>
          <a:custGeom>
            <a:avLst/>
            <a:gdLst>
              <a:gd name="connsiteX0" fmla="*/ 1682772 w 1682772"/>
              <a:gd name="connsiteY0" fmla="*/ 20245 h 633063"/>
              <a:gd name="connsiteX1" fmla="*/ 936647 w 1682772"/>
              <a:gd name="connsiteY1" fmla="*/ 23420 h 633063"/>
              <a:gd name="connsiteX2" fmla="*/ 1019197 w 1682772"/>
              <a:gd name="connsiteY2" fmla="*/ 4370 h 633063"/>
              <a:gd name="connsiteX3" fmla="*/ 612797 w 1682772"/>
              <a:gd name="connsiteY3" fmla="*/ 118670 h 633063"/>
              <a:gd name="connsiteX4" fmla="*/ 22 w 1682772"/>
              <a:gd name="connsiteY4" fmla="*/ 633020 h 633063"/>
              <a:gd name="connsiteX5" fmla="*/ 590572 w 1682772"/>
              <a:gd name="connsiteY5" fmla="*/ 147245 h 633063"/>
              <a:gd name="connsiteX6" fmla="*/ 869972 w 1682772"/>
              <a:gd name="connsiteY6" fmla="*/ 29770 h 633063"/>
              <a:gd name="connsiteX7" fmla="*/ 793772 w 1682772"/>
              <a:gd name="connsiteY7" fmla="*/ 17070 h 633063"/>
              <a:gd name="connsiteX8" fmla="*/ 1682772 w 1682772"/>
              <a:gd name="connsiteY8" fmla="*/ 20245 h 63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2772" h="633063">
                <a:moveTo>
                  <a:pt x="1682772" y="20245"/>
                </a:moveTo>
                <a:lnTo>
                  <a:pt x="936647" y="23420"/>
                </a:lnTo>
                <a:cubicBezTo>
                  <a:pt x="826051" y="20774"/>
                  <a:pt x="1073172" y="-11505"/>
                  <a:pt x="1019197" y="4370"/>
                </a:cubicBezTo>
                <a:cubicBezTo>
                  <a:pt x="965222" y="20245"/>
                  <a:pt x="782659" y="13895"/>
                  <a:pt x="612797" y="118670"/>
                </a:cubicBezTo>
                <a:cubicBezTo>
                  <a:pt x="442934" y="223445"/>
                  <a:pt x="3726" y="628258"/>
                  <a:pt x="22" y="633020"/>
                </a:cubicBezTo>
                <a:cubicBezTo>
                  <a:pt x="-3682" y="637782"/>
                  <a:pt x="445580" y="247787"/>
                  <a:pt x="590572" y="147245"/>
                </a:cubicBezTo>
                <a:cubicBezTo>
                  <a:pt x="735564" y="46703"/>
                  <a:pt x="836105" y="51466"/>
                  <a:pt x="869972" y="29770"/>
                </a:cubicBezTo>
                <a:cubicBezTo>
                  <a:pt x="903839" y="8074"/>
                  <a:pt x="793772" y="17070"/>
                  <a:pt x="793772" y="17070"/>
                </a:cubicBezTo>
                <a:lnTo>
                  <a:pt x="1682772" y="2024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CCC9D3C3-9455-47A6-2D06-AA359B88678C}"/>
              </a:ext>
            </a:extLst>
          </p:cNvPr>
          <p:cNvSpPr/>
          <p:nvPr/>
        </p:nvSpPr>
        <p:spPr>
          <a:xfrm>
            <a:off x="4084689" y="2469721"/>
            <a:ext cx="486009" cy="1454041"/>
          </a:xfrm>
          <a:custGeom>
            <a:avLst/>
            <a:gdLst>
              <a:gd name="connsiteX0" fmla="*/ 484136 w 486009"/>
              <a:gd name="connsiteY0" fmla="*/ 3604 h 1454041"/>
              <a:gd name="connsiteX1" fmla="*/ 265061 w 486009"/>
              <a:gd name="connsiteY1" fmla="*/ 511604 h 1454041"/>
              <a:gd name="connsiteX2" fmla="*/ 179336 w 486009"/>
              <a:gd name="connsiteY2" fmla="*/ 883079 h 1454041"/>
              <a:gd name="connsiteX3" fmla="*/ 274586 w 486009"/>
              <a:gd name="connsiteY3" fmla="*/ 454454 h 1454041"/>
              <a:gd name="connsiteX4" fmla="*/ 17411 w 486009"/>
              <a:gd name="connsiteY4" fmla="*/ 1397429 h 1454041"/>
              <a:gd name="connsiteX5" fmla="*/ 49161 w 486009"/>
              <a:gd name="connsiteY5" fmla="*/ 1248204 h 1454041"/>
              <a:gd name="connsiteX6" fmla="*/ 258711 w 486009"/>
              <a:gd name="connsiteY6" fmla="*/ 429054 h 1454041"/>
              <a:gd name="connsiteX7" fmla="*/ 128536 w 486009"/>
              <a:gd name="connsiteY7" fmla="*/ 787829 h 1454041"/>
              <a:gd name="connsiteX8" fmla="*/ 484136 w 486009"/>
              <a:gd name="connsiteY8" fmla="*/ 3604 h 145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009" h="1454041">
                <a:moveTo>
                  <a:pt x="484136" y="3604"/>
                </a:moveTo>
                <a:cubicBezTo>
                  <a:pt x="506890" y="-42433"/>
                  <a:pt x="315861" y="365025"/>
                  <a:pt x="265061" y="511604"/>
                </a:cubicBezTo>
                <a:cubicBezTo>
                  <a:pt x="214261" y="658183"/>
                  <a:pt x="177748" y="892604"/>
                  <a:pt x="179336" y="883079"/>
                </a:cubicBezTo>
                <a:cubicBezTo>
                  <a:pt x="180923" y="873554"/>
                  <a:pt x="301573" y="368729"/>
                  <a:pt x="274586" y="454454"/>
                </a:cubicBezTo>
                <a:cubicBezTo>
                  <a:pt x="247598" y="540179"/>
                  <a:pt x="54982" y="1265137"/>
                  <a:pt x="17411" y="1397429"/>
                </a:cubicBezTo>
                <a:cubicBezTo>
                  <a:pt x="-20160" y="1529721"/>
                  <a:pt x="8944" y="1409600"/>
                  <a:pt x="49161" y="1248204"/>
                </a:cubicBezTo>
                <a:cubicBezTo>
                  <a:pt x="89378" y="1086808"/>
                  <a:pt x="245482" y="505783"/>
                  <a:pt x="258711" y="429054"/>
                </a:cubicBezTo>
                <a:cubicBezTo>
                  <a:pt x="271940" y="352325"/>
                  <a:pt x="94669" y="853975"/>
                  <a:pt x="128536" y="787829"/>
                </a:cubicBezTo>
                <a:cubicBezTo>
                  <a:pt x="162403" y="721683"/>
                  <a:pt x="461382" y="49641"/>
                  <a:pt x="484136" y="3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78AB5485-59BF-8291-87AB-B56D2617D60E}"/>
              </a:ext>
            </a:extLst>
          </p:cNvPr>
          <p:cNvSpPr/>
          <p:nvPr/>
        </p:nvSpPr>
        <p:spPr>
          <a:xfrm>
            <a:off x="3544088" y="2015915"/>
            <a:ext cx="596116" cy="1086674"/>
          </a:xfrm>
          <a:custGeom>
            <a:avLst/>
            <a:gdLst>
              <a:gd name="connsiteX0" fmla="*/ 596112 w 596116"/>
              <a:gd name="connsiteY0" fmla="*/ 210 h 1086674"/>
              <a:gd name="connsiteX1" fmla="*/ 145262 w 596116"/>
              <a:gd name="connsiteY1" fmla="*/ 657435 h 1086674"/>
              <a:gd name="connsiteX2" fmla="*/ 5562 w 596116"/>
              <a:gd name="connsiteY2" fmla="*/ 1079710 h 1086674"/>
              <a:gd name="connsiteX3" fmla="*/ 46837 w 596116"/>
              <a:gd name="connsiteY3" fmla="*/ 889210 h 1086674"/>
              <a:gd name="connsiteX4" fmla="*/ 221462 w 596116"/>
              <a:gd name="connsiteY4" fmla="*/ 485985 h 1086674"/>
              <a:gd name="connsiteX5" fmla="*/ 154787 w 596116"/>
              <a:gd name="connsiteY5" fmla="*/ 584410 h 1086674"/>
              <a:gd name="connsiteX6" fmla="*/ 596112 w 596116"/>
              <a:gd name="connsiteY6" fmla="*/ 210 h 108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116" h="1086674">
                <a:moveTo>
                  <a:pt x="596112" y="210"/>
                </a:moveTo>
                <a:cubicBezTo>
                  <a:pt x="594525" y="12381"/>
                  <a:pt x="243687" y="477518"/>
                  <a:pt x="145262" y="657435"/>
                </a:cubicBezTo>
                <a:cubicBezTo>
                  <a:pt x="46837" y="837352"/>
                  <a:pt x="21966" y="1041081"/>
                  <a:pt x="5562" y="1079710"/>
                </a:cubicBezTo>
                <a:cubicBezTo>
                  <a:pt x="-10842" y="1118339"/>
                  <a:pt x="10854" y="988164"/>
                  <a:pt x="46837" y="889210"/>
                </a:cubicBezTo>
                <a:cubicBezTo>
                  <a:pt x="82820" y="790256"/>
                  <a:pt x="203470" y="536785"/>
                  <a:pt x="221462" y="485985"/>
                </a:cubicBezTo>
                <a:cubicBezTo>
                  <a:pt x="239454" y="435185"/>
                  <a:pt x="96579" y="662198"/>
                  <a:pt x="154787" y="584410"/>
                </a:cubicBezTo>
                <a:cubicBezTo>
                  <a:pt x="212995" y="506623"/>
                  <a:pt x="597699" y="-11961"/>
                  <a:pt x="596112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FF7D381B-2BF2-1077-0CBE-60E11FF83A39}"/>
              </a:ext>
            </a:extLst>
          </p:cNvPr>
          <p:cNvSpPr/>
          <p:nvPr/>
        </p:nvSpPr>
        <p:spPr>
          <a:xfrm>
            <a:off x="3379539" y="3460750"/>
            <a:ext cx="509836" cy="913594"/>
          </a:xfrm>
          <a:custGeom>
            <a:avLst/>
            <a:gdLst>
              <a:gd name="connsiteX0" fmla="*/ 509836 w 509836"/>
              <a:gd name="connsiteY0" fmla="*/ 0 h 913594"/>
              <a:gd name="connsiteX1" fmla="*/ 189161 w 509836"/>
              <a:gd name="connsiteY1" fmla="*/ 485775 h 913594"/>
              <a:gd name="connsiteX2" fmla="*/ 8186 w 509836"/>
              <a:gd name="connsiteY2" fmla="*/ 901700 h 913594"/>
              <a:gd name="connsiteX3" fmla="*/ 55811 w 509836"/>
              <a:gd name="connsiteY3" fmla="*/ 758825 h 913594"/>
              <a:gd name="connsiteX4" fmla="*/ 274886 w 509836"/>
              <a:gd name="connsiteY4" fmla="*/ 330200 h 913594"/>
              <a:gd name="connsiteX5" fmla="*/ 239961 w 509836"/>
              <a:gd name="connsiteY5" fmla="*/ 381000 h 913594"/>
              <a:gd name="connsiteX6" fmla="*/ 509836 w 509836"/>
              <a:gd name="connsiteY6" fmla="*/ 0 h 91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36" h="913594">
                <a:moveTo>
                  <a:pt x="509836" y="0"/>
                </a:moveTo>
                <a:cubicBezTo>
                  <a:pt x="391302" y="167746"/>
                  <a:pt x="272769" y="335492"/>
                  <a:pt x="189161" y="485775"/>
                </a:cubicBezTo>
                <a:cubicBezTo>
                  <a:pt x="105553" y="636058"/>
                  <a:pt x="30411" y="856192"/>
                  <a:pt x="8186" y="901700"/>
                </a:cubicBezTo>
                <a:cubicBezTo>
                  <a:pt x="-14039" y="947208"/>
                  <a:pt x="11361" y="854075"/>
                  <a:pt x="55811" y="758825"/>
                </a:cubicBezTo>
                <a:cubicBezTo>
                  <a:pt x="100261" y="663575"/>
                  <a:pt x="244194" y="393171"/>
                  <a:pt x="274886" y="330200"/>
                </a:cubicBezTo>
                <a:cubicBezTo>
                  <a:pt x="305578" y="267229"/>
                  <a:pt x="239961" y="381000"/>
                  <a:pt x="239961" y="381000"/>
                </a:cubicBezTo>
                <a:lnTo>
                  <a:pt x="5098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A69BA122-934C-837F-05F7-10E9FAE3CA99}"/>
              </a:ext>
            </a:extLst>
          </p:cNvPr>
          <p:cNvSpPr/>
          <p:nvPr/>
        </p:nvSpPr>
        <p:spPr>
          <a:xfrm>
            <a:off x="3120191" y="2885067"/>
            <a:ext cx="394121" cy="1487222"/>
          </a:xfrm>
          <a:custGeom>
            <a:avLst/>
            <a:gdLst>
              <a:gd name="connsiteX0" fmla="*/ 391359 w 394121"/>
              <a:gd name="connsiteY0" fmla="*/ 10533 h 1487222"/>
              <a:gd name="connsiteX1" fmla="*/ 102434 w 394121"/>
              <a:gd name="connsiteY1" fmla="*/ 848733 h 1487222"/>
              <a:gd name="connsiteX2" fmla="*/ 169109 w 394121"/>
              <a:gd name="connsiteY2" fmla="*/ 712208 h 1487222"/>
              <a:gd name="connsiteX3" fmla="*/ 48459 w 394121"/>
              <a:gd name="connsiteY3" fmla="*/ 1036058 h 1487222"/>
              <a:gd name="connsiteX4" fmla="*/ 4009 w 394121"/>
              <a:gd name="connsiteY4" fmla="*/ 1258308 h 1487222"/>
              <a:gd name="connsiteX5" fmla="*/ 10359 w 394121"/>
              <a:gd name="connsiteY5" fmla="*/ 1483733 h 1487222"/>
              <a:gd name="connsiteX6" fmla="*/ 834 w 394121"/>
              <a:gd name="connsiteY6" fmla="*/ 1366258 h 1487222"/>
              <a:gd name="connsiteX7" fmla="*/ 35759 w 394121"/>
              <a:gd name="connsiteY7" fmla="*/ 991608 h 1487222"/>
              <a:gd name="connsiteX8" fmla="*/ 35759 w 394121"/>
              <a:gd name="connsiteY8" fmla="*/ 1064633 h 1487222"/>
              <a:gd name="connsiteX9" fmla="*/ 188159 w 394121"/>
              <a:gd name="connsiteY9" fmla="*/ 588383 h 1487222"/>
              <a:gd name="connsiteX10" fmla="*/ 245309 w 394121"/>
              <a:gd name="connsiteY10" fmla="*/ 388358 h 1487222"/>
              <a:gd name="connsiteX11" fmla="*/ 391359 w 394121"/>
              <a:gd name="connsiteY11" fmla="*/ 10533 h 148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4121" h="1487222">
                <a:moveTo>
                  <a:pt x="391359" y="10533"/>
                </a:moveTo>
                <a:cubicBezTo>
                  <a:pt x="367547" y="87262"/>
                  <a:pt x="139476" y="731787"/>
                  <a:pt x="102434" y="848733"/>
                </a:cubicBezTo>
                <a:cubicBezTo>
                  <a:pt x="65392" y="965679"/>
                  <a:pt x="178105" y="680987"/>
                  <a:pt x="169109" y="712208"/>
                </a:cubicBezTo>
                <a:cubicBezTo>
                  <a:pt x="160113" y="743429"/>
                  <a:pt x="75976" y="945041"/>
                  <a:pt x="48459" y="1036058"/>
                </a:cubicBezTo>
                <a:cubicBezTo>
                  <a:pt x="20942" y="1127075"/>
                  <a:pt x="10359" y="1183696"/>
                  <a:pt x="4009" y="1258308"/>
                </a:cubicBezTo>
                <a:cubicBezTo>
                  <a:pt x="-2341" y="1332920"/>
                  <a:pt x="10888" y="1465741"/>
                  <a:pt x="10359" y="1483733"/>
                </a:cubicBezTo>
                <a:cubicBezTo>
                  <a:pt x="9830" y="1501725"/>
                  <a:pt x="-3399" y="1448279"/>
                  <a:pt x="834" y="1366258"/>
                </a:cubicBezTo>
                <a:cubicBezTo>
                  <a:pt x="5067" y="1284237"/>
                  <a:pt x="29938" y="1041879"/>
                  <a:pt x="35759" y="991608"/>
                </a:cubicBezTo>
                <a:cubicBezTo>
                  <a:pt x="41580" y="941337"/>
                  <a:pt x="10359" y="1131837"/>
                  <a:pt x="35759" y="1064633"/>
                </a:cubicBezTo>
                <a:cubicBezTo>
                  <a:pt x="61159" y="997429"/>
                  <a:pt x="153234" y="701096"/>
                  <a:pt x="188159" y="588383"/>
                </a:cubicBezTo>
                <a:cubicBezTo>
                  <a:pt x="223084" y="475671"/>
                  <a:pt x="212501" y="478316"/>
                  <a:pt x="245309" y="388358"/>
                </a:cubicBezTo>
                <a:cubicBezTo>
                  <a:pt x="278117" y="298400"/>
                  <a:pt x="415171" y="-66196"/>
                  <a:pt x="391359" y="10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77F013E3-1BD4-1EE2-0801-2229FD75C10A}"/>
              </a:ext>
            </a:extLst>
          </p:cNvPr>
          <p:cNvSpPr/>
          <p:nvPr/>
        </p:nvSpPr>
        <p:spPr>
          <a:xfrm>
            <a:off x="3196988" y="4444945"/>
            <a:ext cx="174997" cy="878783"/>
          </a:xfrm>
          <a:custGeom>
            <a:avLst/>
            <a:gdLst>
              <a:gd name="connsiteX0" fmla="*/ 174862 w 174997"/>
              <a:gd name="connsiteY0" fmla="*/ 55 h 878783"/>
              <a:gd name="connsiteX1" fmla="*/ 54212 w 174997"/>
              <a:gd name="connsiteY1" fmla="*/ 377880 h 878783"/>
              <a:gd name="connsiteX2" fmla="*/ 3412 w 174997"/>
              <a:gd name="connsiteY2" fmla="*/ 854130 h 878783"/>
              <a:gd name="connsiteX3" fmla="*/ 9762 w 174997"/>
              <a:gd name="connsiteY3" fmla="*/ 755705 h 878783"/>
              <a:gd name="connsiteX4" fmla="*/ 51037 w 174997"/>
              <a:gd name="connsiteY4" fmla="*/ 285805 h 878783"/>
              <a:gd name="connsiteX5" fmla="*/ 28812 w 174997"/>
              <a:gd name="connsiteY5" fmla="*/ 403280 h 878783"/>
              <a:gd name="connsiteX6" fmla="*/ 174862 w 174997"/>
              <a:gd name="connsiteY6" fmla="*/ 55 h 87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997" h="878783">
                <a:moveTo>
                  <a:pt x="174862" y="55"/>
                </a:moveTo>
                <a:cubicBezTo>
                  <a:pt x="179095" y="-4178"/>
                  <a:pt x="82787" y="235534"/>
                  <a:pt x="54212" y="377880"/>
                </a:cubicBezTo>
                <a:cubicBezTo>
                  <a:pt x="25637" y="520226"/>
                  <a:pt x="10820" y="791159"/>
                  <a:pt x="3412" y="854130"/>
                </a:cubicBezTo>
                <a:cubicBezTo>
                  <a:pt x="-3996" y="917101"/>
                  <a:pt x="1825" y="850426"/>
                  <a:pt x="9762" y="755705"/>
                </a:cubicBezTo>
                <a:cubicBezTo>
                  <a:pt x="17699" y="660984"/>
                  <a:pt x="47862" y="344543"/>
                  <a:pt x="51037" y="285805"/>
                </a:cubicBezTo>
                <a:cubicBezTo>
                  <a:pt x="54212" y="227068"/>
                  <a:pt x="10291" y="445084"/>
                  <a:pt x="28812" y="403280"/>
                </a:cubicBezTo>
                <a:cubicBezTo>
                  <a:pt x="47333" y="361476"/>
                  <a:pt x="170629" y="4288"/>
                  <a:pt x="174862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1CE06271-623F-B339-DA9D-F8ABC3DBEF59}"/>
              </a:ext>
            </a:extLst>
          </p:cNvPr>
          <p:cNvSpPr/>
          <p:nvPr/>
        </p:nvSpPr>
        <p:spPr>
          <a:xfrm>
            <a:off x="3415981" y="4767573"/>
            <a:ext cx="401790" cy="1238174"/>
          </a:xfrm>
          <a:custGeom>
            <a:avLst/>
            <a:gdLst>
              <a:gd name="connsiteX0" fmla="*/ 28894 w 401790"/>
              <a:gd name="connsiteY0" fmla="*/ 4452 h 1238174"/>
              <a:gd name="connsiteX1" fmla="*/ 319 w 401790"/>
              <a:gd name="connsiteY1" fmla="*/ 204477 h 1238174"/>
              <a:gd name="connsiteX2" fmla="*/ 51119 w 401790"/>
              <a:gd name="connsiteY2" fmla="*/ 521977 h 1238174"/>
              <a:gd name="connsiteX3" fmla="*/ 32069 w 401790"/>
              <a:gd name="connsiteY3" fmla="*/ 461652 h 1238174"/>
              <a:gd name="connsiteX4" fmla="*/ 155894 w 401790"/>
              <a:gd name="connsiteY4" fmla="*/ 829952 h 1238174"/>
              <a:gd name="connsiteX5" fmla="*/ 105094 w 401790"/>
              <a:gd name="connsiteY5" fmla="*/ 734702 h 1238174"/>
              <a:gd name="connsiteX6" fmla="*/ 390844 w 401790"/>
              <a:gd name="connsiteY6" fmla="*/ 1214127 h 1238174"/>
              <a:gd name="connsiteX7" fmla="*/ 317819 w 401790"/>
              <a:gd name="connsiteY7" fmla="*/ 1115702 h 1238174"/>
              <a:gd name="connsiteX8" fmla="*/ 86044 w 401790"/>
              <a:gd name="connsiteY8" fmla="*/ 677552 h 1238174"/>
              <a:gd name="connsiteX9" fmla="*/ 16194 w 401790"/>
              <a:gd name="connsiteY9" fmla="*/ 350527 h 1238174"/>
              <a:gd name="connsiteX10" fmla="*/ 16194 w 401790"/>
              <a:gd name="connsiteY10" fmla="*/ 394977 h 1238174"/>
              <a:gd name="connsiteX11" fmla="*/ 28894 w 401790"/>
              <a:gd name="connsiteY11" fmla="*/ 4452 h 123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1790" h="1238174">
                <a:moveTo>
                  <a:pt x="28894" y="4452"/>
                </a:moveTo>
                <a:cubicBezTo>
                  <a:pt x="26248" y="-27298"/>
                  <a:pt x="-3385" y="118223"/>
                  <a:pt x="319" y="204477"/>
                </a:cubicBezTo>
                <a:cubicBezTo>
                  <a:pt x="4023" y="290731"/>
                  <a:pt x="45827" y="479115"/>
                  <a:pt x="51119" y="521977"/>
                </a:cubicBezTo>
                <a:cubicBezTo>
                  <a:pt x="56411" y="564839"/>
                  <a:pt x="14607" y="410323"/>
                  <a:pt x="32069" y="461652"/>
                </a:cubicBezTo>
                <a:cubicBezTo>
                  <a:pt x="49531" y="512981"/>
                  <a:pt x="143723" y="784444"/>
                  <a:pt x="155894" y="829952"/>
                </a:cubicBezTo>
                <a:cubicBezTo>
                  <a:pt x="168065" y="875460"/>
                  <a:pt x="65936" y="670673"/>
                  <a:pt x="105094" y="734702"/>
                </a:cubicBezTo>
                <a:cubicBezTo>
                  <a:pt x="144252" y="798731"/>
                  <a:pt x="355390" y="1150627"/>
                  <a:pt x="390844" y="1214127"/>
                </a:cubicBezTo>
                <a:cubicBezTo>
                  <a:pt x="426298" y="1277627"/>
                  <a:pt x="368619" y="1205131"/>
                  <a:pt x="317819" y="1115702"/>
                </a:cubicBezTo>
                <a:cubicBezTo>
                  <a:pt x="267019" y="1026273"/>
                  <a:pt x="136315" y="805081"/>
                  <a:pt x="86044" y="677552"/>
                </a:cubicBezTo>
                <a:cubicBezTo>
                  <a:pt x="35773" y="550023"/>
                  <a:pt x="27836" y="397623"/>
                  <a:pt x="16194" y="350527"/>
                </a:cubicBezTo>
                <a:cubicBezTo>
                  <a:pt x="4552" y="303431"/>
                  <a:pt x="16723" y="452656"/>
                  <a:pt x="16194" y="394977"/>
                </a:cubicBezTo>
                <a:cubicBezTo>
                  <a:pt x="15665" y="337298"/>
                  <a:pt x="31540" y="36202"/>
                  <a:pt x="28894" y="4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C5234253-BFEF-45AE-1F07-2BDC7B02F4A9}"/>
              </a:ext>
            </a:extLst>
          </p:cNvPr>
          <p:cNvSpPr/>
          <p:nvPr/>
        </p:nvSpPr>
        <p:spPr>
          <a:xfrm>
            <a:off x="3946525" y="5213304"/>
            <a:ext cx="336569" cy="1497452"/>
          </a:xfrm>
          <a:custGeom>
            <a:avLst/>
            <a:gdLst>
              <a:gd name="connsiteX0" fmla="*/ 0 w 336569"/>
              <a:gd name="connsiteY0" fmla="*/ 46 h 1497452"/>
              <a:gd name="connsiteX1" fmla="*/ 241300 w 336569"/>
              <a:gd name="connsiteY1" fmla="*/ 571546 h 1497452"/>
              <a:gd name="connsiteX2" fmla="*/ 193675 w 336569"/>
              <a:gd name="connsiteY2" fmla="*/ 444546 h 1497452"/>
              <a:gd name="connsiteX3" fmla="*/ 323850 w 336569"/>
              <a:gd name="connsiteY3" fmla="*/ 704896 h 1497452"/>
              <a:gd name="connsiteX4" fmla="*/ 292100 w 336569"/>
              <a:gd name="connsiteY4" fmla="*/ 885871 h 1497452"/>
              <a:gd name="connsiteX5" fmla="*/ 330200 w 336569"/>
              <a:gd name="connsiteY5" fmla="*/ 803321 h 1497452"/>
              <a:gd name="connsiteX6" fmla="*/ 292100 w 336569"/>
              <a:gd name="connsiteY6" fmla="*/ 1038271 h 1497452"/>
              <a:gd name="connsiteX7" fmla="*/ 295275 w 336569"/>
              <a:gd name="connsiteY7" fmla="*/ 1133521 h 1497452"/>
              <a:gd name="connsiteX8" fmla="*/ 320675 w 336569"/>
              <a:gd name="connsiteY8" fmla="*/ 1016046 h 1497452"/>
              <a:gd name="connsiteX9" fmla="*/ 130175 w 336569"/>
              <a:gd name="connsiteY9" fmla="*/ 1495471 h 1497452"/>
              <a:gd name="connsiteX10" fmla="*/ 273050 w 336569"/>
              <a:gd name="connsiteY10" fmla="*/ 1168446 h 1497452"/>
              <a:gd name="connsiteX11" fmla="*/ 336550 w 336569"/>
              <a:gd name="connsiteY11" fmla="*/ 730296 h 1497452"/>
              <a:gd name="connsiteX12" fmla="*/ 279400 w 336569"/>
              <a:gd name="connsiteY12" fmla="*/ 568371 h 1497452"/>
              <a:gd name="connsiteX13" fmla="*/ 241300 w 336569"/>
              <a:gd name="connsiteY13" fmla="*/ 539796 h 1497452"/>
              <a:gd name="connsiteX14" fmla="*/ 0 w 336569"/>
              <a:gd name="connsiteY14" fmla="*/ 46 h 149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6569" h="1497452">
                <a:moveTo>
                  <a:pt x="0" y="46"/>
                </a:moveTo>
                <a:cubicBezTo>
                  <a:pt x="0" y="5338"/>
                  <a:pt x="209021" y="497463"/>
                  <a:pt x="241300" y="571546"/>
                </a:cubicBezTo>
                <a:cubicBezTo>
                  <a:pt x="273579" y="645629"/>
                  <a:pt x="179917" y="422321"/>
                  <a:pt x="193675" y="444546"/>
                </a:cubicBezTo>
                <a:cubicBezTo>
                  <a:pt x="207433" y="466771"/>
                  <a:pt x="307446" y="631342"/>
                  <a:pt x="323850" y="704896"/>
                </a:cubicBezTo>
                <a:cubicBezTo>
                  <a:pt x="340254" y="778450"/>
                  <a:pt x="291042" y="869467"/>
                  <a:pt x="292100" y="885871"/>
                </a:cubicBezTo>
                <a:cubicBezTo>
                  <a:pt x="293158" y="902275"/>
                  <a:pt x="330200" y="777921"/>
                  <a:pt x="330200" y="803321"/>
                </a:cubicBezTo>
                <a:cubicBezTo>
                  <a:pt x="330200" y="828721"/>
                  <a:pt x="297921" y="983238"/>
                  <a:pt x="292100" y="1038271"/>
                </a:cubicBezTo>
                <a:cubicBezTo>
                  <a:pt x="286279" y="1093304"/>
                  <a:pt x="290513" y="1137225"/>
                  <a:pt x="295275" y="1133521"/>
                </a:cubicBezTo>
                <a:cubicBezTo>
                  <a:pt x="300037" y="1129817"/>
                  <a:pt x="348192" y="955721"/>
                  <a:pt x="320675" y="1016046"/>
                </a:cubicBezTo>
                <a:cubicBezTo>
                  <a:pt x="293158" y="1076371"/>
                  <a:pt x="138112" y="1470071"/>
                  <a:pt x="130175" y="1495471"/>
                </a:cubicBezTo>
                <a:cubicBezTo>
                  <a:pt x="122238" y="1520871"/>
                  <a:pt x="238654" y="1295975"/>
                  <a:pt x="273050" y="1168446"/>
                </a:cubicBezTo>
                <a:cubicBezTo>
                  <a:pt x="307446" y="1040917"/>
                  <a:pt x="335492" y="830308"/>
                  <a:pt x="336550" y="730296"/>
                </a:cubicBezTo>
                <a:cubicBezTo>
                  <a:pt x="337608" y="630284"/>
                  <a:pt x="295275" y="600121"/>
                  <a:pt x="279400" y="568371"/>
                </a:cubicBezTo>
                <a:cubicBezTo>
                  <a:pt x="263525" y="536621"/>
                  <a:pt x="285750" y="634517"/>
                  <a:pt x="241300" y="539796"/>
                </a:cubicBezTo>
                <a:cubicBezTo>
                  <a:pt x="196850" y="445075"/>
                  <a:pt x="0" y="-5246"/>
                  <a:pt x="0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C7ED3E92-8FA0-025D-B0FD-4BB85E6DE53F}"/>
              </a:ext>
            </a:extLst>
          </p:cNvPr>
          <p:cNvSpPr/>
          <p:nvPr/>
        </p:nvSpPr>
        <p:spPr>
          <a:xfrm>
            <a:off x="4855684" y="1463321"/>
            <a:ext cx="659601" cy="592049"/>
          </a:xfrm>
          <a:custGeom>
            <a:avLst/>
            <a:gdLst>
              <a:gd name="connsiteX0" fmla="*/ 659291 w 659601"/>
              <a:gd name="connsiteY0" fmla="*/ 354 h 592049"/>
              <a:gd name="connsiteX1" fmla="*/ 322741 w 659601"/>
              <a:gd name="connsiteY1" fmla="*/ 235304 h 592049"/>
              <a:gd name="connsiteX2" fmla="*/ 2066 w 659601"/>
              <a:gd name="connsiteY2" fmla="*/ 590904 h 592049"/>
              <a:gd name="connsiteX3" fmla="*/ 192566 w 659601"/>
              <a:gd name="connsiteY3" fmla="*/ 343254 h 592049"/>
              <a:gd name="connsiteX4" fmla="*/ 344966 w 659601"/>
              <a:gd name="connsiteY4" fmla="*/ 190854 h 592049"/>
              <a:gd name="connsiteX5" fmla="*/ 262416 w 659601"/>
              <a:gd name="connsiteY5" fmla="*/ 286104 h 592049"/>
              <a:gd name="connsiteX6" fmla="*/ 659291 w 659601"/>
              <a:gd name="connsiteY6" fmla="*/ 354 h 59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9601" h="592049">
                <a:moveTo>
                  <a:pt x="659291" y="354"/>
                </a:moveTo>
                <a:cubicBezTo>
                  <a:pt x="669345" y="-8113"/>
                  <a:pt x="432278" y="136879"/>
                  <a:pt x="322741" y="235304"/>
                </a:cubicBezTo>
                <a:cubicBezTo>
                  <a:pt x="213204" y="333729"/>
                  <a:pt x="23762" y="572912"/>
                  <a:pt x="2066" y="590904"/>
                </a:cubicBezTo>
                <a:cubicBezTo>
                  <a:pt x="-19630" y="608896"/>
                  <a:pt x="135416" y="409929"/>
                  <a:pt x="192566" y="343254"/>
                </a:cubicBezTo>
                <a:cubicBezTo>
                  <a:pt x="249716" y="276579"/>
                  <a:pt x="333324" y="200379"/>
                  <a:pt x="344966" y="190854"/>
                </a:cubicBezTo>
                <a:cubicBezTo>
                  <a:pt x="356608" y="181329"/>
                  <a:pt x="213203" y="315737"/>
                  <a:pt x="262416" y="286104"/>
                </a:cubicBezTo>
                <a:cubicBezTo>
                  <a:pt x="311628" y="256471"/>
                  <a:pt x="649237" y="8821"/>
                  <a:pt x="659291" y="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739AECA1-9D1B-D601-18E3-678211D00793}"/>
              </a:ext>
            </a:extLst>
          </p:cNvPr>
          <p:cNvSpPr/>
          <p:nvPr/>
        </p:nvSpPr>
        <p:spPr>
          <a:xfrm>
            <a:off x="3892931" y="1435614"/>
            <a:ext cx="1530783" cy="1445308"/>
          </a:xfrm>
          <a:custGeom>
            <a:avLst/>
            <a:gdLst>
              <a:gd name="connsiteX0" fmla="*/ 1526794 w 1530783"/>
              <a:gd name="connsiteY0" fmla="*/ 2661 h 1445308"/>
              <a:gd name="connsiteX1" fmla="*/ 482219 w 1530783"/>
              <a:gd name="connsiteY1" fmla="*/ 605911 h 1445308"/>
              <a:gd name="connsiteX2" fmla="*/ 948944 w 1530783"/>
              <a:gd name="connsiteY2" fmla="*/ 323336 h 1445308"/>
              <a:gd name="connsiteX3" fmla="*/ 447294 w 1530783"/>
              <a:gd name="connsiteY3" fmla="*/ 637661 h 1445308"/>
              <a:gd name="connsiteX4" fmla="*/ 9144 w 1530783"/>
              <a:gd name="connsiteY4" fmla="*/ 1428236 h 1445308"/>
              <a:gd name="connsiteX5" fmla="*/ 139319 w 1530783"/>
              <a:gd name="connsiteY5" fmla="*/ 1199636 h 1445308"/>
              <a:gd name="connsiteX6" fmla="*/ 310769 w 1530783"/>
              <a:gd name="connsiteY6" fmla="*/ 898011 h 1445308"/>
              <a:gd name="connsiteX7" fmla="*/ 701294 w 1530783"/>
              <a:gd name="connsiteY7" fmla="*/ 412236 h 1445308"/>
              <a:gd name="connsiteX8" fmla="*/ 567944 w 1530783"/>
              <a:gd name="connsiteY8" fmla="*/ 583686 h 1445308"/>
              <a:gd name="connsiteX9" fmla="*/ 1174369 w 1530783"/>
              <a:gd name="connsiteY9" fmla="*/ 193161 h 1445308"/>
              <a:gd name="connsiteX10" fmla="*/ 853694 w 1530783"/>
              <a:gd name="connsiteY10" fmla="*/ 377311 h 1445308"/>
              <a:gd name="connsiteX11" fmla="*/ 1526794 w 1530783"/>
              <a:gd name="connsiteY11" fmla="*/ 2661 h 144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0783" h="1445308">
                <a:moveTo>
                  <a:pt x="1526794" y="2661"/>
                </a:moveTo>
                <a:cubicBezTo>
                  <a:pt x="1464881" y="40761"/>
                  <a:pt x="578527" y="552465"/>
                  <a:pt x="482219" y="605911"/>
                </a:cubicBezTo>
                <a:cubicBezTo>
                  <a:pt x="385911" y="659357"/>
                  <a:pt x="954765" y="318044"/>
                  <a:pt x="948944" y="323336"/>
                </a:cubicBezTo>
                <a:cubicBezTo>
                  <a:pt x="943123" y="328628"/>
                  <a:pt x="603927" y="453511"/>
                  <a:pt x="447294" y="637661"/>
                </a:cubicBezTo>
                <a:cubicBezTo>
                  <a:pt x="290661" y="821811"/>
                  <a:pt x="60473" y="1334574"/>
                  <a:pt x="9144" y="1428236"/>
                </a:cubicBezTo>
                <a:cubicBezTo>
                  <a:pt x="-42185" y="1521898"/>
                  <a:pt x="139319" y="1199636"/>
                  <a:pt x="139319" y="1199636"/>
                </a:cubicBezTo>
                <a:cubicBezTo>
                  <a:pt x="189590" y="1111265"/>
                  <a:pt x="217107" y="1029244"/>
                  <a:pt x="310769" y="898011"/>
                </a:cubicBezTo>
                <a:cubicBezTo>
                  <a:pt x="404431" y="766778"/>
                  <a:pt x="658432" y="464623"/>
                  <a:pt x="701294" y="412236"/>
                </a:cubicBezTo>
                <a:cubicBezTo>
                  <a:pt x="744156" y="359849"/>
                  <a:pt x="489098" y="620198"/>
                  <a:pt x="567944" y="583686"/>
                </a:cubicBezTo>
                <a:cubicBezTo>
                  <a:pt x="646790" y="547174"/>
                  <a:pt x="1126744" y="227557"/>
                  <a:pt x="1174369" y="193161"/>
                </a:cubicBezTo>
                <a:cubicBezTo>
                  <a:pt x="1221994" y="158765"/>
                  <a:pt x="797073" y="406944"/>
                  <a:pt x="853694" y="377311"/>
                </a:cubicBezTo>
                <a:cubicBezTo>
                  <a:pt x="910315" y="347678"/>
                  <a:pt x="1588707" y="-35439"/>
                  <a:pt x="1526794" y="2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009CF240-ECDC-D46C-8FE0-8BE1E4B441E8}"/>
              </a:ext>
            </a:extLst>
          </p:cNvPr>
          <p:cNvSpPr/>
          <p:nvPr/>
        </p:nvSpPr>
        <p:spPr>
          <a:xfrm>
            <a:off x="4416156" y="1308043"/>
            <a:ext cx="1079943" cy="104954"/>
          </a:xfrm>
          <a:custGeom>
            <a:avLst/>
            <a:gdLst>
              <a:gd name="connsiteX0" fmla="*/ 1079769 w 1079943"/>
              <a:gd name="connsiteY0" fmla="*/ 76257 h 104954"/>
              <a:gd name="connsiteX1" fmla="*/ 298719 w 1079943"/>
              <a:gd name="connsiteY1" fmla="*/ 12757 h 104954"/>
              <a:gd name="connsiteX2" fmla="*/ 3444 w 1079943"/>
              <a:gd name="connsiteY2" fmla="*/ 104832 h 104954"/>
              <a:gd name="connsiteX3" fmla="*/ 159019 w 1079943"/>
              <a:gd name="connsiteY3" fmla="*/ 31807 h 104954"/>
              <a:gd name="connsiteX4" fmla="*/ 479694 w 1079943"/>
              <a:gd name="connsiteY4" fmla="*/ 3232 h 104954"/>
              <a:gd name="connsiteX5" fmla="*/ 371744 w 1079943"/>
              <a:gd name="connsiteY5" fmla="*/ 9582 h 104954"/>
              <a:gd name="connsiteX6" fmla="*/ 1079769 w 1079943"/>
              <a:gd name="connsiteY6" fmla="*/ 76257 h 10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943" h="104954">
                <a:moveTo>
                  <a:pt x="1079769" y="76257"/>
                </a:moveTo>
                <a:cubicBezTo>
                  <a:pt x="1067598" y="76786"/>
                  <a:pt x="478106" y="7995"/>
                  <a:pt x="298719" y="12757"/>
                </a:cubicBezTo>
                <a:cubicBezTo>
                  <a:pt x="119332" y="17519"/>
                  <a:pt x="26727" y="101657"/>
                  <a:pt x="3444" y="104832"/>
                </a:cubicBezTo>
                <a:cubicBezTo>
                  <a:pt x="-19839" y="108007"/>
                  <a:pt x="79644" y="48740"/>
                  <a:pt x="159019" y="31807"/>
                </a:cubicBezTo>
                <a:cubicBezTo>
                  <a:pt x="238394" y="14874"/>
                  <a:pt x="444240" y="6936"/>
                  <a:pt x="479694" y="3232"/>
                </a:cubicBezTo>
                <a:cubicBezTo>
                  <a:pt x="515148" y="-472"/>
                  <a:pt x="278082" y="-3647"/>
                  <a:pt x="371744" y="9582"/>
                </a:cubicBezTo>
                <a:cubicBezTo>
                  <a:pt x="465406" y="22811"/>
                  <a:pt x="1091940" y="75728"/>
                  <a:pt x="1079769" y="76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8D9CCB89-B346-B945-BAED-0BB50FAF7AC0}"/>
              </a:ext>
            </a:extLst>
          </p:cNvPr>
          <p:cNvSpPr/>
          <p:nvPr/>
        </p:nvSpPr>
        <p:spPr>
          <a:xfrm>
            <a:off x="3338289" y="1409700"/>
            <a:ext cx="1201961" cy="1362472"/>
          </a:xfrm>
          <a:custGeom>
            <a:avLst/>
            <a:gdLst>
              <a:gd name="connsiteX0" fmla="*/ 1201961 w 1201961"/>
              <a:gd name="connsiteY0" fmla="*/ 0 h 1362472"/>
              <a:gd name="connsiteX1" fmla="*/ 471711 w 1201961"/>
              <a:gd name="connsiteY1" fmla="*/ 504825 h 1362472"/>
              <a:gd name="connsiteX2" fmla="*/ 33561 w 1201961"/>
              <a:gd name="connsiteY2" fmla="*/ 1304925 h 1362472"/>
              <a:gd name="connsiteX3" fmla="*/ 84361 w 1201961"/>
              <a:gd name="connsiteY3" fmla="*/ 1203325 h 1362472"/>
              <a:gd name="connsiteX4" fmla="*/ 516161 w 1201961"/>
              <a:gd name="connsiteY4" fmla="*/ 438150 h 1362472"/>
              <a:gd name="connsiteX5" fmla="*/ 471711 w 1201961"/>
              <a:gd name="connsiteY5" fmla="*/ 501650 h 1362472"/>
              <a:gd name="connsiteX6" fmla="*/ 906686 w 1201961"/>
              <a:gd name="connsiteY6" fmla="*/ 168275 h 1362472"/>
              <a:gd name="connsiteX7" fmla="*/ 716186 w 1201961"/>
              <a:gd name="connsiteY7" fmla="*/ 266700 h 1362472"/>
              <a:gd name="connsiteX8" fmla="*/ 1201961 w 1201961"/>
              <a:gd name="connsiteY8" fmla="*/ 0 h 136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961" h="1362472">
                <a:moveTo>
                  <a:pt x="1201961" y="0"/>
                </a:moveTo>
                <a:cubicBezTo>
                  <a:pt x="934202" y="143669"/>
                  <a:pt x="666444" y="287338"/>
                  <a:pt x="471711" y="504825"/>
                </a:cubicBezTo>
                <a:cubicBezTo>
                  <a:pt x="276978" y="722312"/>
                  <a:pt x="98119" y="1188508"/>
                  <a:pt x="33561" y="1304925"/>
                </a:cubicBezTo>
                <a:cubicBezTo>
                  <a:pt x="-30997" y="1421342"/>
                  <a:pt x="3928" y="1347787"/>
                  <a:pt x="84361" y="1203325"/>
                </a:cubicBezTo>
                <a:cubicBezTo>
                  <a:pt x="164794" y="1058863"/>
                  <a:pt x="451603" y="555096"/>
                  <a:pt x="516161" y="438150"/>
                </a:cubicBezTo>
                <a:cubicBezTo>
                  <a:pt x="580719" y="321204"/>
                  <a:pt x="406624" y="546629"/>
                  <a:pt x="471711" y="501650"/>
                </a:cubicBezTo>
                <a:cubicBezTo>
                  <a:pt x="536798" y="456671"/>
                  <a:pt x="865940" y="207433"/>
                  <a:pt x="906686" y="168275"/>
                </a:cubicBezTo>
                <a:cubicBezTo>
                  <a:pt x="947432" y="129117"/>
                  <a:pt x="716186" y="266700"/>
                  <a:pt x="716186" y="266700"/>
                </a:cubicBezTo>
                <a:lnTo>
                  <a:pt x="120196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4428140E-303A-86C0-1356-5F7859B52322}"/>
              </a:ext>
            </a:extLst>
          </p:cNvPr>
          <p:cNvSpPr/>
          <p:nvPr/>
        </p:nvSpPr>
        <p:spPr>
          <a:xfrm>
            <a:off x="4104175" y="2135645"/>
            <a:ext cx="528554" cy="963964"/>
          </a:xfrm>
          <a:custGeom>
            <a:avLst/>
            <a:gdLst>
              <a:gd name="connsiteX0" fmla="*/ 528150 w 528554"/>
              <a:gd name="connsiteY0" fmla="*/ 1130 h 963964"/>
              <a:gd name="connsiteX1" fmla="*/ 64600 w 528554"/>
              <a:gd name="connsiteY1" fmla="*/ 804405 h 963964"/>
              <a:gd name="connsiteX2" fmla="*/ 16975 w 528554"/>
              <a:gd name="connsiteY2" fmla="*/ 947280 h 963964"/>
              <a:gd name="connsiteX3" fmla="*/ 191600 w 528554"/>
              <a:gd name="connsiteY3" fmla="*/ 566280 h 963964"/>
              <a:gd name="connsiteX4" fmla="*/ 147150 w 528554"/>
              <a:gd name="connsiteY4" fmla="*/ 626605 h 963964"/>
              <a:gd name="connsiteX5" fmla="*/ 528150 w 528554"/>
              <a:gd name="connsiteY5" fmla="*/ 1130 h 96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554" h="963964">
                <a:moveTo>
                  <a:pt x="528150" y="1130"/>
                </a:moveTo>
                <a:cubicBezTo>
                  <a:pt x="514392" y="30763"/>
                  <a:pt x="149796" y="646713"/>
                  <a:pt x="64600" y="804405"/>
                </a:cubicBezTo>
                <a:cubicBezTo>
                  <a:pt x="-20596" y="962097"/>
                  <a:pt x="-4192" y="986968"/>
                  <a:pt x="16975" y="947280"/>
                </a:cubicBezTo>
                <a:cubicBezTo>
                  <a:pt x="38142" y="907592"/>
                  <a:pt x="169904" y="619726"/>
                  <a:pt x="191600" y="566280"/>
                </a:cubicBezTo>
                <a:cubicBezTo>
                  <a:pt x="213296" y="512834"/>
                  <a:pt x="93704" y="719738"/>
                  <a:pt x="147150" y="626605"/>
                </a:cubicBezTo>
                <a:cubicBezTo>
                  <a:pt x="200596" y="533472"/>
                  <a:pt x="541908" y="-28503"/>
                  <a:pt x="528150" y="1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2C9085F0-F5CD-BED9-C1AF-4A185DC30D31}"/>
              </a:ext>
            </a:extLst>
          </p:cNvPr>
          <p:cNvSpPr/>
          <p:nvPr/>
        </p:nvSpPr>
        <p:spPr>
          <a:xfrm>
            <a:off x="3491034" y="2613025"/>
            <a:ext cx="652341" cy="1173483"/>
          </a:xfrm>
          <a:custGeom>
            <a:avLst/>
            <a:gdLst>
              <a:gd name="connsiteX0" fmla="*/ 652341 w 652341"/>
              <a:gd name="connsiteY0" fmla="*/ 0 h 1173483"/>
              <a:gd name="connsiteX1" fmla="*/ 255466 w 652341"/>
              <a:gd name="connsiteY1" fmla="*/ 654050 h 1173483"/>
              <a:gd name="connsiteX2" fmla="*/ 1466 w 652341"/>
              <a:gd name="connsiteY2" fmla="*/ 1171575 h 1173483"/>
              <a:gd name="connsiteX3" fmla="*/ 160216 w 652341"/>
              <a:gd name="connsiteY3" fmla="*/ 815975 h 1173483"/>
              <a:gd name="connsiteX4" fmla="*/ 347541 w 652341"/>
              <a:gd name="connsiteY4" fmla="*/ 473075 h 1173483"/>
              <a:gd name="connsiteX5" fmla="*/ 268166 w 652341"/>
              <a:gd name="connsiteY5" fmla="*/ 587375 h 1173483"/>
              <a:gd name="connsiteX6" fmla="*/ 652341 w 652341"/>
              <a:gd name="connsiteY6" fmla="*/ 0 h 117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341" h="1173483">
                <a:moveTo>
                  <a:pt x="652341" y="0"/>
                </a:moveTo>
                <a:cubicBezTo>
                  <a:pt x="508143" y="229393"/>
                  <a:pt x="363945" y="458787"/>
                  <a:pt x="255466" y="654050"/>
                </a:cubicBezTo>
                <a:cubicBezTo>
                  <a:pt x="146987" y="849313"/>
                  <a:pt x="17341" y="1144588"/>
                  <a:pt x="1466" y="1171575"/>
                </a:cubicBezTo>
                <a:cubicBezTo>
                  <a:pt x="-14409" y="1198563"/>
                  <a:pt x="102537" y="932392"/>
                  <a:pt x="160216" y="815975"/>
                </a:cubicBezTo>
                <a:cubicBezTo>
                  <a:pt x="217895" y="699558"/>
                  <a:pt x="329549" y="511175"/>
                  <a:pt x="347541" y="473075"/>
                </a:cubicBezTo>
                <a:cubicBezTo>
                  <a:pt x="365533" y="434975"/>
                  <a:pt x="268166" y="587375"/>
                  <a:pt x="268166" y="587375"/>
                </a:cubicBezTo>
                <a:lnTo>
                  <a:pt x="65234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BC4232EA-91EA-0A7B-E26A-6BA15C980FF1}"/>
              </a:ext>
            </a:extLst>
          </p:cNvPr>
          <p:cNvSpPr/>
          <p:nvPr/>
        </p:nvSpPr>
        <p:spPr>
          <a:xfrm>
            <a:off x="5382447" y="1445353"/>
            <a:ext cx="1017410" cy="330599"/>
          </a:xfrm>
          <a:custGeom>
            <a:avLst/>
            <a:gdLst>
              <a:gd name="connsiteX0" fmla="*/ 2353 w 1017410"/>
              <a:gd name="connsiteY0" fmla="*/ 46897 h 330599"/>
              <a:gd name="connsiteX1" fmla="*/ 650053 w 1017410"/>
              <a:gd name="connsiteY1" fmla="*/ 62772 h 330599"/>
              <a:gd name="connsiteX2" fmla="*/ 1008828 w 1017410"/>
              <a:gd name="connsiteY2" fmla="*/ 326297 h 330599"/>
              <a:gd name="connsiteX3" fmla="*/ 881828 w 1017410"/>
              <a:gd name="connsiteY3" fmla="*/ 211997 h 330599"/>
              <a:gd name="connsiteX4" fmla="*/ 618303 w 1017410"/>
              <a:gd name="connsiteY4" fmla="*/ 24672 h 330599"/>
              <a:gd name="connsiteX5" fmla="*/ 653228 w 1017410"/>
              <a:gd name="connsiteY5" fmla="*/ 46897 h 330599"/>
              <a:gd name="connsiteX6" fmla="*/ 367478 w 1017410"/>
              <a:gd name="connsiteY6" fmla="*/ 2447 h 330599"/>
              <a:gd name="connsiteX7" fmla="*/ 294453 w 1017410"/>
              <a:gd name="connsiteY7" fmla="*/ 8797 h 330599"/>
              <a:gd name="connsiteX8" fmla="*/ 427803 w 1017410"/>
              <a:gd name="connsiteY8" fmla="*/ 34197 h 330599"/>
              <a:gd name="connsiteX9" fmla="*/ 2353 w 1017410"/>
              <a:gd name="connsiteY9" fmla="*/ 46897 h 33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7410" h="330599">
                <a:moveTo>
                  <a:pt x="2353" y="46897"/>
                </a:moveTo>
                <a:cubicBezTo>
                  <a:pt x="39395" y="51659"/>
                  <a:pt x="482307" y="16205"/>
                  <a:pt x="650053" y="62772"/>
                </a:cubicBezTo>
                <a:cubicBezTo>
                  <a:pt x="817799" y="109339"/>
                  <a:pt x="970199" y="301426"/>
                  <a:pt x="1008828" y="326297"/>
                </a:cubicBezTo>
                <a:cubicBezTo>
                  <a:pt x="1047457" y="351168"/>
                  <a:pt x="946915" y="262268"/>
                  <a:pt x="881828" y="211997"/>
                </a:cubicBezTo>
                <a:cubicBezTo>
                  <a:pt x="816741" y="161726"/>
                  <a:pt x="656403" y="52189"/>
                  <a:pt x="618303" y="24672"/>
                </a:cubicBezTo>
                <a:cubicBezTo>
                  <a:pt x="580203" y="-2845"/>
                  <a:pt x="695032" y="50601"/>
                  <a:pt x="653228" y="46897"/>
                </a:cubicBezTo>
                <a:cubicBezTo>
                  <a:pt x="611424" y="43193"/>
                  <a:pt x="427274" y="8797"/>
                  <a:pt x="367478" y="2447"/>
                </a:cubicBezTo>
                <a:cubicBezTo>
                  <a:pt x="307682" y="-3903"/>
                  <a:pt x="284399" y="3505"/>
                  <a:pt x="294453" y="8797"/>
                </a:cubicBezTo>
                <a:cubicBezTo>
                  <a:pt x="304507" y="14089"/>
                  <a:pt x="478603" y="31551"/>
                  <a:pt x="427803" y="34197"/>
                </a:cubicBezTo>
                <a:cubicBezTo>
                  <a:pt x="377003" y="36843"/>
                  <a:pt x="-34689" y="42135"/>
                  <a:pt x="2353" y="46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7D2D5A0A-22DE-1399-5A08-555FDD4C8821}"/>
              </a:ext>
            </a:extLst>
          </p:cNvPr>
          <p:cNvSpPr/>
          <p:nvPr/>
        </p:nvSpPr>
        <p:spPr>
          <a:xfrm>
            <a:off x="5407025" y="1685925"/>
            <a:ext cx="812164" cy="1061314"/>
          </a:xfrm>
          <a:custGeom>
            <a:avLst/>
            <a:gdLst>
              <a:gd name="connsiteX0" fmla="*/ 0 w 812164"/>
              <a:gd name="connsiteY0" fmla="*/ 0 h 1061314"/>
              <a:gd name="connsiteX1" fmla="*/ 660400 w 812164"/>
              <a:gd name="connsiteY1" fmla="*/ 635000 h 1061314"/>
              <a:gd name="connsiteX2" fmla="*/ 596900 w 812164"/>
              <a:gd name="connsiteY2" fmla="*/ 561975 h 1061314"/>
              <a:gd name="connsiteX3" fmla="*/ 746125 w 812164"/>
              <a:gd name="connsiteY3" fmla="*/ 762000 h 1061314"/>
              <a:gd name="connsiteX4" fmla="*/ 809625 w 812164"/>
              <a:gd name="connsiteY4" fmla="*/ 1050925 h 1061314"/>
              <a:gd name="connsiteX5" fmla="*/ 793750 w 812164"/>
              <a:gd name="connsiteY5" fmla="*/ 977900 h 1061314"/>
              <a:gd name="connsiteX6" fmla="*/ 739775 w 812164"/>
              <a:gd name="connsiteY6" fmla="*/ 790575 h 1061314"/>
              <a:gd name="connsiteX7" fmla="*/ 577850 w 812164"/>
              <a:gd name="connsiteY7" fmla="*/ 549275 h 1061314"/>
              <a:gd name="connsiteX8" fmla="*/ 333375 w 812164"/>
              <a:gd name="connsiteY8" fmla="*/ 304800 h 1061314"/>
              <a:gd name="connsiteX9" fmla="*/ 365125 w 812164"/>
              <a:gd name="connsiteY9" fmla="*/ 333375 h 1061314"/>
              <a:gd name="connsiteX10" fmla="*/ 0 w 812164"/>
              <a:gd name="connsiteY10" fmla="*/ 0 h 106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2164" h="1061314">
                <a:moveTo>
                  <a:pt x="0" y="0"/>
                </a:moveTo>
                <a:lnTo>
                  <a:pt x="660400" y="635000"/>
                </a:lnTo>
                <a:cubicBezTo>
                  <a:pt x="759883" y="728662"/>
                  <a:pt x="582613" y="540808"/>
                  <a:pt x="596900" y="561975"/>
                </a:cubicBezTo>
                <a:cubicBezTo>
                  <a:pt x="611188" y="583142"/>
                  <a:pt x="710671" y="680508"/>
                  <a:pt x="746125" y="762000"/>
                </a:cubicBezTo>
                <a:cubicBezTo>
                  <a:pt x="781579" y="843492"/>
                  <a:pt x="801688" y="1014942"/>
                  <a:pt x="809625" y="1050925"/>
                </a:cubicBezTo>
                <a:cubicBezTo>
                  <a:pt x="817563" y="1086908"/>
                  <a:pt x="805392" y="1021292"/>
                  <a:pt x="793750" y="977900"/>
                </a:cubicBezTo>
                <a:cubicBezTo>
                  <a:pt x="782108" y="934508"/>
                  <a:pt x="775758" y="862012"/>
                  <a:pt x="739775" y="790575"/>
                </a:cubicBezTo>
                <a:cubicBezTo>
                  <a:pt x="703792" y="719138"/>
                  <a:pt x="645583" y="630237"/>
                  <a:pt x="577850" y="549275"/>
                </a:cubicBezTo>
                <a:cubicBezTo>
                  <a:pt x="510117" y="468313"/>
                  <a:pt x="368829" y="340783"/>
                  <a:pt x="333375" y="304800"/>
                </a:cubicBezTo>
                <a:cubicBezTo>
                  <a:pt x="297921" y="268817"/>
                  <a:pt x="365125" y="333375"/>
                  <a:pt x="365125" y="333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881AE8B5-FE70-DA81-DADD-C88AC3A58510}"/>
              </a:ext>
            </a:extLst>
          </p:cNvPr>
          <p:cNvSpPr/>
          <p:nvPr/>
        </p:nvSpPr>
        <p:spPr>
          <a:xfrm>
            <a:off x="5255916" y="1650241"/>
            <a:ext cx="208263" cy="1213264"/>
          </a:xfrm>
          <a:custGeom>
            <a:avLst/>
            <a:gdLst>
              <a:gd name="connsiteX0" fmla="*/ 208259 w 208263"/>
              <a:gd name="connsiteY0" fmla="*/ 759 h 1213264"/>
              <a:gd name="connsiteX1" fmla="*/ 14584 w 208263"/>
              <a:gd name="connsiteY1" fmla="*/ 578609 h 1213264"/>
              <a:gd name="connsiteX2" fmla="*/ 14584 w 208263"/>
              <a:gd name="connsiteY2" fmla="*/ 1181859 h 1213264"/>
              <a:gd name="connsiteX3" fmla="*/ 20934 w 208263"/>
              <a:gd name="connsiteY3" fmla="*/ 1067559 h 1213264"/>
              <a:gd name="connsiteX4" fmla="*/ 11409 w 208263"/>
              <a:gd name="connsiteY4" fmla="*/ 553209 h 1213264"/>
              <a:gd name="connsiteX5" fmla="*/ 81259 w 208263"/>
              <a:gd name="connsiteY5" fmla="*/ 296034 h 1213264"/>
              <a:gd name="connsiteX6" fmla="*/ 20934 w 208263"/>
              <a:gd name="connsiteY6" fmla="*/ 451609 h 1213264"/>
              <a:gd name="connsiteX7" fmla="*/ 208259 w 208263"/>
              <a:gd name="connsiteY7" fmla="*/ 759 h 121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263" h="1213264">
                <a:moveTo>
                  <a:pt x="208259" y="759"/>
                </a:moveTo>
                <a:cubicBezTo>
                  <a:pt x="207201" y="21926"/>
                  <a:pt x="46863" y="381759"/>
                  <a:pt x="14584" y="578609"/>
                </a:cubicBezTo>
                <a:cubicBezTo>
                  <a:pt x="-17695" y="775459"/>
                  <a:pt x="13526" y="1100367"/>
                  <a:pt x="14584" y="1181859"/>
                </a:cubicBezTo>
                <a:cubicBezTo>
                  <a:pt x="15642" y="1263351"/>
                  <a:pt x="21463" y="1172334"/>
                  <a:pt x="20934" y="1067559"/>
                </a:cubicBezTo>
                <a:cubicBezTo>
                  <a:pt x="20405" y="962784"/>
                  <a:pt x="1355" y="681797"/>
                  <a:pt x="11409" y="553209"/>
                </a:cubicBezTo>
                <a:cubicBezTo>
                  <a:pt x="21463" y="424622"/>
                  <a:pt x="79671" y="312967"/>
                  <a:pt x="81259" y="296034"/>
                </a:cubicBezTo>
                <a:cubicBezTo>
                  <a:pt x="82846" y="279101"/>
                  <a:pt x="2413" y="495530"/>
                  <a:pt x="20934" y="451609"/>
                </a:cubicBezTo>
                <a:cubicBezTo>
                  <a:pt x="39455" y="407688"/>
                  <a:pt x="209317" y="-20408"/>
                  <a:pt x="208259" y="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38D9733F-1062-920A-AC85-E56F7FD27004}"/>
              </a:ext>
            </a:extLst>
          </p:cNvPr>
          <p:cNvSpPr/>
          <p:nvPr/>
        </p:nvSpPr>
        <p:spPr>
          <a:xfrm>
            <a:off x="5069657" y="2339753"/>
            <a:ext cx="127818" cy="1111343"/>
          </a:xfrm>
          <a:custGeom>
            <a:avLst/>
            <a:gdLst>
              <a:gd name="connsiteX0" fmla="*/ 127818 w 127818"/>
              <a:gd name="connsiteY0" fmla="*/ 222 h 1111343"/>
              <a:gd name="connsiteX1" fmla="*/ 23043 w 127818"/>
              <a:gd name="connsiteY1" fmla="*/ 679672 h 1111343"/>
              <a:gd name="connsiteX2" fmla="*/ 818 w 127818"/>
              <a:gd name="connsiteY2" fmla="*/ 1098772 h 1111343"/>
              <a:gd name="connsiteX3" fmla="*/ 10343 w 127818"/>
              <a:gd name="connsiteY3" fmla="*/ 955897 h 1111343"/>
              <a:gd name="connsiteX4" fmla="*/ 61143 w 127818"/>
              <a:gd name="connsiteY4" fmla="*/ 492347 h 1111343"/>
              <a:gd name="connsiteX5" fmla="*/ 23043 w 127818"/>
              <a:gd name="connsiteY5" fmla="*/ 603472 h 1111343"/>
              <a:gd name="connsiteX6" fmla="*/ 127818 w 127818"/>
              <a:gd name="connsiteY6" fmla="*/ 222 h 111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818" h="1111343">
                <a:moveTo>
                  <a:pt x="127818" y="222"/>
                </a:moveTo>
                <a:cubicBezTo>
                  <a:pt x="127818" y="12922"/>
                  <a:pt x="44210" y="496580"/>
                  <a:pt x="23043" y="679672"/>
                </a:cubicBezTo>
                <a:cubicBezTo>
                  <a:pt x="1876" y="862764"/>
                  <a:pt x="2935" y="1052735"/>
                  <a:pt x="818" y="1098772"/>
                </a:cubicBezTo>
                <a:cubicBezTo>
                  <a:pt x="-1299" y="1144809"/>
                  <a:pt x="289" y="1056968"/>
                  <a:pt x="10343" y="955897"/>
                </a:cubicBezTo>
                <a:cubicBezTo>
                  <a:pt x="20397" y="854826"/>
                  <a:pt x="59026" y="551084"/>
                  <a:pt x="61143" y="492347"/>
                </a:cubicBezTo>
                <a:cubicBezTo>
                  <a:pt x="63260" y="433610"/>
                  <a:pt x="14047" y="683905"/>
                  <a:pt x="23043" y="603472"/>
                </a:cubicBezTo>
                <a:cubicBezTo>
                  <a:pt x="32039" y="523039"/>
                  <a:pt x="127818" y="-12478"/>
                  <a:pt x="127818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5661ED3E-D21B-DED5-9518-1DDA9580A581}"/>
              </a:ext>
            </a:extLst>
          </p:cNvPr>
          <p:cNvSpPr/>
          <p:nvPr/>
        </p:nvSpPr>
        <p:spPr>
          <a:xfrm>
            <a:off x="5353717" y="1839046"/>
            <a:ext cx="129892" cy="1440310"/>
          </a:xfrm>
          <a:custGeom>
            <a:avLst/>
            <a:gdLst>
              <a:gd name="connsiteX0" fmla="*/ 129508 w 129892"/>
              <a:gd name="connsiteY0" fmla="*/ 2454 h 1440310"/>
              <a:gd name="connsiteX1" fmla="*/ 50133 w 129892"/>
              <a:gd name="connsiteY1" fmla="*/ 599354 h 1440310"/>
              <a:gd name="connsiteX2" fmla="*/ 2508 w 129892"/>
              <a:gd name="connsiteY2" fmla="*/ 1380404 h 1440310"/>
              <a:gd name="connsiteX3" fmla="*/ 8858 w 129892"/>
              <a:gd name="connsiteY3" fmla="*/ 1294679 h 1440310"/>
              <a:gd name="connsiteX4" fmla="*/ 27908 w 129892"/>
              <a:gd name="connsiteY4" fmla="*/ 561254 h 1440310"/>
              <a:gd name="connsiteX5" fmla="*/ 15208 w 129892"/>
              <a:gd name="connsiteY5" fmla="*/ 954954 h 1440310"/>
              <a:gd name="connsiteX6" fmla="*/ 53308 w 129892"/>
              <a:gd name="connsiteY6" fmla="*/ 564429 h 1440310"/>
              <a:gd name="connsiteX7" fmla="*/ 78708 w 129892"/>
              <a:gd name="connsiteY7" fmla="*/ 392979 h 1440310"/>
              <a:gd name="connsiteX8" fmla="*/ 129508 w 129892"/>
              <a:gd name="connsiteY8" fmla="*/ 2454 h 144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92" h="1440310">
                <a:moveTo>
                  <a:pt x="129508" y="2454"/>
                </a:moveTo>
                <a:cubicBezTo>
                  <a:pt x="124746" y="36850"/>
                  <a:pt x="71300" y="369696"/>
                  <a:pt x="50133" y="599354"/>
                </a:cubicBezTo>
                <a:cubicBezTo>
                  <a:pt x="28966" y="829012"/>
                  <a:pt x="9387" y="1264517"/>
                  <a:pt x="2508" y="1380404"/>
                </a:cubicBezTo>
                <a:cubicBezTo>
                  <a:pt x="-4371" y="1496291"/>
                  <a:pt x="4625" y="1431204"/>
                  <a:pt x="8858" y="1294679"/>
                </a:cubicBezTo>
                <a:cubicBezTo>
                  <a:pt x="13091" y="1158154"/>
                  <a:pt x="26850" y="617875"/>
                  <a:pt x="27908" y="561254"/>
                </a:cubicBezTo>
                <a:cubicBezTo>
                  <a:pt x="28966" y="504633"/>
                  <a:pt x="10975" y="954425"/>
                  <a:pt x="15208" y="954954"/>
                </a:cubicBezTo>
                <a:cubicBezTo>
                  <a:pt x="19441" y="955483"/>
                  <a:pt x="42725" y="658092"/>
                  <a:pt x="53308" y="564429"/>
                </a:cubicBezTo>
                <a:cubicBezTo>
                  <a:pt x="63891" y="470766"/>
                  <a:pt x="63891" y="480821"/>
                  <a:pt x="78708" y="392979"/>
                </a:cubicBezTo>
                <a:cubicBezTo>
                  <a:pt x="93525" y="305137"/>
                  <a:pt x="134270" y="-31942"/>
                  <a:pt x="129508" y="2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0462FB38-3093-8269-9810-D093906936BC}"/>
              </a:ext>
            </a:extLst>
          </p:cNvPr>
          <p:cNvSpPr/>
          <p:nvPr/>
        </p:nvSpPr>
        <p:spPr>
          <a:xfrm>
            <a:off x="5208001" y="2752544"/>
            <a:ext cx="122885" cy="1042228"/>
          </a:xfrm>
          <a:custGeom>
            <a:avLst/>
            <a:gdLst>
              <a:gd name="connsiteX0" fmla="*/ 122824 w 122885"/>
              <a:gd name="connsiteY0" fmla="*/ 181 h 1042228"/>
              <a:gd name="connsiteX1" fmla="*/ 91074 w 122885"/>
              <a:gd name="connsiteY1" fmla="*/ 644706 h 1042228"/>
              <a:gd name="connsiteX2" fmla="*/ 2174 w 122885"/>
              <a:gd name="connsiteY2" fmla="*/ 1032056 h 1042228"/>
              <a:gd name="connsiteX3" fmla="*/ 33924 w 122885"/>
              <a:gd name="connsiteY3" fmla="*/ 895531 h 1042228"/>
              <a:gd name="connsiteX4" fmla="*/ 106949 w 122885"/>
              <a:gd name="connsiteY4" fmla="*/ 533581 h 1042228"/>
              <a:gd name="connsiteX5" fmla="*/ 84724 w 122885"/>
              <a:gd name="connsiteY5" fmla="*/ 578031 h 1042228"/>
              <a:gd name="connsiteX6" fmla="*/ 122824 w 122885"/>
              <a:gd name="connsiteY6" fmla="*/ 181 h 104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885" h="1042228">
                <a:moveTo>
                  <a:pt x="122824" y="181"/>
                </a:moveTo>
                <a:cubicBezTo>
                  <a:pt x="123882" y="11293"/>
                  <a:pt x="111182" y="472727"/>
                  <a:pt x="91074" y="644706"/>
                </a:cubicBezTo>
                <a:cubicBezTo>
                  <a:pt x="70966" y="816685"/>
                  <a:pt x="11699" y="990252"/>
                  <a:pt x="2174" y="1032056"/>
                </a:cubicBezTo>
                <a:cubicBezTo>
                  <a:pt x="-7351" y="1073860"/>
                  <a:pt x="16462" y="978610"/>
                  <a:pt x="33924" y="895531"/>
                </a:cubicBezTo>
                <a:cubicBezTo>
                  <a:pt x="51386" y="812452"/>
                  <a:pt x="98482" y="586498"/>
                  <a:pt x="106949" y="533581"/>
                </a:cubicBezTo>
                <a:cubicBezTo>
                  <a:pt x="115416" y="480664"/>
                  <a:pt x="81549" y="663227"/>
                  <a:pt x="84724" y="578031"/>
                </a:cubicBezTo>
                <a:cubicBezTo>
                  <a:pt x="87899" y="492835"/>
                  <a:pt x="121766" y="-10931"/>
                  <a:pt x="122824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665F7B89-16E3-2012-FB86-506A351FC1AB}"/>
              </a:ext>
            </a:extLst>
          </p:cNvPr>
          <p:cNvSpPr/>
          <p:nvPr/>
        </p:nvSpPr>
        <p:spPr>
          <a:xfrm>
            <a:off x="5466651" y="1748707"/>
            <a:ext cx="274943" cy="1570437"/>
          </a:xfrm>
          <a:custGeom>
            <a:avLst/>
            <a:gdLst>
              <a:gd name="connsiteX0" fmla="*/ 699 w 274943"/>
              <a:gd name="connsiteY0" fmla="*/ 3893 h 1570437"/>
              <a:gd name="connsiteX1" fmla="*/ 251524 w 274943"/>
              <a:gd name="connsiteY1" fmla="*/ 1238968 h 1570437"/>
              <a:gd name="connsiteX2" fmla="*/ 210249 w 274943"/>
              <a:gd name="connsiteY2" fmla="*/ 1048468 h 1570437"/>
              <a:gd name="connsiteX3" fmla="*/ 273749 w 274943"/>
              <a:gd name="connsiteY3" fmla="*/ 1556468 h 1570437"/>
              <a:gd name="connsiteX4" fmla="*/ 245174 w 274943"/>
              <a:gd name="connsiteY4" fmla="*/ 1369143 h 1570437"/>
              <a:gd name="connsiteX5" fmla="*/ 165799 w 274943"/>
              <a:gd name="connsiteY5" fmla="*/ 759543 h 1570437"/>
              <a:gd name="connsiteX6" fmla="*/ 175324 w 274943"/>
              <a:gd name="connsiteY6" fmla="*/ 845268 h 1570437"/>
              <a:gd name="connsiteX7" fmla="*/ 699 w 274943"/>
              <a:gd name="connsiteY7" fmla="*/ 3893 h 157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943" h="1570437">
                <a:moveTo>
                  <a:pt x="699" y="3893"/>
                </a:moveTo>
                <a:cubicBezTo>
                  <a:pt x="13399" y="69510"/>
                  <a:pt x="216599" y="1064872"/>
                  <a:pt x="251524" y="1238968"/>
                </a:cubicBezTo>
                <a:cubicBezTo>
                  <a:pt x="286449" y="1413064"/>
                  <a:pt x="206545" y="995551"/>
                  <a:pt x="210249" y="1048468"/>
                </a:cubicBezTo>
                <a:cubicBezTo>
                  <a:pt x="213953" y="1101385"/>
                  <a:pt x="267928" y="1503022"/>
                  <a:pt x="273749" y="1556468"/>
                </a:cubicBezTo>
                <a:cubicBezTo>
                  <a:pt x="279570" y="1609914"/>
                  <a:pt x="263166" y="1501964"/>
                  <a:pt x="245174" y="1369143"/>
                </a:cubicBezTo>
                <a:cubicBezTo>
                  <a:pt x="227182" y="1236322"/>
                  <a:pt x="177441" y="846855"/>
                  <a:pt x="165799" y="759543"/>
                </a:cubicBezTo>
                <a:cubicBezTo>
                  <a:pt x="154157" y="672231"/>
                  <a:pt x="198607" y="968564"/>
                  <a:pt x="175324" y="845268"/>
                </a:cubicBezTo>
                <a:cubicBezTo>
                  <a:pt x="152041" y="721972"/>
                  <a:pt x="-12001" y="-61724"/>
                  <a:pt x="699" y="3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C5D5987E-D9E4-F5D4-42A6-83CF6E399922}"/>
              </a:ext>
            </a:extLst>
          </p:cNvPr>
          <p:cNvSpPr/>
          <p:nvPr/>
        </p:nvSpPr>
        <p:spPr>
          <a:xfrm>
            <a:off x="5475071" y="2124057"/>
            <a:ext cx="112565" cy="1572175"/>
          </a:xfrm>
          <a:custGeom>
            <a:avLst/>
            <a:gdLst>
              <a:gd name="connsiteX0" fmla="*/ 30379 w 112565"/>
              <a:gd name="connsiteY0" fmla="*/ 18 h 1572175"/>
              <a:gd name="connsiteX1" fmla="*/ 24029 w 112565"/>
              <a:gd name="connsiteY1" fmla="*/ 863618 h 1572175"/>
              <a:gd name="connsiteX2" fmla="*/ 103404 w 112565"/>
              <a:gd name="connsiteY2" fmla="*/ 1524018 h 1572175"/>
              <a:gd name="connsiteX3" fmla="*/ 100229 w 112565"/>
              <a:gd name="connsiteY3" fmla="*/ 1444643 h 1572175"/>
              <a:gd name="connsiteX4" fmla="*/ 8154 w 112565"/>
              <a:gd name="connsiteY4" fmla="*/ 831868 h 1572175"/>
              <a:gd name="connsiteX5" fmla="*/ 8154 w 112565"/>
              <a:gd name="connsiteY5" fmla="*/ 838218 h 1572175"/>
              <a:gd name="connsiteX6" fmla="*/ 30379 w 112565"/>
              <a:gd name="connsiteY6" fmla="*/ 18 h 157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565" h="1572175">
                <a:moveTo>
                  <a:pt x="30379" y="18"/>
                </a:moveTo>
                <a:cubicBezTo>
                  <a:pt x="33025" y="4251"/>
                  <a:pt x="11858" y="609618"/>
                  <a:pt x="24029" y="863618"/>
                </a:cubicBezTo>
                <a:cubicBezTo>
                  <a:pt x="36200" y="1117618"/>
                  <a:pt x="90704" y="1427181"/>
                  <a:pt x="103404" y="1524018"/>
                </a:cubicBezTo>
                <a:cubicBezTo>
                  <a:pt x="116104" y="1620856"/>
                  <a:pt x="116104" y="1560001"/>
                  <a:pt x="100229" y="1444643"/>
                </a:cubicBezTo>
                <a:cubicBezTo>
                  <a:pt x="84354" y="1329285"/>
                  <a:pt x="23500" y="932939"/>
                  <a:pt x="8154" y="831868"/>
                </a:cubicBezTo>
                <a:cubicBezTo>
                  <a:pt x="-7192" y="730797"/>
                  <a:pt x="2862" y="969981"/>
                  <a:pt x="8154" y="838218"/>
                </a:cubicBezTo>
                <a:cubicBezTo>
                  <a:pt x="13446" y="706456"/>
                  <a:pt x="27733" y="-4215"/>
                  <a:pt x="3037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ED4B7672-3E67-1734-AC50-67EF8BB98EF4}"/>
              </a:ext>
            </a:extLst>
          </p:cNvPr>
          <p:cNvSpPr/>
          <p:nvPr/>
        </p:nvSpPr>
        <p:spPr>
          <a:xfrm>
            <a:off x="5629275" y="1381125"/>
            <a:ext cx="914283" cy="415741"/>
          </a:xfrm>
          <a:custGeom>
            <a:avLst/>
            <a:gdLst>
              <a:gd name="connsiteX0" fmla="*/ 0 w 914283"/>
              <a:gd name="connsiteY0" fmla="*/ 0 h 415741"/>
              <a:gd name="connsiteX1" fmla="*/ 425450 w 914283"/>
              <a:gd name="connsiteY1" fmla="*/ 53975 h 415741"/>
              <a:gd name="connsiteX2" fmla="*/ 882650 w 914283"/>
              <a:gd name="connsiteY2" fmla="*/ 393700 h 415741"/>
              <a:gd name="connsiteX3" fmla="*/ 828675 w 914283"/>
              <a:gd name="connsiteY3" fmla="*/ 346075 h 415741"/>
              <a:gd name="connsiteX4" fmla="*/ 457200 w 914283"/>
              <a:gd name="connsiteY4" fmla="*/ 50800 h 415741"/>
              <a:gd name="connsiteX5" fmla="*/ 336550 w 914283"/>
              <a:gd name="connsiteY5" fmla="*/ 15875 h 415741"/>
              <a:gd name="connsiteX6" fmla="*/ 374650 w 914283"/>
              <a:gd name="connsiteY6" fmla="*/ 34925 h 415741"/>
              <a:gd name="connsiteX7" fmla="*/ 0 w 914283"/>
              <a:gd name="connsiteY7" fmla="*/ 0 h 4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283" h="415741">
                <a:moveTo>
                  <a:pt x="0" y="0"/>
                </a:moveTo>
                <a:cubicBezTo>
                  <a:pt x="8467" y="3175"/>
                  <a:pt x="278342" y="-11642"/>
                  <a:pt x="425450" y="53975"/>
                </a:cubicBezTo>
                <a:cubicBezTo>
                  <a:pt x="572558" y="119592"/>
                  <a:pt x="815446" y="345017"/>
                  <a:pt x="882650" y="393700"/>
                </a:cubicBezTo>
                <a:cubicBezTo>
                  <a:pt x="949854" y="442383"/>
                  <a:pt x="899583" y="403225"/>
                  <a:pt x="828675" y="346075"/>
                </a:cubicBezTo>
                <a:cubicBezTo>
                  <a:pt x="757767" y="288925"/>
                  <a:pt x="539221" y="105833"/>
                  <a:pt x="457200" y="50800"/>
                </a:cubicBezTo>
                <a:cubicBezTo>
                  <a:pt x="375179" y="-4233"/>
                  <a:pt x="350308" y="18521"/>
                  <a:pt x="336550" y="15875"/>
                </a:cubicBezTo>
                <a:cubicBezTo>
                  <a:pt x="322792" y="13229"/>
                  <a:pt x="424921" y="39687"/>
                  <a:pt x="374650" y="34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67D2D27C-BF68-41BF-E698-A8BC4A77C701}"/>
              </a:ext>
            </a:extLst>
          </p:cNvPr>
          <p:cNvSpPr/>
          <p:nvPr/>
        </p:nvSpPr>
        <p:spPr>
          <a:xfrm>
            <a:off x="5440697" y="1519685"/>
            <a:ext cx="1308215" cy="787776"/>
          </a:xfrm>
          <a:custGeom>
            <a:avLst/>
            <a:gdLst>
              <a:gd name="connsiteX0" fmla="*/ 1253 w 1308215"/>
              <a:gd name="connsiteY0" fmla="*/ 1140 h 787776"/>
              <a:gd name="connsiteX1" fmla="*/ 721978 w 1308215"/>
              <a:gd name="connsiteY1" fmla="*/ 213865 h 787776"/>
              <a:gd name="connsiteX2" fmla="*/ 1277603 w 1308215"/>
              <a:gd name="connsiteY2" fmla="*/ 753615 h 787776"/>
              <a:gd name="connsiteX3" fmla="*/ 1191878 w 1308215"/>
              <a:gd name="connsiteY3" fmla="*/ 680590 h 787776"/>
              <a:gd name="connsiteX4" fmla="*/ 820403 w 1308215"/>
              <a:gd name="connsiteY4" fmla="*/ 258315 h 787776"/>
              <a:gd name="connsiteX5" fmla="*/ 445753 w 1308215"/>
              <a:gd name="connsiteY5" fmla="*/ 93215 h 787776"/>
              <a:gd name="connsiteX6" fmla="*/ 544178 w 1308215"/>
              <a:gd name="connsiteY6" fmla="*/ 128140 h 787776"/>
              <a:gd name="connsiteX7" fmla="*/ 1253 w 1308215"/>
              <a:gd name="connsiteY7" fmla="*/ 1140 h 78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8215" h="787776">
                <a:moveTo>
                  <a:pt x="1253" y="1140"/>
                </a:moveTo>
                <a:cubicBezTo>
                  <a:pt x="30886" y="15428"/>
                  <a:pt x="509253" y="88453"/>
                  <a:pt x="721978" y="213865"/>
                </a:cubicBezTo>
                <a:cubicBezTo>
                  <a:pt x="934703" y="339277"/>
                  <a:pt x="1199286" y="675827"/>
                  <a:pt x="1277603" y="753615"/>
                </a:cubicBezTo>
                <a:cubicBezTo>
                  <a:pt x="1355920" y="831403"/>
                  <a:pt x="1268078" y="763140"/>
                  <a:pt x="1191878" y="680590"/>
                </a:cubicBezTo>
                <a:cubicBezTo>
                  <a:pt x="1115678" y="598040"/>
                  <a:pt x="944757" y="356211"/>
                  <a:pt x="820403" y="258315"/>
                </a:cubicBezTo>
                <a:cubicBezTo>
                  <a:pt x="696049" y="160419"/>
                  <a:pt x="491791" y="114911"/>
                  <a:pt x="445753" y="93215"/>
                </a:cubicBezTo>
                <a:cubicBezTo>
                  <a:pt x="399716" y="71519"/>
                  <a:pt x="611911" y="145073"/>
                  <a:pt x="544178" y="128140"/>
                </a:cubicBezTo>
                <a:cubicBezTo>
                  <a:pt x="476445" y="111207"/>
                  <a:pt x="-28380" y="-13148"/>
                  <a:pt x="1253" y="1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94C6B65C-E044-F13D-A42D-18EF116A90EF}"/>
              </a:ext>
            </a:extLst>
          </p:cNvPr>
          <p:cNvSpPr/>
          <p:nvPr/>
        </p:nvSpPr>
        <p:spPr>
          <a:xfrm>
            <a:off x="5453042" y="1562097"/>
            <a:ext cx="1435090" cy="1406408"/>
          </a:xfrm>
          <a:custGeom>
            <a:avLst/>
            <a:gdLst>
              <a:gd name="connsiteX0" fmla="*/ 11133 w 1435090"/>
              <a:gd name="connsiteY0" fmla="*/ 12703 h 1406408"/>
              <a:gd name="connsiteX1" fmla="*/ 700108 w 1435090"/>
              <a:gd name="connsiteY1" fmla="*/ 393703 h 1406408"/>
              <a:gd name="connsiteX2" fmla="*/ 1395433 w 1435090"/>
              <a:gd name="connsiteY2" fmla="*/ 1352553 h 1406408"/>
              <a:gd name="connsiteX3" fmla="*/ 1354158 w 1435090"/>
              <a:gd name="connsiteY3" fmla="*/ 1292228 h 1406408"/>
              <a:gd name="connsiteX4" fmla="*/ 947758 w 1435090"/>
              <a:gd name="connsiteY4" fmla="*/ 733428 h 1406408"/>
              <a:gd name="connsiteX5" fmla="*/ 995383 w 1435090"/>
              <a:gd name="connsiteY5" fmla="*/ 777878 h 1406408"/>
              <a:gd name="connsiteX6" fmla="*/ 700108 w 1435090"/>
              <a:gd name="connsiteY6" fmla="*/ 381003 h 1406408"/>
              <a:gd name="connsiteX7" fmla="*/ 598508 w 1435090"/>
              <a:gd name="connsiteY7" fmla="*/ 276228 h 1406408"/>
              <a:gd name="connsiteX8" fmla="*/ 544533 w 1435090"/>
              <a:gd name="connsiteY8" fmla="*/ 285753 h 1406408"/>
              <a:gd name="connsiteX9" fmla="*/ 290533 w 1435090"/>
              <a:gd name="connsiteY9" fmla="*/ 107953 h 1406408"/>
              <a:gd name="connsiteX10" fmla="*/ 11133 w 1435090"/>
              <a:gd name="connsiteY10" fmla="*/ 12703 h 140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090" h="1406408">
                <a:moveTo>
                  <a:pt x="11133" y="12703"/>
                </a:moveTo>
                <a:cubicBezTo>
                  <a:pt x="79395" y="60328"/>
                  <a:pt x="469391" y="170395"/>
                  <a:pt x="700108" y="393703"/>
                </a:cubicBezTo>
                <a:cubicBezTo>
                  <a:pt x="930825" y="617011"/>
                  <a:pt x="1286425" y="1202799"/>
                  <a:pt x="1395433" y="1352553"/>
                </a:cubicBezTo>
                <a:cubicBezTo>
                  <a:pt x="1504441" y="1502307"/>
                  <a:pt x="1354158" y="1292228"/>
                  <a:pt x="1354158" y="1292228"/>
                </a:cubicBezTo>
                <a:cubicBezTo>
                  <a:pt x="1279546" y="1189041"/>
                  <a:pt x="1007554" y="819153"/>
                  <a:pt x="947758" y="733428"/>
                </a:cubicBezTo>
                <a:cubicBezTo>
                  <a:pt x="887962" y="647703"/>
                  <a:pt x="1036658" y="836615"/>
                  <a:pt x="995383" y="777878"/>
                </a:cubicBezTo>
                <a:cubicBezTo>
                  <a:pt x="954108" y="719141"/>
                  <a:pt x="766254" y="464611"/>
                  <a:pt x="700108" y="381003"/>
                </a:cubicBezTo>
                <a:cubicBezTo>
                  <a:pt x="633962" y="297395"/>
                  <a:pt x="624437" y="292103"/>
                  <a:pt x="598508" y="276228"/>
                </a:cubicBezTo>
                <a:cubicBezTo>
                  <a:pt x="572579" y="260353"/>
                  <a:pt x="595862" y="313799"/>
                  <a:pt x="544533" y="285753"/>
                </a:cubicBezTo>
                <a:cubicBezTo>
                  <a:pt x="493204" y="257707"/>
                  <a:pt x="373612" y="152403"/>
                  <a:pt x="290533" y="107953"/>
                </a:cubicBezTo>
                <a:cubicBezTo>
                  <a:pt x="207454" y="63503"/>
                  <a:pt x="-57129" y="-34922"/>
                  <a:pt x="11133" y="12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40810718-38C3-9993-A246-DA6273745C13}"/>
              </a:ext>
            </a:extLst>
          </p:cNvPr>
          <p:cNvSpPr/>
          <p:nvPr/>
        </p:nvSpPr>
        <p:spPr>
          <a:xfrm>
            <a:off x="5718550" y="2088386"/>
            <a:ext cx="424157" cy="1659433"/>
          </a:xfrm>
          <a:custGeom>
            <a:avLst/>
            <a:gdLst>
              <a:gd name="connsiteX0" fmla="*/ 15500 w 424157"/>
              <a:gd name="connsiteY0" fmla="*/ 764 h 1659433"/>
              <a:gd name="connsiteX1" fmla="*/ 66300 w 424157"/>
              <a:gd name="connsiteY1" fmla="*/ 572264 h 1659433"/>
              <a:gd name="connsiteX2" fmla="*/ 406025 w 424157"/>
              <a:gd name="connsiteY2" fmla="*/ 1604139 h 1659433"/>
              <a:gd name="connsiteX3" fmla="*/ 380625 w 424157"/>
              <a:gd name="connsiteY3" fmla="*/ 1527939 h 1659433"/>
              <a:gd name="connsiteX4" fmla="*/ 104400 w 424157"/>
              <a:gd name="connsiteY4" fmla="*/ 689739 h 1659433"/>
              <a:gd name="connsiteX5" fmla="*/ 2800 w 424157"/>
              <a:gd name="connsiteY5" fmla="*/ 423039 h 1659433"/>
              <a:gd name="connsiteX6" fmla="*/ 28200 w 424157"/>
              <a:gd name="connsiteY6" fmla="*/ 448439 h 1659433"/>
              <a:gd name="connsiteX7" fmla="*/ 15500 w 424157"/>
              <a:gd name="connsiteY7" fmla="*/ 764 h 165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157" h="1659433">
                <a:moveTo>
                  <a:pt x="15500" y="764"/>
                </a:moveTo>
                <a:cubicBezTo>
                  <a:pt x="21850" y="21401"/>
                  <a:pt x="1213" y="305035"/>
                  <a:pt x="66300" y="572264"/>
                </a:cubicBezTo>
                <a:cubicBezTo>
                  <a:pt x="131387" y="839493"/>
                  <a:pt x="353638" y="1444860"/>
                  <a:pt x="406025" y="1604139"/>
                </a:cubicBezTo>
                <a:cubicBezTo>
                  <a:pt x="458412" y="1763418"/>
                  <a:pt x="380625" y="1527939"/>
                  <a:pt x="380625" y="1527939"/>
                </a:cubicBezTo>
                <a:cubicBezTo>
                  <a:pt x="330354" y="1375539"/>
                  <a:pt x="167371" y="873889"/>
                  <a:pt x="104400" y="689739"/>
                </a:cubicBezTo>
                <a:cubicBezTo>
                  <a:pt x="41429" y="505589"/>
                  <a:pt x="15500" y="463256"/>
                  <a:pt x="2800" y="423039"/>
                </a:cubicBezTo>
                <a:cubicBezTo>
                  <a:pt x="-9900" y="382822"/>
                  <a:pt x="24496" y="513526"/>
                  <a:pt x="28200" y="448439"/>
                </a:cubicBezTo>
                <a:cubicBezTo>
                  <a:pt x="31904" y="383352"/>
                  <a:pt x="9150" y="-19873"/>
                  <a:pt x="15500" y="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50E60856-92A3-6A8F-524C-E9CAF92EB1C5}"/>
              </a:ext>
            </a:extLst>
          </p:cNvPr>
          <p:cNvSpPr/>
          <p:nvPr/>
        </p:nvSpPr>
        <p:spPr>
          <a:xfrm>
            <a:off x="5849446" y="2183999"/>
            <a:ext cx="692842" cy="1495477"/>
          </a:xfrm>
          <a:custGeom>
            <a:avLst/>
            <a:gdLst>
              <a:gd name="connsiteX0" fmla="*/ 5254 w 692842"/>
              <a:gd name="connsiteY0" fmla="*/ 9926 h 1495477"/>
              <a:gd name="connsiteX1" fmla="*/ 525954 w 692842"/>
              <a:gd name="connsiteY1" fmla="*/ 1222776 h 1495477"/>
              <a:gd name="connsiteX2" fmla="*/ 440229 w 692842"/>
              <a:gd name="connsiteY2" fmla="*/ 1035451 h 1495477"/>
              <a:gd name="connsiteX3" fmla="*/ 687879 w 692842"/>
              <a:gd name="connsiteY3" fmla="*/ 1489476 h 1495477"/>
              <a:gd name="connsiteX4" fmla="*/ 579929 w 692842"/>
              <a:gd name="connsiteY4" fmla="*/ 1254526 h 1495477"/>
              <a:gd name="connsiteX5" fmla="*/ 275129 w 692842"/>
              <a:gd name="connsiteY5" fmla="*/ 679851 h 1495477"/>
              <a:gd name="connsiteX6" fmla="*/ 5254 w 692842"/>
              <a:gd name="connsiteY6" fmla="*/ 9926 h 149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842" h="1495477">
                <a:moveTo>
                  <a:pt x="5254" y="9926"/>
                </a:moveTo>
                <a:cubicBezTo>
                  <a:pt x="47058" y="100413"/>
                  <a:pt x="453458" y="1051855"/>
                  <a:pt x="525954" y="1222776"/>
                </a:cubicBezTo>
                <a:cubicBezTo>
                  <a:pt x="598450" y="1393697"/>
                  <a:pt x="413241" y="991001"/>
                  <a:pt x="440229" y="1035451"/>
                </a:cubicBezTo>
                <a:cubicBezTo>
                  <a:pt x="467217" y="1079901"/>
                  <a:pt x="664596" y="1452964"/>
                  <a:pt x="687879" y="1489476"/>
                </a:cubicBezTo>
                <a:cubicBezTo>
                  <a:pt x="711162" y="1525989"/>
                  <a:pt x="648721" y="1389463"/>
                  <a:pt x="579929" y="1254526"/>
                </a:cubicBezTo>
                <a:cubicBezTo>
                  <a:pt x="511137" y="1119589"/>
                  <a:pt x="368262" y="887814"/>
                  <a:pt x="275129" y="679851"/>
                </a:cubicBezTo>
                <a:cubicBezTo>
                  <a:pt x="181996" y="471889"/>
                  <a:pt x="-36550" y="-80561"/>
                  <a:pt x="5254" y="9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B11F3ED7-E5FA-74AA-42BD-5509DC687F1F}"/>
              </a:ext>
            </a:extLst>
          </p:cNvPr>
          <p:cNvSpPr/>
          <p:nvPr/>
        </p:nvSpPr>
        <p:spPr>
          <a:xfrm>
            <a:off x="6403972" y="2085917"/>
            <a:ext cx="425040" cy="1483841"/>
          </a:xfrm>
          <a:custGeom>
            <a:avLst/>
            <a:gdLst>
              <a:gd name="connsiteX0" fmla="*/ 3 w 425040"/>
              <a:gd name="connsiteY0" fmla="*/ 58 h 1483841"/>
              <a:gd name="connsiteX1" fmla="*/ 327028 w 425040"/>
              <a:gd name="connsiteY1" fmla="*/ 847783 h 1483841"/>
              <a:gd name="connsiteX2" fmla="*/ 415928 w 425040"/>
              <a:gd name="connsiteY2" fmla="*/ 1460558 h 1483841"/>
              <a:gd name="connsiteX3" fmla="*/ 409578 w 425040"/>
              <a:gd name="connsiteY3" fmla="*/ 1292283 h 1483841"/>
              <a:gd name="connsiteX4" fmla="*/ 304803 w 425040"/>
              <a:gd name="connsiteY4" fmla="*/ 698558 h 1483841"/>
              <a:gd name="connsiteX5" fmla="*/ 333378 w 425040"/>
              <a:gd name="connsiteY5" fmla="*/ 803333 h 1483841"/>
              <a:gd name="connsiteX6" fmla="*/ 3 w 425040"/>
              <a:gd name="connsiteY6" fmla="*/ 58 h 148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040" h="1483841">
                <a:moveTo>
                  <a:pt x="3" y="58"/>
                </a:moveTo>
                <a:cubicBezTo>
                  <a:pt x="-1055" y="7466"/>
                  <a:pt x="257707" y="604366"/>
                  <a:pt x="327028" y="847783"/>
                </a:cubicBezTo>
                <a:cubicBezTo>
                  <a:pt x="396349" y="1091200"/>
                  <a:pt x="402170" y="1386475"/>
                  <a:pt x="415928" y="1460558"/>
                </a:cubicBezTo>
                <a:cubicBezTo>
                  <a:pt x="429686" y="1534641"/>
                  <a:pt x="428099" y="1419283"/>
                  <a:pt x="409578" y="1292283"/>
                </a:cubicBezTo>
                <a:cubicBezTo>
                  <a:pt x="391057" y="1165283"/>
                  <a:pt x="317503" y="780050"/>
                  <a:pt x="304803" y="698558"/>
                </a:cubicBezTo>
                <a:cubicBezTo>
                  <a:pt x="292103" y="617066"/>
                  <a:pt x="382061" y="918691"/>
                  <a:pt x="333378" y="803333"/>
                </a:cubicBezTo>
                <a:cubicBezTo>
                  <a:pt x="284695" y="687975"/>
                  <a:pt x="1061" y="-7350"/>
                  <a:pt x="3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81BC0CAA-58C2-F7ED-0936-234EA28F5036}"/>
              </a:ext>
            </a:extLst>
          </p:cNvPr>
          <p:cNvSpPr/>
          <p:nvPr/>
        </p:nvSpPr>
        <p:spPr>
          <a:xfrm>
            <a:off x="6084900" y="2035895"/>
            <a:ext cx="648591" cy="1532488"/>
          </a:xfrm>
          <a:custGeom>
            <a:avLst/>
            <a:gdLst>
              <a:gd name="connsiteX0" fmla="*/ 11100 w 648591"/>
              <a:gd name="connsiteY0" fmla="*/ 24680 h 1532488"/>
              <a:gd name="connsiteX1" fmla="*/ 595300 w 648591"/>
              <a:gd name="connsiteY1" fmla="*/ 1307380 h 1532488"/>
              <a:gd name="connsiteX2" fmla="*/ 620700 w 648591"/>
              <a:gd name="connsiteY2" fmla="*/ 1440730 h 1532488"/>
              <a:gd name="connsiteX3" fmla="*/ 585775 w 648591"/>
              <a:gd name="connsiteY3" fmla="*/ 1307380 h 1532488"/>
              <a:gd name="connsiteX4" fmla="*/ 439725 w 648591"/>
              <a:gd name="connsiteY4" fmla="*/ 586655 h 1532488"/>
              <a:gd name="connsiteX5" fmla="*/ 630225 w 648591"/>
              <a:gd name="connsiteY5" fmla="*/ 1488355 h 1532488"/>
              <a:gd name="connsiteX6" fmla="*/ 576250 w 648591"/>
              <a:gd name="connsiteY6" fmla="*/ 1288330 h 1532488"/>
              <a:gd name="connsiteX7" fmla="*/ 166675 w 648591"/>
              <a:gd name="connsiteY7" fmla="*/ 380280 h 1532488"/>
              <a:gd name="connsiteX8" fmla="*/ 207950 w 648591"/>
              <a:gd name="connsiteY8" fmla="*/ 453305 h 1532488"/>
              <a:gd name="connsiteX9" fmla="*/ 11100 w 648591"/>
              <a:gd name="connsiteY9" fmla="*/ 24680 h 153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8591" h="1532488">
                <a:moveTo>
                  <a:pt x="11100" y="24680"/>
                </a:moveTo>
                <a:cubicBezTo>
                  <a:pt x="75658" y="167026"/>
                  <a:pt x="493700" y="1071372"/>
                  <a:pt x="595300" y="1307380"/>
                </a:cubicBezTo>
                <a:cubicBezTo>
                  <a:pt x="696900" y="1543388"/>
                  <a:pt x="622287" y="1440730"/>
                  <a:pt x="620700" y="1440730"/>
                </a:cubicBezTo>
                <a:cubicBezTo>
                  <a:pt x="619113" y="1440730"/>
                  <a:pt x="615937" y="1449726"/>
                  <a:pt x="585775" y="1307380"/>
                </a:cubicBezTo>
                <a:cubicBezTo>
                  <a:pt x="555613" y="1165034"/>
                  <a:pt x="432317" y="556493"/>
                  <a:pt x="439725" y="586655"/>
                </a:cubicBezTo>
                <a:cubicBezTo>
                  <a:pt x="447133" y="616817"/>
                  <a:pt x="607471" y="1371409"/>
                  <a:pt x="630225" y="1488355"/>
                </a:cubicBezTo>
                <a:cubicBezTo>
                  <a:pt x="652979" y="1605301"/>
                  <a:pt x="653508" y="1473009"/>
                  <a:pt x="576250" y="1288330"/>
                </a:cubicBezTo>
                <a:cubicBezTo>
                  <a:pt x="498992" y="1103651"/>
                  <a:pt x="228058" y="519451"/>
                  <a:pt x="166675" y="380280"/>
                </a:cubicBezTo>
                <a:cubicBezTo>
                  <a:pt x="105292" y="241109"/>
                  <a:pt x="232292" y="506751"/>
                  <a:pt x="207950" y="453305"/>
                </a:cubicBezTo>
                <a:cubicBezTo>
                  <a:pt x="183608" y="399859"/>
                  <a:pt x="-53458" y="-117666"/>
                  <a:pt x="11100" y="24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8A413BDA-5BD5-616F-76E8-0AC31D0F3ED2}"/>
              </a:ext>
            </a:extLst>
          </p:cNvPr>
          <p:cNvSpPr/>
          <p:nvPr/>
        </p:nvSpPr>
        <p:spPr>
          <a:xfrm>
            <a:off x="6770536" y="2489082"/>
            <a:ext cx="479428" cy="1551042"/>
          </a:xfrm>
          <a:custGeom>
            <a:avLst/>
            <a:gdLst>
              <a:gd name="connsiteX0" fmla="*/ 8089 w 479428"/>
              <a:gd name="connsiteY0" fmla="*/ 25518 h 1551042"/>
              <a:gd name="connsiteX1" fmla="*/ 436714 w 479428"/>
              <a:gd name="connsiteY1" fmla="*/ 1428868 h 1551042"/>
              <a:gd name="connsiteX2" fmla="*/ 430364 w 479428"/>
              <a:gd name="connsiteY2" fmla="*/ 1365368 h 1551042"/>
              <a:gd name="connsiteX3" fmla="*/ 138264 w 479428"/>
              <a:gd name="connsiteY3" fmla="*/ 428743 h 1551042"/>
              <a:gd name="connsiteX4" fmla="*/ 154139 w 479428"/>
              <a:gd name="connsiteY4" fmla="*/ 514468 h 1551042"/>
              <a:gd name="connsiteX5" fmla="*/ 8089 w 479428"/>
              <a:gd name="connsiteY5" fmla="*/ 25518 h 155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428" h="1551042">
                <a:moveTo>
                  <a:pt x="8089" y="25518"/>
                </a:moveTo>
                <a:cubicBezTo>
                  <a:pt x="55185" y="177918"/>
                  <a:pt x="366335" y="1205560"/>
                  <a:pt x="436714" y="1428868"/>
                </a:cubicBezTo>
                <a:cubicBezTo>
                  <a:pt x="507093" y="1652176"/>
                  <a:pt x="480106" y="1532056"/>
                  <a:pt x="430364" y="1365368"/>
                </a:cubicBezTo>
                <a:cubicBezTo>
                  <a:pt x="380622" y="1198681"/>
                  <a:pt x="184301" y="570560"/>
                  <a:pt x="138264" y="428743"/>
                </a:cubicBezTo>
                <a:cubicBezTo>
                  <a:pt x="92227" y="286926"/>
                  <a:pt x="174247" y="578497"/>
                  <a:pt x="154139" y="514468"/>
                </a:cubicBezTo>
                <a:cubicBezTo>
                  <a:pt x="134031" y="450439"/>
                  <a:pt x="-39007" y="-126882"/>
                  <a:pt x="8089" y="25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611BEB61-7ACF-3179-A74A-EDE285DC8E10}"/>
              </a:ext>
            </a:extLst>
          </p:cNvPr>
          <p:cNvSpPr/>
          <p:nvPr/>
        </p:nvSpPr>
        <p:spPr>
          <a:xfrm>
            <a:off x="6568659" y="3487982"/>
            <a:ext cx="456207" cy="1636069"/>
          </a:xfrm>
          <a:custGeom>
            <a:avLst/>
            <a:gdLst>
              <a:gd name="connsiteX0" fmla="*/ 416 w 456207"/>
              <a:gd name="connsiteY0" fmla="*/ 1343 h 1636069"/>
              <a:gd name="connsiteX1" fmla="*/ 251241 w 456207"/>
              <a:gd name="connsiteY1" fmla="*/ 858593 h 1636069"/>
              <a:gd name="connsiteX2" fmla="*/ 302041 w 456207"/>
              <a:gd name="connsiteY2" fmla="*/ 1106243 h 1636069"/>
              <a:gd name="connsiteX3" fmla="*/ 273466 w 456207"/>
              <a:gd name="connsiteY3" fmla="*/ 1026868 h 1636069"/>
              <a:gd name="connsiteX4" fmla="*/ 444916 w 456207"/>
              <a:gd name="connsiteY4" fmla="*/ 1607893 h 1636069"/>
              <a:gd name="connsiteX5" fmla="*/ 413166 w 456207"/>
              <a:gd name="connsiteY5" fmla="*/ 1455493 h 1636069"/>
              <a:gd name="connsiteX6" fmla="*/ 197266 w 456207"/>
              <a:gd name="connsiteY6" fmla="*/ 680793 h 1636069"/>
              <a:gd name="connsiteX7" fmla="*/ 416 w 456207"/>
              <a:gd name="connsiteY7" fmla="*/ 1343 h 163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207" h="1636069">
                <a:moveTo>
                  <a:pt x="416" y="1343"/>
                </a:moveTo>
                <a:cubicBezTo>
                  <a:pt x="9412" y="30976"/>
                  <a:pt x="200970" y="674443"/>
                  <a:pt x="251241" y="858593"/>
                </a:cubicBezTo>
                <a:cubicBezTo>
                  <a:pt x="301512" y="1042743"/>
                  <a:pt x="298337" y="1078197"/>
                  <a:pt x="302041" y="1106243"/>
                </a:cubicBezTo>
                <a:cubicBezTo>
                  <a:pt x="305745" y="1134289"/>
                  <a:pt x="249654" y="943260"/>
                  <a:pt x="273466" y="1026868"/>
                </a:cubicBezTo>
                <a:cubicBezTo>
                  <a:pt x="297278" y="1110476"/>
                  <a:pt x="421633" y="1536455"/>
                  <a:pt x="444916" y="1607893"/>
                </a:cubicBezTo>
                <a:cubicBezTo>
                  <a:pt x="468199" y="1679331"/>
                  <a:pt x="454441" y="1610010"/>
                  <a:pt x="413166" y="1455493"/>
                </a:cubicBezTo>
                <a:cubicBezTo>
                  <a:pt x="371891" y="1300976"/>
                  <a:pt x="263941" y="922093"/>
                  <a:pt x="197266" y="680793"/>
                </a:cubicBezTo>
                <a:cubicBezTo>
                  <a:pt x="130591" y="439493"/>
                  <a:pt x="-8580" y="-28290"/>
                  <a:pt x="416" y="1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E82A22C8-C5B4-DD14-347B-2C0697D8413E}"/>
              </a:ext>
            </a:extLst>
          </p:cNvPr>
          <p:cNvSpPr/>
          <p:nvPr/>
        </p:nvSpPr>
        <p:spPr>
          <a:xfrm>
            <a:off x="6743118" y="3538018"/>
            <a:ext cx="300092" cy="1385826"/>
          </a:xfrm>
          <a:custGeom>
            <a:avLst/>
            <a:gdLst>
              <a:gd name="connsiteX0" fmla="*/ 22807 w 300092"/>
              <a:gd name="connsiteY0" fmla="*/ 2107 h 1385826"/>
              <a:gd name="connsiteX1" fmla="*/ 10107 w 300092"/>
              <a:gd name="connsiteY1" fmla="*/ 202132 h 1385826"/>
              <a:gd name="connsiteX2" fmla="*/ 187907 w 300092"/>
              <a:gd name="connsiteY2" fmla="*/ 783157 h 1385826"/>
              <a:gd name="connsiteX3" fmla="*/ 156157 w 300092"/>
              <a:gd name="connsiteY3" fmla="*/ 643457 h 1385826"/>
              <a:gd name="connsiteX4" fmla="*/ 267282 w 300092"/>
              <a:gd name="connsiteY4" fmla="*/ 941907 h 1385826"/>
              <a:gd name="connsiteX5" fmla="*/ 292682 w 300092"/>
              <a:gd name="connsiteY5" fmla="*/ 1376882 h 1385826"/>
              <a:gd name="connsiteX6" fmla="*/ 295857 w 300092"/>
              <a:gd name="connsiteY6" fmla="*/ 1164157 h 1385826"/>
              <a:gd name="connsiteX7" fmla="*/ 238707 w 300092"/>
              <a:gd name="connsiteY7" fmla="*/ 354532 h 1385826"/>
              <a:gd name="connsiteX8" fmla="*/ 286332 w 300092"/>
              <a:gd name="connsiteY8" fmla="*/ 1075257 h 1385826"/>
              <a:gd name="connsiteX9" fmla="*/ 191082 w 300092"/>
              <a:gd name="connsiteY9" fmla="*/ 776807 h 1385826"/>
              <a:gd name="connsiteX10" fmla="*/ 29157 w 300092"/>
              <a:gd name="connsiteY10" fmla="*/ 303732 h 1385826"/>
              <a:gd name="connsiteX11" fmla="*/ 22807 w 300092"/>
              <a:gd name="connsiteY11" fmla="*/ 2107 h 138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092" h="1385826">
                <a:moveTo>
                  <a:pt x="22807" y="2107"/>
                </a:moveTo>
                <a:cubicBezTo>
                  <a:pt x="19632" y="-14826"/>
                  <a:pt x="-17410" y="71957"/>
                  <a:pt x="10107" y="202132"/>
                </a:cubicBezTo>
                <a:cubicBezTo>
                  <a:pt x="37624" y="332307"/>
                  <a:pt x="163565" y="709603"/>
                  <a:pt x="187907" y="783157"/>
                </a:cubicBezTo>
                <a:cubicBezTo>
                  <a:pt x="212249" y="856711"/>
                  <a:pt x="142928" y="616999"/>
                  <a:pt x="156157" y="643457"/>
                </a:cubicBezTo>
                <a:cubicBezTo>
                  <a:pt x="169386" y="669915"/>
                  <a:pt x="244528" y="819670"/>
                  <a:pt x="267282" y="941907"/>
                </a:cubicBezTo>
                <a:cubicBezTo>
                  <a:pt x="290036" y="1064144"/>
                  <a:pt x="287920" y="1339840"/>
                  <a:pt x="292682" y="1376882"/>
                </a:cubicBezTo>
                <a:cubicBezTo>
                  <a:pt x="297444" y="1413924"/>
                  <a:pt x="304853" y="1334549"/>
                  <a:pt x="295857" y="1164157"/>
                </a:cubicBezTo>
                <a:cubicBezTo>
                  <a:pt x="286861" y="993765"/>
                  <a:pt x="240294" y="369349"/>
                  <a:pt x="238707" y="354532"/>
                </a:cubicBezTo>
                <a:cubicBezTo>
                  <a:pt x="237120" y="339715"/>
                  <a:pt x="294269" y="1004878"/>
                  <a:pt x="286332" y="1075257"/>
                </a:cubicBezTo>
                <a:cubicBezTo>
                  <a:pt x="278395" y="1145636"/>
                  <a:pt x="233945" y="905395"/>
                  <a:pt x="191082" y="776807"/>
                </a:cubicBezTo>
                <a:cubicBezTo>
                  <a:pt x="148220" y="648220"/>
                  <a:pt x="61436" y="433378"/>
                  <a:pt x="29157" y="303732"/>
                </a:cubicBezTo>
                <a:cubicBezTo>
                  <a:pt x="-3122" y="174086"/>
                  <a:pt x="25982" y="19040"/>
                  <a:pt x="22807" y="2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79169847-4EA2-4918-A132-02033292DBA1}"/>
              </a:ext>
            </a:extLst>
          </p:cNvPr>
          <p:cNvSpPr/>
          <p:nvPr/>
        </p:nvSpPr>
        <p:spPr>
          <a:xfrm>
            <a:off x="6936893" y="3472820"/>
            <a:ext cx="238902" cy="1718506"/>
          </a:xfrm>
          <a:custGeom>
            <a:avLst/>
            <a:gdLst>
              <a:gd name="connsiteX0" fmla="*/ 482 w 238902"/>
              <a:gd name="connsiteY0" fmla="*/ 630 h 1718506"/>
              <a:gd name="connsiteX1" fmla="*/ 210032 w 238902"/>
              <a:gd name="connsiteY1" fmla="*/ 743580 h 1718506"/>
              <a:gd name="connsiteX2" fmla="*/ 219557 w 238902"/>
              <a:gd name="connsiteY2" fmla="*/ 1302380 h 1718506"/>
              <a:gd name="connsiteX3" fmla="*/ 219557 w 238902"/>
              <a:gd name="connsiteY3" fmla="*/ 1143630 h 1718506"/>
              <a:gd name="connsiteX4" fmla="*/ 200507 w 238902"/>
              <a:gd name="connsiteY4" fmla="*/ 1696080 h 1718506"/>
              <a:gd name="connsiteX5" fmla="*/ 203682 w 238902"/>
              <a:gd name="connsiteY5" fmla="*/ 1527805 h 1718506"/>
              <a:gd name="connsiteX6" fmla="*/ 238607 w 238902"/>
              <a:gd name="connsiteY6" fmla="*/ 772155 h 1718506"/>
              <a:gd name="connsiteX7" fmla="*/ 181457 w 238902"/>
              <a:gd name="connsiteY7" fmla="*/ 562605 h 1718506"/>
              <a:gd name="connsiteX8" fmla="*/ 152882 w 238902"/>
              <a:gd name="connsiteY8" fmla="*/ 613405 h 1718506"/>
              <a:gd name="connsiteX9" fmla="*/ 482 w 238902"/>
              <a:gd name="connsiteY9" fmla="*/ 630 h 171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902" h="1718506">
                <a:moveTo>
                  <a:pt x="482" y="630"/>
                </a:moveTo>
                <a:cubicBezTo>
                  <a:pt x="10007" y="22326"/>
                  <a:pt x="173520" y="526622"/>
                  <a:pt x="210032" y="743580"/>
                </a:cubicBezTo>
                <a:cubicBezTo>
                  <a:pt x="246544" y="960538"/>
                  <a:pt x="217970" y="1235705"/>
                  <a:pt x="219557" y="1302380"/>
                </a:cubicBezTo>
                <a:cubicBezTo>
                  <a:pt x="221144" y="1369055"/>
                  <a:pt x="222732" y="1078013"/>
                  <a:pt x="219557" y="1143630"/>
                </a:cubicBezTo>
                <a:cubicBezTo>
                  <a:pt x="216382" y="1209247"/>
                  <a:pt x="203153" y="1632051"/>
                  <a:pt x="200507" y="1696080"/>
                </a:cubicBezTo>
                <a:cubicBezTo>
                  <a:pt x="197861" y="1760109"/>
                  <a:pt x="197332" y="1681793"/>
                  <a:pt x="203682" y="1527805"/>
                </a:cubicBezTo>
                <a:cubicBezTo>
                  <a:pt x="210032" y="1373818"/>
                  <a:pt x="242311" y="933022"/>
                  <a:pt x="238607" y="772155"/>
                </a:cubicBezTo>
                <a:cubicBezTo>
                  <a:pt x="234903" y="611288"/>
                  <a:pt x="195744" y="589063"/>
                  <a:pt x="181457" y="562605"/>
                </a:cubicBezTo>
                <a:cubicBezTo>
                  <a:pt x="167170" y="536147"/>
                  <a:pt x="180399" y="703363"/>
                  <a:pt x="152882" y="613405"/>
                </a:cubicBezTo>
                <a:cubicBezTo>
                  <a:pt x="125365" y="523447"/>
                  <a:pt x="-9043" y="-21066"/>
                  <a:pt x="482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57064301-5F79-7018-9AA3-ABC5D4E8B32C}"/>
              </a:ext>
            </a:extLst>
          </p:cNvPr>
          <p:cNvSpPr/>
          <p:nvPr/>
        </p:nvSpPr>
        <p:spPr>
          <a:xfrm>
            <a:off x="7225253" y="4929446"/>
            <a:ext cx="115404" cy="1377621"/>
          </a:xfrm>
          <a:custGeom>
            <a:avLst/>
            <a:gdLst>
              <a:gd name="connsiteX0" fmla="*/ 115347 w 115404"/>
              <a:gd name="connsiteY0" fmla="*/ 1329 h 1377621"/>
              <a:gd name="connsiteX1" fmla="*/ 45497 w 115404"/>
              <a:gd name="connsiteY1" fmla="*/ 283904 h 1377621"/>
              <a:gd name="connsiteX2" fmla="*/ 26447 w 115404"/>
              <a:gd name="connsiteY2" fmla="*/ 604579 h 1377621"/>
              <a:gd name="connsiteX3" fmla="*/ 42322 w 115404"/>
              <a:gd name="connsiteY3" fmla="*/ 531554 h 1377621"/>
              <a:gd name="connsiteX4" fmla="*/ 32797 w 115404"/>
              <a:gd name="connsiteY4" fmla="*/ 820479 h 1377621"/>
              <a:gd name="connsiteX5" fmla="*/ 26447 w 115404"/>
              <a:gd name="connsiteY5" fmla="*/ 896679 h 1377621"/>
              <a:gd name="connsiteX6" fmla="*/ 10572 w 115404"/>
              <a:gd name="connsiteY6" fmla="*/ 1245929 h 1377621"/>
              <a:gd name="connsiteX7" fmla="*/ 13747 w 115404"/>
              <a:gd name="connsiteY7" fmla="*/ 1366579 h 1377621"/>
              <a:gd name="connsiteX8" fmla="*/ 1047 w 115404"/>
              <a:gd name="connsiteY8" fmla="*/ 1284029 h 1377621"/>
              <a:gd name="connsiteX9" fmla="*/ 45497 w 115404"/>
              <a:gd name="connsiteY9" fmla="*/ 588704 h 1377621"/>
              <a:gd name="connsiteX10" fmla="*/ 48672 w 115404"/>
              <a:gd name="connsiteY10" fmla="*/ 296604 h 1377621"/>
              <a:gd name="connsiteX11" fmla="*/ 32797 w 115404"/>
              <a:gd name="connsiteY11" fmla="*/ 401379 h 1377621"/>
              <a:gd name="connsiteX12" fmla="*/ 115347 w 115404"/>
              <a:gd name="connsiteY12" fmla="*/ 1329 h 137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404" h="1377621">
                <a:moveTo>
                  <a:pt x="115347" y="1329"/>
                </a:moveTo>
                <a:cubicBezTo>
                  <a:pt x="117464" y="-18250"/>
                  <a:pt x="60314" y="183362"/>
                  <a:pt x="45497" y="283904"/>
                </a:cubicBezTo>
                <a:cubicBezTo>
                  <a:pt x="30680" y="384446"/>
                  <a:pt x="26976" y="563304"/>
                  <a:pt x="26447" y="604579"/>
                </a:cubicBezTo>
                <a:cubicBezTo>
                  <a:pt x="25918" y="645854"/>
                  <a:pt x="41264" y="495571"/>
                  <a:pt x="42322" y="531554"/>
                </a:cubicBezTo>
                <a:cubicBezTo>
                  <a:pt x="43380" y="567537"/>
                  <a:pt x="35443" y="759625"/>
                  <a:pt x="32797" y="820479"/>
                </a:cubicBezTo>
                <a:cubicBezTo>
                  <a:pt x="30151" y="881333"/>
                  <a:pt x="30151" y="825771"/>
                  <a:pt x="26447" y="896679"/>
                </a:cubicBezTo>
                <a:cubicBezTo>
                  <a:pt x="22743" y="967587"/>
                  <a:pt x="12689" y="1167612"/>
                  <a:pt x="10572" y="1245929"/>
                </a:cubicBezTo>
                <a:cubicBezTo>
                  <a:pt x="8455" y="1324246"/>
                  <a:pt x="15334" y="1360229"/>
                  <a:pt x="13747" y="1366579"/>
                </a:cubicBezTo>
                <a:cubicBezTo>
                  <a:pt x="12159" y="1372929"/>
                  <a:pt x="-4245" y="1413675"/>
                  <a:pt x="1047" y="1284029"/>
                </a:cubicBezTo>
                <a:cubicBezTo>
                  <a:pt x="6339" y="1154383"/>
                  <a:pt x="37560" y="753275"/>
                  <a:pt x="45497" y="588704"/>
                </a:cubicBezTo>
                <a:cubicBezTo>
                  <a:pt x="53434" y="424133"/>
                  <a:pt x="50789" y="327825"/>
                  <a:pt x="48672" y="296604"/>
                </a:cubicBezTo>
                <a:cubicBezTo>
                  <a:pt x="46555" y="265383"/>
                  <a:pt x="23801" y="447946"/>
                  <a:pt x="32797" y="401379"/>
                </a:cubicBezTo>
                <a:cubicBezTo>
                  <a:pt x="41793" y="354812"/>
                  <a:pt x="113230" y="20908"/>
                  <a:pt x="115347" y="1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DFC15B9B-793F-D0DB-BDBA-3644E4AF2CF1}"/>
              </a:ext>
            </a:extLst>
          </p:cNvPr>
          <p:cNvSpPr/>
          <p:nvPr/>
        </p:nvSpPr>
        <p:spPr>
          <a:xfrm>
            <a:off x="6229982" y="5306952"/>
            <a:ext cx="320217" cy="865415"/>
          </a:xfrm>
          <a:custGeom>
            <a:avLst/>
            <a:gdLst>
              <a:gd name="connsiteX0" fmla="*/ 320043 w 320217"/>
              <a:gd name="connsiteY0" fmla="*/ 1648 h 865415"/>
              <a:gd name="connsiteX1" fmla="*/ 113668 w 320217"/>
              <a:gd name="connsiteY1" fmla="*/ 423923 h 865415"/>
              <a:gd name="connsiteX2" fmla="*/ 56518 w 320217"/>
              <a:gd name="connsiteY2" fmla="*/ 601723 h 865415"/>
              <a:gd name="connsiteX3" fmla="*/ 2543 w 320217"/>
              <a:gd name="connsiteY3" fmla="*/ 563623 h 865415"/>
              <a:gd name="connsiteX4" fmla="*/ 142243 w 320217"/>
              <a:gd name="connsiteY4" fmla="*/ 817623 h 865415"/>
              <a:gd name="connsiteX5" fmla="*/ 94618 w 320217"/>
              <a:gd name="connsiteY5" fmla="*/ 763648 h 865415"/>
              <a:gd name="connsiteX6" fmla="*/ 120018 w 320217"/>
              <a:gd name="connsiteY6" fmla="*/ 865248 h 865415"/>
              <a:gd name="connsiteX7" fmla="*/ 107318 w 320217"/>
              <a:gd name="connsiteY7" fmla="*/ 735073 h 865415"/>
              <a:gd name="connsiteX8" fmla="*/ 59693 w 320217"/>
              <a:gd name="connsiteY8" fmla="*/ 595373 h 865415"/>
              <a:gd name="connsiteX9" fmla="*/ 161293 w 320217"/>
              <a:gd name="connsiteY9" fmla="*/ 309623 h 865415"/>
              <a:gd name="connsiteX10" fmla="*/ 69218 w 320217"/>
              <a:gd name="connsiteY10" fmla="*/ 458848 h 865415"/>
              <a:gd name="connsiteX11" fmla="*/ 285118 w 320217"/>
              <a:gd name="connsiteY11" fmla="*/ 68323 h 865415"/>
              <a:gd name="connsiteX12" fmla="*/ 151768 w 320217"/>
              <a:gd name="connsiteY12" fmla="*/ 268348 h 865415"/>
              <a:gd name="connsiteX13" fmla="*/ 320043 w 320217"/>
              <a:gd name="connsiteY13" fmla="*/ 1648 h 86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217" h="865415">
                <a:moveTo>
                  <a:pt x="320043" y="1648"/>
                </a:moveTo>
                <a:cubicBezTo>
                  <a:pt x="313693" y="27577"/>
                  <a:pt x="157589" y="323911"/>
                  <a:pt x="113668" y="423923"/>
                </a:cubicBezTo>
                <a:cubicBezTo>
                  <a:pt x="69747" y="523935"/>
                  <a:pt x="75039" y="578440"/>
                  <a:pt x="56518" y="601723"/>
                </a:cubicBezTo>
                <a:cubicBezTo>
                  <a:pt x="37997" y="625006"/>
                  <a:pt x="-11744" y="527640"/>
                  <a:pt x="2543" y="563623"/>
                </a:cubicBezTo>
                <a:cubicBezTo>
                  <a:pt x="16830" y="599606"/>
                  <a:pt x="126897" y="784285"/>
                  <a:pt x="142243" y="817623"/>
                </a:cubicBezTo>
                <a:cubicBezTo>
                  <a:pt x="157589" y="850961"/>
                  <a:pt x="98322" y="755711"/>
                  <a:pt x="94618" y="763648"/>
                </a:cubicBezTo>
                <a:cubicBezTo>
                  <a:pt x="90914" y="771585"/>
                  <a:pt x="117901" y="870010"/>
                  <a:pt x="120018" y="865248"/>
                </a:cubicBezTo>
                <a:cubicBezTo>
                  <a:pt x="122135" y="860486"/>
                  <a:pt x="117372" y="780052"/>
                  <a:pt x="107318" y="735073"/>
                </a:cubicBezTo>
                <a:cubicBezTo>
                  <a:pt x="97264" y="690094"/>
                  <a:pt x="50697" y="666281"/>
                  <a:pt x="59693" y="595373"/>
                </a:cubicBezTo>
                <a:cubicBezTo>
                  <a:pt x="68689" y="524465"/>
                  <a:pt x="159706" y="332377"/>
                  <a:pt x="161293" y="309623"/>
                </a:cubicBezTo>
                <a:cubicBezTo>
                  <a:pt x="162880" y="286869"/>
                  <a:pt x="48581" y="499064"/>
                  <a:pt x="69218" y="458848"/>
                </a:cubicBezTo>
                <a:cubicBezTo>
                  <a:pt x="89855" y="418632"/>
                  <a:pt x="271360" y="100073"/>
                  <a:pt x="285118" y="68323"/>
                </a:cubicBezTo>
                <a:cubicBezTo>
                  <a:pt x="298876" y="36573"/>
                  <a:pt x="145947" y="272581"/>
                  <a:pt x="151768" y="268348"/>
                </a:cubicBezTo>
                <a:cubicBezTo>
                  <a:pt x="157589" y="264115"/>
                  <a:pt x="326393" y="-24281"/>
                  <a:pt x="320043" y="1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204407B0-F92D-D5E3-481D-7CD25564DDAE}"/>
              </a:ext>
            </a:extLst>
          </p:cNvPr>
          <p:cNvSpPr/>
          <p:nvPr/>
        </p:nvSpPr>
        <p:spPr>
          <a:xfrm>
            <a:off x="6354132" y="5361816"/>
            <a:ext cx="240525" cy="1315694"/>
          </a:xfrm>
          <a:custGeom>
            <a:avLst/>
            <a:gdLst>
              <a:gd name="connsiteX0" fmla="*/ 240343 w 240525"/>
              <a:gd name="connsiteY0" fmla="*/ 759 h 1315694"/>
              <a:gd name="connsiteX1" fmla="*/ 72068 w 240525"/>
              <a:gd name="connsiteY1" fmla="*/ 454784 h 1315694"/>
              <a:gd name="connsiteX2" fmla="*/ 8568 w 240525"/>
              <a:gd name="connsiteY2" fmla="*/ 886584 h 1315694"/>
              <a:gd name="connsiteX3" fmla="*/ 5393 w 240525"/>
              <a:gd name="connsiteY3" fmla="*/ 816734 h 1315694"/>
              <a:gd name="connsiteX4" fmla="*/ 53018 w 240525"/>
              <a:gd name="connsiteY4" fmla="*/ 1099309 h 1315694"/>
              <a:gd name="connsiteX5" fmla="*/ 56193 w 240525"/>
              <a:gd name="connsiteY5" fmla="*/ 1035809 h 1315694"/>
              <a:gd name="connsiteX6" fmla="*/ 214943 w 240525"/>
              <a:gd name="connsiteY6" fmla="*/ 1312034 h 1315694"/>
              <a:gd name="connsiteX7" fmla="*/ 154618 w 240525"/>
              <a:gd name="connsiteY7" fmla="*/ 1178684 h 1315694"/>
              <a:gd name="connsiteX8" fmla="*/ 24443 w 240525"/>
              <a:gd name="connsiteY8" fmla="*/ 956434 h 1315694"/>
              <a:gd name="connsiteX9" fmla="*/ 72068 w 240525"/>
              <a:gd name="connsiteY9" fmla="*/ 480184 h 1315694"/>
              <a:gd name="connsiteX10" fmla="*/ 37143 w 240525"/>
              <a:gd name="connsiteY10" fmla="*/ 565909 h 1315694"/>
              <a:gd name="connsiteX11" fmla="*/ 240343 w 240525"/>
              <a:gd name="connsiteY11" fmla="*/ 759 h 131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525" h="1315694">
                <a:moveTo>
                  <a:pt x="240343" y="759"/>
                </a:moveTo>
                <a:cubicBezTo>
                  <a:pt x="246164" y="-17762"/>
                  <a:pt x="110697" y="307146"/>
                  <a:pt x="72068" y="454784"/>
                </a:cubicBezTo>
                <a:cubicBezTo>
                  <a:pt x="33439" y="602422"/>
                  <a:pt x="19680" y="826259"/>
                  <a:pt x="8568" y="886584"/>
                </a:cubicBezTo>
                <a:cubicBezTo>
                  <a:pt x="-2544" y="946909"/>
                  <a:pt x="-2015" y="781280"/>
                  <a:pt x="5393" y="816734"/>
                </a:cubicBezTo>
                <a:cubicBezTo>
                  <a:pt x="12801" y="852188"/>
                  <a:pt x="44551" y="1062797"/>
                  <a:pt x="53018" y="1099309"/>
                </a:cubicBezTo>
                <a:cubicBezTo>
                  <a:pt x="61485" y="1135822"/>
                  <a:pt x="29205" y="1000355"/>
                  <a:pt x="56193" y="1035809"/>
                </a:cubicBezTo>
                <a:cubicBezTo>
                  <a:pt x="83180" y="1071263"/>
                  <a:pt x="198539" y="1288222"/>
                  <a:pt x="214943" y="1312034"/>
                </a:cubicBezTo>
                <a:cubicBezTo>
                  <a:pt x="231347" y="1335846"/>
                  <a:pt x="186368" y="1237951"/>
                  <a:pt x="154618" y="1178684"/>
                </a:cubicBezTo>
                <a:cubicBezTo>
                  <a:pt x="122868" y="1119417"/>
                  <a:pt x="38201" y="1072851"/>
                  <a:pt x="24443" y="956434"/>
                </a:cubicBezTo>
                <a:cubicBezTo>
                  <a:pt x="10685" y="840017"/>
                  <a:pt x="69951" y="545271"/>
                  <a:pt x="72068" y="480184"/>
                </a:cubicBezTo>
                <a:cubicBezTo>
                  <a:pt x="74185" y="415097"/>
                  <a:pt x="10685" y="640521"/>
                  <a:pt x="37143" y="565909"/>
                </a:cubicBezTo>
                <a:cubicBezTo>
                  <a:pt x="63601" y="491297"/>
                  <a:pt x="234522" y="19280"/>
                  <a:pt x="240343" y="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EAEF5243-DAB8-0323-1A4E-382A0D705FEB}"/>
              </a:ext>
            </a:extLst>
          </p:cNvPr>
          <p:cNvSpPr/>
          <p:nvPr/>
        </p:nvSpPr>
        <p:spPr>
          <a:xfrm>
            <a:off x="6532131" y="5419546"/>
            <a:ext cx="116498" cy="1243645"/>
          </a:xfrm>
          <a:custGeom>
            <a:avLst/>
            <a:gdLst>
              <a:gd name="connsiteX0" fmla="*/ 116319 w 116498"/>
              <a:gd name="connsiteY0" fmla="*/ 179 h 1243645"/>
              <a:gd name="connsiteX1" fmla="*/ 33769 w 116498"/>
              <a:gd name="connsiteY1" fmla="*/ 324029 h 1243645"/>
              <a:gd name="connsiteX2" fmla="*/ 27419 w 116498"/>
              <a:gd name="connsiteY2" fmla="*/ 644704 h 1243645"/>
              <a:gd name="connsiteX3" fmla="*/ 27419 w 116498"/>
              <a:gd name="connsiteY3" fmla="*/ 543104 h 1243645"/>
              <a:gd name="connsiteX4" fmla="*/ 71869 w 116498"/>
              <a:gd name="connsiteY4" fmla="*/ 914579 h 1243645"/>
              <a:gd name="connsiteX5" fmla="*/ 27419 w 116498"/>
              <a:gd name="connsiteY5" fmla="*/ 1241604 h 1243645"/>
              <a:gd name="connsiteX6" fmla="*/ 62344 w 116498"/>
              <a:gd name="connsiteY6" fmla="*/ 1035229 h 1243645"/>
              <a:gd name="connsiteX7" fmla="*/ 46469 w 116498"/>
              <a:gd name="connsiteY7" fmla="*/ 679629 h 1243645"/>
              <a:gd name="connsiteX8" fmla="*/ 11544 w 116498"/>
              <a:gd name="connsiteY8" fmla="*/ 301804 h 1243645"/>
              <a:gd name="connsiteX9" fmla="*/ 8369 w 116498"/>
              <a:gd name="connsiteY9" fmla="*/ 368479 h 1243645"/>
              <a:gd name="connsiteX10" fmla="*/ 116319 w 116498"/>
              <a:gd name="connsiteY10" fmla="*/ 179 h 124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498" h="1243645">
                <a:moveTo>
                  <a:pt x="116319" y="179"/>
                </a:moveTo>
                <a:cubicBezTo>
                  <a:pt x="120552" y="-7229"/>
                  <a:pt x="48586" y="216608"/>
                  <a:pt x="33769" y="324029"/>
                </a:cubicBezTo>
                <a:cubicBezTo>
                  <a:pt x="18952" y="431450"/>
                  <a:pt x="28477" y="608192"/>
                  <a:pt x="27419" y="644704"/>
                </a:cubicBezTo>
                <a:cubicBezTo>
                  <a:pt x="26361" y="681216"/>
                  <a:pt x="20011" y="498125"/>
                  <a:pt x="27419" y="543104"/>
                </a:cubicBezTo>
                <a:cubicBezTo>
                  <a:pt x="34827" y="588083"/>
                  <a:pt x="71869" y="798162"/>
                  <a:pt x="71869" y="914579"/>
                </a:cubicBezTo>
                <a:cubicBezTo>
                  <a:pt x="71869" y="1030996"/>
                  <a:pt x="29006" y="1221496"/>
                  <a:pt x="27419" y="1241604"/>
                </a:cubicBezTo>
                <a:cubicBezTo>
                  <a:pt x="25831" y="1261712"/>
                  <a:pt x="59169" y="1128891"/>
                  <a:pt x="62344" y="1035229"/>
                </a:cubicBezTo>
                <a:cubicBezTo>
                  <a:pt x="65519" y="941567"/>
                  <a:pt x="54936" y="801866"/>
                  <a:pt x="46469" y="679629"/>
                </a:cubicBezTo>
                <a:cubicBezTo>
                  <a:pt x="38002" y="557392"/>
                  <a:pt x="17894" y="353662"/>
                  <a:pt x="11544" y="301804"/>
                </a:cubicBezTo>
                <a:cubicBezTo>
                  <a:pt x="5194" y="249946"/>
                  <a:pt x="-9093" y="413458"/>
                  <a:pt x="8369" y="368479"/>
                </a:cubicBezTo>
                <a:cubicBezTo>
                  <a:pt x="25831" y="323500"/>
                  <a:pt x="112086" y="7587"/>
                  <a:pt x="116319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FFBE53B1-DA44-DD19-E04D-C9298DD19037}"/>
              </a:ext>
            </a:extLst>
          </p:cNvPr>
          <p:cNvSpPr/>
          <p:nvPr/>
        </p:nvSpPr>
        <p:spPr>
          <a:xfrm>
            <a:off x="6463519" y="5495925"/>
            <a:ext cx="124606" cy="1118721"/>
          </a:xfrm>
          <a:custGeom>
            <a:avLst/>
            <a:gdLst>
              <a:gd name="connsiteX0" fmla="*/ 124606 w 124606"/>
              <a:gd name="connsiteY0" fmla="*/ 0 h 1118721"/>
              <a:gd name="connsiteX1" fmla="*/ 54756 w 124606"/>
              <a:gd name="connsiteY1" fmla="*/ 374650 h 1118721"/>
              <a:gd name="connsiteX2" fmla="*/ 781 w 124606"/>
              <a:gd name="connsiteY2" fmla="*/ 530225 h 1118721"/>
              <a:gd name="connsiteX3" fmla="*/ 96031 w 124606"/>
              <a:gd name="connsiteY3" fmla="*/ 1098550 h 1118721"/>
              <a:gd name="connsiteX4" fmla="*/ 76981 w 124606"/>
              <a:gd name="connsiteY4" fmla="*/ 946150 h 1118721"/>
              <a:gd name="connsiteX5" fmla="*/ 10306 w 124606"/>
              <a:gd name="connsiteY5" fmla="*/ 511175 h 1118721"/>
              <a:gd name="connsiteX6" fmla="*/ 80156 w 124606"/>
              <a:gd name="connsiteY6" fmla="*/ 241300 h 1118721"/>
              <a:gd name="connsiteX7" fmla="*/ 67456 w 124606"/>
              <a:gd name="connsiteY7" fmla="*/ 298450 h 1118721"/>
              <a:gd name="connsiteX8" fmla="*/ 124606 w 124606"/>
              <a:gd name="connsiteY8" fmla="*/ 0 h 111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606" h="1118721">
                <a:moveTo>
                  <a:pt x="124606" y="0"/>
                </a:moveTo>
                <a:cubicBezTo>
                  <a:pt x="100000" y="143139"/>
                  <a:pt x="75394" y="286279"/>
                  <a:pt x="54756" y="374650"/>
                </a:cubicBezTo>
                <a:cubicBezTo>
                  <a:pt x="34118" y="463021"/>
                  <a:pt x="-6098" y="409575"/>
                  <a:pt x="781" y="530225"/>
                </a:cubicBezTo>
                <a:cubicBezTo>
                  <a:pt x="7660" y="650875"/>
                  <a:pt x="83331" y="1029229"/>
                  <a:pt x="96031" y="1098550"/>
                </a:cubicBezTo>
                <a:cubicBezTo>
                  <a:pt x="108731" y="1167871"/>
                  <a:pt x="91268" y="1044046"/>
                  <a:pt x="76981" y="946150"/>
                </a:cubicBezTo>
                <a:cubicBezTo>
                  <a:pt x="62694" y="848254"/>
                  <a:pt x="9777" y="628650"/>
                  <a:pt x="10306" y="511175"/>
                </a:cubicBezTo>
                <a:cubicBezTo>
                  <a:pt x="10835" y="393700"/>
                  <a:pt x="70631" y="276754"/>
                  <a:pt x="80156" y="241300"/>
                </a:cubicBezTo>
                <a:cubicBezTo>
                  <a:pt x="89681" y="205846"/>
                  <a:pt x="67456" y="298450"/>
                  <a:pt x="67456" y="298450"/>
                </a:cubicBezTo>
                <a:lnTo>
                  <a:pt x="12460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0F425695-E312-5774-81FF-A1A19478807C}"/>
              </a:ext>
            </a:extLst>
          </p:cNvPr>
          <p:cNvSpPr/>
          <p:nvPr/>
        </p:nvSpPr>
        <p:spPr>
          <a:xfrm>
            <a:off x="3428915" y="3932918"/>
            <a:ext cx="703855" cy="580114"/>
          </a:xfrm>
          <a:custGeom>
            <a:avLst/>
            <a:gdLst>
              <a:gd name="connsiteX0" fmla="*/ 701760 w 703855"/>
              <a:gd name="connsiteY0" fmla="*/ 907 h 580114"/>
              <a:gd name="connsiteX1" fmla="*/ 469985 w 703855"/>
              <a:gd name="connsiteY1" fmla="*/ 146957 h 580114"/>
              <a:gd name="connsiteX2" fmla="*/ 231860 w 703855"/>
              <a:gd name="connsiteY2" fmla="*/ 327932 h 580114"/>
              <a:gd name="connsiteX3" fmla="*/ 365210 w 703855"/>
              <a:gd name="connsiteY3" fmla="*/ 223157 h 580114"/>
              <a:gd name="connsiteX4" fmla="*/ 6435 w 703855"/>
              <a:gd name="connsiteY4" fmla="*/ 575582 h 580114"/>
              <a:gd name="connsiteX5" fmla="*/ 158835 w 703855"/>
              <a:gd name="connsiteY5" fmla="*/ 404132 h 580114"/>
              <a:gd name="connsiteX6" fmla="*/ 460460 w 703855"/>
              <a:gd name="connsiteY6" fmla="*/ 131082 h 580114"/>
              <a:gd name="connsiteX7" fmla="*/ 330285 w 703855"/>
              <a:gd name="connsiteY7" fmla="*/ 216807 h 580114"/>
              <a:gd name="connsiteX8" fmla="*/ 701760 w 703855"/>
              <a:gd name="connsiteY8" fmla="*/ 907 h 58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855" h="580114">
                <a:moveTo>
                  <a:pt x="701760" y="907"/>
                </a:moveTo>
                <a:cubicBezTo>
                  <a:pt x="725043" y="-10735"/>
                  <a:pt x="548302" y="92453"/>
                  <a:pt x="469985" y="146957"/>
                </a:cubicBezTo>
                <a:cubicBezTo>
                  <a:pt x="391668" y="201461"/>
                  <a:pt x="249322" y="315232"/>
                  <a:pt x="231860" y="327932"/>
                </a:cubicBezTo>
                <a:cubicBezTo>
                  <a:pt x="214397" y="340632"/>
                  <a:pt x="402781" y="181882"/>
                  <a:pt x="365210" y="223157"/>
                </a:cubicBezTo>
                <a:cubicBezTo>
                  <a:pt x="327639" y="264432"/>
                  <a:pt x="40831" y="545419"/>
                  <a:pt x="6435" y="575582"/>
                </a:cubicBezTo>
                <a:cubicBezTo>
                  <a:pt x="-27961" y="605745"/>
                  <a:pt x="83164" y="478215"/>
                  <a:pt x="158835" y="404132"/>
                </a:cubicBezTo>
                <a:cubicBezTo>
                  <a:pt x="234506" y="330049"/>
                  <a:pt x="431885" y="162303"/>
                  <a:pt x="460460" y="131082"/>
                </a:cubicBezTo>
                <a:cubicBezTo>
                  <a:pt x="489035" y="99861"/>
                  <a:pt x="292714" y="233740"/>
                  <a:pt x="330285" y="216807"/>
                </a:cubicBezTo>
                <a:cubicBezTo>
                  <a:pt x="367856" y="199874"/>
                  <a:pt x="678477" y="12549"/>
                  <a:pt x="701760" y="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AE8BC530-B063-DC3D-0A27-D97753A4B515}"/>
              </a:ext>
            </a:extLst>
          </p:cNvPr>
          <p:cNvSpPr/>
          <p:nvPr/>
        </p:nvSpPr>
        <p:spPr>
          <a:xfrm>
            <a:off x="3749350" y="2446319"/>
            <a:ext cx="547334" cy="1656947"/>
          </a:xfrm>
          <a:custGeom>
            <a:avLst/>
            <a:gdLst>
              <a:gd name="connsiteX0" fmla="*/ 546425 w 547334"/>
              <a:gd name="connsiteY0" fmla="*/ 1606 h 1656947"/>
              <a:gd name="connsiteX1" fmla="*/ 238450 w 547334"/>
              <a:gd name="connsiteY1" fmla="*/ 592156 h 1656947"/>
              <a:gd name="connsiteX2" fmla="*/ 136850 w 547334"/>
              <a:gd name="connsiteY2" fmla="*/ 1112856 h 1656947"/>
              <a:gd name="connsiteX3" fmla="*/ 251150 w 547334"/>
              <a:gd name="connsiteY3" fmla="*/ 541356 h 1656947"/>
              <a:gd name="connsiteX4" fmla="*/ 187650 w 547334"/>
              <a:gd name="connsiteY4" fmla="*/ 884256 h 1656947"/>
              <a:gd name="connsiteX5" fmla="*/ 9850 w 547334"/>
              <a:gd name="connsiteY5" fmla="*/ 1624031 h 1656947"/>
              <a:gd name="connsiteX6" fmla="*/ 47950 w 547334"/>
              <a:gd name="connsiteY6" fmla="*/ 1430356 h 1656947"/>
              <a:gd name="connsiteX7" fmla="*/ 257500 w 547334"/>
              <a:gd name="connsiteY7" fmla="*/ 566756 h 1656947"/>
              <a:gd name="connsiteX8" fmla="*/ 340050 w 547334"/>
              <a:gd name="connsiteY8" fmla="*/ 328631 h 1656947"/>
              <a:gd name="connsiteX9" fmla="*/ 333700 w 547334"/>
              <a:gd name="connsiteY9" fmla="*/ 414356 h 1656947"/>
              <a:gd name="connsiteX10" fmla="*/ 546425 w 547334"/>
              <a:gd name="connsiteY10" fmla="*/ 1606 h 165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334" h="1656947">
                <a:moveTo>
                  <a:pt x="546425" y="1606"/>
                </a:moveTo>
                <a:cubicBezTo>
                  <a:pt x="530550" y="31239"/>
                  <a:pt x="306712" y="406948"/>
                  <a:pt x="238450" y="592156"/>
                </a:cubicBezTo>
                <a:cubicBezTo>
                  <a:pt x="170187" y="777364"/>
                  <a:pt x="134733" y="1121323"/>
                  <a:pt x="136850" y="1112856"/>
                </a:cubicBezTo>
                <a:cubicBezTo>
                  <a:pt x="138967" y="1104389"/>
                  <a:pt x="242683" y="579456"/>
                  <a:pt x="251150" y="541356"/>
                </a:cubicBezTo>
                <a:cubicBezTo>
                  <a:pt x="259617" y="503256"/>
                  <a:pt x="227867" y="703810"/>
                  <a:pt x="187650" y="884256"/>
                </a:cubicBezTo>
                <a:cubicBezTo>
                  <a:pt x="147433" y="1064702"/>
                  <a:pt x="33133" y="1533014"/>
                  <a:pt x="9850" y="1624031"/>
                </a:cubicBezTo>
                <a:cubicBezTo>
                  <a:pt x="-13433" y="1715048"/>
                  <a:pt x="6675" y="1606568"/>
                  <a:pt x="47950" y="1430356"/>
                </a:cubicBezTo>
                <a:cubicBezTo>
                  <a:pt x="89225" y="1254144"/>
                  <a:pt x="208817" y="750377"/>
                  <a:pt x="257500" y="566756"/>
                </a:cubicBezTo>
                <a:cubicBezTo>
                  <a:pt x="306183" y="383135"/>
                  <a:pt x="327350" y="354031"/>
                  <a:pt x="340050" y="328631"/>
                </a:cubicBezTo>
                <a:cubicBezTo>
                  <a:pt x="352750" y="303231"/>
                  <a:pt x="301950" y="467273"/>
                  <a:pt x="333700" y="414356"/>
                </a:cubicBezTo>
                <a:cubicBezTo>
                  <a:pt x="365450" y="361439"/>
                  <a:pt x="562300" y="-28027"/>
                  <a:pt x="546425" y="1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7D93B8D2-3084-90D3-8BD6-1B7F6ECD6EDF}"/>
              </a:ext>
            </a:extLst>
          </p:cNvPr>
          <p:cNvSpPr/>
          <p:nvPr/>
        </p:nvSpPr>
        <p:spPr>
          <a:xfrm>
            <a:off x="3623027" y="4484975"/>
            <a:ext cx="465408" cy="1523575"/>
          </a:xfrm>
          <a:custGeom>
            <a:avLst/>
            <a:gdLst>
              <a:gd name="connsiteX0" fmla="*/ 5998 w 465408"/>
              <a:gd name="connsiteY0" fmla="*/ 17175 h 1523575"/>
              <a:gd name="connsiteX1" fmla="*/ 294923 w 465408"/>
              <a:gd name="connsiteY1" fmla="*/ 1045875 h 1523575"/>
              <a:gd name="connsiteX2" fmla="*/ 120298 w 465408"/>
              <a:gd name="connsiteY2" fmla="*/ 388650 h 1523575"/>
              <a:gd name="connsiteX3" fmla="*/ 453673 w 465408"/>
              <a:gd name="connsiteY3" fmla="*/ 1480850 h 1523575"/>
              <a:gd name="connsiteX4" fmla="*/ 364773 w 465408"/>
              <a:gd name="connsiteY4" fmla="*/ 1220500 h 1523575"/>
              <a:gd name="connsiteX5" fmla="*/ 120298 w 465408"/>
              <a:gd name="connsiteY5" fmla="*/ 458500 h 1523575"/>
              <a:gd name="connsiteX6" fmla="*/ 5998 w 465408"/>
              <a:gd name="connsiteY6" fmla="*/ 17175 h 152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408" h="1523575">
                <a:moveTo>
                  <a:pt x="5998" y="17175"/>
                </a:moveTo>
                <a:cubicBezTo>
                  <a:pt x="35102" y="115071"/>
                  <a:pt x="275873" y="983962"/>
                  <a:pt x="294923" y="1045875"/>
                </a:cubicBezTo>
                <a:cubicBezTo>
                  <a:pt x="313973" y="1107788"/>
                  <a:pt x="93840" y="316154"/>
                  <a:pt x="120298" y="388650"/>
                </a:cubicBezTo>
                <a:cubicBezTo>
                  <a:pt x="146756" y="461146"/>
                  <a:pt x="412927" y="1342208"/>
                  <a:pt x="453673" y="1480850"/>
                </a:cubicBezTo>
                <a:cubicBezTo>
                  <a:pt x="494419" y="1619492"/>
                  <a:pt x="420336" y="1390892"/>
                  <a:pt x="364773" y="1220500"/>
                </a:cubicBezTo>
                <a:cubicBezTo>
                  <a:pt x="309211" y="1050108"/>
                  <a:pt x="180623" y="653763"/>
                  <a:pt x="120298" y="458500"/>
                </a:cubicBezTo>
                <a:cubicBezTo>
                  <a:pt x="59973" y="263238"/>
                  <a:pt x="-23106" y="-80721"/>
                  <a:pt x="5998" y="17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12A5E7BD-714C-80C0-32C0-D46728E55004}"/>
              </a:ext>
            </a:extLst>
          </p:cNvPr>
          <p:cNvSpPr/>
          <p:nvPr/>
        </p:nvSpPr>
        <p:spPr>
          <a:xfrm>
            <a:off x="3585248" y="4459857"/>
            <a:ext cx="427594" cy="1579818"/>
          </a:xfrm>
          <a:custGeom>
            <a:avLst/>
            <a:gdLst>
              <a:gd name="connsiteX0" fmla="*/ 12027 w 427594"/>
              <a:gd name="connsiteY0" fmla="*/ 1018 h 1579818"/>
              <a:gd name="connsiteX1" fmla="*/ 34252 w 427594"/>
              <a:gd name="connsiteY1" fmla="*/ 699518 h 1579818"/>
              <a:gd name="connsiteX2" fmla="*/ 21552 w 427594"/>
              <a:gd name="connsiteY2" fmla="*/ 607443 h 1579818"/>
              <a:gd name="connsiteX3" fmla="*/ 91402 w 427594"/>
              <a:gd name="connsiteY3" fmla="*/ 1032893 h 1579818"/>
              <a:gd name="connsiteX4" fmla="*/ 415252 w 427594"/>
              <a:gd name="connsiteY4" fmla="*/ 1553593 h 1579818"/>
              <a:gd name="connsiteX5" fmla="*/ 332702 w 427594"/>
              <a:gd name="connsiteY5" fmla="*/ 1451993 h 1579818"/>
              <a:gd name="connsiteX6" fmla="*/ 75527 w 427594"/>
              <a:gd name="connsiteY6" fmla="*/ 1017018 h 1579818"/>
              <a:gd name="connsiteX7" fmla="*/ 5677 w 427594"/>
              <a:gd name="connsiteY7" fmla="*/ 435993 h 1579818"/>
              <a:gd name="connsiteX8" fmla="*/ 5677 w 427594"/>
              <a:gd name="connsiteY8" fmla="*/ 540768 h 1579818"/>
              <a:gd name="connsiteX9" fmla="*/ 12027 w 427594"/>
              <a:gd name="connsiteY9" fmla="*/ 1018 h 157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7594" h="1579818">
                <a:moveTo>
                  <a:pt x="12027" y="1018"/>
                </a:moveTo>
                <a:cubicBezTo>
                  <a:pt x="16789" y="27476"/>
                  <a:pt x="32665" y="598447"/>
                  <a:pt x="34252" y="699518"/>
                </a:cubicBezTo>
                <a:cubicBezTo>
                  <a:pt x="35840" y="800589"/>
                  <a:pt x="12027" y="551881"/>
                  <a:pt x="21552" y="607443"/>
                </a:cubicBezTo>
                <a:cubicBezTo>
                  <a:pt x="31077" y="663005"/>
                  <a:pt x="25785" y="875201"/>
                  <a:pt x="91402" y="1032893"/>
                </a:cubicBezTo>
                <a:cubicBezTo>
                  <a:pt x="157019" y="1190585"/>
                  <a:pt x="375035" y="1483743"/>
                  <a:pt x="415252" y="1553593"/>
                </a:cubicBezTo>
                <a:cubicBezTo>
                  <a:pt x="455469" y="1623443"/>
                  <a:pt x="389323" y="1541422"/>
                  <a:pt x="332702" y="1451993"/>
                </a:cubicBezTo>
                <a:cubicBezTo>
                  <a:pt x="276081" y="1362564"/>
                  <a:pt x="130031" y="1186351"/>
                  <a:pt x="75527" y="1017018"/>
                </a:cubicBezTo>
                <a:cubicBezTo>
                  <a:pt x="21023" y="847685"/>
                  <a:pt x="17319" y="515368"/>
                  <a:pt x="5677" y="435993"/>
                </a:cubicBezTo>
                <a:cubicBezTo>
                  <a:pt x="-5965" y="356618"/>
                  <a:pt x="3560" y="609560"/>
                  <a:pt x="5677" y="540768"/>
                </a:cubicBezTo>
                <a:cubicBezTo>
                  <a:pt x="7794" y="471976"/>
                  <a:pt x="7265" y="-25440"/>
                  <a:pt x="12027" y="1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7E57D7A8-2CD1-2DB2-D62B-E6D5976D2679}"/>
              </a:ext>
            </a:extLst>
          </p:cNvPr>
          <p:cNvSpPr/>
          <p:nvPr/>
        </p:nvSpPr>
        <p:spPr>
          <a:xfrm>
            <a:off x="3733619" y="5397395"/>
            <a:ext cx="343272" cy="1073174"/>
          </a:xfrm>
          <a:custGeom>
            <a:avLst/>
            <a:gdLst>
              <a:gd name="connsiteX0" fmla="*/ 181 w 343272"/>
              <a:gd name="connsiteY0" fmla="*/ 105 h 1073174"/>
              <a:gd name="connsiteX1" fmla="*/ 311331 w 343272"/>
              <a:gd name="connsiteY1" fmla="*/ 673205 h 1073174"/>
              <a:gd name="connsiteX2" fmla="*/ 314506 w 343272"/>
              <a:gd name="connsiteY2" fmla="*/ 828780 h 1073174"/>
              <a:gd name="connsiteX3" fmla="*/ 146231 w 343272"/>
              <a:gd name="connsiteY3" fmla="*/ 1066905 h 1073174"/>
              <a:gd name="connsiteX4" fmla="*/ 184331 w 343272"/>
              <a:gd name="connsiteY4" fmla="*/ 984355 h 1073174"/>
              <a:gd name="connsiteX5" fmla="*/ 336731 w 343272"/>
              <a:gd name="connsiteY5" fmla="*/ 774805 h 1073174"/>
              <a:gd name="connsiteX6" fmla="*/ 266881 w 343272"/>
              <a:gd name="connsiteY6" fmla="*/ 622405 h 1073174"/>
              <a:gd name="connsiteX7" fmla="*/ 181 w 343272"/>
              <a:gd name="connsiteY7" fmla="*/ 105 h 107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72" h="1073174">
                <a:moveTo>
                  <a:pt x="181" y="105"/>
                </a:moveTo>
                <a:cubicBezTo>
                  <a:pt x="7589" y="8572"/>
                  <a:pt x="258944" y="535093"/>
                  <a:pt x="311331" y="673205"/>
                </a:cubicBezTo>
                <a:cubicBezTo>
                  <a:pt x="363718" y="811317"/>
                  <a:pt x="342023" y="763163"/>
                  <a:pt x="314506" y="828780"/>
                </a:cubicBezTo>
                <a:cubicBezTo>
                  <a:pt x="286989" y="894397"/>
                  <a:pt x="167927" y="1040976"/>
                  <a:pt x="146231" y="1066905"/>
                </a:cubicBezTo>
                <a:cubicBezTo>
                  <a:pt x="124535" y="1092834"/>
                  <a:pt x="152581" y="1033038"/>
                  <a:pt x="184331" y="984355"/>
                </a:cubicBezTo>
                <a:cubicBezTo>
                  <a:pt x="216081" y="935672"/>
                  <a:pt x="322973" y="835130"/>
                  <a:pt x="336731" y="774805"/>
                </a:cubicBezTo>
                <a:cubicBezTo>
                  <a:pt x="350489" y="714480"/>
                  <a:pt x="319269" y="747818"/>
                  <a:pt x="266881" y="622405"/>
                </a:cubicBezTo>
                <a:cubicBezTo>
                  <a:pt x="214494" y="496993"/>
                  <a:pt x="-7227" y="-8362"/>
                  <a:pt x="181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23B96670-2118-A39E-26B0-755476746F67}"/>
              </a:ext>
            </a:extLst>
          </p:cNvPr>
          <p:cNvSpPr/>
          <p:nvPr/>
        </p:nvSpPr>
        <p:spPr>
          <a:xfrm>
            <a:off x="3162287" y="3115840"/>
            <a:ext cx="442263" cy="1466913"/>
          </a:xfrm>
          <a:custGeom>
            <a:avLst/>
            <a:gdLst>
              <a:gd name="connsiteX0" fmla="*/ 441338 w 442263"/>
              <a:gd name="connsiteY0" fmla="*/ 2010 h 1466913"/>
              <a:gd name="connsiteX1" fmla="*/ 276238 w 442263"/>
              <a:gd name="connsiteY1" fmla="*/ 516360 h 1466913"/>
              <a:gd name="connsiteX2" fmla="*/ 111138 w 442263"/>
              <a:gd name="connsiteY2" fmla="*/ 986260 h 1466913"/>
              <a:gd name="connsiteX3" fmla="*/ 165113 w 442263"/>
              <a:gd name="connsiteY3" fmla="*/ 786235 h 1466913"/>
              <a:gd name="connsiteX4" fmla="*/ 15888 w 442263"/>
              <a:gd name="connsiteY4" fmla="*/ 1316460 h 1466913"/>
              <a:gd name="connsiteX5" fmla="*/ 9538 w 442263"/>
              <a:gd name="connsiteY5" fmla="*/ 1465685 h 1466913"/>
              <a:gd name="connsiteX6" fmla="*/ 22238 w 442263"/>
              <a:gd name="connsiteY6" fmla="*/ 1259310 h 1466913"/>
              <a:gd name="connsiteX7" fmla="*/ 260363 w 442263"/>
              <a:gd name="connsiteY7" fmla="*/ 367135 h 1466913"/>
              <a:gd name="connsiteX8" fmla="*/ 123838 w 442263"/>
              <a:gd name="connsiteY8" fmla="*/ 941810 h 1466913"/>
              <a:gd name="connsiteX9" fmla="*/ 244488 w 442263"/>
              <a:gd name="connsiteY9" fmla="*/ 471910 h 1466913"/>
              <a:gd name="connsiteX10" fmla="*/ 339738 w 442263"/>
              <a:gd name="connsiteY10" fmla="*/ 341735 h 1466913"/>
              <a:gd name="connsiteX11" fmla="*/ 441338 w 442263"/>
              <a:gd name="connsiteY11" fmla="*/ 2010 h 146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2263" h="1466913">
                <a:moveTo>
                  <a:pt x="441338" y="2010"/>
                </a:moveTo>
                <a:cubicBezTo>
                  <a:pt x="430755" y="31114"/>
                  <a:pt x="331271" y="352318"/>
                  <a:pt x="276238" y="516360"/>
                </a:cubicBezTo>
                <a:cubicBezTo>
                  <a:pt x="221205" y="680402"/>
                  <a:pt x="129659" y="941281"/>
                  <a:pt x="111138" y="986260"/>
                </a:cubicBezTo>
                <a:cubicBezTo>
                  <a:pt x="92617" y="1031239"/>
                  <a:pt x="180988" y="731202"/>
                  <a:pt x="165113" y="786235"/>
                </a:cubicBezTo>
                <a:cubicBezTo>
                  <a:pt x="149238" y="841268"/>
                  <a:pt x="41817" y="1203218"/>
                  <a:pt x="15888" y="1316460"/>
                </a:cubicBezTo>
                <a:cubicBezTo>
                  <a:pt x="-10041" y="1429702"/>
                  <a:pt x="8480" y="1475210"/>
                  <a:pt x="9538" y="1465685"/>
                </a:cubicBezTo>
                <a:cubicBezTo>
                  <a:pt x="10596" y="1456160"/>
                  <a:pt x="-19566" y="1442402"/>
                  <a:pt x="22238" y="1259310"/>
                </a:cubicBezTo>
                <a:cubicBezTo>
                  <a:pt x="64042" y="1076218"/>
                  <a:pt x="243430" y="420052"/>
                  <a:pt x="260363" y="367135"/>
                </a:cubicBezTo>
                <a:cubicBezTo>
                  <a:pt x="277296" y="314218"/>
                  <a:pt x="126484" y="924347"/>
                  <a:pt x="123838" y="941810"/>
                </a:cubicBezTo>
                <a:cubicBezTo>
                  <a:pt x="121192" y="959273"/>
                  <a:pt x="208505" y="571922"/>
                  <a:pt x="244488" y="471910"/>
                </a:cubicBezTo>
                <a:cubicBezTo>
                  <a:pt x="280471" y="371898"/>
                  <a:pt x="310634" y="415289"/>
                  <a:pt x="339738" y="341735"/>
                </a:cubicBezTo>
                <a:cubicBezTo>
                  <a:pt x="368842" y="268181"/>
                  <a:pt x="451921" y="-27094"/>
                  <a:pt x="441338" y="2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E1873468-27EA-BF73-91C3-041BF46865E2}"/>
              </a:ext>
            </a:extLst>
          </p:cNvPr>
          <p:cNvSpPr/>
          <p:nvPr/>
        </p:nvSpPr>
        <p:spPr>
          <a:xfrm>
            <a:off x="3305599" y="4564896"/>
            <a:ext cx="251272" cy="1306628"/>
          </a:xfrm>
          <a:custGeom>
            <a:avLst/>
            <a:gdLst>
              <a:gd name="connsiteX0" fmla="*/ 50376 w 251272"/>
              <a:gd name="connsiteY0" fmla="*/ 754 h 1306628"/>
              <a:gd name="connsiteX1" fmla="*/ 24976 w 251272"/>
              <a:gd name="connsiteY1" fmla="*/ 616704 h 1306628"/>
              <a:gd name="connsiteX2" fmla="*/ 240876 w 251272"/>
              <a:gd name="connsiteY2" fmla="*/ 1267579 h 1306628"/>
              <a:gd name="connsiteX3" fmla="*/ 196426 w 251272"/>
              <a:gd name="connsiteY3" fmla="*/ 1169154 h 1306628"/>
              <a:gd name="connsiteX4" fmla="*/ 15451 w 251272"/>
              <a:gd name="connsiteY4" fmla="*/ 642104 h 1306628"/>
              <a:gd name="connsiteX5" fmla="*/ 9101 w 251272"/>
              <a:gd name="connsiteY5" fmla="*/ 334129 h 1306628"/>
              <a:gd name="connsiteX6" fmla="*/ 9101 w 251272"/>
              <a:gd name="connsiteY6" fmla="*/ 486529 h 1306628"/>
              <a:gd name="connsiteX7" fmla="*/ 50376 w 251272"/>
              <a:gd name="connsiteY7" fmla="*/ 754 h 130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272" h="1306628">
                <a:moveTo>
                  <a:pt x="50376" y="754"/>
                </a:moveTo>
                <a:cubicBezTo>
                  <a:pt x="53022" y="22450"/>
                  <a:pt x="-6774" y="405567"/>
                  <a:pt x="24976" y="616704"/>
                </a:cubicBezTo>
                <a:cubicBezTo>
                  <a:pt x="56726" y="827841"/>
                  <a:pt x="212301" y="1175504"/>
                  <a:pt x="240876" y="1267579"/>
                </a:cubicBezTo>
                <a:cubicBezTo>
                  <a:pt x="269451" y="1359654"/>
                  <a:pt x="233997" y="1273400"/>
                  <a:pt x="196426" y="1169154"/>
                </a:cubicBezTo>
                <a:cubicBezTo>
                  <a:pt x="158855" y="1064908"/>
                  <a:pt x="46672" y="781275"/>
                  <a:pt x="15451" y="642104"/>
                </a:cubicBezTo>
                <a:cubicBezTo>
                  <a:pt x="-15770" y="502933"/>
                  <a:pt x="10159" y="360058"/>
                  <a:pt x="9101" y="334129"/>
                </a:cubicBezTo>
                <a:cubicBezTo>
                  <a:pt x="8043" y="308200"/>
                  <a:pt x="-953" y="541033"/>
                  <a:pt x="9101" y="486529"/>
                </a:cubicBezTo>
                <a:cubicBezTo>
                  <a:pt x="19155" y="432025"/>
                  <a:pt x="47730" y="-20942"/>
                  <a:pt x="50376" y="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D3C20172-7B57-AE69-6129-1F5066440A3F}"/>
              </a:ext>
            </a:extLst>
          </p:cNvPr>
          <p:cNvSpPr/>
          <p:nvPr/>
        </p:nvSpPr>
        <p:spPr>
          <a:xfrm>
            <a:off x="3494309" y="5622510"/>
            <a:ext cx="322162" cy="795693"/>
          </a:xfrm>
          <a:custGeom>
            <a:avLst/>
            <a:gdLst>
              <a:gd name="connsiteX0" fmla="*/ 1366 w 322162"/>
              <a:gd name="connsiteY0" fmla="*/ 6765 h 795693"/>
              <a:gd name="connsiteX1" fmla="*/ 210916 w 322162"/>
              <a:gd name="connsiteY1" fmla="*/ 546515 h 795693"/>
              <a:gd name="connsiteX2" fmla="*/ 223616 w 322162"/>
              <a:gd name="connsiteY2" fmla="*/ 711615 h 795693"/>
              <a:gd name="connsiteX3" fmla="*/ 172816 w 322162"/>
              <a:gd name="connsiteY3" fmla="*/ 305215 h 795693"/>
              <a:gd name="connsiteX4" fmla="*/ 258541 w 322162"/>
              <a:gd name="connsiteY4" fmla="*/ 727490 h 795693"/>
              <a:gd name="connsiteX5" fmla="*/ 322041 w 322162"/>
              <a:gd name="connsiteY5" fmla="*/ 787815 h 795693"/>
              <a:gd name="connsiteX6" fmla="*/ 242666 w 322162"/>
              <a:gd name="connsiteY6" fmla="*/ 651290 h 795693"/>
              <a:gd name="connsiteX7" fmla="*/ 125191 w 322162"/>
              <a:gd name="connsiteY7" fmla="*/ 270290 h 795693"/>
              <a:gd name="connsiteX8" fmla="*/ 1366 w 322162"/>
              <a:gd name="connsiteY8" fmla="*/ 6765 h 7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162" h="795693">
                <a:moveTo>
                  <a:pt x="1366" y="6765"/>
                </a:moveTo>
                <a:cubicBezTo>
                  <a:pt x="15653" y="52802"/>
                  <a:pt x="173874" y="429040"/>
                  <a:pt x="210916" y="546515"/>
                </a:cubicBezTo>
                <a:cubicBezTo>
                  <a:pt x="247958" y="663990"/>
                  <a:pt x="229966" y="751832"/>
                  <a:pt x="223616" y="711615"/>
                </a:cubicBezTo>
                <a:cubicBezTo>
                  <a:pt x="217266" y="671398"/>
                  <a:pt x="166995" y="302569"/>
                  <a:pt x="172816" y="305215"/>
                </a:cubicBezTo>
                <a:cubicBezTo>
                  <a:pt x="178637" y="307861"/>
                  <a:pt x="233670" y="647057"/>
                  <a:pt x="258541" y="727490"/>
                </a:cubicBezTo>
                <a:cubicBezTo>
                  <a:pt x="283412" y="807923"/>
                  <a:pt x="324687" y="800515"/>
                  <a:pt x="322041" y="787815"/>
                </a:cubicBezTo>
                <a:cubicBezTo>
                  <a:pt x="319395" y="775115"/>
                  <a:pt x="275474" y="737544"/>
                  <a:pt x="242666" y="651290"/>
                </a:cubicBezTo>
                <a:cubicBezTo>
                  <a:pt x="209858" y="565036"/>
                  <a:pt x="161704" y="379828"/>
                  <a:pt x="125191" y="270290"/>
                </a:cubicBezTo>
                <a:cubicBezTo>
                  <a:pt x="88678" y="160752"/>
                  <a:pt x="-12921" y="-39272"/>
                  <a:pt x="1366" y="6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6EF1D945-BA79-68B6-76B7-3CCF5DE29D3A}"/>
              </a:ext>
            </a:extLst>
          </p:cNvPr>
          <p:cNvSpPr/>
          <p:nvPr/>
        </p:nvSpPr>
        <p:spPr>
          <a:xfrm>
            <a:off x="5661025" y="6648450"/>
            <a:ext cx="568657" cy="241532"/>
          </a:xfrm>
          <a:custGeom>
            <a:avLst/>
            <a:gdLst>
              <a:gd name="connsiteX0" fmla="*/ 0 w 568657"/>
              <a:gd name="connsiteY0" fmla="*/ 0 h 241532"/>
              <a:gd name="connsiteX1" fmla="*/ 263525 w 568657"/>
              <a:gd name="connsiteY1" fmla="*/ 139700 h 241532"/>
              <a:gd name="connsiteX2" fmla="*/ 460375 w 568657"/>
              <a:gd name="connsiteY2" fmla="*/ 215900 h 241532"/>
              <a:gd name="connsiteX3" fmla="*/ 431800 w 568657"/>
              <a:gd name="connsiteY3" fmla="*/ 180975 h 241532"/>
              <a:gd name="connsiteX4" fmla="*/ 568325 w 568657"/>
              <a:gd name="connsiteY4" fmla="*/ 241300 h 241532"/>
              <a:gd name="connsiteX5" fmla="*/ 473075 w 568657"/>
              <a:gd name="connsiteY5" fmla="*/ 203200 h 241532"/>
              <a:gd name="connsiteX6" fmla="*/ 342900 w 568657"/>
              <a:gd name="connsiteY6" fmla="*/ 152400 h 241532"/>
              <a:gd name="connsiteX7" fmla="*/ 0 w 568657"/>
              <a:gd name="connsiteY7" fmla="*/ 0 h 24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8657" h="241532">
                <a:moveTo>
                  <a:pt x="0" y="0"/>
                </a:moveTo>
                <a:cubicBezTo>
                  <a:pt x="93398" y="51858"/>
                  <a:pt x="186796" y="103717"/>
                  <a:pt x="263525" y="139700"/>
                </a:cubicBezTo>
                <a:cubicBezTo>
                  <a:pt x="340254" y="175683"/>
                  <a:pt x="432329" y="209021"/>
                  <a:pt x="460375" y="215900"/>
                </a:cubicBezTo>
                <a:cubicBezTo>
                  <a:pt x="488421" y="222779"/>
                  <a:pt x="413808" y="176742"/>
                  <a:pt x="431800" y="180975"/>
                </a:cubicBezTo>
                <a:cubicBezTo>
                  <a:pt x="449792" y="185208"/>
                  <a:pt x="561446" y="237596"/>
                  <a:pt x="568325" y="241300"/>
                </a:cubicBezTo>
                <a:cubicBezTo>
                  <a:pt x="575204" y="245004"/>
                  <a:pt x="473075" y="203200"/>
                  <a:pt x="473075" y="203200"/>
                </a:cubicBezTo>
                <a:lnTo>
                  <a:pt x="342900" y="1524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E28CC692-A2B9-D696-29D3-AA6AB273EF71}"/>
              </a:ext>
            </a:extLst>
          </p:cNvPr>
          <p:cNvSpPr/>
          <p:nvPr/>
        </p:nvSpPr>
        <p:spPr>
          <a:xfrm>
            <a:off x="6174720" y="6434802"/>
            <a:ext cx="462242" cy="446117"/>
          </a:xfrm>
          <a:custGeom>
            <a:avLst/>
            <a:gdLst>
              <a:gd name="connsiteX0" fmla="*/ 461030 w 462242"/>
              <a:gd name="connsiteY0" fmla="*/ 923 h 446117"/>
              <a:gd name="connsiteX1" fmla="*/ 448330 w 462242"/>
              <a:gd name="connsiteY1" fmla="*/ 197773 h 446117"/>
              <a:gd name="connsiteX2" fmla="*/ 330855 w 462242"/>
              <a:gd name="connsiteY2" fmla="*/ 334298 h 446117"/>
              <a:gd name="connsiteX3" fmla="*/ 375305 w 462242"/>
              <a:gd name="connsiteY3" fmla="*/ 302548 h 446117"/>
              <a:gd name="connsiteX4" fmla="*/ 251480 w 462242"/>
              <a:gd name="connsiteY4" fmla="*/ 388273 h 446117"/>
              <a:gd name="connsiteX5" fmla="*/ 165755 w 462242"/>
              <a:gd name="connsiteY5" fmla="*/ 423198 h 446117"/>
              <a:gd name="connsiteX6" fmla="*/ 3830 w 462242"/>
              <a:gd name="connsiteY6" fmla="*/ 445423 h 446117"/>
              <a:gd name="connsiteX7" fmla="*/ 73680 w 462242"/>
              <a:gd name="connsiteY7" fmla="*/ 432723 h 446117"/>
              <a:gd name="connsiteX8" fmla="*/ 321330 w 462242"/>
              <a:gd name="connsiteY8" fmla="*/ 359698 h 446117"/>
              <a:gd name="connsiteX9" fmla="*/ 429280 w 462242"/>
              <a:gd name="connsiteY9" fmla="*/ 239048 h 446117"/>
              <a:gd name="connsiteX10" fmla="*/ 451505 w 462242"/>
              <a:gd name="connsiteY10" fmla="*/ 83473 h 446117"/>
              <a:gd name="connsiteX11" fmla="*/ 457855 w 462242"/>
              <a:gd name="connsiteY11" fmla="*/ 121573 h 446117"/>
              <a:gd name="connsiteX12" fmla="*/ 461030 w 462242"/>
              <a:gd name="connsiteY12" fmla="*/ 923 h 44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2242" h="446117">
                <a:moveTo>
                  <a:pt x="461030" y="923"/>
                </a:moveTo>
                <a:cubicBezTo>
                  <a:pt x="459443" y="13623"/>
                  <a:pt x="470026" y="142211"/>
                  <a:pt x="448330" y="197773"/>
                </a:cubicBezTo>
                <a:cubicBezTo>
                  <a:pt x="426634" y="253335"/>
                  <a:pt x="343026" y="316836"/>
                  <a:pt x="330855" y="334298"/>
                </a:cubicBezTo>
                <a:cubicBezTo>
                  <a:pt x="318684" y="351760"/>
                  <a:pt x="388534" y="293552"/>
                  <a:pt x="375305" y="302548"/>
                </a:cubicBezTo>
                <a:cubicBezTo>
                  <a:pt x="362076" y="311544"/>
                  <a:pt x="286405" y="368165"/>
                  <a:pt x="251480" y="388273"/>
                </a:cubicBezTo>
                <a:cubicBezTo>
                  <a:pt x="216555" y="408381"/>
                  <a:pt x="207030" y="413673"/>
                  <a:pt x="165755" y="423198"/>
                </a:cubicBezTo>
                <a:cubicBezTo>
                  <a:pt x="124480" y="432723"/>
                  <a:pt x="19176" y="443836"/>
                  <a:pt x="3830" y="445423"/>
                </a:cubicBezTo>
                <a:cubicBezTo>
                  <a:pt x="-11516" y="447011"/>
                  <a:pt x="20763" y="447011"/>
                  <a:pt x="73680" y="432723"/>
                </a:cubicBezTo>
                <a:cubicBezTo>
                  <a:pt x="126597" y="418436"/>
                  <a:pt x="262063" y="391977"/>
                  <a:pt x="321330" y="359698"/>
                </a:cubicBezTo>
                <a:cubicBezTo>
                  <a:pt x="380597" y="327419"/>
                  <a:pt x="407584" y="285086"/>
                  <a:pt x="429280" y="239048"/>
                </a:cubicBezTo>
                <a:cubicBezTo>
                  <a:pt x="450976" y="193011"/>
                  <a:pt x="446743" y="103052"/>
                  <a:pt x="451505" y="83473"/>
                </a:cubicBezTo>
                <a:cubicBezTo>
                  <a:pt x="456267" y="63894"/>
                  <a:pt x="456797" y="132685"/>
                  <a:pt x="457855" y="121573"/>
                </a:cubicBezTo>
                <a:cubicBezTo>
                  <a:pt x="458913" y="110461"/>
                  <a:pt x="462617" y="-11777"/>
                  <a:pt x="461030" y="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EEDC81D8-109A-A93E-AF64-9781249C360A}"/>
              </a:ext>
            </a:extLst>
          </p:cNvPr>
          <p:cNvSpPr/>
          <p:nvPr/>
        </p:nvSpPr>
        <p:spPr>
          <a:xfrm>
            <a:off x="6628201" y="6184216"/>
            <a:ext cx="74387" cy="389109"/>
          </a:xfrm>
          <a:custGeom>
            <a:avLst/>
            <a:gdLst>
              <a:gd name="connsiteX0" fmla="*/ 74224 w 74387"/>
              <a:gd name="connsiteY0" fmla="*/ 684 h 389109"/>
              <a:gd name="connsiteX1" fmla="*/ 23424 w 74387"/>
              <a:gd name="connsiteY1" fmla="*/ 137209 h 389109"/>
              <a:gd name="connsiteX2" fmla="*/ 13899 w 74387"/>
              <a:gd name="connsiteY2" fmla="*/ 384859 h 389109"/>
              <a:gd name="connsiteX3" fmla="*/ 4374 w 74387"/>
              <a:gd name="connsiteY3" fmla="*/ 286434 h 389109"/>
              <a:gd name="connsiteX4" fmla="*/ 4374 w 74387"/>
              <a:gd name="connsiteY4" fmla="*/ 191184 h 389109"/>
              <a:gd name="connsiteX5" fmla="*/ 74224 w 74387"/>
              <a:gd name="connsiteY5" fmla="*/ 684 h 38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87" h="389109">
                <a:moveTo>
                  <a:pt x="74224" y="684"/>
                </a:moveTo>
                <a:cubicBezTo>
                  <a:pt x="77399" y="-8312"/>
                  <a:pt x="33478" y="73180"/>
                  <a:pt x="23424" y="137209"/>
                </a:cubicBezTo>
                <a:cubicBezTo>
                  <a:pt x="13370" y="201238"/>
                  <a:pt x="17074" y="359988"/>
                  <a:pt x="13899" y="384859"/>
                </a:cubicBezTo>
                <a:cubicBezTo>
                  <a:pt x="10724" y="409730"/>
                  <a:pt x="5961" y="318713"/>
                  <a:pt x="4374" y="286434"/>
                </a:cubicBezTo>
                <a:cubicBezTo>
                  <a:pt x="2787" y="254155"/>
                  <a:pt x="-4622" y="235105"/>
                  <a:pt x="4374" y="191184"/>
                </a:cubicBezTo>
                <a:cubicBezTo>
                  <a:pt x="13370" y="147263"/>
                  <a:pt x="71049" y="9680"/>
                  <a:pt x="74224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B1A64A51-90FD-965E-682B-297E41033ED1}"/>
              </a:ext>
            </a:extLst>
          </p:cNvPr>
          <p:cNvSpPr/>
          <p:nvPr/>
        </p:nvSpPr>
        <p:spPr>
          <a:xfrm>
            <a:off x="6657479" y="5486157"/>
            <a:ext cx="48274" cy="725728"/>
          </a:xfrm>
          <a:custGeom>
            <a:avLst/>
            <a:gdLst>
              <a:gd name="connsiteX0" fmla="*/ 25896 w 48274"/>
              <a:gd name="connsiteY0" fmla="*/ 243 h 725728"/>
              <a:gd name="connsiteX1" fmla="*/ 10021 w 48274"/>
              <a:gd name="connsiteY1" fmla="*/ 241543 h 725728"/>
              <a:gd name="connsiteX2" fmla="*/ 10021 w 48274"/>
              <a:gd name="connsiteY2" fmla="*/ 206618 h 725728"/>
              <a:gd name="connsiteX3" fmla="*/ 32246 w 48274"/>
              <a:gd name="connsiteY3" fmla="*/ 486018 h 725728"/>
              <a:gd name="connsiteX4" fmla="*/ 48121 w 48274"/>
              <a:gd name="connsiteY4" fmla="*/ 724143 h 725728"/>
              <a:gd name="connsiteX5" fmla="*/ 22721 w 48274"/>
              <a:gd name="connsiteY5" fmla="*/ 574918 h 725728"/>
              <a:gd name="connsiteX6" fmla="*/ 496 w 48274"/>
              <a:gd name="connsiteY6" fmla="*/ 292343 h 725728"/>
              <a:gd name="connsiteX7" fmla="*/ 25896 w 48274"/>
              <a:gd name="connsiteY7" fmla="*/ 243 h 72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74" h="725728">
                <a:moveTo>
                  <a:pt x="25896" y="243"/>
                </a:moveTo>
                <a:cubicBezTo>
                  <a:pt x="27483" y="-8224"/>
                  <a:pt x="12667" y="207147"/>
                  <a:pt x="10021" y="241543"/>
                </a:cubicBezTo>
                <a:cubicBezTo>
                  <a:pt x="7375" y="275939"/>
                  <a:pt x="6317" y="165872"/>
                  <a:pt x="10021" y="206618"/>
                </a:cubicBezTo>
                <a:cubicBezTo>
                  <a:pt x="13725" y="247364"/>
                  <a:pt x="25896" y="399764"/>
                  <a:pt x="32246" y="486018"/>
                </a:cubicBezTo>
                <a:cubicBezTo>
                  <a:pt x="38596" y="572272"/>
                  <a:pt x="49708" y="709326"/>
                  <a:pt x="48121" y="724143"/>
                </a:cubicBezTo>
                <a:cubicBezTo>
                  <a:pt x="46534" y="738960"/>
                  <a:pt x="30659" y="646885"/>
                  <a:pt x="22721" y="574918"/>
                </a:cubicBezTo>
                <a:cubicBezTo>
                  <a:pt x="14783" y="502951"/>
                  <a:pt x="-3208" y="382301"/>
                  <a:pt x="496" y="292343"/>
                </a:cubicBezTo>
                <a:cubicBezTo>
                  <a:pt x="4200" y="202385"/>
                  <a:pt x="24309" y="8710"/>
                  <a:pt x="25896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7BCB77B5-F3FD-7624-F66A-9B71E042CFAB}"/>
              </a:ext>
            </a:extLst>
          </p:cNvPr>
          <p:cNvSpPr/>
          <p:nvPr/>
        </p:nvSpPr>
        <p:spPr>
          <a:xfrm>
            <a:off x="6568896" y="5110339"/>
            <a:ext cx="121633" cy="370255"/>
          </a:xfrm>
          <a:custGeom>
            <a:avLst/>
            <a:gdLst>
              <a:gd name="connsiteX0" fmla="*/ 179 w 121633"/>
              <a:gd name="connsiteY0" fmla="*/ 1411 h 370255"/>
              <a:gd name="connsiteX1" fmla="*/ 35104 w 121633"/>
              <a:gd name="connsiteY1" fmla="*/ 131586 h 370255"/>
              <a:gd name="connsiteX2" fmla="*/ 120829 w 121633"/>
              <a:gd name="connsiteY2" fmla="*/ 366536 h 370255"/>
              <a:gd name="connsiteX3" fmla="*/ 76379 w 121633"/>
              <a:gd name="connsiteY3" fmla="*/ 271286 h 370255"/>
              <a:gd name="connsiteX4" fmla="*/ 47804 w 121633"/>
              <a:gd name="connsiteY4" fmla="*/ 210961 h 370255"/>
              <a:gd name="connsiteX5" fmla="*/ 179 w 121633"/>
              <a:gd name="connsiteY5" fmla="*/ 1411 h 37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633" h="370255">
                <a:moveTo>
                  <a:pt x="179" y="1411"/>
                </a:moveTo>
                <a:cubicBezTo>
                  <a:pt x="-1938" y="-11818"/>
                  <a:pt x="14996" y="70732"/>
                  <a:pt x="35104" y="131586"/>
                </a:cubicBezTo>
                <a:cubicBezTo>
                  <a:pt x="55212" y="192440"/>
                  <a:pt x="113950" y="343253"/>
                  <a:pt x="120829" y="366536"/>
                </a:cubicBezTo>
                <a:cubicBezTo>
                  <a:pt x="127708" y="389819"/>
                  <a:pt x="88550" y="297215"/>
                  <a:pt x="76379" y="271286"/>
                </a:cubicBezTo>
                <a:cubicBezTo>
                  <a:pt x="64208" y="245357"/>
                  <a:pt x="61033" y="251178"/>
                  <a:pt x="47804" y="210961"/>
                </a:cubicBezTo>
                <a:cubicBezTo>
                  <a:pt x="34575" y="170744"/>
                  <a:pt x="2296" y="14640"/>
                  <a:pt x="179" y="1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497B27F4-0D24-D3BF-422C-712A9006C9A5}"/>
              </a:ext>
            </a:extLst>
          </p:cNvPr>
          <p:cNvSpPr/>
          <p:nvPr/>
        </p:nvSpPr>
        <p:spPr>
          <a:xfrm>
            <a:off x="6412121" y="4619280"/>
            <a:ext cx="172506" cy="507975"/>
          </a:xfrm>
          <a:custGeom>
            <a:avLst/>
            <a:gdLst>
              <a:gd name="connsiteX0" fmla="*/ 7729 w 172506"/>
              <a:gd name="connsiteY0" fmla="*/ 345 h 507975"/>
              <a:gd name="connsiteX1" fmla="*/ 36304 w 172506"/>
              <a:gd name="connsiteY1" fmla="*/ 238470 h 507975"/>
              <a:gd name="connsiteX2" fmla="*/ 166479 w 172506"/>
              <a:gd name="connsiteY2" fmla="*/ 495645 h 507975"/>
              <a:gd name="connsiteX3" fmla="*/ 137904 w 172506"/>
              <a:gd name="connsiteY3" fmla="*/ 451195 h 507975"/>
              <a:gd name="connsiteX4" fmla="*/ 23604 w 172506"/>
              <a:gd name="connsiteY4" fmla="*/ 311495 h 507975"/>
              <a:gd name="connsiteX5" fmla="*/ 77579 w 172506"/>
              <a:gd name="connsiteY5" fmla="*/ 365470 h 507975"/>
              <a:gd name="connsiteX6" fmla="*/ 4554 w 172506"/>
              <a:gd name="connsiteY6" fmla="*/ 155920 h 507975"/>
              <a:gd name="connsiteX7" fmla="*/ 7729 w 172506"/>
              <a:gd name="connsiteY7" fmla="*/ 184495 h 507975"/>
              <a:gd name="connsiteX8" fmla="*/ 7729 w 172506"/>
              <a:gd name="connsiteY8" fmla="*/ 345 h 5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506" h="507975">
                <a:moveTo>
                  <a:pt x="7729" y="345"/>
                </a:moveTo>
                <a:cubicBezTo>
                  <a:pt x="12491" y="9341"/>
                  <a:pt x="9846" y="155920"/>
                  <a:pt x="36304" y="238470"/>
                </a:cubicBezTo>
                <a:cubicBezTo>
                  <a:pt x="62762" y="321020"/>
                  <a:pt x="149546" y="460191"/>
                  <a:pt x="166479" y="495645"/>
                </a:cubicBezTo>
                <a:cubicBezTo>
                  <a:pt x="183412" y="531099"/>
                  <a:pt x="161716" y="481887"/>
                  <a:pt x="137904" y="451195"/>
                </a:cubicBezTo>
                <a:cubicBezTo>
                  <a:pt x="114092" y="420503"/>
                  <a:pt x="33658" y="325782"/>
                  <a:pt x="23604" y="311495"/>
                </a:cubicBezTo>
                <a:cubicBezTo>
                  <a:pt x="13550" y="297208"/>
                  <a:pt x="80754" y="391399"/>
                  <a:pt x="77579" y="365470"/>
                </a:cubicBezTo>
                <a:cubicBezTo>
                  <a:pt x="74404" y="339541"/>
                  <a:pt x="16196" y="186082"/>
                  <a:pt x="4554" y="155920"/>
                </a:cubicBezTo>
                <a:cubicBezTo>
                  <a:pt x="-7088" y="125758"/>
                  <a:pt x="7200" y="208307"/>
                  <a:pt x="7729" y="184495"/>
                </a:cubicBezTo>
                <a:cubicBezTo>
                  <a:pt x="8258" y="160683"/>
                  <a:pt x="2967" y="-8651"/>
                  <a:pt x="7729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97C4D18A-4C9A-F112-7636-B59E8CB1D5BA}"/>
              </a:ext>
            </a:extLst>
          </p:cNvPr>
          <p:cNvSpPr/>
          <p:nvPr/>
        </p:nvSpPr>
        <p:spPr>
          <a:xfrm>
            <a:off x="6384212" y="4449606"/>
            <a:ext cx="33048" cy="295598"/>
          </a:xfrm>
          <a:custGeom>
            <a:avLst/>
            <a:gdLst>
              <a:gd name="connsiteX0" fmla="*/ 19763 w 33048"/>
              <a:gd name="connsiteY0" fmla="*/ 1744 h 295598"/>
              <a:gd name="connsiteX1" fmla="*/ 7063 w 33048"/>
              <a:gd name="connsiteY1" fmla="*/ 128744 h 295598"/>
              <a:gd name="connsiteX2" fmla="*/ 32463 w 33048"/>
              <a:gd name="connsiteY2" fmla="*/ 293844 h 295598"/>
              <a:gd name="connsiteX3" fmla="*/ 22938 w 33048"/>
              <a:gd name="connsiteY3" fmla="*/ 211294 h 295598"/>
              <a:gd name="connsiteX4" fmla="*/ 713 w 33048"/>
              <a:gd name="connsiteY4" fmla="*/ 141444 h 295598"/>
              <a:gd name="connsiteX5" fmla="*/ 7063 w 33048"/>
              <a:gd name="connsiteY5" fmla="*/ 58894 h 295598"/>
              <a:gd name="connsiteX6" fmla="*/ 19763 w 33048"/>
              <a:gd name="connsiteY6" fmla="*/ 1744 h 29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48" h="295598">
                <a:moveTo>
                  <a:pt x="19763" y="1744"/>
                </a:moveTo>
                <a:cubicBezTo>
                  <a:pt x="19763" y="13386"/>
                  <a:pt x="4946" y="80061"/>
                  <a:pt x="7063" y="128744"/>
                </a:cubicBezTo>
                <a:cubicBezTo>
                  <a:pt x="9180" y="177427"/>
                  <a:pt x="29817" y="280086"/>
                  <a:pt x="32463" y="293844"/>
                </a:cubicBezTo>
                <a:cubicBezTo>
                  <a:pt x="35109" y="307602"/>
                  <a:pt x="28230" y="236694"/>
                  <a:pt x="22938" y="211294"/>
                </a:cubicBezTo>
                <a:cubicBezTo>
                  <a:pt x="17646" y="185894"/>
                  <a:pt x="3359" y="166844"/>
                  <a:pt x="713" y="141444"/>
                </a:cubicBezTo>
                <a:cubicBezTo>
                  <a:pt x="-1933" y="116044"/>
                  <a:pt x="3359" y="77944"/>
                  <a:pt x="7063" y="58894"/>
                </a:cubicBezTo>
                <a:cubicBezTo>
                  <a:pt x="10767" y="39844"/>
                  <a:pt x="19763" y="-9898"/>
                  <a:pt x="19763" y="1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B85CB46B-E8D9-8364-EF33-105F97335063}"/>
              </a:ext>
            </a:extLst>
          </p:cNvPr>
          <p:cNvSpPr/>
          <p:nvPr/>
        </p:nvSpPr>
        <p:spPr>
          <a:xfrm>
            <a:off x="6464181" y="4416412"/>
            <a:ext cx="275565" cy="309956"/>
          </a:xfrm>
          <a:custGeom>
            <a:avLst/>
            <a:gdLst>
              <a:gd name="connsiteX0" fmla="*/ 119 w 275565"/>
              <a:gd name="connsiteY0" fmla="*/ 13 h 309956"/>
              <a:gd name="connsiteX1" fmla="*/ 82669 w 275565"/>
              <a:gd name="connsiteY1" fmla="*/ 82563 h 309956"/>
              <a:gd name="connsiteX2" fmla="*/ 66794 w 275565"/>
              <a:gd name="connsiteY2" fmla="*/ 130188 h 309956"/>
              <a:gd name="connsiteX3" fmla="*/ 117594 w 275565"/>
              <a:gd name="connsiteY3" fmla="*/ 187338 h 309956"/>
              <a:gd name="connsiteX4" fmla="*/ 95369 w 275565"/>
              <a:gd name="connsiteY4" fmla="*/ 165113 h 309956"/>
              <a:gd name="connsiteX5" fmla="*/ 269994 w 275565"/>
              <a:gd name="connsiteY5" fmla="*/ 304813 h 309956"/>
              <a:gd name="connsiteX6" fmla="*/ 216019 w 275565"/>
              <a:gd name="connsiteY6" fmla="*/ 266713 h 309956"/>
              <a:gd name="connsiteX7" fmla="*/ 54094 w 275565"/>
              <a:gd name="connsiteY7" fmla="*/ 142888 h 309956"/>
              <a:gd name="connsiteX8" fmla="*/ 63619 w 275565"/>
              <a:gd name="connsiteY8" fmla="*/ 88913 h 309956"/>
              <a:gd name="connsiteX9" fmla="*/ 119 w 275565"/>
              <a:gd name="connsiteY9" fmla="*/ 13 h 30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565" h="309956">
                <a:moveTo>
                  <a:pt x="119" y="13"/>
                </a:moveTo>
                <a:cubicBezTo>
                  <a:pt x="3294" y="-1045"/>
                  <a:pt x="71557" y="60867"/>
                  <a:pt x="82669" y="82563"/>
                </a:cubicBezTo>
                <a:cubicBezTo>
                  <a:pt x="93781" y="104259"/>
                  <a:pt x="60973" y="112726"/>
                  <a:pt x="66794" y="130188"/>
                </a:cubicBezTo>
                <a:cubicBezTo>
                  <a:pt x="72615" y="147650"/>
                  <a:pt x="112832" y="181517"/>
                  <a:pt x="117594" y="187338"/>
                </a:cubicBezTo>
                <a:cubicBezTo>
                  <a:pt x="122356" y="193159"/>
                  <a:pt x="69969" y="145534"/>
                  <a:pt x="95369" y="165113"/>
                </a:cubicBezTo>
                <a:cubicBezTo>
                  <a:pt x="120769" y="184692"/>
                  <a:pt x="249886" y="287880"/>
                  <a:pt x="269994" y="304813"/>
                </a:cubicBezTo>
                <a:cubicBezTo>
                  <a:pt x="290102" y="321746"/>
                  <a:pt x="252002" y="293700"/>
                  <a:pt x="216019" y="266713"/>
                </a:cubicBezTo>
                <a:cubicBezTo>
                  <a:pt x="180036" y="239726"/>
                  <a:pt x="79494" y="172521"/>
                  <a:pt x="54094" y="142888"/>
                </a:cubicBezTo>
                <a:cubicBezTo>
                  <a:pt x="28694" y="113255"/>
                  <a:pt x="69440" y="114842"/>
                  <a:pt x="63619" y="88913"/>
                </a:cubicBezTo>
                <a:cubicBezTo>
                  <a:pt x="57798" y="62984"/>
                  <a:pt x="-3056" y="1071"/>
                  <a:pt x="11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EE84BA0C-438E-D300-9FD5-6CB794C04057}"/>
              </a:ext>
            </a:extLst>
          </p:cNvPr>
          <p:cNvSpPr/>
          <p:nvPr/>
        </p:nvSpPr>
        <p:spPr>
          <a:xfrm>
            <a:off x="6375354" y="4393901"/>
            <a:ext cx="175421" cy="149837"/>
          </a:xfrm>
          <a:custGeom>
            <a:avLst/>
            <a:gdLst>
              <a:gd name="connsiteX0" fmla="*/ 46 w 175421"/>
              <a:gd name="connsiteY0" fmla="*/ 63799 h 149837"/>
              <a:gd name="connsiteX1" fmla="*/ 104821 w 175421"/>
              <a:gd name="connsiteY1" fmla="*/ 12999 h 149837"/>
              <a:gd name="connsiteX2" fmla="*/ 174671 w 175421"/>
              <a:gd name="connsiteY2" fmla="*/ 41574 h 149837"/>
              <a:gd name="connsiteX3" fmla="*/ 142921 w 175421"/>
              <a:gd name="connsiteY3" fmla="*/ 38399 h 149837"/>
              <a:gd name="connsiteX4" fmla="*/ 161971 w 175421"/>
              <a:gd name="connsiteY4" fmla="*/ 95549 h 149837"/>
              <a:gd name="connsiteX5" fmla="*/ 168321 w 175421"/>
              <a:gd name="connsiteY5" fmla="*/ 149524 h 149837"/>
              <a:gd name="connsiteX6" fmla="*/ 158796 w 175421"/>
              <a:gd name="connsiteY6" fmla="*/ 70149 h 149837"/>
              <a:gd name="connsiteX7" fmla="*/ 92121 w 175421"/>
              <a:gd name="connsiteY7" fmla="*/ 299 h 149837"/>
              <a:gd name="connsiteX8" fmla="*/ 46 w 175421"/>
              <a:gd name="connsiteY8" fmla="*/ 63799 h 14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421" h="149837">
                <a:moveTo>
                  <a:pt x="46" y="63799"/>
                </a:moveTo>
                <a:cubicBezTo>
                  <a:pt x="2163" y="65916"/>
                  <a:pt x="75717" y="16703"/>
                  <a:pt x="104821" y="12999"/>
                </a:cubicBezTo>
                <a:cubicBezTo>
                  <a:pt x="133925" y="9295"/>
                  <a:pt x="168321" y="37341"/>
                  <a:pt x="174671" y="41574"/>
                </a:cubicBezTo>
                <a:cubicBezTo>
                  <a:pt x="181021" y="45807"/>
                  <a:pt x="145038" y="29403"/>
                  <a:pt x="142921" y="38399"/>
                </a:cubicBezTo>
                <a:cubicBezTo>
                  <a:pt x="140804" y="47395"/>
                  <a:pt x="157738" y="77028"/>
                  <a:pt x="161971" y="95549"/>
                </a:cubicBezTo>
                <a:cubicBezTo>
                  <a:pt x="166204" y="114070"/>
                  <a:pt x="168850" y="153757"/>
                  <a:pt x="168321" y="149524"/>
                </a:cubicBezTo>
                <a:cubicBezTo>
                  <a:pt x="167792" y="145291"/>
                  <a:pt x="171496" y="95020"/>
                  <a:pt x="158796" y="70149"/>
                </a:cubicBezTo>
                <a:cubicBezTo>
                  <a:pt x="146096" y="45278"/>
                  <a:pt x="115934" y="5591"/>
                  <a:pt x="92121" y="299"/>
                </a:cubicBezTo>
                <a:cubicBezTo>
                  <a:pt x="68308" y="-4993"/>
                  <a:pt x="-2071" y="61682"/>
                  <a:pt x="46" y="63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C6E8D3A4-2FF8-3732-EC3F-63AA85BC49ED}"/>
              </a:ext>
            </a:extLst>
          </p:cNvPr>
          <p:cNvSpPr/>
          <p:nvPr/>
        </p:nvSpPr>
        <p:spPr>
          <a:xfrm>
            <a:off x="6437930" y="4357629"/>
            <a:ext cx="277551" cy="329635"/>
          </a:xfrm>
          <a:custGeom>
            <a:avLst/>
            <a:gdLst>
              <a:gd name="connsiteX0" fmla="*/ 970 w 277551"/>
              <a:gd name="connsiteY0" fmla="*/ 1646 h 329635"/>
              <a:gd name="connsiteX1" fmla="*/ 143845 w 277551"/>
              <a:gd name="connsiteY1" fmla="*/ 106421 h 329635"/>
              <a:gd name="connsiteX2" fmla="*/ 143845 w 277551"/>
              <a:gd name="connsiteY2" fmla="*/ 77846 h 329635"/>
              <a:gd name="connsiteX3" fmla="*/ 232745 w 277551"/>
              <a:gd name="connsiteY3" fmla="*/ 217546 h 329635"/>
              <a:gd name="connsiteX4" fmla="*/ 274020 w 277551"/>
              <a:gd name="connsiteY4" fmla="*/ 328671 h 329635"/>
              <a:gd name="connsiteX5" fmla="*/ 261320 w 277551"/>
              <a:gd name="connsiteY5" fmla="*/ 261996 h 329635"/>
              <a:gd name="connsiteX6" fmla="*/ 150195 w 277551"/>
              <a:gd name="connsiteY6" fmla="*/ 103246 h 329635"/>
              <a:gd name="connsiteX7" fmla="*/ 83520 w 277551"/>
              <a:gd name="connsiteY7" fmla="*/ 46096 h 329635"/>
              <a:gd name="connsiteX8" fmla="*/ 970 w 277551"/>
              <a:gd name="connsiteY8" fmla="*/ 1646 h 32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551" h="329635">
                <a:moveTo>
                  <a:pt x="970" y="1646"/>
                </a:moveTo>
                <a:cubicBezTo>
                  <a:pt x="11024" y="11700"/>
                  <a:pt x="120033" y="93721"/>
                  <a:pt x="143845" y="106421"/>
                </a:cubicBezTo>
                <a:cubicBezTo>
                  <a:pt x="167658" y="119121"/>
                  <a:pt x="129028" y="59325"/>
                  <a:pt x="143845" y="77846"/>
                </a:cubicBezTo>
                <a:cubicBezTo>
                  <a:pt x="158662" y="96367"/>
                  <a:pt x="211049" y="175742"/>
                  <a:pt x="232745" y="217546"/>
                </a:cubicBezTo>
                <a:cubicBezTo>
                  <a:pt x="254441" y="259350"/>
                  <a:pt x="269258" y="321263"/>
                  <a:pt x="274020" y="328671"/>
                </a:cubicBezTo>
                <a:cubicBezTo>
                  <a:pt x="278783" y="336079"/>
                  <a:pt x="281958" y="299567"/>
                  <a:pt x="261320" y="261996"/>
                </a:cubicBezTo>
                <a:cubicBezTo>
                  <a:pt x="240683" y="224425"/>
                  <a:pt x="179828" y="139229"/>
                  <a:pt x="150195" y="103246"/>
                </a:cubicBezTo>
                <a:cubicBezTo>
                  <a:pt x="120562" y="67263"/>
                  <a:pt x="105216" y="61971"/>
                  <a:pt x="83520" y="46096"/>
                </a:cubicBezTo>
                <a:cubicBezTo>
                  <a:pt x="61824" y="30221"/>
                  <a:pt x="-9084" y="-8408"/>
                  <a:pt x="970" y="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07E6BF66-E954-AA21-6130-5CB83768DF6E}"/>
              </a:ext>
            </a:extLst>
          </p:cNvPr>
          <p:cNvSpPr/>
          <p:nvPr/>
        </p:nvSpPr>
        <p:spPr>
          <a:xfrm>
            <a:off x="6381650" y="4362443"/>
            <a:ext cx="210358" cy="120713"/>
          </a:xfrm>
          <a:custGeom>
            <a:avLst/>
            <a:gdLst>
              <a:gd name="connsiteX0" fmla="*/ 100 w 210358"/>
              <a:gd name="connsiteY0" fmla="*/ 120657 h 120713"/>
              <a:gd name="connsiteX1" fmla="*/ 69950 w 210358"/>
              <a:gd name="connsiteY1" fmla="*/ 15882 h 120713"/>
              <a:gd name="connsiteX2" fmla="*/ 133450 w 210358"/>
              <a:gd name="connsiteY2" fmla="*/ 22232 h 120713"/>
              <a:gd name="connsiteX3" fmla="*/ 209650 w 210358"/>
              <a:gd name="connsiteY3" fmla="*/ 95257 h 120713"/>
              <a:gd name="connsiteX4" fmla="*/ 85825 w 210358"/>
              <a:gd name="connsiteY4" fmla="*/ 7 h 120713"/>
              <a:gd name="connsiteX5" fmla="*/ 100 w 210358"/>
              <a:gd name="connsiteY5" fmla="*/ 120657 h 1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58" h="120713">
                <a:moveTo>
                  <a:pt x="100" y="120657"/>
                </a:moveTo>
                <a:cubicBezTo>
                  <a:pt x="-2546" y="123303"/>
                  <a:pt x="47725" y="32286"/>
                  <a:pt x="69950" y="15882"/>
                </a:cubicBezTo>
                <a:cubicBezTo>
                  <a:pt x="92175" y="-522"/>
                  <a:pt x="110167" y="9003"/>
                  <a:pt x="133450" y="22232"/>
                </a:cubicBezTo>
                <a:cubicBezTo>
                  <a:pt x="156733" y="35461"/>
                  <a:pt x="217587" y="98961"/>
                  <a:pt x="209650" y="95257"/>
                </a:cubicBezTo>
                <a:cubicBezTo>
                  <a:pt x="201713" y="91553"/>
                  <a:pt x="119162" y="1065"/>
                  <a:pt x="85825" y="7"/>
                </a:cubicBezTo>
                <a:cubicBezTo>
                  <a:pt x="52488" y="-1051"/>
                  <a:pt x="2746" y="118011"/>
                  <a:pt x="100" y="120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819EA6FB-1DCD-101B-D524-2C6A789EC611}"/>
              </a:ext>
            </a:extLst>
          </p:cNvPr>
          <p:cNvSpPr/>
          <p:nvPr/>
        </p:nvSpPr>
        <p:spPr>
          <a:xfrm>
            <a:off x="6508606" y="4391023"/>
            <a:ext cx="39385" cy="168282"/>
          </a:xfrm>
          <a:custGeom>
            <a:avLst/>
            <a:gdLst>
              <a:gd name="connsiteX0" fmla="*/ 144 w 39385"/>
              <a:gd name="connsiteY0" fmla="*/ 2 h 168282"/>
              <a:gd name="connsiteX1" fmla="*/ 25544 w 39385"/>
              <a:gd name="connsiteY1" fmla="*/ 104777 h 168282"/>
              <a:gd name="connsiteX2" fmla="*/ 35069 w 39385"/>
              <a:gd name="connsiteY2" fmla="*/ 168277 h 168282"/>
              <a:gd name="connsiteX3" fmla="*/ 38244 w 39385"/>
              <a:gd name="connsiteY3" fmla="*/ 101602 h 168282"/>
              <a:gd name="connsiteX4" fmla="*/ 144 w 39385"/>
              <a:gd name="connsiteY4" fmla="*/ 2 h 16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85" h="168282">
                <a:moveTo>
                  <a:pt x="144" y="2"/>
                </a:moveTo>
                <a:cubicBezTo>
                  <a:pt x="-1973" y="531"/>
                  <a:pt x="19723" y="76731"/>
                  <a:pt x="25544" y="104777"/>
                </a:cubicBezTo>
                <a:cubicBezTo>
                  <a:pt x="31365" y="132823"/>
                  <a:pt x="32952" y="168806"/>
                  <a:pt x="35069" y="168277"/>
                </a:cubicBezTo>
                <a:cubicBezTo>
                  <a:pt x="37186" y="167748"/>
                  <a:pt x="41419" y="126473"/>
                  <a:pt x="38244" y="101602"/>
                </a:cubicBezTo>
                <a:cubicBezTo>
                  <a:pt x="35069" y="76731"/>
                  <a:pt x="2261" y="-527"/>
                  <a:pt x="14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11389B41-83C8-19B2-19CB-D675C7E8DB4C}"/>
              </a:ext>
            </a:extLst>
          </p:cNvPr>
          <p:cNvSpPr/>
          <p:nvPr/>
        </p:nvSpPr>
        <p:spPr>
          <a:xfrm>
            <a:off x="6521297" y="4508497"/>
            <a:ext cx="188005" cy="194126"/>
          </a:xfrm>
          <a:custGeom>
            <a:avLst/>
            <a:gdLst>
              <a:gd name="connsiteX0" fmla="*/ 153 w 188005"/>
              <a:gd name="connsiteY0" fmla="*/ 3 h 194126"/>
              <a:gd name="connsiteX1" fmla="*/ 82703 w 188005"/>
              <a:gd name="connsiteY1" fmla="*/ 73028 h 194126"/>
              <a:gd name="connsiteX2" fmla="*/ 130328 w 188005"/>
              <a:gd name="connsiteY2" fmla="*/ 104778 h 194126"/>
              <a:gd name="connsiteX3" fmla="*/ 187478 w 188005"/>
              <a:gd name="connsiteY3" fmla="*/ 193678 h 194126"/>
              <a:gd name="connsiteX4" fmla="*/ 155728 w 188005"/>
              <a:gd name="connsiteY4" fmla="*/ 136528 h 194126"/>
              <a:gd name="connsiteX5" fmla="*/ 104928 w 188005"/>
              <a:gd name="connsiteY5" fmla="*/ 76203 h 194126"/>
              <a:gd name="connsiteX6" fmla="*/ 153 w 188005"/>
              <a:gd name="connsiteY6" fmla="*/ 3 h 19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005" h="194126">
                <a:moveTo>
                  <a:pt x="153" y="3"/>
                </a:moveTo>
                <a:cubicBezTo>
                  <a:pt x="-3551" y="-526"/>
                  <a:pt x="61007" y="55566"/>
                  <a:pt x="82703" y="73028"/>
                </a:cubicBezTo>
                <a:cubicBezTo>
                  <a:pt x="104399" y="90490"/>
                  <a:pt x="112866" y="84670"/>
                  <a:pt x="130328" y="104778"/>
                </a:cubicBezTo>
                <a:cubicBezTo>
                  <a:pt x="147790" y="124886"/>
                  <a:pt x="183245" y="188386"/>
                  <a:pt x="187478" y="193678"/>
                </a:cubicBezTo>
                <a:cubicBezTo>
                  <a:pt x="191711" y="198970"/>
                  <a:pt x="169486" y="156107"/>
                  <a:pt x="155728" y="136528"/>
                </a:cubicBezTo>
                <a:cubicBezTo>
                  <a:pt x="141970" y="116949"/>
                  <a:pt x="127153" y="95253"/>
                  <a:pt x="104928" y="76203"/>
                </a:cubicBezTo>
                <a:cubicBezTo>
                  <a:pt x="82703" y="57153"/>
                  <a:pt x="3857" y="532"/>
                  <a:pt x="15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4ED5AD9E-7C5C-D252-D2E6-5DBFF34B981C}"/>
              </a:ext>
            </a:extLst>
          </p:cNvPr>
          <p:cNvSpPr/>
          <p:nvPr/>
        </p:nvSpPr>
        <p:spPr>
          <a:xfrm>
            <a:off x="6587955" y="4438439"/>
            <a:ext cx="133946" cy="235313"/>
          </a:xfrm>
          <a:custGeom>
            <a:avLst/>
            <a:gdLst>
              <a:gd name="connsiteX0" fmla="*/ 170 w 133946"/>
              <a:gd name="connsiteY0" fmla="*/ 211 h 235313"/>
              <a:gd name="connsiteX1" fmla="*/ 76370 w 133946"/>
              <a:gd name="connsiteY1" fmla="*/ 95461 h 235313"/>
              <a:gd name="connsiteX2" fmla="*/ 133520 w 133946"/>
              <a:gd name="connsiteY2" fmla="*/ 235161 h 235313"/>
              <a:gd name="connsiteX3" fmla="*/ 98595 w 133946"/>
              <a:gd name="connsiteY3" fmla="*/ 120861 h 235313"/>
              <a:gd name="connsiteX4" fmla="*/ 170 w 133946"/>
              <a:gd name="connsiteY4" fmla="*/ 211 h 23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946" h="235313">
                <a:moveTo>
                  <a:pt x="170" y="211"/>
                </a:moveTo>
                <a:cubicBezTo>
                  <a:pt x="-3534" y="-4022"/>
                  <a:pt x="54145" y="56303"/>
                  <a:pt x="76370" y="95461"/>
                </a:cubicBezTo>
                <a:cubicBezTo>
                  <a:pt x="98595" y="134619"/>
                  <a:pt x="129816" y="230928"/>
                  <a:pt x="133520" y="235161"/>
                </a:cubicBezTo>
                <a:cubicBezTo>
                  <a:pt x="137224" y="239394"/>
                  <a:pt x="116057" y="154198"/>
                  <a:pt x="98595" y="120861"/>
                </a:cubicBezTo>
                <a:cubicBezTo>
                  <a:pt x="81133" y="87524"/>
                  <a:pt x="3874" y="4444"/>
                  <a:pt x="170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4FE1794F-6190-4035-723C-5066CA9F2B6F}"/>
              </a:ext>
            </a:extLst>
          </p:cNvPr>
          <p:cNvSpPr/>
          <p:nvPr/>
        </p:nvSpPr>
        <p:spPr>
          <a:xfrm>
            <a:off x="6556127" y="4654391"/>
            <a:ext cx="149598" cy="390684"/>
          </a:xfrm>
          <a:custGeom>
            <a:avLst/>
            <a:gdLst>
              <a:gd name="connsiteX0" fmla="*/ 248 w 149598"/>
              <a:gd name="connsiteY0" fmla="*/ 159 h 390684"/>
              <a:gd name="connsiteX1" fmla="*/ 9773 w 149598"/>
              <a:gd name="connsiteY1" fmla="*/ 123984 h 390684"/>
              <a:gd name="connsiteX2" fmla="*/ 28823 w 149598"/>
              <a:gd name="connsiteY2" fmla="*/ 95409 h 390684"/>
              <a:gd name="connsiteX3" fmla="*/ 117723 w 149598"/>
              <a:gd name="connsiteY3" fmla="*/ 225584 h 390684"/>
              <a:gd name="connsiteX4" fmla="*/ 111373 w 149598"/>
              <a:gd name="connsiteY4" fmla="*/ 187484 h 390684"/>
              <a:gd name="connsiteX5" fmla="*/ 149473 w 149598"/>
              <a:gd name="connsiteY5" fmla="*/ 285909 h 390684"/>
              <a:gd name="connsiteX6" fmla="*/ 124073 w 149598"/>
              <a:gd name="connsiteY6" fmla="*/ 390684 h 390684"/>
              <a:gd name="connsiteX7" fmla="*/ 136773 w 149598"/>
              <a:gd name="connsiteY7" fmla="*/ 285909 h 390684"/>
              <a:gd name="connsiteX8" fmla="*/ 57398 w 149598"/>
              <a:gd name="connsiteY8" fmla="*/ 152559 h 390684"/>
              <a:gd name="connsiteX9" fmla="*/ 19298 w 149598"/>
              <a:gd name="connsiteY9" fmla="*/ 98584 h 390684"/>
              <a:gd name="connsiteX10" fmla="*/ 248 w 149598"/>
              <a:gd name="connsiteY10" fmla="*/ 159 h 39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598" h="390684">
                <a:moveTo>
                  <a:pt x="248" y="159"/>
                </a:moveTo>
                <a:cubicBezTo>
                  <a:pt x="-1339" y="4392"/>
                  <a:pt x="5011" y="108109"/>
                  <a:pt x="9773" y="123984"/>
                </a:cubicBezTo>
                <a:cubicBezTo>
                  <a:pt x="14535" y="139859"/>
                  <a:pt x="10831" y="78476"/>
                  <a:pt x="28823" y="95409"/>
                </a:cubicBezTo>
                <a:cubicBezTo>
                  <a:pt x="46815" y="112342"/>
                  <a:pt x="103965" y="210238"/>
                  <a:pt x="117723" y="225584"/>
                </a:cubicBezTo>
                <a:cubicBezTo>
                  <a:pt x="131481" y="240930"/>
                  <a:pt x="106081" y="177430"/>
                  <a:pt x="111373" y="187484"/>
                </a:cubicBezTo>
                <a:cubicBezTo>
                  <a:pt x="116665" y="197538"/>
                  <a:pt x="147356" y="252042"/>
                  <a:pt x="149473" y="285909"/>
                </a:cubicBezTo>
                <a:cubicBezTo>
                  <a:pt x="151590" y="319776"/>
                  <a:pt x="126190" y="390684"/>
                  <a:pt x="124073" y="390684"/>
                </a:cubicBezTo>
                <a:cubicBezTo>
                  <a:pt x="121956" y="390684"/>
                  <a:pt x="147886" y="325597"/>
                  <a:pt x="136773" y="285909"/>
                </a:cubicBezTo>
                <a:cubicBezTo>
                  <a:pt x="125661" y="246222"/>
                  <a:pt x="76977" y="183780"/>
                  <a:pt x="57398" y="152559"/>
                </a:cubicBezTo>
                <a:cubicBezTo>
                  <a:pt x="37819" y="121338"/>
                  <a:pt x="27765" y="119751"/>
                  <a:pt x="19298" y="98584"/>
                </a:cubicBezTo>
                <a:cubicBezTo>
                  <a:pt x="10831" y="77417"/>
                  <a:pt x="1835" y="-4074"/>
                  <a:pt x="248" y="15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B681D3E2-4E38-9F1D-E6E1-D2C6985E87C8}"/>
              </a:ext>
            </a:extLst>
          </p:cNvPr>
          <p:cNvSpPr/>
          <p:nvPr/>
        </p:nvSpPr>
        <p:spPr>
          <a:xfrm>
            <a:off x="6465227" y="4467166"/>
            <a:ext cx="129884" cy="480594"/>
          </a:xfrm>
          <a:custGeom>
            <a:avLst/>
            <a:gdLst>
              <a:gd name="connsiteX0" fmla="*/ 33998 w 129884"/>
              <a:gd name="connsiteY0" fmla="*/ 59 h 480594"/>
              <a:gd name="connsiteX1" fmla="*/ 24473 w 129884"/>
              <a:gd name="connsiteY1" fmla="*/ 171509 h 480594"/>
              <a:gd name="connsiteX2" fmla="*/ 30823 w 129884"/>
              <a:gd name="connsiteY2" fmla="*/ 304859 h 480594"/>
              <a:gd name="connsiteX3" fmla="*/ 30823 w 129884"/>
              <a:gd name="connsiteY3" fmla="*/ 269934 h 480594"/>
              <a:gd name="connsiteX4" fmla="*/ 126073 w 129884"/>
              <a:gd name="connsiteY4" fmla="*/ 476309 h 480594"/>
              <a:gd name="connsiteX5" fmla="*/ 103848 w 129884"/>
              <a:gd name="connsiteY5" fmla="*/ 400109 h 480594"/>
              <a:gd name="connsiteX6" fmla="*/ 37173 w 129884"/>
              <a:gd name="connsiteY6" fmla="*/ 285809 h 480594"/>
              <a:gd name="connsiteX7" fmla="*/ 2248 w 129884"/>
              <a:gd name="connsiteY7" fmla="*/ 161984 h 480594"/>
              <a:gd name="connsiteX8" fmla="*/ 5423 w 129884"/>
              <a:gd name="connsiteY8" fmla="*/ 190559 h 480594"/>
              <a:gd name="connsiteX9" fmla="*/ 33998 w 129884"/>
              <a:gd name="connsiteY9" fmla="*/ 59 h 48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884" h="480594">
                <a:moveTo>
                  <a:pt x="33998" y="59"/>
                </a:moveTo>
                <a:cubicBezTo>
                  <a:pt x="37173" y="-3116"/>
                  <a:pt x="25002" y="120709"/>
                  <a:pt x="24473" y="171509"/>
                </a:cubicBezTo>
                <a:cubicBezTo>
                  <a:pt x="23944" y="222309"/>
                  <a:pt x="29765" y="288455"/>
                  <a:pt x="30823" y="304859"/>
                </a:cubicBezTo>
                <a:cubicBezTo>
                  <a:pt x="31881" y="321263"/>
                  <a:pt x="14948" y="241359"/>
                  <a:pt x="30823" y="269934"/>
                </a:cubicBezTo>
                <a:cubicBezTo>
                  <a:pt x="46698" y="298509"/>
                  <a:pt x="113902" y="454613"/>
                  <a:pt x="126073" y="476309"/>
                </a:cubicBezTo>
                <a:cubicBezTo>
                  <a:pt x="138244" y="498005"/>
                  <a:pt x="118665" y="431859"/>
                  <a:pt x="103848" y="400109"/>
                </a:cubicBezTo>
                <a:cubicBezTo>
                  <a:pt x="89031" y="368359"/>
                  <a:pt x="54106" y="325496"/>
                  <a:pt x="37173" y="285809"/>
                </a:cubicBezTo>
                <a:cubicBezTo>
                  <a:pt x="20240" y="246122"/>
                  <a:pt x="7540" y="177859"/>
                  <a:pt x="2248" y="161984"/>
                </a:cubicBezTo>
                <a:cubicBezTo>
                  <a:pt x="-3044" y="146109"/>
                  <a:pt x="2248" y="211726"/>
                  <a:pt x="5423" y="190559"/>
                </a:cubicBezTo>
                <a:cubicBezTo>
                  <a:pt x="8598" y="169392"/>
                  <a:pt x="30823" y="3234"/>
                  <a:pt x="33998" y="5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3A8867C8-08A4-4C53-52EA-E80BFFB3B794}"/>
              </a:ext>
            </a:extLst>
          </p:cNvPr>
          <p:cNvSpPr/>
          <p:nvPr/>
        </p:nvSpPr>
        <p:spPr>
          <a:xfrm>
            <a:off x="6593829" y="4932123"/>
            <a:ext cx="204206" cy="189559"/>
          </a:xfrm>
          <a:custGeom>
            <a:avLst/>
            <a:gdLst>
              <a:gd name="connsiteX0" fmla="*/ 646 w 204206"/>
              <a:gd name="connsiteY0" fmla="*/ 71677 h 189559"/>
              <a:gd name="connsiteX1" fmla="*/ 80021 w 204206"/>
              <a:gd name="connsiteY1" fmla="*/ 141527 h 189559"/>
              <a:gd name="connsiteX2" fmla="*/ 64146 w 204206"/>
              <a:gd name="connsiteY2" fmla="*/ 179627 h 189559"/>
              <a:gd name="connsiteX3" fmla="*/ 143521 w 204206"/>
              <a:gd name="connsiteY3" fmla="*/ 170102 h 189559"/>
              <a:gd name="connsiteX4" fmla="*/ 175271 w 204206"/>
              <a:gd name="connsiteY4" fmla="*/ 135177 h 189559"/>
              <a:gd name="connsiteX5" fmla="*/ 203846 w 204206"/>
              <a:gd name="connsiteY5" fmla="*/ 1827 h 189559"/>
              <a:gd name="connsiteX6" fmla="*/ 191146 w 204206"/>
              <a:gd name="connsiteY6" fmla="*/ 62152 h 189559"/>
              <a:gd name="connsiteX7" fmla="*/ 187971 w 204206"/>
              <a:gd name="connsiteY7" fmla="*/ 125652 h 189559"/>
              <a:gd name="connsiteX8" fmla="*/ 130821 w 204206"/>
              <a:gd name="connsiteY8" fmla="*/ 189152 h 189559"/>
              <a:gd name="connsiteX9" fmla="*/ 646 w 204206"/>
              <a:gd name="connsiteY9" fmla="*/ 71677 h 18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206" h="189559">
                <a:moveTo>
                  <a:pt x="646" y="71677"/>
                </a:moveTo>
                <a:cubicBezTo>
                  <a:pt x="-7821" y="63739"/>
                  <a:pt x="69438" y="123535"/>
                  <a:pt x="80021" y="141527"/>
                </a:cubicBezTo>
                <a:cubicBezTo>
                  <a:pt x="90604" y="159519"/>
                  <a:pt x="53563" y="174865"/>
                  <a:pt x="64146" y="179627"/>
                </a:cubicBezTo>
                <a:cubicBezTo>
                  <a:pt x="74729" y="184390"/>
                  <a:pt x="125000" y="177510"/>
                  <a:pt x="143521" y="170102"/>
                </a:cubicBezTo>
                <a:cubicBezTo>
                  <a:pt x="162042" y="162694"/>
                  <a:pt x="165217" y="163223"/>
                  <a:pt x="175271" y="135177"/>
                </a:cubicBezTo>
                <a:cubicBezTo>
                  <a:pt x="185325" y="107131"/>
                  <a:pt x="201200" y="13998"/>
                  <a:pt x="203846" y="1827"/>
                </a:cubicBezTo>
                <a:cubicBezTo>
                  <a:pt x="206492" y="-10344"/>
                  <a:pt x="193792" y="41515"/>
                  <a:pt x="191146" y="62152"/>
                </a:cubicBezTo>
                <a:cubicBezTo>
                  <a:pt x="188500" y="82789"/>
                  <a:pt x="198025" y="104485"/>
                  <a:pt x="187971" y="125652"/>
                </a:cubicBezTo>
                <a:cubicBezTo>
                  <a:pt x="177917" y="146819"/>
                  <a:pt x="154634" y="194444"/>
                  <a:pt x="130821" y="189152"/>
                </a:cubicBezTo>
                <a:cubicBezTo>
                  <a:pt x="107008" y="183860"/>
                  <a:pt x="9113" y="79615"/>
                  <a:pt x="646" y="7167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1333DC3E-438F-EB8E-7A15-CAFC488EDB46}"/>
              </a:ext>
            </a:extLst>
          </p:cNvPr>
          <p:cNvSpPr/>
          <p:nvPr/>
        </p:nvSpPr>
        <p:spPr>
          <a:xfrm>
            <a:off x="6721087" y="4708108"/>
            <a:ext cx="100159" cy="210782"/>
          </a:xfrm>
          <a:custGeom>
            <a:avLst/>
            <a:gdLst>
              <a:gd name="connsiteX0" fmla="*/ 388 w 100159"/>
              <a:gd name="connsiteY0" fmla="*/ 417 h 210782"/>
              <a:gd name="connsiteX1" fmla="*/ 60713 w 100159"/>
              <a:gd name="connsiteY1" fmla="*/ 108367 h 210782"/>
              <a:gd name="connsiteX2" fmla="*/ 92463 w 100159"/>
              <a:gd name="connsiteY2" fmla="*/ 209967 h 210782"/>
              <a:gd name="connsiteX3" fmla="*/ 92463 w 100159"/>
              <a:gd name="connsiteY3" fmla="*/ 149642 h 210782"/>
              <a:gd name="connsiteX4" fmla="*/ 388 w 100159"/>
              <a:gd name="connsiteY4" fmla="*/ 417 h 2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59" h="210782">
                <a:moveTo>
                  <a:pt x="388" y="417"/>
                </a:moveTo>
                <a:cubicBezTo>
                  <a:pt x="-4904" y="-6462"/>
                  <a:pt x="45367" y="73442"/>
                  <a:pt x="60713" y="108367"/>
                </a:cubicBezTo>
                <a:cubicBezTo>
                  <a:pt x="76059" y="143292"/>
                  <a:pt x="87171" y="203088"/>
                  <a:pt x="92463" y="209967"/>
                </a:cubicBezTo>
                <a:cubicBezTo>
                  <a:pt x="97755" y="216846"/>
                  <a:pt x="106750" y="178746"/>
                  <a:pt x="92463" y="149642"/>
                </a:cubicBezTo>
                <a:cubicBezTo>
                  <a:pt x="78176" y="120538"/>
                  <a:pt x="5680" y="7296"/>
                  <a:pt x="388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EF84D88C-2A7E-A08F-8244-B87B7A293E4C}"/>
              </a:ext>
            </a:extLst>
          </p:cNvPr>
          <p:cNvSpPr/>
          <p:nvPr/>
        </p:nvSpPr>
        <p:spPr>
          <a:xfrm>
            <a:off x="6854780" y="4962508"/>
            <a:ext cx="184532" cy="317978"/>
          </a:xfrm>
          <a:custGeom>
            <a:avLst/>
            <a:gdLst>
              <a:gd name="connsiteX0" fmla="*/ 45 w 184532"/>
              <a:gd name="connsiteY0" fmla="*/ 17 h 317978"/>
              <a:gd name="connsiteX1" fmla="*/ 101645 w 184532"/>
              <a:gd name="connsiteY1" fmla="*/ 155592 h 317978"/>
              <a:gd name="connsiteX2" fmla="*/ 184195 w 184532"/>
              <a:gd name="connsiteY2" fmla="*/ 317517 h 317978"/>
              <a:gd name="connsiteX3" fmla="*/ 130220 w 184532"/>
              <a:gd name="connsiteY3" fmla="*/ 203217 h 317978"/>
              <a:gd name="connsiteX4" fmla="*/ 114345 w 184532"/>
              <a:gd name="connsiteY4" fmla="*/ 165117 h 317978"/>
              <a:gd name="connsiteX5" fmla="*/ 45 w 184532"/>
              <a:gd name="connsiteY5" fmla="*/ 17 h 31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532" h="317978">
                <a:moveTo>
                  <a:pt x="45" y="17"/>
                </a:moveTo>
                <a:cubicBezTo>
                  <a:pt x="-2072" y="-1571"/>
                  <a:pt x="70953" y="102675"/>
                  <a:pt x="101645" y="155592"/>
                </a:cubicBezTo>
                <a:cubicBezTo>
                  <a:pt x="132337" y="208509"/>
                  <a:pt x="179433" y="309580"/>
                  <a:pt x="184195" y="317517"/>
                </a:cubicBezTo>
                <a:cubicBezTo>
                  <a:pt x="188958" y="325455"/>
                  <a:pt x="141862" y="228617"/>
                  <a:pt x="130220" y="203217"/>
                </a:cubicBezTo>
                <a:cubicBezTo>
                  <a:pt x="118578" y="177817"/>
                  <a:pt x="134453" y="199513"/>
                  <a:pt x="114345" y="165117"/>
                </a:cubicBezTo>
                <a:cubicBezTo>
                  <a:pt x="94237" y="130721"/>
                  <a:pt x="2162" y="1605"/>
                  <a:pt x="45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F3D9212C-6C34-A596-5F9D-1BE65F74E07B}"/>
              </a:ext>
            </a:extLst>
          </p:cNvPr>
          <p:cNvSpPr/>
          <p:nvPr/>
        </p:nvSpPr>
        <p:spPr>
          <a:xfrm>
            <a:off x="6718296" y="5149748"/>
            <a:ext cx="76267" cy="235259"/>
          </a:xfrm>
          <a:custGeom>
            <a:avLst/>
            <a:gdLst>
              <a:gd name="connsiteX0" fmla="*/ 4 w 76267"/>
              <a:gd name="connsiteY0" fmla="*/ 102 h 235259"/>
              <a:gd name="connsiteX1" fmla="*/ 60329 w 76267"/>
              <a:gd name="connsiteY1" fmla="*/ 133452 h 235259"/>
              <a:gd name="connsiteX2" fmla="*/ 76204 w 76267"/>
              <a:gd name="connsiteY2" fmla="*/ 235052 h 235259"/>
              <a:gd name="connsiteX3" fmla="*/ 63504 w 76267"/>
              <a:gd name="connsiteY3" fmla="*/ 155677 h 235259"/>
              <a:gd name="connsiteX4" fmla="*/ 4 w 76267"/>
              <a:gd name="connsiteY4" fmla="*/ 102 h 23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67" h="235259">
                <a:moveTo>
                  <a:pt x="4" y="102"/>
                </a:moveTo>
                <a:cubicBezTo>
                  <a:pt x="-525" y="-3602"/>
                  <a:pt x="47629" y="94294"/>
                  <a:pt x="60329" y="133452"/>
                </a:cubicBezTo>
                <a:cubicBezTo>
                  <a:pt x="73029" y="172610"/>
                  <a:pt x="75675" y="231348"/>
                  <a:pt x="76204" y="235052"/>
                </a:cubicBezTo>
                <a:cubicBezTo>
                  <a:pt x="76733" y="238756"/>
                  <a:pt x="74087" y="192189"/>
                  <a:pt x="63504" y="155677"/>
                </a:cubicBezTo>
                <a:cubicBezTo>
                  <a:pt x="52921" y="119165"/>
                  <a:pt x="533" y="3806"/>
                  <a:pt x="4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9888F135-A80F-8FB9-B762-1EFC14E52EB7}"/>
              </a:ext>
            </a:extLst>
          </p:cNvPr>
          <p:cNvSpPr/>
          <p:nvPr/>
        </p:nvSpPr>
        <p:spPr>
          <a:xfrm>
            <a:off x="6696048" y="5330763"/>
            <a:ext cx="209616" cy="100089"/>
          </a:xfrm>
          <a:custGeom>
            <a:avLst/>
            <a:gdLst>
              <a:gd name="connsiteX0" fmla="*/ 27 w 209616"/>
              <a:gd name="connsiteY0" fmla="*/ 19112 h 100089"/>
              <a:gd name="connsiteX1" fmla="*/ 107977 w 209616"/>
              <a:gd name="connsiteY1" fmla="*/ 98487 h 100089"/>
              <a:gd name="connsiteX2" fmla="*/ 111152 w 209616"/>
              <a:gd name="connsiteY2" fmla="*/ 66737 h 100089"/>
              <a:gd name="connsiteX3" fmla="*/ 209577 w 209616"/>
              <a:gd name="connsiteY3" fmla="*/ 62 h 100089"/>
              <a:gd name="connsiteX4" fmla="*/ 98452 w 209616"/>
              <a:gd name="connsiteY4" fmla="*/ 79437 h 100089"/>
              <a:gd name="connsiteX5" fmla="*/ 27 w 209616"/>
              <a:gd name="connsiteY5" fmla="*/ 19112 h 10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616" h="100089">
                <a:moveTo>
                  <a:pt x="27" y="19112"/>
                </a:moveTo>
                <a:cubicBezTo>
                  <a:pt x="1614" y="22287"/>
                  <a:pt x="89456" y="90550"/>
                  <a:pt x="107977" y="98487"/>
                </a:cubicBezTo>
                <a:cubicBezTo>
                  <a:pt x="126498" y="106424"/>
                  <a:pt x="94219" y="83141"/>
                  <a:pt x="111152" y="66737"/>
                </a:cubicBezTo>
                <a:cubicBezTo>
                  <a:pt x="128085" y="50333"/>
                  <a:pt x="211694" y="-2055"/>
                  <a:pt x="209577" y="62"/>
                </a:cubicBezTo>
                <a:cubicBezTo>
                  <a:pt x="207460" y="2179"/>
                  <a:pt x="131260" y="74674"/>
                  <a:pt x="98452" y="79437"/>
                </a:cubicBezTo>
                <a:cubicBezTo>
                  <a:pt x="65644" y="84200"/>
                  <a:pt x="-1560" y="15937"/>
                  <a:pt x="27" y="19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CDC7F75C-C336-34E0-66FC-9F1F885676E0}"/>
              </a:ext>
            </a:extLst>
          </p:cNvPr>
          <p:cNvSpPr/>
          <p:nvPr/>
        </p:nvSpPr>
        <p:spPr>
          <a:xfrm>
            <a:off x="6801090" y="5124031"/>
            <a:ext cx="190694" cy="467367"/>
          </a:xfrm>
          <a:custGeom>
            <a:avLst/>
            <a:gdLst>
              <a:gd name="connsiteX0" fmla="*/ 2935 w 190694"/>
              <a:gd name="connsiteY0" fmla="*/ 6769 h 467367"/>
              <a:gd name="connsiteX1" fmla="*/ 72785 w 190694"/>
              <a:gd name="connsiteY1" fmla="*/ 86144 h 467367"/>
              <a:gd name="connsiteX2" fmla="*/ 110885 w 190694"/>
              <a:gd name="connsiteY2" fmla="*/ 175044 h 467367"/>
              <a:gd name="connsiteX3" fmla="*/ 107710 w 190694"/>
              <a:gd name="connsiteY3" fmla="*/ 136944 h 467367"/>
              <a:gd name="connsiteX4" fmla="*/ 171210 w 190694"/>
              <a:gd name="connsiteY4" fmla="*/ 251244 h 467367"/>
              <a:gd name="connsiteX5" fmla="*/ 148985 w 190694"/>
              <a:gd name="connsiteY5" fmla="*/ 321094 h 467367"/>
              <a:gd name="connsiteX6" fmla="*/ 190260 w 190694"/>
              <a:gd name="connsiteY6" fmla="*/ 463969 h 467367"/>
              <a:gd name="connsiteX7" fmla="*/ 171210 w 190694"/>
              <a:gd name="connsiteY7" fmla="*/ 409994 h 467367"/>
              <a:gd name="connsiteX8" fmla="*/ 180735 w 190694"/>
              <a:gd name="connsiteY8" fmla="*/ 270294 h 467367"/>
              <a:gd name="connsiteX9" fmla="*/ 2935 w 190694"/>
              <a:gd name="connsiteY9" fmla="*/ 6769 h 46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694" h="467367">
                <a:moveTo>
                  <a:pt x="2935" y="6769"/>
                </a:moveTo>
                <a:cubicBezTo>
                  <a:pt x="-15057" y="-23923"/>
                  <a:pt x="54793" y="58098"/>
                  <a:pt x="72785" y="86144"/>
                </a:cubicBezTo>
                <a:cubicBezTo>
                  <a:pt x="90777" y="114190"/>
                  <a:pt x="105064" y="166577"/>
                  <a:pt x="110885" y="175044"/>
                </a:cubicBezTo>
                <a:cubicBezTo>
                  <a:pt x="116706" y="183511"/>
                  <a:pt x="97656" y="124244"/>
                  <a:pt x="107710" y="136944"/>
                </a:cubicBezTo>
                <a:cubicBezTo>
                  <a:pt x="117764" y="149644"/>
                  <a:pt x="164331" y="220552"/>
                  <a:pt x="171210" y="251244"/>
                </a:cubicBezTo>
                <a:cubicBezTo>
                  <a:pt x="178089" y="281936"/>
                  <a:pt x="145810" y="285640"/>
                  <a:pt x="148985" y="321094"/>
                </a:cubicBezTo>
                <a:cubicBezTo>
                  <a:pt x="152160" y="356548"/>
                  <a:pt x="186556" y="449152"/>
                  <a:pt x="190260" y="463969"/>
                </a:cubicBezTo>
                <a:cubicBezTo>
                  <a:pt x="193964" y="478786"/>
                  <a:pt x="172797" y="442273"/>
                  <a:pt x="171210" y="409994"/>
                </a:cubicBezTo>
                <a:cubicBezTo>
                  <a:pt x="169623" y="377715"/>
                  <a:pt x="203489" y="333794"/>
                  <a:pt x="180735" y="270294"/>
                </a:cubicBezTo>
                <a:cubicBezTo>
                  <a:pt x="157981" y="206794"/>
                  <a:pt x="20927" y="37461"/>
                  <a:pt x="2935" y="676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147C3B37-199E-F9FD-FFBD-F74DCD882E13}"/>
              </a:ext>
            </a:extLst>
          </p:cNvPr>
          <p:cNvSpPr/>
          <p:nvPr/>
        </p:nvSpPr>
        <p:spPr>
          <a:xfrm>
            <a:off x="7023097" y="5206607"/>
            <a:ext cx="121149" cy="369352"/>
          </a:xfrm>
          <a:custGeom>
            <a:avLst/>
            <a:gdLst>
              <a:gd name="connsiteX0" fmla="*/ 3 w 121149"/>
              <a:gd name="connsiteY0" fmla="*/ 393 h 369352"/>
              <a:gd name="connsiteX1" fmla="*/ 76203 w 121149"/>
              <a:gd name="connsiteY1" fmla="*/ 152793 h 369352"/>
              <a:gd name="connsiteX2" fmla="*/ 120653 w 121149"/>
              <a:gd name="connsiteY2" fmla="*/ 365518 h 369352"/>
              <a:gd name="connsiteX3" fmla="*/ 98428 w 121149"/>
              <a:gd name="connsiteY3" fmla="*/ 282968 h 369352"/>
              <a:gd name="connsiteX4" fmla="*/ 73028 w 121149"/>
              <a:gd name="connsiteY4" fmla="*/ 197243 h 369352"/>
              <a:gd name="connsiteX5" fmla="*/ 3 w 121149"/>
              <a:gd name="connsiteY5" fmla="*/ 393 h 36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49" h="369352">
                <a:moveTo>
                  <a:pt x="3" y="393"/>
                </a:moveTo>
                <a:cubicBezTo>
                  <a:pt x="532" y="-7015"/>
                  <a:pt x="56095" y="91939"/>
                  <a:pt x="76203" y="152793"/>
                </a:cubicBezTo>
                <a:cubicBezTo>
                  <a:pt x="96311" y="213647"/>
                  <a:pt x="116949" y="343822"/>
                  <a:pt x="120653" y="365518"/>
                </a:cubicBezTo>
                <a:cubicBezTo>
                  <a:pt x="124357" y="387214"/>
                  <a:pt x="106366" y="311014"/>
                  <a:pt x="98428" y="282968"/>
                </a:cubicBezTo>
                <a:cubicBezTo>
                  <a:pt x="90491" y="254922"/>
                  <a:pt x="88374" y="244339"/>
                  <a:pt x="73028" y="197243"/>
                </a:cubicBezTo>
                <a:cubicBezTo>
                  <a:pt x="57682" y="150147"/>
                  <a:pt x="-526" y="7801"/>
                  <a:pt x="3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8129DCE2-4A69-3C48-F0DC-42AFC39E5146}"/>
              </a:ext>
            </a:extLst>
          </p:cNvPr>
          <p:cNvSpPr/>
          <p:nvPr/>
        </p:nvSpPr>
        <p:spPr>
          <a:xfrm>
            <a:off x="7146704" y="5577632"/>
            <a:ext cx="48774" cy="740864"/>
          </a:xfrm>
          <a:custGeom>
            <a:avLst/>
            <a:gdLst>
              <a:gd name="connsiteX0" fmla="*/ 221 w 48774"/>
              <a:gd name="connsiteY0" fmla="*/ 843 h 740864"/>
              <a:gd name="connsiteX1" fmla="*/ 12921 w 48774"/>
              <a:gd name="connsiteY1" fmla="*/ 210393 h 740864"/>
              <a:gd name="connsiteX2" fmla="*/ 6571 w 48774"/>
              <a:gd name="connsiteY2" fmla="*/ 391368 h 740864"/>
              <a:gd name="connsiteX3" fmla="*/ 3396 w 48774"/>
              <a:gd name="connsiteY3" fmla="*/ 515193 h 740864"/>
              <a:gd name="connsiteX4" fmla="*/ 47846 w 48774"/>
              <a:gd name="connsiteY4" fmla="*/ 724743 h 740864"/>
              <a:gd name="connsiteX5" fmla="*/ 31971 w 48774"/>
              <a:gd name="connsiteY5" fmla="*/ 689818 h 740864"/>
              <a:gd name="connsiteX6" fmla="*/ 12921 w 48774"/>
              <a:gd name="connsiteY6" fmla="*/ 397718 h 740864"/>
              <a:gd name="connsiteX7" fmla="*/ 31971 w 48774"/>
              <a:gd name="connsiteY7" fmla="*/ 248493 h 740864"/>
              <a:gd name="connsiteX8" fmla="*/ 25621 w 48774"/>
              <a:gd name="connsiteY8" fmla="*/ 292943 h 740864"/>
              <a:gd name="connsiteX9" fmla="*/ 221 w 48774"/>
              <a:gd name="connsiteY9" fmla="*/ 843 h 74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774" h="740864">
                <a:moveTo>
                  <a:pt x="221" y="843"/>
                </a:moveTo>
                <a:cubicBezTo>
                  <a:pt x="-1896" y="-12915"/>
                  <a:pt x="11863" y="145306"/>
                  <a:pt x="12921" y="210393"/>
                </a:cubicBezTo>
                <a:cubicBezTo>
                  <a:pt x="13979" y="275480"/>
                  <a:pt x="8159" y="340568"/>
                  <a:pt x="6571" y="391368"/>
                </a:cubicBezTo>
                <a:cubicBezTo>
                  <a:pt x="4984" y="442168"/>
                  <a:pt x="-3483" y="459631"/>
                  <a:pt x="3396" y="515193"/>
                </a:cubicBezTo>
                <a:cubicBezTo>
                  <a:pt x="10275" y="570755"/>
                  <a:pt x="43084" y="695639"/>
                  <a:pt x="47846" y="724743"/>
                </a:cubicBezTo>
                <a:cubicBezTo>
                  <a:pt x="52608" y="753847"/>
                  <a:pt x="37792" y="744322"/>
                  <a:pt x="31971" y="689818"/>
                </a:cubicBezTo>
                <a:cubicBezTo>
                  <a:pt x="26150" y="635314"/>
                  <a:pt x="12921" y="471272"/>
                  <a:pt x="12921" y="397718"/>
                </a:cubicBezTo>
                <a:cubicBezTo>
                  <a:pt x="12921" y="324164"/>
                  <a:pt x="29854" y="265955"/>
                  <a:pt x="31971" y="248493"/>
                </a:cubicBezTo>
                <a:cubicBezTo>
                  <a:pt x="34088" y="231031"/>
                  <a:pt x="30913" y="327868"/>
                  <a:pt x="25621" y="292943"/>
                </a:cubicBezTo>
                <a:cubicBezTo>
                  <a:pt x="20329" y="258018"/>
                  <a:pt x="2338" y="14601"/>
                  <a:pt x="221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3312139F-0D5E-1651-9218-0F0885BC1C2C}"/>
              </a:ext>
            </a:extLst>
          </p:cNvPr>
          <p:cNvSpPr/>
          <p:nvPr/>
        </p:nvSpPr>
        <p:spPr>
          <a:xfrm>
            <a:off x="6689557" y="5394245"/>
            <a:ext cx="176026" cy="210984"/>
          </a:xfrm>
          <a:custGeom>
            <a:avLst/>
            <a:gdLst>
              <a:gd name="connsiteX0" fmla="*/ 168 w 176026"/>
              <a:gd name="connsiteY0" fmla="*/ 80 h 210984"/>
              <a:gd name="connsiteX1" fmla="*/ 101768 w 176026"/>
              <a:gd name="connsiteY1" fmla="*/ 73105 h 210984"/>
              <a:gd name="connsiteX2" fmla="*/ 174793 w 176026"/>
              <a:gd name="connsiteY2" fmla="*/ 209630 h 210984"/>
              <a:gd name="connsiteX3" fmla="*/ 146218 w 176026"/>
              <a:gd name="connsiteY3" fmla="*/ 139780 h 210984"/>
              <a:gd name="connsiteX4" fmla="*/ 127168 w 176026"/>
              <a:gd name="connsiteY4" fmla="*/ 85805 h 210984"/>
              <a:gd name="connsiteX5" fmla="*/ 168 w 176026"/>
              <a:gd name="connsiteY5" fmla="*/ 80 h 21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26" h="210984">
                <a:moveTo>
                  <a:pt x="168" y="80"/>
                </a:moveTo>
                <a:cubicBezTo>
                  <a:pt x="-4065" y="-2037"/>
                  <a:pt x="72664" y="38180"/>
                  <a:pt x="101768" y="73105"/>
                </a:cubicBezTo>
                <a:cubicBezTo>
                  <a:pt x="130872" y="108030"/>
                  <a:pt x="167385" y="198518"/>
                  <a:pt x="174793" y="209630"/>
                </a:cubicBezTo>
                <a:cubicBezTo>
                  <a:pt x="182201" y="220743"/>
                  <a:pt x="154156" y="160418"/>
                  <a:pt x="146218" y="139780"/>
                </a:cubicBezTo>
                <a:cubicBezTo>
                  <a:pt x="138281" y="119143"/>
                  <a:pt x="149922" y="106442"/>
                  <a:pt x="127168" y="85805"/>
                </a:cubicBezTo>
                <a:cubicBezTo>
                  <a:pt x="104414" y="65168"/>
                  <a:pt x="4401" y="2197"/>
                  <a:pt x="168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3EF583B8-2747-7F16-378A-858C4EDF9407}"/>
              </a:ext>
            </a:extLst>
          </p:cNvPr>
          <p:cNvSpPr/>
          <p:nvPr/>
        </p:nvSpPr>
        <p:spPr>
          <a:xfrm>
            <a:off x="6686547" y="5479888"/>
            <a:ext cx="286103" cy="137915"/>
          </a:xfrm>
          <a:custGeom>
            <a:avLst/>
            <a:gdLst>
              <a:gd name="connsiteX0" fmla="*/ 3 w 286103"/>
              <a:gd name="connsiteY0" fmla="*/ 162 h 137915"/>
              <a:gd name="connsiteX1" fmla="*/ 82553 w 286103"/>
              <a:gd name="connsiteY1" fmla="*/ 133512 h 137915"/>
              <a:gd name="connsiteX2" fmla="*/ 82553 w 286103"/>
              <a:gd name="connsiteY2" fmla="*/ 101762 h 137915"/>
              <a:gd name="connsiteX3" fmla="*/ 285753 w 286103"/>
              <a:gd name="connsiteY3" fmla="*/ 60487 h 137915"/>
              <a:gd name="connsiteX4" fmla="*/ 130178 w 286103"/>
              <a:gd name="connsiteY4" fmla="*/ 76362 h 137915"/>
              <a:gd name="connsiteX5" fmla="*/ 79378 w 286103"/>
              <a:gd name="connsiteY5" fmla="*/ 104937 h 137915"/>
              <a:gd name="connsiteX6" fmla="*/ 3 w 286103"/>
              <a:gd name="connsiteY6" fmla="*/ 162 h 13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103" h="137915">
                <a:moveTo>
                  <a:pt x="3" y="162"/>
                </a:moveTo>
                <a:cubicBezTo>
                  <a:pt x="532" y="4925"/>
                  <a:pt x="68795" y="116579"/>
                  <a:pt x="82553" y="133512"/>
                </a:cubicBezTo>
                <a:cubicBezTo>
                  <a:pt x="96311" y="150445"/>
                  <a:pt x="48686" y="113933"/>
                  <a:pt x="82553" y="101762"/>
                </a:cubicBezTo>
                <a:cubicBezTo>
                  <a:pt x="116420" y="89591"/>
                  <a:pt x="277816" y="64720"/>
                  <a:pt x="285753" y="60487"/>
                </a:cubicBezTo>
                <a:cubicBezTo>
                  <a:pt x="293690" y="56254"/>
                  <a:pt x="164574" y="68954"/>
                  <a:pt x="130178" y="76362"/>
                </a:cubicBezTo>
                <a:cubicBezTo>
                  <a:pt x="95782" y="83770"/>
                  <a:pt x="98428" y="112874"/>
                  <a:pt x="79378" y="104937"/>
                </a:cubicBezTo>
                <a:cubicBezTo>
                  <a:pt x="60328" y="97000"/>
                  <a:pt x="-526" y="-4601"/>
                  <a:pt x="3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C4BF0758-7E3F-8D21-A7D0-5707F3770338}"/>
              </a:ext>
            </a:extLst>
          </p:cNvPr>
          <p:cNvSpPr/>
          <p:nvPr/>
        </p:nvSpPr>
        <p:spPr>
          <a:xfrm>
            <a:off x="6853417" y="5632430"/>
            <a:ext cx="46485" cy="291426"/>
          </a:xfrm>
          <a:custGeom>
            <a:avLst/>
            <a:gdLst>
              <a:gd name="connsiteX0" fmla="*/ 36333 w 46485"/>
              <a:gd name="connsiteY0" fmla="*/ 20 h 291426"/>
              <a:gd name="connsiteX1" fmla="*/ 29983 w 46485"/>
              <a:gd name="connsiteY1" fmla="*/ 184170 h 291426"/>
              <a:gd name="connsiteX2" fmla="*/ 45858 w 46485"/>
              <a:gd name="connsiteY2" fmla="*/ 288945 h 291426"/>
              <a:gd name="connsiteX3" fmla="*/ 4583 w 46485"/>
              <a:gd name="connsiteY3" fmla="*/ 82570 h 291426"/>
              <a:gd name="connsiteX4" fmla="*/ 4583 w 46485"/>
              <a:gd name="connsiteY4" fmla="*/ 171470 h 291426"/>
              <a:gd name="connsiteX5" fmla="*/ 36333 w 46485"/>
              <a:gd name="connsiteY5" fmla="*/ 20 h 29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5" h="291426">
                <a:moveTo>
                  <a:pt x="36333" y="20"/>
                </a:moveTo>
                <a:cubicBezTo>
                  <a:pt x="40566" y="2137"/>
                  <a:pt x="28396" y="136016"/>
                  <a:pt x="29983" y="184170"/>
                </a:cubicBezTo>
                <a:cubicBezTo>
                  <a:pt x="31570" y="232324"/>
                  <a:pt x="50091" y="305878"/>
                  <a:pt x="45858" y="288945"/>
                </a:cubicBezTo>
                <a:cubicBezTo>
                  <a:pt x="41625" y="272012"/>
                  <a:pt x="11462" y="102149"/>
                  <a:pt x="4583" y="82570"/>
                </a:cubicBezTo>
                <a:cubicBezTo>
                  <a:pt x="-2296" y="62991"/>
                  <a:pt x="-709" y="179407"/>
                  <a:pt x="4583" y="171470"/>
                </a:cubicBezTo>
                <a:cubicBezTo>
                  <a:pt x="9875" y="163533"/>
                  <a:pt x="32100" y="-2097"/>
                  <a:pt x="36333" y="2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1F96E18A-8623-2E59-F108-ECA36511C495}"/>
              </a:ext>
            </a:extLst>
          </p:cNvPr>
          <p:cNvSpPr/>
          <p:nvPr/>
        </p:nvSpPr>
        <p:spPr>
          <a:xfrm>
            <a:off x="6953250" y="5638014"/>
            <a:ext cx="101612" cy="529155"/>
          </a:xfrm>
          <a:custGeom>
            <a:avLst/>
            <a:gdLst>
              <a:gd name="connsiteX0" fmla="*/ 0 w 101612"/>
              <a:gd name="connsiteY0" fmla="*/ 786 h 529155"/>
              <a:gd name="connsiteX1" fmla="*/ 79375 w 101612"/>
              <a:gd name="connsiteY1" fmla="*/ 207161 h 529155"/>
              <a:gd name="connsiteX2" fmla="*/ 82550 w 101612"/>
              <a:gd name="connsiteY2" fmla="*/ 375436 h 529155"/>
              <a:gd name="connsiteX3" fmla="*/ 101600 w 101612"/>
              <a:gd name="connsiteY3" fmla="*/ 527836 h 529155"/>
              <a:gd name="connsiteX4" fmla="*/ 79375 w 101612"/>
              <a:gd name="connsiteY4" fmla="*/ 286536 h 529155"/>
              <a:gd name="connsiteX5" fmla="*/ 0 w 101612"/>
              <a:gd name="connsiteY5" fmla="*/ 786 h 52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12" h="529155">
                <a:moveTo>
                  <a:pt x="0" y="786"/>
                </a:moveTo>
                <a:cubicBezTo>
                  <a:pt x="0" y="-12443"/>
                  <a:pt x="65617" y="144719"/>
                  <a:pt x="79375" y="207161"/>
                </a:cubicBezTo>
                <a:cubicBezTo>
                  <a:pt x="93133" y="269603"/>
                  <a:pt x="78846" y="321990"/>
                  <a:pt x="82550" y="375436"/>
                </a:cubicBezTo>
                <a:cubicBezTo>
                  <a:pt x="86254" y="428882"/>
                  <a:pt x="102129" y="542653"/>
                  <a:pt x="101600" y="527836"/>
                </a:cubicBezTo>
                <a:cubicBezTo>
                  <a:pt x="101071" y="513019"/>
                  <a:pt x="92604" y="373848"/>
                  <a:pt x="79375" y="286536"/>
                </a:cubicBezTo>
                <a:cubicBezTo>
                  <a:pt x="66146" y="199224"/>
                  <a:pt x="0" y="14015"/>
                  <a:pt x="0" y="78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F6BF5F8D-0B4B-96A3-408A-84C48387D44C}"/>
              </a:ext>
            </a:extLst>
          </p:cNvPr>
          <p:cNvSpPr/>
          <p:nvPr/>
        </p:nvSpPr>
        <p:spPr>
          <a:xfrm>
            <a:off x="6857166" y="5765795"/>
            <a:ext cx="56872" cy="437500"/>
          </a:xfrm>
          <a:custGeom>
            <a:avLst/>
            <a:gdLst>
              <a:gd name="connsiteX0" fmla="*/ 10359 w 56872"/>
              <a:gd name="connsiteY0" fmla="*/ 5 h 437500"/>
              <a:gd name="connsiteX1" fmla="*/ 4009 w 56872"/>
              <a:gd name="connsiteY1" fmla="*/ 203205 h 437500"/>
              <a:gd name="connsiteX2" fmla="*/ 54809 w 56872"/>
              <a:gd name="connsiteY2" fmla="*/ 431805 h 437500"/>
              <a:gd name="connsiteX3" fmla="*/ 45284 w 56872"/>
              <a:gd name="connsiteY3" fmla="*/ 358780 h 437500"/>
              <a:gd name="connsiteX4" fmla="*/ 29409 w 56872"/>
              <a:gd name="connsiteY4" fmla="*/ 254005 h 437500"/>
              <a:gd name="connsiteX5" fmla="*/ 23059 w 56872"/>
              <a:gd name="connsiteY5" fmla="*/ 285755 h 437500"/>
              <a:gd name="connsiteX6" fmla="*/ 834 w 56872"/>
              <a:gd name="connsiteY6" fmla="*/ 196855 h 437500"/>
              <a:gd name="connsiteX7" fmla="*/ 10359 w 56872"/>
              <a:gd name="connsiteY7" fmla="*/ 5 h 43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872" h="437500">
                <a:moveTo>
                  <a:pt x="10359" y="5"/>
                </a:moveTo>
                <a:cubicBezTo>
                  <a:pt x="10888" y="1063"/>
                  <a:pt x="-3399" y="131238"/>
                  <a:pt x="4009" y="203205"/>
                </a:cubicBezTo>
                <a:cubicBezTo>
                  <a:pt x="11417" y="275172"/>
                  <a:pt x="47930" y="405876"/>
                  <a:pt x="54809" y="431805"/>
                </a:cubicBezTo>
                <a:cubicBezTo>
                  <a:pt x="61688" y="457734"/>
                  <a:pt x="49517" y="388413"/>
                  <a:pt x="45284" y="358780"/>
                </a:cubicBezTo>
                <a:cubicBezTo>
                  <a:pt x="41051" y="329147"/>
                  <a:pt x="33113" y="266176"/>
                  <a:pt x="29409" y="254005"/>
                </a:cubicBezTo>
                <a:cubicBezTo>
                  <a:pt x="25705" y="241834"/>
                  <a:pt x="27822" y="295280"/>
                  <a:pt x="23059" y="285755"/>
                </a:cubicBezTo>
                <a:cubicBezTo>
                  <a:pt x="18296" y="276230"/>
                  <a:pt x="5067" y="238130"/>
                  <a:pt x="834" y="196855"/>
                </a:cubicBezTo>
                <a:cubicBezTo>
                  <a:pt x="-3399" y="155580"/>
                  <a:pt x="9830" y="-1053"/>
                  <a:pt x="1035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A0652860-8F01-6D43-28ED-244DB7BB52BD}"/>
              </a:ext>
            </a:extLst>
          </p:cNvPr>
          <p:cNvSpPr/>
          <p:nvPr/>
        </p:nvSpPr>
        <p:spPr>
          <a:xfrm>
            <a:off x="7083396" y="5549700"/>
            <a:ext cx="35814" cy="425899"/>
          </a:xfrm>
          <a:custGeom>
            <a:avLst/>
            <a:gdLst>
              <a:gd name="connsiteX0" fmla="*/ 29 w 35814"/>
              <a:gd name="connsiteY0" fmla="*/ 200 h 425899"/>
              <a:gd name="connsiteX1" fmla="*/ 34954 w 35814"/>
              <a:gd name="connsiteY1" fmla="*/ 244675 h 425899"/>
              <a:gd name="connsiteX2" fmla="*/ 25429 w 35814"/>
              <a:gd name="connsiteY2" fmla="*/ 425650 h 425899"/>
              <a:gd name="connsiteX3" fmla="*/ 28604 w 35814"/>
              <a:gd name="connsiteY3" fmla="*/ 206575 h 425899"/>
              <a:gd name="connsiteX4" fmla="*/ 29 w 35814"/>
              <a:gd name="connsiteY4" fmla="*/ 200 h 42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" h="425899">
                <a:moveTo>
                  <a:pt x="29" y="200"/>
                </a:moveTo>
                <a:cubicBezTo>
                  <a:pt x="1087" y="6550"/>
                  <a:pt x="30721" y="173767"/>
                  <a:pt x="34954" y="244675"/>
                </a:cubicBezTo>
                <a:cubicBezTo>
                  <a:pt x="39187" y="315583"/>
                  <a:pt x="26487" y="432000"/>
                  <a:pt x="25429" y="425650"/>
                </a:cubicBezTo>
                <a:cubicBezTo>
                  <a:pt x="24371" y="419300"/>
                  <a:pt x="30721" y="273250"/>
                  <a:pt x="28604" y="206575"/>
                </a:cubicBezTo>
                <a:cubicBezTo>
                  <a:pt x="26487" y="139900"/>
                  <a:pt x="-1029" y="-6150"/>
                  <a:pt x="29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4AFCB19E-C328-652D-39CE-8A8208CE26F2}"/>
              </a:ext>
            </a:extLst>
          </p:cNvPr>
          <p:cNvSpPr/>
          <p:nvPr/>
        </p:nvSpPr>
        <p:spPr>
          <a:xfrm>
            <a:off x="6787912" y="5629235"/>
            <a:ext cx="57392" cy="263602"/>
          </a:xfrm>
          <a:custGeom>
            <a:avLst/>
            <a:gdLst>
              <a:gd name="connsiteX0" fmla="*/ 57388 w 57392"/>
              <a:gd name="connsiteY0" fmla="*/ 40 h 263602"/>
              <a:gd name="connsiteX1" fmla="*/ 6588 w 57392"/>
              <a:gd name="connsiteY1" fmla="*/ 133390 h 263602"/>
              <a:gd name="connsiteX2" fmla="*/ 3413 w 57392"/>
              <a:gd name="connsiteY2" fmla="*/ 263565 h 263602"/>
              <a:gd name="connsiteX3" fmla="*/ 3413 w 57392"/>
              <a:gd name="connsiteY3" fmla="*/ 120690 h 263602"/>
              <a:gd name="connsiteX4" fmla="*/ 57388 w 57392"/>
              <a:gd name="connsiteY4" fmla="*/ 40 h 26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2" h="263602">
                <a:moveTo>
                  <a:pt x="57388" y="40"/>
                </a:moveTo>
                <a:cubicBezTo>
                  <a:pt x="57917" y="2157"/>
                  <a:pt x="15584" y="89469"/>
                  <a:pt x="6588" y="133390"/>
                </a:cubicBezTo>
                <a:cubicBezTo>
                  <a:pt x="-2408" y="177311"/>
                  <a:pt x="3942" y="265682"/>
                  <a:pt x="3413" y="263565"/>
                </a:cubicBezTo>
                <a:cubicBezTo>
                  <a:pt x="2884" y="261448"/>
                  <a:pt x="-3995" y="161436"/>
                  <a:pt x="3413" y="120690"/>
                </a:cubicBezTo>
                <a:cubicBezTo>
                  <a:pt x="10821" y="79944"/>
                  <a:pt x="56859" y="-2077"/>
                  <a:pt x="5738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46488EE7-9B9C-9B08-AC2D-1987260FC6E3}"/>
              </a:ext>
            </a:extLst>
          </p:cNvPr>
          <p:cNvSpPr/>
          <p:nvPr/>
        </p:nvSpPr>
        <p:spPr>
          <a:xfrm>
            <a:off x="5740348" y="6743700"/>
            <a:ext cx="609696" cy="179916"/>
          </a:xfrm>
          <a:custGeom>
            <a:avLst/>
            <a:gdLst>
              <a:gd name="connsiteX0" fmla="*/ 52 w 609696"/>
              <a:gd name="connsiteY0" fmla="*/ 0 h 179916"/>
              <a:gd name="connsiteX1" fmla="*/ 292152 w 609696"/>
              <a:gd name="connsiteY1" fmla="*/ 152400 h 179916"/>
              <a:gd name="connsiteX2" fmla="*/ 266752 w 609696"/>
              <a:gd name="connsiteY2" fmla="*/ 101600 h 179916"/>
              <a:gd name="connsiteX3" fmla="*/ 438202 w 609696"/>
              <a:gd name="connsiteY3" fmla="*/ 174625 h 179916"/>
              <a:gd name="connsiteX4" fmla="*/ 609652 w 609696"/>
              <a:gd name="connsiteY4" fmla="*/ 171450 h 179916"/>
              <a:gd name="connsiteX5" fmla="*/ 422327 w 609696"/>
              <a:gd name="connsiteY5" fmla="*/ 149225 h 179916"/>
              <a:gd name="connsiteX6" fmla="*/ 228652 w 609696"/>
              <a:gd name="connsiteY6" fmla="*/ 114300 h 179916"/>
              <a:gd name="connsiteX7" fmla="*/ 317552 w 609696"/>
              <a:gd name="connsiteY7" fmla="*/ 152400 h 179916"/>
              <a:gd name="connsiteX8" fmla="*/ 52 w 609696"/>
              <a:gd name="connsiteY8" fmla="*/ 0 h 17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96" h="179916">
                <a:moveTo>
                  <a:pt x="52" y="0"/>
                </a:moveTo>
                <a:cubicBezTo>
                  <a:pt x="-4181" y="0"/>
                  <a:pt x="247702" y="135467"/>
                  <a:pt x="292152" y="152400"/>
                </a:cubicBezTo>
                <a:cubicBezTo>
                  <a:pt x="336602" y="169333"/>
                  <a:pt x="242410" y="97896"/>
                  <a:pt x="266752" y="101600"/>
                </a:cubicBezTo>
                <a:cubicBezTo>
                  <a:pt x="291094" y="105304"/>
                  <a:pt x="381052" y="162983"/>
                  <a:pt x="438202" y="174625"/>
                </a:cubicBezTo>
                <a:cubicBezTo>
                  <a:pt x="495352" y="186267"/>
                  <a:pt x="612298" y="175683"/>
                  <a:pt x="609652" y="171450"/>
                </a:cubicBezTo>
                <a:cubicBezTo>
                  <a:pt x="607006" y="167217"/>
                  <a:pt x="485827" y="158750"/>
                  <a:pt x="422327" y="149225"/>
                </a:cubicBezTo>
                <a:cubicBezTo>
                  <a:pt x="358827" y="139700"/>
                  <a:pt x="246114" y="113771"/>
                  <a:pt x="228652" y="114300"/>
                </a:cubicBezTo>
                <a:cubicBezTo>
                  <a:pt x="211190" y="114829"/>
                  <a:pt x="352477" y="169863"/>
                  <a:pt x="317552" y="152400"/>
                </a:cubicBezTo>
                <a:cubicBezTo>
                  <a:pt x="282627" y="134938"/>
                  <a:pt x="4285" y="0"/>
                  <a:pt x="5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B5EC1B53-34F5-0715-D84C-F93CF656BCFB}"/>
              </a:ext>
            </a:extLst>
          </p:cNvPr>
          <p:cNvSpPr/>
          <p:nvPr/>
        </p:nvSpPr>
        <p:spPr>
          <a:xfrm>
            <a:off x="5651500" y="7099300"/>
            <a:ext cx="353582" cy="356464"/>
          </a:xfrm>
          <a:custGeom>
            <a:avLst/>
            <a:gdLst>
              <a:gd name="connsiteX0" fmla="*/ 0 w 353582"/>
              <a:gd name="connsiteY0" fmla="*/ 0 h 356464"/>
              <a:gd name="connsiteX1" fmla="*/ 155575 w 353582"/>
              <a:gd name="connsiteY1" fmla="*/ 152400 h 356464"/>
              <a:gd name="connsiteX2" fmla="*/ 349250 w 353582"/>
              <a:gd name="connsiteY2" fmla="*/ 352425 h 356464"/>
              <a:gd name="connsiteX3" fmla="*/ 282575 w 353582"/>
              <a:gd name="connsiteY3" fmla="*/ 276225 h 356464"/>
              <a:gd name="connsiteX4" fmla="*/ 193675 w 353582"/>
              <a:gd name="connsiteY4" fmla="*/ 152400 h 356464"/>
              <a:gd name="connsiteX5" fmla="*/ 247650 w 353582"/>
              <a:gd name="connsiteY5" fmla="*/ 222250 h 356464"/>
              <a:gd name="connsiteX6" fmla="*/ 142875 w 353582"/>
              <a:gd name="connsiteY6" fmla="*/ 127000 h 356464"/>
              <a:gd name="connsiteX7" fmla="*/ 0 w 353582"/>
              <a:gd name="connsiteY7" fmla="*/ 0 h 35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582" h="356464">
                <a:moveTo>
                  <a:pt x="0" y="0"/>
                </a:moveTo>
                <a:cubicBezTo>
                  <a:pt x="48683" y="46831"/>
                  <a:pt x="97367" y="93662"/>
                  <a:pt x="155575" y="152400"/>
                </a:cubicBezTo>
                <a:cubicBezTo>
                  <a:pt x="213783" y="211138"/>
                  <a:pt x="328083" y="331788"/>
                  <a:pt x="349250" y="352425"/>
                </a:cubicBezTo>
                <a:cubicBezTo>
                  <a:pt x="370417" y="373063"/>
                  <a:pt x="308504" y="309562"/>
                  <a:pt x="282575" y="276225"/>
                </a:cubicBezTo>
                <a:cubicBezTo>
                  <a:pt x="256646" y="242888"/>
                  <a:pt x="199496" y="161396"/>
                  <a:pt x="193675" y="152400"/>
                </a:cubicBezTo>
                <a:cubicBezTo>
                  <a:pt x="187854" y="143404"/>
                  <a:pt x="256117" y="226483"/>
                  <a:pt x="247650" y="222250"/>
                </a:cubicBezTo>
                <a:cubicBezTo>
                  <a:pt x="239183" y="218017"/>
                  <a:pt x="142875" y="127000"/>
                  <a:pt x="142875" y="1270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67DD07B2-9E64-F12B-72E2-FAF0D7ED4FDF}"/>
              </a:ext>
            </a:extLst>
          </p:cNvPr>
          <p:cNvSpPr/>
          <p:nvPr/>
        </p:nvSpPr>
        <p:spPr>
          <a:xfrm>
            <a:off x="5771830" y="6826248"/>
            <a:ext cx="594224" cy="197526"/>
          </a:xfrm>
          <a:custGeom>
            <a:avLst/>
            <a:gdLst>
              <a:gd name="connsiteX0" fmla="*/ 320 w 594224"/>
              <a:gd name="connsiteY0" fmla="*/ 2 h 197526"/>
              <a:gd name="connsiteX1" fmla="*/ 251145 w 594224"/>
              <a:gd name="connsiteY1" fmla="*/ 111127 h 197526"/>
              <a:gd name="connsiteX2" fmla="*/ 587695 w 594224"/>
              <a:gd name="connsiteY2" fmla="*/ 196852 h 197526"/>
              <a:gd name="connsiteX3" fmla="*/ 460695 w 594224"/>
              <a:gd name="connsiteY3" fmla="*/ 149227 h 197526"/>
              <a:gd name="connsiteX4" fmla="*/ 301945 w 594224"/>
              <a:gd name="connsiteY4" fmla="*/ 114302 h 197526"/>
              <a:gd name="connsiteX5" fmla="*/ 320 w 594224"/>
              <a:gd name="connsiteY5" fmla="*/ 2 h 19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224" h="197526">
                <a:moveTo>
                  <a:pt x="320" y="2"/>
                </a:moveTo>
                <a:cubicBezTo>
                  <a:pt x="-8147" y="-527"/>
                  <a:pt x="153249" y="78319"/>
                  <a:pt x="251145" y="111127"/>
                </a:cubicBezTo>
                <a:cubicBezTo>
                  <a:pt x="349041" y="143935"/>
                  <a:pt x="552770" y="190502"/>
                  <a:pt x="587695" y="196852"/>
                </a:cubicBezTo>
                <a:cubicBezTo>
                  <a:pt x="622620" y="203202"/>
                  <a:pt x="508320" y="162985"/>
                  <a:pt x="460695" y="149227"/>
                </a:cubicBezTo>
                <a:cubicBezTo>
                  <a:pt x="413070" y="135469"/>
                  <a:pt x="373912" y="139702"/>
                  <a:pt x="301945" y="114302"/>
                </a:cubicBezTo>
                <a:cubicBezTo>
                  <a:pt x="229978" y="88902"/>
                  <a:pt x="8787" y="531"/>
                  <a:pt x="32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5D3520A7-0EDF-993C-49DF-FBA4C557AB87}"/>
              </a:ext>
            </a:extLst>
          </p:cNvPr>
          <p:cNvSpPr/>
          <p:nvPr/>
        </p:nvSpPr>
        <p:spPr>
          <a:xfrm>
            <a:off x="6019919" y="7277080"/>
            <a:ext cx="327879" cy="640280"/>
          </a:xfrm>
          <a:custGeom>
            <a:avLst/>
            <a:gdLst>
              <a:gd name="connsiteX0" fmla="*/ 120531 w 327879"/>
              <a:gd name="connsiteY0" fmla="*/ 20 h 640280"/>
              <a:gd name="connsiteX1" fmla="*/ 15756 w 327879"/>
              <a:gd name="connsiteY1" fmla="*/ 136545 h 640280"/>
              <a:gd name="connsiteX2" fmla="*/ 50681 w 327879"/>
              <a:gd name="connsiteY2" fmla="*/ 285770 h 640280"/>
              <a:gd name="connsiteX3" fmla="*/ 3056 w 327879"/>
              <a:gd name="connsiteY3" fmla="*/ 238145 h 640280"/>
              <a:gd name="connsiteX4" fmla="*/ 155456 w 327879"/>
              <a:gd name="connsiteY4" fmla="*/ 396895 h 640280"/>
              <a:gd name="connsiteX5" fmla="*/ 320556 w 327879"/>
              <a:gd name="connsiteY5" fmla="*/ 631845 h 640280"/>
              <a:gd name="connsiteX6" fmla="*/ 269756 w 327879"/>
              <a:gd name="connsiteY6" fmla="*/ 555645 h 640280"/>
              <a:gd name="connsiteX7" fmla="*/ 12581 w 327879"/>
              <a:gd name="connsiteY7" fmla="*/ 247670 h 640280"/>
              <a:gd name="connsiteX8" fmla="*/ 41156 w 327879"/>
              <a:gd name="connsiteY8" fmla="*/ 104795 h 640280"/>
              <a:gd name="connsiteX9" fmla="*/ 12581 w 327879"/>
              <a:gd name="connsiteY9" fmla="*/ 146070 h 640280"/>
              <a:gd name="connsiteX10" fmla="*/ 120531 w 327879"/>
              <a:gd name="connsiteY10" fmla="*/ 20 h 6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879" h="640280">
                <a:moveTo>
                  <a:pt x="120531" y="20"/>
                </a:moveTo>
                <a:cubicBezTo>
                  <a:pt x="121060" y="-1567"/>
                  <a:pt x="27398" y="88920"/>
                  <a:pt x="15756" y="136545"/>
                </a:cubicBezTo>
                <a:cubicBezTo>
                  <a:pt x="4114" y="184170"/>
                  <a:pt x="52798" y="268837"/>
                  <a:pt x="50681" y="285770"/>
                </a:cubicBezTo>
                <a:cubicBezTo>
                  <a:pt x="48564" y="302703"/>
                  <a:pt x="-14407" y="219624"/>
                  <a:pt x="3056" y="238145"/>
                </a:cubicBezTo>
                <a:cubicBezTo>
                  <a:pt x="20518" y="256666"/>
                  <a:pt x="102539" y="331278"/>
                  <a:pt x="155456" y="396895"/>
                </a:cubicBezTo>
                <a:cubicBezTo>
                  <a:pt x="208373" y="462512"/>
                  <a:pt x="301506" y="605387"/>
                  <a:pt x="320556" y="631845"/>
                </a:cubicBezTo>
                <a:cubicBezTo>
                  <a:pt x="339606" y="658303"/>
                  <a:pt x="321085" y="619674"/>
                  <a:pt x="269756" y="555645"/>
                </a:cubicBezTo>
                <a:cubicBezTo>
                  <a:pt x="218427" y="491616"/>
                  <a:pt x="50681" y="322812"/>
                  <a:pt x="12581" y="247670"/>
                </a:cubicBezTo>
                <a:cubicBezTo>
                  <a:pt x="-25519" y="172528"/>
                  <a:pt x="41156" y="121728"/>
                  <a:pt x="41156" y="104795"/>
                </a:cubicBezTo>
                <a:cubicBezTo>
                  <a:pt x="41156" y="87862"/>
                  <a:pt x="1998" y="159828"/>
                  <a:pt x="12581" y="146070"/>
                </a:cubicBezTo>
                <a:cubicBezTo>
                  <a:pt x="23164" y="132312"/>
                  <a:pt x="120002" y="1607"/>
                  <a:pt x="120531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2958128F-1250-B304-C49C-82F6C32543DF}"/>
              </a:ext>
            </a:extLst>
          </p:cNvPr>
          <p:cNvSpPr/>
          <p:nvPr/>
        </p:nvSpPr>
        <p:spPr>
          <a:xfrm>
            <a:off x="7236514" y="5063572"/>
            <a:ext cx="136297" cy="466269"/>
          </a:xfrm>
          <a:custGeom>
            <a:avLst/>
            <a:gdLst>
              <a:gd name="connsiteX0" fmla="*/ 135836 w 136297"/>
              <a:gd name="connsiteY0" fmla="*/ 553 h 466269"/>
              <a:gd name="connsiteX1" fmla="*/ 53286 w 136297"/>
              <a:gd name="connsiteY1" fmla="*/ 111678 h 466269"/>
              <a:gd name="connsiteX2" fmla="*/ 31061 w 136297"/>
              <a:gd name="connsiteY2" fmla="*/ 238678 h 466269"/>
              <a:gd name="connsiteX3" fmla="*/ 31061 w 136297"/>
              <a:gd name="connsiteY3" fmla="*/ 206928 h 466269"/>
              <a:gd name="connsiteX4" fmla="*/ 62811 w 136297"/>
              <a:gd name="connsiteY4" fmla="*/ 346628 h 466269"/>
              <a:gd name="connsiteX5" fmla="*/ 107261 w 136297"/>
              <a:gd name="connsiteY5" fmla="*/ 464103 h 466269"/>
              <a:gd name="connsiteX6" fmla="*/ 59636 w 136297"/>
              <a:gd name="connsiteY6" fmla="*/ 406953 h 466269"/>
              <a:gd name="connsiteX7" fmla="*/ 2486 w 136297"/>
              <a:gd name="connsiteY7" fmla="*/ 216453 h 466269"/>
              <a:gd name="connsiteX8" fmla="*/ 12011 w 136297"/>
              <a:gd name="connsiteY8" fmla="*/ 254553 h 466269"/>
              <a:gd name="connsiteX9" fmla="*/ 27886 w 136297"/>
              <a:gd name="connsiteY9" fmla="*/ 130728 h 466269"/>
              <a:gd name="connsiteX10" fmla="*/ 12011 w 136297"/>
              <a:gd name="connsiteY10" fmla="*/ 159303 h 466269"/>
              <a:gd name="connsiteX11" fmla="*/ 135836 w 136297"/>
              <a:gd name="connsiteY11" fmla="*/ 553 h 46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297" h="466269">
                <a:moveTo>
                  <a:pt x="135836" y="553"/>
                </a:moveTo>
                <a:cubicBezTo>
                  <a:pt x="142715" y="-7385"/>
                  <a:pt x="70748" y="71991"/>
                  <a:pt x="53286" y="111678"/>
                </a:cubicBezTo>
                <a:cubicBezTo>
                  <a:pt x="35823" y="151366"/>
                  <a:pt x="34765" y="222803"/>
                  <a:pt x="31061" y="238678"/>
                </a:cubicBezTo>
                <a:cubicBezTo>
                  <a:pt x="27357" y="254553"/>
                  <a:pt x="25769" y="188936"/>
                  <a:pt x="31061" y="206928"/>
                </a:cubicBezTo>
                <a:cubicBezTo>
                  <a:pt x="36353" y="224920"/>
                  <a:pt x="50111" y="303766"/>
                  <a:pt x="62811" y="346628"/>
                </a:cubicBezTo>
                <a:cubicBezTo>
                  <a:pt x="75511" y="389491"/>
                  <a:pt x="107790" y="454049"/>
                  <a:pt x="107261" y="464103"/>
                </a:cubicBezTo>
                <a:cubicBezTo>
                  <a:pt x="106732" y="474157"/>
                  <a:pt x="77098" y="448228"/>
                  <a:pt x="59636" y="406953"/>
                </a:cubicBezTo>
                <a:cubicBezTo>
                  <a:pt x="42173" y="365678"/>
                  <a:pt x="10423" y="241853"/>
                  <a:pt x="2486" y="216453"/>
                </a:cubicBezTo>
                <a:cubicBezTo>
                  <a:pt x="-5451" y="191053"/>
                  <a:pt x="7778" y="268840"/>
                  <a:pt x="12011" y="254553"/>
                </a:cubicBezTo>
                <a:cubicBezTo>
                  <a:pt x="16244" y="240266"/>
                  <a:pt x="27886" y="146603"/>
                  <a:pt x="27886" y="130728"/>
                </a:cubicBezTo>
                <a:cubicBezTo>
                  <a:pt x="27886" y="114853"/>
                  <a:pt x="-4393" y="174649"/>
                  <a:pt x="12011" y="159303"/>
                </a:cubicBezTo>
                <a:cubicBezTo>
                  <a:pt x="28415" y="143957"/>
                  <a:pt x="128957" y="8491"/>
                  <a:pt x="135836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91AEFA6A-5634-9952-D2DB-6752C1EC6C7F}"/>
              </a:ext>
            </a:extLst>
          </p:cNvPr>
          <p:cNvSpPr/>
          <p:nvPr/>
        </p:nvSpPr>
        <p:spPr>
          <a:xfrm>
            <a:off x="7365987" y="5060915"/>
            <a:ext cx="98547" cy="238206"/>
          </a:xfrm>
          <a:custGeom>
            <a:avLst/>
            <a:gdLst>
              <a:gd name="connsiteX0" fmla="*/ 13 w 98547"/>
              <a:gd name="connsiteY0" fmla="*/ 35 h 238206"/>
              <a:gd name="connsiteX1" fmla="*/ 76213 w 98547"/>
              <a:gd name="connsiteY1" fmla="*/ 130210 h 238206"/>
              <a:gd name="connsiteX2" fmla="*/ 88913 w 98547"/>
              <a:gd name="connsiteY2" fmla="*/ 238160 h 238206"/>
              <a:gd name="connsiteX3" fmla="*/ 98438 w 98547"/>
              <a:gd name="connsiteY3" fmla="*/ 117510 h 238206"/>
              <a:gd name="connsiteX4" fmla="*/ 82563 w 98547"/>
              <a:gd name="connsiteY4" fmla="*/ 142910 h 238206"/>
              <a:gd name="connsiteX5" fmla="*/ 13 w 98547"/>
              <a:gd name="connsiteY5" fmla="*/ 35 h 23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547" h="238206">
                <a:moveTo>
                  <a:pt x="13" y="35"/>
                </a:moveTo>
                <a:cubicBezTo>
                  <a:pt x="-1045" y="-2082"/>
                  <a:pt x="61396" y="90523"/>
                  <a:pt x="76213" y="130210"/>
                </a:cubicBezTo>
                <a:cubicBezTo>
                  <a:pt x="91030" y="169897"/>
                  <a:pt x="85209" y="240277"/>
                  <a:pt x="88913" y="238160"/>
                </a:cubicBezTo>
                <a:cubicBezTo>
                  <a:pt x="92617" y="236043"/>
                  <a:pt x="99496" y="133385"/>
                  <a:pt x="98438" y="117510"/>
                </a:cubicBezTo>
                <a:cubicBezTo>
                  <a:pt x="97380" y="101635"/>
                  <a:pt x="93675" y="159843"/>
                  <a:pt x="82563" y="142910"/>
                </a:cubicBezTo>
                <a:cubicBezTo>
                  <a:pt x="71451" y="125977"/>
                  <a:pt x="1071" y="2152"/>
                  <a:pt x="1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29BADD8A-9D15-620D-E147-A73F7EF01349}"/>
              </a:ext>
            </a:extLst>
          </p:cNvPr>
          <p:cNvSpPr/>
          <p:nvPr/>
        </p:nvSpPr>
        <p:spPr>
          <a:xfrm>
            <a:off x="7400901" y="5044978"/>
            <a:ext cx="92940" cy="281493"/>
          </a:xfrm>
          <a:custGeom>
            <a:avLst/>
            <a:gdLst>
              <a:gd name="connsiteX0" fmla="*/ 24 w 92940"/>
              <a:gd name="connsiteY0" fmla="*/ 97 h 281493"/>
              <a:gd name="connsiteX1" fmla="*/ 92099 w 92940"/>
              <a:gd name="connsiteY1" fmla="*/ 146147 h 281493"/>
              <a:gd name="connsiteX2" fmla="*/ 47649 w 92940"/>
              <a:gd name="connsiteY2" fmla="*/ 279497 h 281493"/>
              <a:gd name="connsiteX3" fmla="*/ 82574 w 92940"/>
              <a:gd name="connsiteY3" fmla="*/ 222347 h 281493"/>
              <a:gd name="connsiteX4" fmla="*/ 82574 w 92940"/>
              <a:gd name="connsiteY4" fmla="*/ 168372 h 281493"/>
              <a:gd name="connsiteX5" fmla="*/ 24 w 92940"/>
              <a:gd name="connsiteY5" fmla="*/ 97 h 28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40" h="281493">
                <a:moveTo>
                  <a:pt x="24" y="97"/>
                </a:moveTo>
                <a:cubicBezTo>
                  <a:pt x="1611" y="-3607"/>
                  <a:pt x="84162" y="99580"/>
                  <a:pt x="92099" y="146147"/>
                </a:cubicBezTo>
                <a:cubicBezTo>
                  <a:pt x="100036" y="192714"/>
                  <a:pt x="49236" y="266797"/>
                  <a:pt x="47649" y="279497"/>
                </a:cubicBezTo>
                <a:cubicBezTo>
                  <a:pt x="46062" y="292197"/>
                  <a:pt x="76753" y="240868"/>
                  <a:pt x="82574" y="222347"/>
                </a:cubicBezTo>
                <a:cubicBezTo>
                  <a:pt x="88395" y="203826"/>
                  <a:pt x="92099" y="201180"/>
                  <a:pt x="82574" y="168372"/>
                </a:cubicBezTo>
                <a:cubicBezTo>
                  <a:pt x="73049" y="135564"/>
                  <a:pt x="-1563" y="3801"/>
                  <a:pt x="24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3E14B7AE-205C-7561-F25B-0A542278B919}"/>
              </a:ext>
            </a:extLst>
          </p:cNvPr>
          <p:cNvSpPr/>
          <p:nvPr/>
        </p:nvSpPr>
        <p:spPr>
          <a:xfrm>
            <a:off x="7432266" y="5038017"/>
            <a:ext cx="82021" cy="283320"/>
          </a:xfrm>
          <a:custGeom>
            <a:avLst/>
            <a:gdLst>
              <a:gd name="connsiteX0" fmla="*/ 409 w 82021"/>
              <a:gd name="connsiteY0" fmla="*/ 708 h 283320"/>
              <a:gd name="connsiteX1" fmla="*/ 73434 w 82021"/>
              <a:gd name="connsiteY1" fmla="*/ 168983 h 283320"/>
              <a:gd name="connsiteX2" fmla="*/ 70259 w 82021"/>
              <a:gd name="connsiteY2" fmla="*/ 216608 h 283320"/>
              <a:gd name="connsiteX3" fmla="*/ 32159 w 82021"/>
              <a:gd name="connsiteY3" fmla="*/ 283283 h 283320"/>
              <a:gd name="connsiteX4" fmla="*/ 73434 w 82021"/>
              <a:gd name="connsiteY4" fmla="*/ 207083 h 283320"/>
              <a:gd name="connsiteX5" fmla="*/ 79784 w 82021"/>
              <a:gd name="connsiteY5" fmla="*/ 130883 h 283320"/>
              <a:gd name="connsiteX6" fmla="*/ 44859 w 82021"/>
              <a:gd name="connsiteY6" fmla="*/ 108658 h 283320"/>
              <a:gd name="connsiteX7" fmla="*/ 409 w 82021"/>
              <a:gd name="connsiteY7" fmla="*/ 708 h 2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021" h="283320">
                <a:moveTo>
                  <a:pt x="409" y="708"/>
                </a:moveTo>
                <a:cubicBezTo>
                  <a:pt x="5172" y="10762"/>
                  <a:pt x="61792" y="133000"/>
                  <a:pt x="73434" y="168983"/>
                </a:cubicBezTo>
                <a:cubicBezTo>
                  <a:pt x="85076" y="204966"/>
                  <a:pt x="77138" y="197558"/>
                  <a:pt x="70259" y="216608"/>
                </a:cubicBezTo>
                <a:cubicBezTo>
                  <a:pt x="63380" y="235658"/>
                  <a:pt x="31630" y="284870"/>
                  <a:pt x="32159" y="283283"/>
                </a:cubicBezTo>
                <a:cubicBezTo>
                  <a:pt x="32688" y="281696"/>
                  <a:pt x="65497" y="232483"/>
                  <a:pt x="73434" y="207083"/>
                </a:cubicBezTo>
                <a:cubicBezTo>
                  <a:pt x="81371" y="181683"/>
                  <a:pt x="84547" y="147287"/>
                  <a:pt x="79784" y="130883"/>
                </a:cubicBezTo>
                <a:cubicBezTo>
                  <a:pt x="75021" y="114479"/>
                  <a:pt x="55971" y="126649"/>
                  <a:pt x="44859" y="108658"/>
                </a:cubicBezTo>
                <a:cubicBezTo>
                  <a:pt x="33747" y="90667"/>
                  <a:pt x="-4354" y="-9346"/>
                  <a:pt x="409" y="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067E7E2F-99FC-DABE-F0E4-012CED048244}"/>
              </a:ext>
            </a:extLst>
          </p:cNvPr>
          <p:cNvSpPr/>
          <p:nvPr/>
        </p:nvSpPr>
        <p:spPr>
          <a:xfrm>
            <a:off x="7426502" y="5053578"/>
            <a:ext cx="247125" cy="362975"/>
          </a:xfrm>
          <a:custGeom>
            <a:avLst/>
            <a:gdLst>
              <a:gd name="connsiteX0" fmla="*/ 2998 w 247125"/>
              <a:gd name="connsiteY0" fmla="*/ 4197 h 362975"/>
              <a:gd name="connsiteX1" fmla="*/ 126823 w 247125"/>
              <a:gd name="connsiteY1" fmla="*/ 124847 h 362975"/>
              <a:gd name="connsiteX2" fmla="*/ 199848 w 247125"/>
              <a:gd name="connsiteY2" fmla="*/ 248672 h 362975"/>
              <a:gd name="connsiteX3" fmla="*/ 212548 w 247125"/>
              <a:gd name="connsiteY3" fmla="*/ 296297 h 362975"/>
              <a:gd name="connsiteX4" fmla="*/ 209373 w 247125"/>
              <a:gd name="connsiteY4" fmla="*/ 362972 h 362975"/>
              <a:gd name="connsiteX5" fmla="*/ 218898 w 247125"/>
              <a:gd name="connsiteY5" fmla="*/ 299472 h 362975"/>
              <a:gd name="connsiteX6" fmla="*/ 228423 w 247125"/>
              <a:gd name="connsiteY6" fmla="*/ 347097 h 362975"/>
              <a:gd name="connsiteX7" fmla="*/ 244298 w 247125"/>
              <a:gd name="connsiteY7" fmla="*/ 270897 h 362975"/>
              <a:gd name="connsiteX8" fmla="*/ 164923 w 247125"/>
              <a:gd name="connsiteY8" fmla="*/ 159772 h 362975"/>
              <a:gd name="connsiteX9" fmla="*/ 174448 w 247125"/>
              <a:gd name="connsiteY9" fmla="*/ 175647 h 362975"/>
              <a:gd name="connsiteX10" fmla="*/ 120473 w 247125"/>
              <a:gd name="connsiteY10" fmla="*/ 93097 h 362975"/>
              <a:gd name="connsiteX11" fmla="*/ 44273 w 247125"/>
              <a:gd name="connsiteY11" fmla="*/ 32772 h 362975"/>
              <a:gd name="connsiteX12" fmla="*/ 2998 w 247125"/>
              <a:gd name="connsiteY12" fmla="*/ 4197 h 36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125" h="362975">
                <a:moveTo>
                  <a:pt x="2998" y="4197"/>
                </a:moveTo>
                <a:cubicBezTo>
                  <a:pt x="16756" y="19543"/>
                  <a:pt x="94015" y="84101"/>
                  <a:pt x="126823" y="124847"/>
                </a:cubicBezTo>
                <a:cubicBezTo>
                  <a:pt x="159631" y="165593"/>
                  <a:pt x="185561" y="220097"/>
                  <a:pt x="199848" y="248672"/>
                </a:cubicBezTo>
                <a:cubicBezTo>
                  <a:pt x="214135" y="277247"/>
                  <a:pt x="210961" y="277247"/>
                  <a:pt x="212548" y="296297"/>
                </a:cubicBezTo>
                <a:cubicBezTo>
                  <a:pt x="214135" y="315347"/>
                  <a:pt x="208315" y="362443"/>
                  <a:pt x="209373" y="362972"/>
                </a:cubicBezTo>
                <a:cubicBezTo>
                  <a:pt x="210431" y="363501"/>
                  <a:pt x="215723" y="302118"/>
                  <a:pt x="218898" y="299472"/>
                </a:cubicBezTo>
                <a:cubicBezTo>
                  <a:pt x="222073" y="296826"/>
                  <a:pt x="224190" y="351859"/>
                  <a:pt x="228423" y="347097"/>
                </a:cubicBezTo>
                <a:cubicBezTo>
                  <a:pt x="232656" y="342335"/>
                  <a:pt x="254881" y="302118"/>
                  <a:pt x="244298" y="270897"/>
                </a:cubicBezTo>
                <a:cubicBezTo>
                  <a:pt x="233715" y="239676"/>
                  <a:pt x="176565" y="175647"/>
                  <a:pt x="164923" y="159772"/>
                </a:cubicBezTo>
                <a:cubicBezTo>
                  <a:pt x="153281" y="143897"/>
                  <a:pt x="181856" y="186760"/>
                  <a:pt x="174448" y="175647"/>
                </a:cubicBezTo>
                <a:cubicBezTo>
                  <a:pt x="167040" y="164535"/>
                  <a:pt x="142169" y="116910"/>
                  <a:pt x="120473" y="93097"/>
                </a:cubicBezTo>
                <a:cubicBezTo>
                  <a:pt x="98777" y="69284"/>
                  <a:pt x="62265" y="46001"/>
                  <a:pt x="44273" y="32772"/>
                </a:cubicBezTo>
                <a:cubicBezTo>
                  <a:pt x="26281" y="19543"/>
                  <a:pt x="-10760" y="-11149"/>
                  <a:pt x="2998" y="4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19EB7D49-9F59-DC9C-3F7B-473FDC0944E1}"/>
              </a:ext>
            </a:extLst>
          </p:cNvPr>
          <p:cNvSpPr/>
          <p:nvPr/>
        </p:nvSpPr>
        <p:spPr>
          <a:xfrm>
            <a:off x="7447009" y="5262097"/>
            <a:ext cx="211504" cy="129618"/>
          </a:xfrm>
          <a:custGeom>
            <a:avLst/>
            <a:gdLst>
              <a:gd name="connsiteX0" fmla="*/ 1541 w 211504"/>
              <a:gd name="connsiteY0" fmla="*/ 2053 h 129618"/>
              <a:gd name="connsiteX1" fmla="*/ 103141 w 211504"/>
              <a:gd name="connsiteY1" fmla="*/ 106828 h 129618"/>
              <a:gd name="connsiteX2" fmla="*/ 131716 w 211504"/>
              <a:gd name="connsiteY2" fmla="*/ 129053 h 129618"/>
              <a:gd name="connsiteX3" fmla="*/ 211091 w 211504"/>
              <a:gd name="connsiteY3" fmla="*/ 122703 h 129618"/>
              <a:gd name="connsiteX4" fmla="*/ 160291 w 211504"/>
              <a:gd name="connsiteY4" fmla="*/ 119528 h 129618"/>
              <a:gd name="connsiteX5" fmla="*/ 103141 w 211504"/>
              <a:gd name="connsiteY5" fmla="*/ 90953 h 129618"/>
              <a:gd name="connsiteX6" fmla="*/ 45991 w 211504"/>
              <a:gd name="connsiteY6" fmla="*/ 40153 h 129618"/>
              <a:gd name="connsiteX7" fmla="*/ 1541 w 211504"/>
              <a:gd name="connsiteY7" fmla="*/ 2053 h 12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504" h="129618">
                <a:moveTo>
                  <a:pt x="1541" y="2053"/>
                </a:moveTo>
                <a:cubicBezTo>
                  <a:pt x="11066" y="13166"/>
                  <a:pt x="81445" y="85661"/>
                  <a:pt x="103141" y="106828"/>
                </a:cubicBezTo>
                <a:cubicBezTo>
                  <a:pt x="124837" y="127995"/>
                  <a:pt x="113724" y="126407"/>
                  <a:pt x="131716" y="129053"/>
                </a:cubicBezTo>
                <a:cubicBezTo>
                  <a:pt x="149708" y="131699"/>
                  <a:pt x="206329" y="124290"/>
                  <a:pt x="211091" y="122703"/>
                </a:cubicBezTo>
                <a:cubicBezTo>
                  <a:pt x="215853" y="121116"/>
                  <a:pt x="178283" y="124820"/>
                  <a:pt x="160291" y="119528"/>
                </a:cubicBezTo>
                <a:cubicBezTo>
                  <a:pt x="142299" y="114236"/>
                  <a:pt x="122191" y="104182"/>
                  <a:pt x="103141" y="90953"/>
                </a:cubicBezTo>
                <a:cubicBezTo>
                  <a:pt x="84091" y="77724"/>
                  <a:pt x="62924" y="52324"/>
                  <a:pt x="45991" y="40153"/>
                </a:cubicBezTo>
                <a:cubicBezTo>
                  <a:pt x="29058" y="27982"/>
                  <a:pt x="-7984" y="-9060"/>
                  <a:pt x="1541" y="2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491AF51F-0FEC-FFFB-6DEB-5B5C11E0DCD0}"/>
              </a:ext>
            </a:extLst>
          </p:cNvPr>
          <p:cNvSpPr/>
          <p:nvPr/>
        </p:nvSpPr>
        <p:spPr>
          <a:xfrm>
            <a:off x="7445349" y="5298870"/>
            <a:ext cx="130317" cy="116543"/>
          </a:xfrm>
          <a:custGeom>
            <a:avLst/>
            <a:gdLst>
              <a:gd name="connsiteX0" fmla="*/ 26 w 130317"/>
              <a:gd name="connsiteY0" fmla="*/ 205 h 116543"/>
              <a:gd name="connsiteX1" fmla="*/ 95276 w 130317"/>
              <a:gd name="connsiteY1" fmla="*/ 98630 h 116543"/>
              <a:gd name="connsiteX2" fmla="*/ 130201 w 130317"/>
              <a:gd name="connsiteY2" fmla="*/ 114505 h 116543"/>
              <a:gd name="connsiteX3" fmla="*/ 85751 w 130317"/>
              <a:gd name="connsiteY3" fmla="*/ 73230 h 116543"/>
              <a:gd name="connsiteX4" fmla="*/ 26 w 130317"/>
              <a:gd name="connsiteY4" fmla="*/ 205 h 11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17" h="116543">
                <a:moveTo>
                  <a:pt x="26" y="205"/>
                </a:moveTo>
                <a:cubicBezTo>
                  <a:pt x="1613" y="4438"/>
                  <a:pt x="73580" y="79580"/>
                  <a:pt x="95276" y="98630"/>
                </a:cubicBezTo>
                <a:cubicBezTo>
                  <a:pt x="116972" y="117680"/>
                  <a:pt x="131788" y="118738"/>
                  <a:pt x="130201" y="114505"/>
                </a:cubicBezTo>
                <a:cubicBezTo>
                  <a:pt x="128614" y="110272"/>
                  <a:pt x="102155" y="88047"/>
                  <a:pt x="85751" y="73230"/>
                </a:cubicBezTo>
                <a:cubicBezTo>
                  <a:pt x="69347" y="58413"/>
                  <a:pt x="-1561" y="-4028"/>
                  <a:pt x="26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E41B659F-02D1-FE63-40C2-80251D1AAF63}"/>
              </a:ext>
            </a:extLst>
          </p:cNvPr>
          <p:cNvSpPr/>
          <p:nvPr/>
        </p:nvSpPr>
        <p:spPr>
          <a:xfrm>
            <a:off x="7654404" y="5285426"/>
            <a:ext cx="61908" cy="242398"/>
          </a:xfrm>
          <a:custGeom>
            <a:avLst/>
            <a:gdLst>
              <a:gd name="connsiteX0" fmla="*/ 521 w 61908"/>
              <a:gd name="connsiteY0" fmla="*/ 949 h 242398"/>
              <a:gd name="connsiteX1" fmla="*/ 44971 w 61908"/>
              <a:gd name="connsiteY1" fmla="*/ 102549 h 242398"/>
              <a:gd name="connsiteX2" fmla="*/ 51321 w 61908"/>
              <a:gd name="connsiteY2" fmla="*/ 156524 h 242398"/>
              <a:gd name="connsiteX3" fmla="*/ 51321 w 61908"/>
              <a:gd name="connsiteY3" fmla="*/ 242249 h 242398"/>
              <a:gd name="connsiteX4" fmla="*/ 60846 w 61908"/>
              <a:gd name="connsiteY4" fmla="*/ 134299 h 242398"/>
              <a:gd name="connsiteX5" fmla="*/ 22746 w 61908"/>
              <a:gd name="connsiteY5" fmla="*/ 54924 h 242398"/>
              <a:gd name="connsiteX6" fmla="*/ 521 w 61908"/>
              <a:gd name="connsiteY6" fmla="*/ 949 h 24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08" h="242398">
                <a:moveTo>
                  <a:pt x="521" y="949"/>
                </a:moveTo>
                <a:cubicBezTo>
                  <a:pt x="4225" y="8886"/>
                  <a:pt x="36504" y="76620"/>
                  <a:pt x="44971" y="102549"/>
                </a:cubicBezTo>
                <a:cubicBezTo>
                  <a:pt x="53438" y="128478"/>
                  <a:pt x="50263" y="133241"/>
                  <a:pt x="51321" y="156524"/>
                </a:cubicBezTo>
                <a:cubicBezTo>
                  <a:pt x="52379" y="179807"/>
                  <a:pt x="49734" y="245953"/>
                  <a:pt x="51321" y="242249"/>
                </a:cubicBezTo>
                <a:cubicBezTo>
                  <a:pt x="52908" y="238545"/>
                  <a:pt x="65608" y="165520"/>
                  <a:pt x="60846" y="134299"/>
                </a:cubicBezTo>
                <a:cubicBezTo>
                  <a:pt x="56084" y="103078"/>
                  <a:pt x="31742" y="72916"/>
                  <a:pt x="22746" y="54924"/>
                </a:cubicBezTo>
                <a:cubicBezTo>
                  <a:pt x="13750" y="36932"/>
                  <a:pt x="-3183" y="-6988"/>
                  <a:pt x="521" y="94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18D58C2C-11A2-CE41-1321-62D4C894EA24}"/>
              </a:ext>
            </a:extLst>
          </p:cNvPr>
          <p:cNvSpPr/>
          <p:nvPr/>
        </p:nvSpPr>
        <p:spPr>
          <a:xfrm>
            <a:off x="7356406" y="5136853"/>
            <a:ext cx="124097" cy="354211"/>
          </a:xfrm>
          <a:custGeom>
            <a:avLst/>
            <a:gdLst>
              <a:gd name="connsiteX0" fmla="*/ 69 w 124097"/>
              <a:gd name="connsiteY0" fmla="*/ 297 h 354211"/>
              <a:gd name="connsiteX1" fmla="*/ 73094 w 124097"/>
              <a:gd name="connsiteY1" fmla="*/ 197147 h 354211"/>
              <a:gd name="connsiteX2" fmla="*/ 76269 w 124097"/>
              <a:gd name="connsiteY2" fmla="*/ 241597 h 354211"/>
              <a:gd name="connsiteX3" fmla="*/ 123894 w 124097"/>
              <a:gd name="connsiteY3" fmla="*/ 352722 h 354211"/>
              <a:gd name="connsiteX4" fmla="*/ 92144 w 124097"/>
              <a:gd name="connsiteY4" fmla="*/ 295572 h 354211"/>
              <a:gd name="connsiteX5" fmla="*/ 60394 w 124097"/>
              <a:gd name="connsiteY5" fmla="*/ 155872 h 354211"/>
              <a:gd name="connsiteX6" fmla="*/ 69 w 124097"/>
              <a:gd name="connsiteY6" fmla="*/ 297 h 35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97" h="354211">
                <a:moveTo>
                  <a:pt x="69" y="297"/>
                </a:moveTo>
                <a:cubicBezTo>
                  <a:pt x="2186" y="7176"/>
                  <a:pt x="60394" y="156930"/>
                  <a:pt x="73094" y="197147"/>
                </a:cubicBezTo>
                <a:cubicBezTo>
                  <a:pt x="85794" y="237364"/>
                  <a:pt x="67802" y="215668"/>
                  <a:pt x="76269" y="241597"/>
                </a:cubicBezTo>
                <a:cubicBezTo>
                  <a:pt x="84736" y="267526"/>
                  <a:pt x="121248" y="343726"/>
                  <a:pt x="123894" y="352722"/>
                </a:cubicBezTo>
                <a:cubicBezTo>
                  <a:pt x="126540" y="361718"/>
                  <a:pt x="102727" y="328380"/>
                  <a:pt x="92144" y="295572"/>
                </a:cubicBezTo>
                <a:cubicBezTo>
                  <a:pt x="81561" y="262764"/>
                  <a:pt x="76269" y="204026"/>
                  <a:pt x="60394" y="155872"/>
                </a:cubicBezTo>
                <a:cubicBezTo>
                  <a:pt x="44519" y="107718"/>
                  <a:pt x="-2048" y="-6582"/>
                  <a:pt x="69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C4FD022F-C1D2-5DE8-BFC3-3BA7A9D7BAA4}"/>
              </a:ext>
            </a:extLst>
          </p:cNvPr>
          <p:cNvSpPr/>
          <p:nvPr/>
        </p:nvSpPr>
        <p:spPr>
          <a:xfrm>
            <a:off x="7740261" y="5463892"/>
            <a:ext cx="138742" cy="361164"/>
          </a:xfrm>
          <a:custGeom>
            <a:avLst/>
            <a:gdLst>
              <a:gd name="connsiteX0" fmla="*/ 389 w 138742"/>
              <a:gd name="connsiteY0" fmla="*/ 283 h 361164"/>
              <a:gd name="connsiteX1" fmla="*/ 79764 w 138742"/>
              <a:gd name="connsiteY1" fmla="*/ 178083 h 361164"/>
              <a:gd name="connsiteX2" fmla="*/ 136914 w 138742"/>
              <a:gd name="connsiteY2" fmla="*/ 355883 h 361164"/>
              <a:gd name="connsiteX3" fmla="*/ 117864 w 138742"/>
              <a:gd name="connsiteY3" fmla="*/ 298733 h 361164"/>
              <a:gd name="connsiteX4" fmla="*/ 51189 w 138742"/>
              <a:gd name="connsiteY4" fmla="*/ 139983 h 361164"/>
              <a:gd name="connsiteX5" fmla="*/ 389 w 138742"/>
              <a:gd name="connsiteY5" fmla="*/ 283 h 36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42" h="361164">
                <a:moveTo>
                  <a:pt x="389" y="283"/>
                </a:moveTo>
                <a:cubicBezTo>
                  <a:pt x="5151" y="6633"/>
                  <a:pt x="57010" y="118816"/>
                  <a:pt x="79764" y="178083"/>
                </a:cubicBezTo>
                <a:cubicBezTo>
                  <a:pt x="102518" y="237350"/>
                  <a:pt x="130564" y="335775"/>
                  <a:pt x="136914" y="355883"/>
                </a:cubicBezTo>
                <a:cubicBezTo>
                  <a:pt x="143264" y="375991"/>
                  <a:pt x="132151" y="334716"/>
                  <a:pt x="117864" y="298733"/>
                </a:cubicBezTo>
                <a:cubicBezTo>
                  <a:pt x="103577" y="262750"/>
                  <a:pt x="66535" y="183904"/>
                  <a:pt x="51189" y="139983"/>
                </a:cubicBezTo>
                <a:cubicBezTo>
                  <a:pt x="35843" y="96062"/>
                  <a:pt x="-4373" y="-6067"/>
                  <a:pt x="389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14D83034-6B4B-7133-8057-587A437A8711}"/>
              </a:ext>
            </a:extLst>
          </p:cNvPr>
          <p:cNvSpPr/>
          <p:nvPr/>
        </p:nvSpPr>
        <p:spPr>
          <a:xfrm>
            <a:off x="7298398" y="5435091"/>
            <a:ext cx="166033" cy="211714"/>
          </a:xfrm>
          <a:custGeom>
            <a:avLst/>
            <a:gdLst>
              <a:gd name="connsiteX0" fmla="*/ 927 w 166033"/>
              <a:gd name="connsiteY0" fmla="*/ 509 h 211714"/>
              <a:gd name="connsiteX1" fmla="*/ 112052 w 166033"/>
              <a:gd name="connsiteY1" fmla="*/ 184659 h 211714"/>
              <a:gd name="connsiteX2" fmla="*/ 166027 w 166033"/>
              <a:gd name="connsiteY2" fmla="*/ 210059 h 211714"/>
              <a:gd name="connsiteX3" fmla="*/ 115227 w 166033"/>
              <a:gd name="connsiteY3" fmla="*/ 178309 h 211714"/>
              <a:gd name="connsiteX4" fmla="*/ 61252 w 166033"/>
              <a:gd name="connsiteY4" fmla="*/ 130684 h 211714"/>
              <a:gd name="connsiteX5" fmla="*/ 927 w 166033"/>
              <a:gd name="connsiteY5" fmla="*/ 509 h 21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033" h="211714">
                <a:moveTo>
                  <a:pt x="927" y="509"/>
                </a:moveTo>
                <a:cubicBezTo>
                  <a:pt x="9394" y="9505"/>
                  <a:pt x="84535" y="149734"/>
                  <a:pt x="112052" y="184659"/>
                </a:cubicBezTo>
                <a:cubicBezTo>
                  <a:pt x="139569" y="219584"/>
                  <a:pt x="165498" y="211117"/>
                  <a:pt x="166027" y="210059"/>
                </a:cubicBezTo>
                <a:cubicBezTo>
                  <a:pt x="166556" y="209001"/>
                  <a:pt x="132690" y="191538"/>
                  <a:pt x="115227" y="178309"/>
                </a:cubicBezTo>
                <a:cubicBezTo>
                  <a:pt x="97765" y="165080"/>
                  <a:pt x="78185" y="157142"/>
                  <a:pt x="61252" y="130684"/>
                </a:cubicBezTo>
                <a:cubicBezTo>
                  <a:pt x="44319" y="104226"/>
                  <a:pt x="-7540" y="-8487"/>
                  <a:pt x="927" y="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EA68296B-B5BB-6A32-C062-6297E943D138}"/>
              </a:ext>
            </a:extLst>
          </p:cNvPr>
          <p:cNvSpPr/>
          <p:nvPr/>
        </p:nvSpPr>
        <p:spPr>
          <a:xfrm>
            <a:off x="7340592" y="5209734"/>
            <a:ext cx="66933" cy="287053"/>
          </a:xfrm>
          <a:custGeom>
            <a:avLst/>
            <a:gdLst>
              <a:gd name="connsiteX0" fmla="*/ 8 w 66933"/>
              <a:gd name="connsiteY0" fmla="*/ 441 h 287053"/>
              <a:gd name="connsiteX1" fmla="*/ 28583 w 66933"/>
              <a:gd name="connsiteY1" fmla="*/ 108391 h 287053"/>
              <a:gd name="connsiteX2" fmla="*/ 28583 w 66933"/>
              <a:gd name="connsiteY2" fmla="*/ 165541 h 287053"/>
              <a:gd name="connsiteX3" fmla="*/ 66683 w 66933"/>
              <a:gd name="connsiteY3" fmla="*/ 286191 h 287053"/>
              <a:gd name="connsiteX4" fmla="*/ 44458 w 66933"/>
              <a:gd name="connsiteY4" fmla="*/ 216341 h 287053"/>
              <a:gd name="connsiteX5" fmla="*/ 31758 w 66933"/>
              <a:gd name="connsiteY5" fmla="*/ 152841 h 287053"/>
              <a:gd name="connsiteX6" fmla="*/ 8 w 66933"/>
              <a:gd name="connsiteY6" fmla="*/ 441 h 28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33" h="287053">
                <a:moveTo>
                  <a:pt x="8" y="441"/>
                </a:moveTo>
                <a:cubicBezTo>
                  <a:pt x="-521" y="-6967"/>
                  <a:pt x="23821" y="80874"/>
                  <a:pt x="28583" y="108391"/>
                </a:cubicBezTo>
                <a:cubicBezTo>
                  <a:pt x="33345" y="135908"/>
                  <a:pt x="22233" y="135908"/>
                  <a:pt x="28583" y="165541"/>
                </a:cubicBezTo>
                <a:cubicBezTo>
                  <a:pt x="34933" y="195174"/>
                  <a:pt x="64037" y="277724"/>
                  <a:pt x="66683" y="286191"/>
                </a:cubicBezTo>
                <a:cubicBezTo>
                  <a:pt x="69329" y="294658"/>
                  <a:pt x="50279" y="238566"/>
                  <a:pt x="44458" y="216341"/>
                </a:cubicBezTo>
                <a:cubicBezTo>
                  <a:pt x="38637" y="194116"/>
                  <a:pt x="40225" y="187237"/>
                  <a:pt x="31758" y="152841"/>
                </a:cubicBezTo>
                <a:cubicBezTo>
                  <a:pt x="23291" y="118445"/>
                  <a:pt x="537" y="7849"/>
                  <a:pt x="8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6A0F5F4B-8F8F-1A62-0D09-EFF67FF8B709}"/>
              </a:ext>
            </a:extLst>
          </p:cNvPr>
          <p:cNvSpPr/>
          <p:nvPr/>
        </p:nvSpPr>
        <p:spPr>
          <a:xfrm>
            <a:off x="7407116" y="5559369"/>
            <a:ext cx="51100" cy="291457"/>
          </a:xfrm>
          <a:custGeom>
            <a:avLst/>
            <a:gdLst>
              <a:gd name="connsiteX0" fmla="*/ 19209 w 51100"/>
              <a:gd name="connsiteY0" fmla="*/ 56 h 291457"/>
              <a:gd name="connsiteX1" fmla="*/ 9684 w 51100"/>
              <a:gd name="connsiteY1" fmla="*/ 136581 h 291457"/>
              <a:gd name="connsiteX2" fmla="*/ 50959 w 51100"/>
              <a:gd name="connsiteY2" fmla="*/ 288981 h 291457"/>
              <a:gd name="connsiteX3" fmla="*/ 22384 w 51100"/>
              <a:gd name="connsiteY3" fmla="*/ 225481 h 291457"/>
              <a:gd name="connsiteX4" fmla="*/ 159 w 51100"/>
              <a:gd name="connsiteY4" fmla="*/ 152456 h 291457"/>
              <a:gd name="connsiteX5" fmla="*/ 19209 w 51100"/>
              <a:gd name="connsiteY5" fmla="*/ 56 h 29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00" h="291457">
                <a:moveTo>
                  <a:pt x="19209" y="56"/>
                </a:moveTo>
                <a:cubicBezTo>
                  <a:pt x="20797" y="-2590"/>
                  <a:pt x="4392" y="88427"/>
                  <a:pt x="9684" y="136581"/>
                </a:cubicBezTo>
                <a:cubicBezTo>
                  <a:pt x="14976" y="184735"/>
                  <a:pt x="48842" y="274164"/>
                  <a:pt x="50959" y="288981"/>
                </a:cubicBezTo>
                <a:cubicBezTo>
                  <a:pt x="53076" y="303798"/>
                  <a:pt x="30851" y="248235"/>
                  <a:pt x="22384" y="225481"/>
                </a:cubicBezTo>
                <a:cubicBezTo>
                  <a:pt x="13917" y="202727"/>
                  <a:pt x="2276" y="184206"/>
                  <a:pt x="159" y="152456"/>
                </a:cubicBezTo>
                <a:cubicBezTo>
                  <a:pt x="-1958" y="120706"/>
                  <a:pt x="17621" y="2702"/>
                  <a:pt x="19209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EC82DCEF-B87F-F476-87A9-B9DAA4C7E7FE}"/>
              </a:ext>
            </a:extLst>
          </p:cNvPr>
          <p:cNvSpPr/>
          <p:nvPr/>
        </p:nvSpPr>
        <p:spPr>
          <a:xfrm>
            <a:off x="7495922" y="5548710"/>
            <a:ext cx="159196" cy="14374"/>
          </a:xfrm>
          <a:custGeom>
            <a:avLst/>
            <a:gdLst>
              <a:gd name="connsiteX0" fmla="*/ 253 w 159196"/>
              <a:gd name="connsiteY0" fmla="*/ 1190 h 14374"/>
              <a:gd name="connsiteX1" fmla="*/ 85978 w 159196"/>
              <a:gd name="connsiteY1" fmla="*/ 10715 h 14374"/>
              <a:gd name="connsiteX2" fmla="*/ 159003 w 159196"/>
              <a:gd name="connsiteY2" fmla="*/ 13890 h 14374"/>
              <a:gd name="connsiteX3" fmla="*/ 63753 w 159196"/>
              <a:gd name="connsiteY3" fmla="*/ 1190 h 14374"/>
              <a:gd name="connsiteX4" fmla="*/ 253 w 159196"/>
              <a:gd name="connsiteY4" fmla="*/ 1190 h 1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96" h="14374">
                <a:moveTo>
                  <a:pt x="253" y="1190"/>
                </a:moveTo>
                <a:cubicBezTo>
                  <a:pt x="3957" y="2777"/>
                  <a:pt x="59520" y="8598"/>
                  <a:pt x="85978" y="10715"/>
                </a:cubicBezTo>
                <a:cubicBezTo>
                  <a:pt x="112436" y="12832"/>
                  <a:pt x="162707" y="15477"/>
                  <a:pt x="159003" y="13890"/>
                </a:cubicBezTo>
                <a:cubicBezTo>
                  <a:pt x="155299" y="12303"/>
                  <a:pt x="93386" y="2777"/>
                  <a:pt x="63753" y="1190"/>
                </a:cubicBezTo>
                <a:cubicBezTo>
                  <a:pt x="34120" y="-397"/>
                  <a:pt x="-3451" y="-397"/>
                  <a:pt x="253" y="1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E78C2D0E-814B-7813-5CE0-0F8DC843C594}"/>
              </a:ext>
            </a:extLst>
          </p:cNvPr>
          <p:cNvSpPr/>
          <p:nvPr/>
        </p:nvSpPr>
        <p:spPr>
          <a:xfrm>
            <a:off x="7493000" y="5587812"/>
            <a:ext cx="34932" cy="207017"/>
          </a:xfrm>
          <a:custGeom>
            <a:avLst/>
            <a:gdLst>
              <a:gd name="connsiteX0" fmla="*/ 0 w 34932"/>
              <a:gd name="connsiteY0" fmla="*/ 188 h 207017"/>
              <a:gd name="connsiteX1" fmla="*/ 6350 w 34932"/>
              <a:gd name="connsiteY1" fmla="*/ 98613 h 207017"/>
              <a:gd name="connsiteX2" fmla="*/ 34925 w 34932"/>
              <a:gd name="connsiteY2" fmla="*/ 206563 h 207017"/>
              <a:gd name="connsiteX3" fmla="*/ 9525 w 34932"/>
              <a:gd name="connsiteY3" fmla="*/ 139888 h 207017"/>
              <a:gd name="connsiteX4" fmla="*/ 6350 w 34932"/>
              <a:gd name="connsiteY4" fmla="*/ 124013 h 207017"/>
              <a:gd name="connsiteX5" fmla="*/ 0 w 34932"/>
              <a:gd name="connsiteY5" fmla="*/ 188 h 20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32" h="207017">
                <a:moveTo>
                  <a:pt x="0" y="188"/>
                </a:moveTo>
                <a:cubicBezTo>
                  <a:pt x="0" y="-4045"/>
                  <a:pt x="529" y="64217"/>
                  <a:pt x="6350" y="98613"/>
                </a:cubicBezTo>
                <a:cubicBezTo>
                  <a:pt x="12171" y="133009"/>
                  <a:pt x="34396" y="199684"/>
                  <a:pt x="34925" y="206563"/>
                </a:cubicBezTo>
                <a:cubicBezTo>
                  <a:pt x="35454" y="213442"/>
                  <a:pt x="9525" y="139888"/>
                  <a:pt x="9525" y="139888"/>
                </a:cubicBezTo>
                <a:cubicBezTo>
                  <a:pt x="4763" y="126130"/>
                  <a:pt x="6879" y="140417"/>
                  <a:pt x="6350" y="124013"/>
                </a:cubicBezTo>
                <a:cubicBezTo>
                  <a:pt x="5821" y="107609"/>
                  <a:pt x="0" y="4421"/>
                  <a:pt x="0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5D1FAE03-8BE0-D844-4153-C0339BFBAA86}"/>
              </a:ext>
            </a:extLst>
          </p:cNvPr>
          <p:cNvSpPr/>
          <p:nvPr/>
        </p:nvSpPr>
        <p:spPr>
          <a:xfrm>
            <a:off x="7714302" y="5546078"/>
            <a:ext cx="137668" cy="347310"/>
          </a:xfrm>
          <a:custGeom>
            <a:avLst/>
            <a:gdLst>
              <a:gd name="connsiteX0" fmla="*/ 948 w 137668"/>
              <a:gd name="connsiteY0" fmla="*/ 647 h 347310"/>
              <a:gd name="connsiteX1" fmla="*/ 83498 w 137668"/>
              <a:gd name="connsiteY1" fmla="*/ 251472 h 347310"/>
              <a:gd name="connsiteX2" fmla="*/ 137473 w 137668"/>
              <a:gd name="connsiteY2" fmla="*/ 346722 h 347310"/>
              <a:gd name="connsiteX3" fmla="*/ 99373 w 137668"/>
              <a:gd name="connsiteY3" fmla="*/ 286397 h 347310"/>
              <a:gd name="connsiteX4" fmla="*/ 42223 w 137668"/>
              <a:gd name="connsiteY4" fmla="*/ 181622 h 347310"/>
              <a:gd name="connsiteX5" fmla="*/ 948 w 137668"/>
              <a:gd name="connsiteY5" fmla="*/ 647 h 34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668" h="347310">
                <a:moveTo>
                  <a:pt x="948" y="647"/>
                </a:moveTo>
                <a:cubicBezTo>
                  <a:pt x="7827" y="12289"/>
                  <a:pt x="60744" y="193793"/>
                  <a:pt x="83498" y="251472"/>
                </a:cubicBezTo>
                <a:cubicBezTo>
                  <a:pt x="106252" y="309151"/>
                  <a:pt x="134827" y="340901"/>
                  <a:pt x="137473" y="346722"/>
                </a:cubicBezTo>
                <a:cubicBezTo>
                  <a:pt x="140119" y="352543"/>
                  <a:pt x="115248" y="313914"/>
                  <a:pt x="99373" y="286397"/>
                </a:cubicBezTo>
                <a:cubicBezTo>
                  <a:pt x="83498" y="258880"/>
                  <a:pt x="58098" y="225543"/>
                  <a:pt x="42223" y="181622"/>
                </a:cubicBezTo>
                <a:cubicBezTo>
                  <a:pt x="26348" y="137701"/>
                  <a:pt x="-5931" y="-10995"/>
                  <a:pt x="948" y="64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D89BA924-4F59-A53E-01BE-7C640C32ED20}"/>
              </a:ext>
            </a:extLst>
          </p:cNvPr>
          <p:cNvSpPr/>
          <p:nvPr/>
        </p:nvSpPr>
        <p:spPr>
          <a:xfrm>
            <a:off x="7877076" y="5765782"/>
            <a:ext cx="67017" cy="308011"/>
          </a:xfrm>
          <a:custGeom>
            <a:avLst/>
            <a:gdLst>
              <a:gd name="connsiteX0" fmla="*/ 99 w 67017"/>
              <a:gd name="connsiteY0" fmla="*/ 18 h 308011"/>
              <a:gd name="connsiteX1" fmla="*/ 50899 w 67017"/>
              <a:gd name="connsiteY1" fmla="*/ 158768 h 308011"/>
              <a:gd name="connsiteX2" fmla="*/ 15974 w 67017"/>
              <a:gd name="connsiteY2" fmla="*/ 307993 h 308011"/>
              <a:gd name="connsiteX3" fmla="*/ 66774 w 67017"/>
              <a:gd name="connsiteY3" fmla="*/ 149243 h 308011"/>
              <a:gd name="connsiteX4" fmla="*/ 99 w 67017"/>
              <a:gd name="connsiteY4" fmla="*/ 18 h 30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7" h="308011">
                <a:moveTo>
                  <a:pt x="99" y="18"/>
                </a:moveTo>
                <a:cubicBezTo>
                  <a:pt x="-2547" y="1606"/>
                  <a:pt x="48253" y="107439"/>
                  <a:pt x="50899" y="158768"/>
                </a:cubicBezTo>
                <a:cubicBezTo>
                  <a:pt x="53545" y="210097"/>
                  <a:pt x="13328" y="309581"/>
                  <a:pt x="15974" y="307993"/>
                </a:cubicBezTo>
                <a:cubicBezTo>
                  <a:pt x="18620" y="306406"/>
                  <a:pt x="71007" y="197926"/>
                  <a:pt x="66774" y="149243"/>
                </a:cubicBezTo>
                <a:cubicBezTo>
                  <a:pt x="62541" y="100560"/>
                  <a:pt x="2745" y="-1570"/>
                  <a:pt x="9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40F09EF5-1370-9BEE-3008-CFA553BEF254}"/>
              </a:ext>
            </a:extLst>
          </p:cNvPr>
          <p:cNvSpPr/>
          <p:nvPr/>
        </p:nvSpPr>
        <p:spPr>
          <a:xfrm>
            <a:off x="7754734" y="5829974"/>
            <a:ext cx="57361" cy="331519"/>
          </a:xfrm>
          <a:custGeom>
            <a:avLst/>
            <a:gdLst>
              <a:gd name="connsiteX0" fmla="*/ 52591 w 57361"/>
              <a:gd name="connsiteY0" fmla="*/ 2501 h 331519"/>
              <a:gd name="connsiteX1" fmla="*/ 17666 w 57361"/>
              <a:gd name="connsiteY1" fmla="*/ 142201 h 331519"/>
              <a:gd name="connsiteX2" fmla="*/ 1791 w 57361"/>
              <a:gd name="connsiteY2" fmla="*/ 329526 h 331519"/>
              <a:gd name="connsiteX3" fmla="*/ 1791 w 57361"/>
              <a:gd name="connsiteY3" fmla="*/ 234276 h 331519"/>
              <a:gd name="connsiteX4" fmla="*/ 14491 w 57361"/>
              <a:gd name="connsiteY4" fmla="*/ 129501 h 331519"/>
              <a:gd name="connsiteX5" fmla="*/ 52591 w 57361"/>
              <a:gd name="connsiteY5" fmla="*/ 56476 h 331519"/>
              <a:gd name="connsiteX6" fmla="*/ 52591 w 57361"/>
              <a:gd name="connsiteY6" fmla="*/ 2501 h 33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61" h="331519">
                <a:moveTo>
                  <a:pt x="52591" y="2501"/>
                </a:moveTo>
                <a:cubicBezTo>
                  <a:pt x="46770" y="16788"/>
                  <a:pt x="26133" y="87697"/>
                  <a:pt x="17666" y="142201"/>
                </a:cubicBezTo>
                <a:cubicBezTo>
                  <a:pt x="9199" y="196705"/>
                  <a:pt x="4437" y="314180"/>
                  <a:pt x="1791" y="329526"/>
                </a:cubicBezTo>
                <a:cubicBezTo>
                  <a:pt x="-855" y="344872"/>
                  <a:pt x="-326" y="267613"/>
                  <a:pt x="1791" y="234276"/>
                </a:cubicBezTo>
                <a:cubicBezTo>
                  <a:pt x="3908" y="200939"/>
                  <a:pt x="6024" y="159134"/>
                  <a:pt x="14491" y="129501"/>
                </a:cubicBezTo>
                <a:cubicBezTo>
                  <a:pt x="22958" y="99868"/>
                  <a:pt x="45712" y="73938"/>
                  <a:pt x="52591" y="56476"/>
                </a:cubicBezTo>
                <a:cubicBezTo>
                  <a:pt x="59470" y="39014"/>
                  <a:pt x="58412" y="-11786"/>
                  <a:pt x="52591" y="250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59E3468C-0F36-68AA-033B-3DEFE42D83C0}"/>
              </a:ext>
            </a:extLst>
          </p:cNvPr>
          <p:cNvSpPr/>
          <p:nvPr/>
        </p:nvSpPr>
        <p:spPr>
          <a:xfrm>
            <a:off x="7753233" y="5818947"/>
            <a:ext cx="146428" cy="175697"/>
          </a:xfrm>
          <a:custGeom>
            <a:avLst/>
            <a:gdLst>
              <a:gd name="connsiteX0" fmla="*/ 3292 w 146428"/>
              <a:gd name="connsiteY0" fmla="*/ 828 h 175697"/>
              <a:gd name="connsiteX1" fmla="*/ 120767 w 146428"/>
              <a:gd name="connsiteY1" fmla="*/ 80203 h 175697"/>
              <a:gd name="connsiteX2" fmla="*/ 85842 w 146428"/>
              <a:gd name="connsiteY2" fmla="*/ 80203 h 175697"/>
              <a:gd name="connsiteX3" fmla="*/ 146167 w 146428"/>
              <a:gd name="connsiteY3" fmla="*/ 175453 h 175697"/>
              <a:gd name="connsiteX4" fmla="*/ 104892 w 146428"/>
              <a:gd name="connsiteY4" fmla="*/ 105603 h 175697"/>
              <a:gd name="connsiteX5" fmla="*/ 38217 w 146428"/>
              <a:gd name="connsiteY5" fmla="*/ 42103 h 175697"/>
              <a:gd name="connsiteX6" fmla="*/ 3292 w 146428"/>
              <a:gd name="connsiteY6" fmla="*/ 828 h 17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428" h="175697">
                <a:moveTo>
                  <a:pt x="3292" y="828"/>
                </a:moveTo>
                <a:cubicBezTo>
                  <a:pt x="17050" y="7178"/>
                  <a:pt x="107009" y="66974"/>
                  <a:pt x="120767" y="80203"/>
                </a:cubicBezTo>
                <a:cubicBezTo>
                  <a:pt x="134525" y="93432"/>
                  <a:pt x="81609" y="64328"/>
                  <a:pt x="85842" y="80203"/>
                </a:cubicBezTo>
                <a:cubicBezTo>
                  <a:pt x="90075" y="96078"/>
                  <a:pt x="142992" y="171220"/>
                  <a:pt x="146167" y="175453"/>
                </a:cubicBezTo>
                <a:cubicBezTo>
                  <a:pt x="149342" y="179686"/>
                  <a:pt x="122884" y="127828"/>
                  <a:pt x="104892" y="105603"/>
                </a:cubicBezTo>
                <a:cubicBezTo>
                  <a:pt x="86900" y="83378"/>
                  <a:pt x="54092" y="57978"/>
                  <a:pt x="38217" y="42103"/>
                </a:cubicBezTo>
                <a:cubicBezTo>
                  <a:pt x="22342" y="26228"/>
                  <a:pt x="-10466" y="-5522"/>
                  <a:pt x="3292" y="82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126F2A5A-AB34-4870-4CCD-F74659EE84A3}"/>
              </a:ext>
            </a:extLst>
          </p:cNvPr>
          <p:cNvSpPr/>
          <p:nvPr/>
        </p:nvSpPr>
        <p:spPr>
          <a:xfrm>
            <a:off x="7784626" y="5987091"/>
            <a:ext cx="143586" cy="330287"/>
          </a:xfrm>
          <a:custGeom>
            <a:avLst/>
            <a:gdLst>
              <a:gd name="connsiteX0" fmla="*/ 143349 w 143586"/>
              <a:gd name="connsiteY0" fmla="*/ 959 h 330287"/>
              <a:gd name="connsiteX1" fmla="*/ 70324 w 143586"/>
              <a:gd name="connsiteY1" fmla="*/ 169234 h 330287"/>
              <a:gd name="connsiteX2" fmla="*/ 474 w 143586"/>
              <a:gd name="connsiteY2" fmla="*/ 327984 h 330287"/>
              <a:gd name="connsiteX3" fmla="*/ 44924 w 143586"/>
              <a:gd name="connsiteY3" fmla="*/ 248609 h 330287"/>
              <a:gd name="connsiteX4" fmla="*/ 143349 w 143586"/>
              <a:gd name="connsiteY4" fmla="*/ 959 h 33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86" h="330287">
                <a:moveTo>
                  <a:pt x="143349" y="959"/>
                </a:moveTo>
                <a:cubicBezTo>
                  <a:pt x="147582" y="-12270"/>
                  <a:pt x="94136" y="114730"/>
                  <a:pt x="70324" y="169234"/>
                </a:cubicBezTo>
                <a:cubicBezTo>
                  <a:pt x="46512" y="223738"/>
                  <a:pt x="4707" y="314755"/>
                  <a:pt x="474" y="327984"/>
                </a:cubicBezTo>
                <a:cubicBezTo>
                  <a:pt x="-3759" y="341213"/>
                  <a:pt x="21111" y="295176"/>
                  <a:pt x="44924" y="248609"/>
                </a:cubicBezTo>
                <a:cubicBezTo>
                  <a:pt x="68736" y="202042"/>
                  <a:pt x="139116" y="14188"/>
                  <a:pt x="143349" y="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1EAC09E5-8FDB-5406-A301-A3E2602A5009}"/>
              </a:ext>
            </a:extLst>
          </p:cNvPr>
          <p:cNvSpPr/>
          <p:nvPr/>
        </p:nvSpPr>
        <p:spPr>
          <a:xfrm>
            <a:off x="7435329" y="5691533"/>
            <a:ext cx="277461" cy="97598"/>
          </a:xfrm>
          <a:custGeom>
            <a:avLst/>
            <a:gdLst>
              <a:gd name="connsiteX0" fmla="*/ 521 w 277461"/>
              <a:gd name="connsiteY0" fmla="*/ 61567 h 97598"/>
              <a:gd name="connsiteX1" fmla="*/ 95771 w 277461"/>
              <a:gd name="connsiteY1" fmla="*/ 96492 h 97598"/>
              <a:gd name="connsiteX2" fmla="*/ 175146 w 277461"/>
              <a:gd name="connsiteY2" fmla="*/ 80617 h 97598"/>
              <a:gd name="connsiteX3" fmla="*/ 276746 w 277461"/>
              <a:gd name="connsiteY3" fmla="*/ 1242 h 97598"/>
              <a:gd name="connsiteX4" fmla="*/ 216421 w 277461"/>
              <a:gd name="connsiteY4" fmla="*/ 36167 h 97598"/>
              <a:gd name="connsiteX5" fmla="*/ 140221 w 277461"/>
              <a:gd name="connsiteY5" fmla="*/ 90142 h 97598"/>
              <a:gd name="connsiteX6" fmla="*/ 521 w 277461"/>
              <a:gd name="connsiteY6" fmla="*/ 61567 h 9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461" h="97598">
                <a:moveTo>
                  <a:pt x="521" y="61567"/>
                </a:moveTo>
                <a:cubicBezTo>
                  <a:pt x="-6887" y="62625"/>
                  <a:pt x="66667" y="93317"/>
                  <a:pt x="95771" y="96492"/>
                </a:cubicBezTo>
                <a:cubicBezTo>
                  <a:pt x="124875" y="99667"/>
                  <a:pt x="144984" y="96492"/>
                  <a:pt x="175146" y="80617"/>
                </a:cubicBezTo>
                <a:cubicBezTo>
                  <a:pt x="205308" y="64742"/>
                  <a:pt x="269867" y="8650"/>
                  <a:pt x="276746" y="1242"/>
                </a:cubicBezTo>
                <a:cubicBezTo>
                  <a:pt x="283625" y="-6166"/>
                  <a:pt x="239175" y="21350"/>
                  <a:pt x="216421" y="36167"/>
                </a:cubicBezTo>
                <a:cubicBezTo>
                  <a:pt x="193667" y="50984"/>
                  <a:pt x="171442" y="81146"/>
                  <a:pt x="140221" y="90142"/>
                </a:cubicBezTo>
                <a:cubicBezTo>
                  <a:pt x="109000" y="99138"/>
                  <a:pt x="7929" y="60509"/>
                  <a:pt x="521" y="6156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F16EFF38-26D9-E165-A8A5-0D4C744D1489}"/>
              </a:ext>
            </a:extLst>
          </p:cNvPr>
          <p:cNvSpPr/>
          <p:nvPr/>
        </p:nvSpPr>
        <p:spPr>
          <a:xfrm>
            <a:off x="7244749" y="5826052"/>
            <a:ext cx="254603" cy="520944"/>
          </a:xfrm>
          <a:custGeom>
            <a:avLst/>
            <a:gdLst>
              <a:gd name="connsiteX0" fmla="*/ 254601 w 254603"/>
              <a:gd name="connsiteY0" fmla="*/ 73 h 520944"/>
              <a:gd name="connsiteX1" fmla="*/ 156176 w 254603"/>
              <a:gd name="connsiteY1" fmla="*/ 114373 h 520944"/>
              <a:gd name="connsiteX2" fmla="*/ 79976 w 254603"/>
              <a:gd name="connsiteY2" fmla="*/ 282648 h 520944"/>
              <a:gd name="connsiteX3" fmla="*/ 130776 w 254603"/>
              <a:gd name="connsiteY3" fmla="*/ 215973 h 520944"/>
              <a:gd name="connsiteX4" fmla="*/ 32351 w 254603"/>
              <a:gd name="connsiteY4" fmla="*/ 431873 h 520944"/>
              <a:gd name="connsiteX5" fmla="*/ 601 w 254603"/>
              <a:gd name="connsiteY5" fmla="*/ 520773 h 520944"/>
              <a:gd name="connsiteX6" fmla="*/ 54576 w 254603"/>
              <a:gd name="connsiteY6" fmla="*/ 412823 h 520944"/>
              <a:gd name="connsiteX7" fmla="*/ 127601 w 254603"/>
              <a:gd name="connsiteY7" fmla="*/ 196923 h 520944"/>
              <a:gd name="connsiteX8" fmla="*/ 159351 w 254603"/>
              <a:gd name="connsiteY8" fmla="*/ 130248 h 520944"/>
              <a:gd name="connsiteX9" fmla="*/ 254601 w 254603"/>
              <a:gd name="connsiteY9" fmla="*/ 73 h 52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603" h="520944">
                <a:moveTo>
                  <a:pt x="254601" y="73"/>
                </a:moveTo>
                <a:cubicBezTo>
                  <a:pt x="254072" y="-2573"/>
                  <a:pt x="185280" y="67277"/>
                  <a:pt x="156176" y="114373"/>
                </a:cubicBezTo>
                <a:cubicBezTo>
                  <a:pt x="127072" y="161469"/>
                  <a:pt x="84209" y="265715"/>
                  <a:pt x="79976" y="282648"/>
                </a:cubicBezTo>
                <a:cubicBezTo>
                  <a:pt x="75743" y="299581"/>
                  <a:pt x="138713" y="191102"/>
                  <a:pt x="130776" y="215973"/>
                </a:cubicBezTo>
                <a:cubicBezTo>
                  <a:pt x="122839" y="240844"/>
                  <a:pt x="54047" y="381073"/>
                  <a:pt x="32351" y="431873"/>
                </a:cubicBezTo>
                <a:cubicBezTo>
                  <a:pt x="10655" y="482673"/>
                  <a:pt x="-3103" y="523948"/>
                  <a:pt x="601" y="520773"/>
                </a:cubicBezTo>
                <a:cubicBezTo>
                  <a:pt x="4305" y="517598"/>
                  <a:pt x="33409" y="466798"/>
                  <a:pt x="54576" y="412823"/>
                </a:cubicBezTo>
                <a:cubicBezTo>
                  <a:pt x="75743" y="358848"/>
                  <a:pt x="110139" y="244019"/>
                  <a:pt x="127601" y="196923"/>
                </a:cubicBezTo>
                <a:cubicBezTo>
                  <a:pt x="145063" y="149827"/>
                  <a:pt x="139243" y="159352"/>
                  <a:pt x="159351" y="130248"/>
                </a:cubicBezTo>
                <a:cubicBezTo>
                  <a:pt x="179459" y="101144"/>
                  <a:pt x="255130" y="2719"/>
                  <a:pt x="254601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E0AF8DF7-3013-B144-706E-97870396614A}"/>
              </a:ext>
            </a:extLst>
          </p:cNvPr>
          <p:cNvSpPr/>
          <p:nvPr/>
        </p:nvSpPr>
        <p:spPr>
          <a:xfrm>
            <a:off x="7549220" y="5549530"/>
            <a:ext cx="185464" cy="136908"/>
          </a:xfrm>
          <a:custGeom>
            <a:avLst/>
            <a:gdLst>
              <a:gd name="connsiteX0" fmla="*/ 185080 w 185464"/>
              <a:gd name="connsiteY0" fmla="*/ 370 h 136908"/>
              <a:gd name="connsiteX1" fmla="*/ 73955 w 185464"/>
              <a:gd name="connsiteY1" fmla="*/ 60695 h 136908"/>
              <a:gd name="connsiteX2" fmla="*/ 930 w 185464"/>
              <a:gd name="connsiteY2" fmla="*/ 136895 h 136908"/>
              <a:gd name="connsiteX3" fmla="*/ 32680 w 185464"/>
              <a:gd name="connsiteY3" fmla="*/ 67045 h 136908"/>
              <a:gd name="connsiteX4" fmla="*/ 32680 w 185464"/>
              <a:gd name="connsiteY4" fmla="*/ 89270 h 136908"/>
              <a:gd name="connsiteX5" fmla="*/ 185080 w 185464"/>
              <a:gd name="connsiteY5" fmla="*/ 370 h 13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464" h="136908">
                <a:moveTo>
                  <a:pt x="185080" y="370"/>
                </a:moveTo>
                <a:cubicBezTo>
                  <a:pt x="191959" y="-4392"/>
                  <a:pt x="104647" y="37941"/>
                  <a:pt x="73955" y="60695"/>
                </a:cubicBezTo>
                <a:cubicBezTo>
                  <a:pt x="43263" y="83449"/>
                  <a:pt x="7809" y="135837"/>
                  <a:pt x="930" y="136895"/>
                </a:cubicBezTo>
                <a:cubicBezTo>
                  <a:pt x="-5949" y="137953"/>
                  <a:pt x="27388" y="74982"/>
                  <a:pt x="32680" y="67045"/>
                </a:cubicBezTo>
                <a:cubicBezTo>
                  <a:pt x="37972" y="59108"/>
                  <a:pt x="8868" y="98266"/>
                  <a:pt x="32680" y="89270"/>
                </a:cubicBezTo>
                <a:cubicBezTo>
                  <a:pt x="56492" y="80274"/>
                  <a:pt x="178201" y="5132"/>
                  <a:pt x="185080" y="37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C27BE8CD-5F63-AA99-EB64-8D78E8DB3EC3}"/>
              </a:ext>
            </a:extLst>
          </p:cNvPr>
          <p:cNvSpPr/>
          <p:nvPr/>
        </p:nvSpPr>
        <p:spPr>
          <a:xfrm>
            <a:off x="7530958" y="5705459"/>
            <a:ext cx="14064" cy="325579"/>
          </a:xfrm>
          <a:custGeom>
            <a:avLst/>
            <a:gdLst>
              <a:gd name="connsiteX0" fmla="*/ 12842 w 14064"/>
              <a:gd name="connsiteY0" fmla="*/ 16 h 325579"/>
              <a:gd name="connsiteX1" fmla="*/ 6492 w 14064"/>
              <a:gd name="connsiteY1" fmla="*/ 161941 h 325579"/>
              <a:gd name="connsiteX2" fmla="*/ 12842 w 14064"/>
              <a:gd name="connsiteY2" fmla="*/ 320691 h 325579"/>
              <a:gd name="connsiteX3" fmla="*/ 12842 w 14064"/>
              <a:gd name="connsiteY3" fmla="*/ 273066 h 325579"/>
              <a:gd name="connsiteX4" fmla="*/ 142 w 14064"/>
              <a:gd name="connsiteY4" fmla="*/ 152416 h 325579"/>
              <a:gd name="connsiteX5" fmla="*/ 12842 w 14064"/>
              <a:gd name="connsiteY5" fmla="*/ 16 h 32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4" h="325579">
                <a:moveTo>
                  <a:pt x="12842" y="16"/>
                </a:moveTo>
                <a:cubicBezTo>
                  <a:pt x="13900" y="1604"/>
                  <a:pt x="6492" y="108495"/>
                  <a:pt x="6492" y="161941"/>
                </a:cubicBezTo>
                <a:cubicBezTo>
                  <a:pt x="6492" y="215387"/>
                  <a:pt x="11784" y="302170"/>
                  <a:pt x="12842" y="320691"/>
                </a:cubicBezTo>
                <a:cubicBezTo>
                  <a:pt x="13900" y="339212"/>
                  <a:pt x="14959" y="301112"/>
                  <a:pt x="12842" y="273066"/>
                </a:cubicBezTo>
                <a:cubicBezTo>
                  <a:pt x="10725" y="245020"/>
                  <a:pt x="-1446" y="195808"/>
                  <a:pt x="142" y="152416"/>
                </a:cubicBezTo>
                <a:cubicBezTo>
                  <a:pt x="1729" y="109024"/>
                  <a:pt x="11784" y="-1572"/>
                  <a:pt x="1284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6EBCA174-A0A5-F7AF-6FBB-29E782FC1959}"/>
              </a:ext>
            </a:extLst>
          </p:cNvPr>
          <p:cNvSpPr/>
          <p:nvPr/>
        </p:nvSpPr>
        <p:spPr>
          <a:xfrm>
            <a:off x="7572375" y="5845097"/>
            <a:ext cx="91961" cy="219323"/>
          </a:xfrm>
          <a:custGeom>
            <a:avLst/>
            <a:gdLst>
              <a:gd name="connsiteX0" fmla="*/ 0 w 91961"/>
              <a:gd name="connsiteY0" fmla="*/ 78 h 219323"/>
              <a:gd name="connsiteX1" fmla="*/ 88900 w 91961"/>
              <a:gd name="connsiteY1" fmla="*/ 127078 h 219323"/>
              <a:gd name="connsiteX2" fmla="*/ 73025 w 91961"/>
              <a:gd name="connsiteY2" fmla="*/ 219153 h 219323"/>
              <a:gd name="connsiteX3" fmla="*/ 88900 w 91961"/>
              <a:gd name="connsiteY3" fmla="*/ 146128 h 219323"/>
              <a:gd name="connsiteX4" fmla="*/ 0 w 91961"/>
              <a:gd name="connsiteY4" fmla="*/ 78 h 21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61" h="219323">
                <a:moveTo>
                  <a:pt x="0" y="78"/>
                </a:moveTo>
                <a:cubicBezTo>
                  <a:pt x="0" y="-3097"/>
                  <a:pt x="76729" y="90566"/>
                  <a:pt x="88900" y="127078"/>
                </a:cubicBezTo>
                <a:cubicBezTo>
                  <a:pt x="101071" y="163590"/>
                  <a:pt x="73025" y="215978"/>
                  <a:pt x="73025" y="219153"/>
                </a:cubicBezTo>
                <a:cubicBezTo>
                  <a:pt x="73025" y="222328"/>
                  <a:pt x="98425" y="180524"/>
                  <a:pt x="88900" y="146128"/>
                </a:cubicBezTo>
                <a:cubicBezTo>
                  <a:pt x="79375" y="111732"/>
                  <a:pt x="0" y="3253"/>
                  <a:pt x="0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7E7A583E-C774-D70D-7353-21FE869E9CAB}"/>
              </a:ext>
            </a:extLst>
          </p:cNvPr>
          <p:cNvSpPr/>
          <p:nvPr/>
        </p:nvSpPr>
        <p:spPr>
          <a:xfrm>
            <a:off x="7075796" y="5892712"/>
            <a:ext cx="105246" cy="420502"/>
          </a:xfrm>
          <a:custGeom>
            <a:avLst/>
            <a:gdLst>
              <a:gd name="connsiteX0" fmla="*/ 10804 w 105246"/>
              <a:gd name="connsiteY0" fmla="*/ 6438 h 420502"/>
              <a:gd name="connsiteX1" fmla="*/ 13979 w 105246"/>
              <a:gd name="connsiteY1" fmla="*/ 231863 h 420502"/>
              <a:gd name="connsiteX2" fmla="*/ 102879 w 105246"/>
              <a:gd name="connsiteY2" fmla="*/ 412838 h 420502"/>
              <a:gd name="connsiteX3" fmla="*/ 74304 w 105246"/>
              <a:gd name="connsiteY3" fmla="*/ 371563 h 420502"/>
              <a:gd name="connsiteX4" fmla="*/ 17154 w 105246"/>
              <a:gd name="connsiteY4" fmla="*/ 231863 h 420502"/>
              <a:gd name="connsiteX5" fmla="*/ 33029 w 105246"/>
              <a:gd name="connsiteY5" fmla="*/ 269963 h 420502"/>
              <a:gd name="connsiteX6" fmla="*/ 1279 w 105246"/>
              <a:gd name="connsiteY6" fmla="*/ 79463 h 420502"/>
              <a:gd name="connsiteX7" fmla="*/ 10804 w 105246"/>
              <a:gd name="connsiteY7" fmla="*/ 6438 h 4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46" h="420502">
                <a:moveTo>
                  <a:pt x="10804" y="6438"/>
                </a:moveTo>
                <a:cubicBezTo>
                  <a:pt x="12921" y="31838"/>
                  <a:pt x="-1367" y="164130"/>
                  <a:pt x="13979" y="231863"/>
                </a:cubicBezTo>
                <a:cubicBezTo>
                  <a:pt x="29325" y="299596"/>
                  <a:pt x="92825" y="389555"/>
                  <a:pt x="102879" y="412838"/>
                </a:cubicBezTo>
                <a:cubicBezTo>
                  <a:pt x="112933" y="436121"/>
                  <a:pt x="88591" y="401725"/>
                  <a:pt x="74304" y="371563"/>
                </a:cubicBezTo>
                <a:cubicBezTo>
                  <a:pt x="60017" y="341401"/>
                  <a:pt x="24033" y="248796"/>
                  <a:pt x="17154" y="231863"/>
                </a:cubicBezTo>
                <a:cubicBezTo>
                  <a:pt x="10275" y="214930"/>
                  <a:pt x="35675" y="295363"/>
                  <a:pt x="33029" y="269963"/>
                </a:cubicBezTo>
                <a:cubicBezTo>
                  <a:pt x="30383" y="244563"/>
                  <a:pt x="6571" y="122855"/>
                  <a:pt x="1279" y="79463"/>
                </a:cubicBezTo>
                <a:cubicBezTo>
                  <a:pt x="-4013" y="36071"/>
                  <a:pt x="8687" y="-18962"/>
                  <a:pt x="10804" y="6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1541C86C-C036-D74D-7C31-A010792CB35B}"/>
              </a:ext>
            </a:extLst>
          </p:cNvPr>
          <p:cNvSpPr/>
          <p:nvPr/>
        </p:nvSpPr>
        <p:spPr>
          <a:xfrm>
            <a:off x="6953219" y="5914544"/>
            <a:ext cx="47878" cy="277624"/>
          </a:xfrm>
          <a:custGeom>
            <a:avLst/>
            <a:gdLst>
              <a:gd name="connsiteX0" fmla="*/ 31 w 47878"/>
              <a:gd name="connsiteY0" fmla="*/ 481 h 277624"/>
              <a:gd name="connsiteX1" fmla="*/ 38131 w 47878"/>
              <a:gd name="connsiteY1" fmla="*/ 143356 h 277624"/>
              <a:gd name="connsiteX2" fmla="*/ 47656 w 47878"/>
              <a:gd name="connsiteY2" fmla="*/ 276706 h 277624"/>
              <a:gd name="connsiteX3" fmla="*/ 31781 w 47878"/>
              <a:gd name="connsiteY3" fmla="*/ 194156 h 277624"/>
              <a:gd name="connsiteX4" fmla="*/ 31 w 47878"/>
              <a:gd name="connsiteY4" fmla="*/ 481 h 27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78" h="277624">
                <a:moveTo>
                  <a:pt x="31" y="481"/>
                </a:moveTo>
                <a:cubicBezTo>
                  <a:pt x="1089" y="-7986"/>
                  <a:pt x="30194" y="97319"/>
                  <a:pt x="38131" y="143356"/>
                </a:cubicBezTo>
                <a:cubicBezTo>
                  <a:pt x="46068" y="189393"/>
                  <a:pt x="48714" y="268239"/>
                  <a:pt x="47656" y="276706"/>
                </a:cubicBezTo>
                <a:cubicBezTo>
                  <a:pt x="46598" y="285173"/>
                  <a:pt x="38660" y="233314"/>
                  <a:pt x="31781" y="194156"/>
                </a:cubicBezTo>
                <a:cubicBezTo>
                  <a:pt x="24902" y="154998"/>
                  <a:pt x="-1027" y="8948"/>
                  <a:pt x="31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99EE2D28-8BBB-9044-56AB-A91178CC7BAC}"/>
              </a:ext>
            </a:extLst>
          </p:cNvPr>
          <p:cNvSpPr/>
          <p:nvPr/>
        </p:nvSpPr>
        <p:spPr>
          <a:xfrm>
            <a:off x="6719556" y="6153138"/>
            <a:ext cx="468738" cy="219204"/>
          </a:xfrm>
          <a:custGeom>
            <a:avLst/>
            <a:gdLst>
              <a:gd name="connsiteX0" fmla="*/ 5094 w 468738"/>
              <a:gd name="connsiteY0" fmla="*/ 92087 h 219204"/>
              <a:gd name="connsiteX1" fmla="*/ 284494 w 468738"/>
              <a:gd name="connsiteY1" fmla="*/ 76212 h 219204"/>
              <a:gd name="connsiteX2" fmla="*/ 421019 w 468738"/>
              <a:gd name="connsiteY2" fmla="*/ 165112 h 219204"/>
              <a:gd name="connsiteX3" fmla="*/ 357519 w 468738"/>
              <a:gd name="connsiteY3" fmla="*/ 79387 h 219204"/>
              <a:gd name="connsiteX4" fmla="*/ 468644 w 468738"/>
              <a:gd name="connsiteY4" fmla="*/ 219087 h 219204"/>
              <a:gd name="connsiteX5" fmla="*/ 335294 w 468738"/>
              <a:gd name="connsiteY5" fmla="*/ 101612 h 219204"/>
              <a:gd name="connsiteX6" fmla="*/ 278144 w 468738"/>
              <a:gd name="connsiteY6" fmla="*/ 12 h 219204"/>
              <a:gd name="connsiteX7" fmla="*/ 347994 w 468738"/>
              <a:gd name="connsiteY7" fmla="*/ 107962 h 219204"/>
              <a:gd name="connsiteX8" fmla="*/ 122569 w 468738"/>
              <a:gd name="connsiteY8" fmla="*/ 73037 h 219204"/>
              <a:gd name="connsiteX9" fmla="*/ 5094 w 468738"/>
              <a:gd name="connsiteY9" fmla="*/ 92087 h 21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738" h="219204">
                <a:moveTo>
                  <a:pt x="5094" y="92087"/>
                </a:moveTo>
                <a:cubicBezTo>
                  <a:pt x="32081" y="92616"/>
                  <a:pt x="215173" y="64041"/>
                  <a:pt x="284494" y="76212"/>
                </a:cubicBezTo>
                <a:cubicBezTo>
                  <a:pt x="353815" y="88383"/>
                  <a:pt x="408848" y="164583"/>
                  <a:pt x="421019" y="165112"/>
                </a:cubicBezTo>
                <a:cubicBezTo>
                  <a:pt x="433190" y="165641"/>
                  <a:pt x="349582" y="70391"/>
                  <a:pt x="357519" y="79387"/>
                </a:cubicBezTo>
                <a:cubicBezTo>
                  <a:pt x="365457" y="88383"/>
                  <a:pt x="472348" y="215383"/>
                  <a:pt x="468644" y="219087"/>
                </a:cubicBezTo>
                <a:cubicBezTo>
                  <a:pt x="464940" y="222791"/>
                  <a:pt x="367044" y="138124"/>
                  <a:pt x="335294" y="101612"/>
                </a:cubicBezTo>
                <a:cubicBezTo>
                  <a:pt x="303544" y="65100"/>
                  <a:pt x="276027" y="-1046"/>
                  <a:pt x="278144" y="12"/>
                </a:cubicBezTo>
                <a:cubicBezTo>
                  <a:pt x="280261" y="1070"/>
                  <a:pt x="373923" y="95791"/>
                  <a:pt x="347994" y="107962"/>
                </a:cubicBezTo>
                <a:cubicBezTo>
                  <a:pt x="322065" y="120133"/>
                  <a:pt x="180777" y="76741"/>
                  <a:pt x="122569" y="73037"/>
                </a:cubicBezTo>
                <a:cubicBezTo>
                  <a:pt x="64361" y="69333"/>
                  <a:pt x="-21893" y="91558"/>
                  <a:pt x="5094" y="9208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64844766-A4F5-39F6-7C60-60AF11D7B897}"/>
              </a:ext>
            </a:extLst>
          </p:cNvPr>
          <p:cNvSpPr/>
          <p:nvPr/>
        </p:nvSpPr>
        <p:spPr>
          <a:xfrm>
            <a:off x="7286424" y="6015556"/>
            <a:ext cx="245708" cy="654178"/>
          </a:xfrm>
          <a:custGeom>
            <a:avLst/>
            <a:gdLst>
              <a:gd name="connsiteX0" fmla="*/ 200226 w 245708"/>
              <a:gd name="connsiteY0" fmla="*/ 1069 h 654178"/>
              <a:gd name="connsiteX1" fmla="*/ 95451 w 245708"/>
              <a:gd name="connsiteY1" fmla="*/ 23294 h 654178"/>
              <a:gd name="connsiteX2" fmla="*/ 22426 w 245708"/>
              <a:gd name="connsiteY2" fmla="*/ 156644 h 654178"/>
              <a:gd name="connsiteX3" fmla="*/ 47826 w 245708"/>
              <a:gd name="connsiteY3" fmla="*/ 83619 h 654178"/>
              <a:gd name="connsiteX4" fmla="*/ 41476 w 245708"/>
              <a:gd name="connsiteY4" fmla="*/ 264594 h 654178"/>
              <a:gd name="connsiteX5" fmla="*/ 35126 w 245708"/>
              <a:gd name="connsiteY5" fmla="*/ 232844 h 654178"/>
              <a:gd name="connsiteX6" fmla="*/ 92276 w 245708"/>
              <a:gd name="connsiteY6" fmla="*/ 375719 h 654178"/>
              <a:gd name="connsiteX7" fmla="*/ 54176 w 245708"/>
              <a:gd name="connsiteY7" fmla="*/ 318569 h 654178"/>
              <a:gd name="connsiteX8" fmla="*/ 120851 w 245708"/>
              <a:gd name="connsiteY8" fmla="*/ 429694 h 654178"/>
              <a:gd name="connsiteX9" fmla="*/ 231976 w 245708"/>
              <a:gd name="connsiteY9" fmla="*/ 629719 h 654178"/>
              <a:gd name="connsiteX10" fmla="*/ 219276 w 245708"/>
              <a:gd name="connsiteY10" fmla="*/ 613844 h 654178"/>
              <a:gd name="connsiteX11" fmla="*/ 9726 w 245708"/>
              <a:gd name="connsiteY11" fmla="*/ 296344 h 654178"/>
              <a:gd name="connsiteX12" fmla="*/ 35126 w 245708"/>
              <a:gd name="connsiteY12" fmla="*/ 343969 h 654178"/>
              <a:gd name="connsiteX13" fmla="*/ 38301 w 245708"/>
              <a:gd name="connsiteY13" fmla="*/ 102669 h 654178"/>
              <a:gd name="connsiteX14" fmla="*/ 98626 w 245708"/>
              <a:gd name="connsiteY14" fmla="*/ 29644 h 654178"/>
              <a:gd name="connsiteX15" fmla="*/ 44651 w 245708"/>
              <a:gd name="connsiteY15" fmla="*/ 35994 h 654178"/>
              <a:gd name="connsiteX16" fmla="*/ 200226 w 245708"/>
              <a:gd name="connsiteY16" fmla="*/ 1069 h 65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708" h="654178">
                <a:moveTo>
                  <a:pt x="200226" y="1069"/>
                </a:moveTo>
                <a:cubicBezTo>
                  <a:pt x="208693" y="-1048"/>
                  <a:pt x="125084" y="-2635"/>
                  <a:pt x="95451" y="23294"/>
                </a:cubicBezTo>
                <a:cubicBezTo>
                  <a:pt x="65818" y="49223"/>
                  <a:pt x="30363" y="146590"/>
                  <a:pt x="22426" y="156644"/>
                </a:cubicBezTo>
                <a:cubicBezTo>
                  <a:pt x="14489" y="166698"/>
                  <a:pt x="44651" y="65627"/>
                  <a:pt x="47826" y="83619"/>
                </a:cubicBezTo>
                <a:cubicBezTo>
                  <a:pt x="51001" y="101611"/>
                  <a:pt x="43593" y="239723"/>
                  <a:pt x="41476" y="264594"/>
                </a:cubicBezTo>
                <a:cubicBezTo>
                  <a:pt x="39359" y="289465"/>
                  <a:pt x="26659" y="214323"/>
                  <a:pt x="35126" y="232844"/>
                </a:cubicBezTo>
                <a:cubicBezTo>
                  <a:pt x="43593" y="251365"/>
                  <a:pt x="89101" y="361432"/>
                  <a:pt x="92276" y="375719"/>
                </a:cubicBezTo>
                <a:cubicBezTo>
                  <a:pt x="95451" y="390006"/>
                  <a:pt x="49414" y="309573"/>
                  <a:pt x="54176" y="318569"/>
                </a:cubicBezTo>
                <a:cubicBezTo>
                  <a:pt x="58938" y="327565"/>
                  <a:pt x="91218" y="377836"/>
                  <a:pt x="120851" y="429694"/>
                </a:cubicBezTo>
                <a:cubicBezTo>
                  <a:pt x="150484" y="481552"/>
                  <a:pt x="231976" y="629719"/>
                  <a:pt x="231976" y="629719"/>
                </a:cubicBezTo>
                <a:cubicBezTo>
                  <a:pt x="248380" y="660411"/>
                  <a:pt x="256318" y="669407"/>
                  <a:pt x="219276" y="613844"/>
                </a:cubicBezTo>
                <a:cubicBezTo>
                  <a:pt x="182234" y="558282"/>
                  <a:pt x="40418" y="341323"/>
                  <a:pt x="9726" y="296344"/>
                </a:cubicBezTo>
                <a:cubicBezTo>
                  <a:pt x="-20966" y="251365"/>
                  <a:pt x="30363" y="376248"/>
                  <a:pt x="35126" y="343969"/>
                </a:cubicBezTo>
                <a:cubicBezTo>
                  <a:pt x="39888" y="311690"/>
                  <a:pt x="27718" y="155057"/>
                  <a:pt x="38301" y="102669"/>
                </a:cubicBezTo>
                <a:cubicBezTo>
                  <a:pt x="48884" y="50281"/>
                  <a:pt x="97568" y="40756"/>
                  <a:pt x="98626" y="29644"/>
                </a:cubicBezTo>
                <a:cubicBezTo>
                  <a:pt x="99684" y="18532"/>
                  <a:pt x="31951" y="40757"/>
                  <a:pt x="44651" y="35994"/>
                </a:cubicBezTo>
                <a:cubicBezTo>
                  <a:pt x="57351" y="31231"/>
                  <a:pt x="191759" y="3186"/>
                  <a:pt x="200226" y="1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1F0FC5CA-77F2-B75F-ADA0-86BE84B5F927}"/>
              </a:ext>
            </a:extLst>
          </p:cNvPr>
          <p:cNvSpPr/>
          <p:nvPr/>
        </p:nvSpPr>
        <p:spPr>
          <a:xfrm>
            <a:off x="7404096" y="6057817"/>
            <a:ext cx="73094" cy="239178"/>
          </a:xfrm>
          <a:custGeom>
            <a:avLst/>
            <a:gdLst>
              <a:gd name="connsiteX0" fmla="*/ 4 w 73094"/>
              <a:gd name="connsiteY0" fmla="*/ 83 h 239178"/>
              <a:gd name="connsiteX1" fmla="*/ 63504 w 73094"/>
              <a:gd name="connsiteY1" fmla="*/ 88983 h 239178"/>
              <a:gd name="connsiteX2" fmla="*/ 60329 w 73094"/>
              <a:gd name="connsiteY2" fmla="*/ 196933 h 239178"/>
              <a:gd name="connsiteX3" fmla="*/ 73029 w 73094"/>
              <a:gd name="connsiteY3" fmla="*/ 146133 h 239178"/>
              <a:gd name="connsiteX4" fmla="*/ 53979 w 73094"/>
              <a:gd name="connsiteY4" fmla="*/ 238208 h 239178"/>
              <a:gd name="connsiteX5" fmla="*/ 60329 w 73094"/>
              <a:gd name="connsiteY5" fmla="*/ 76283 h 239178"/>
              <a:gd name="connsiteX6" fmla="*/ 4 w 73094"/>
              <a:gd name="connsiteY6" fmla="*/ 83 h 23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94" h="239178">
                <a:moveTo>
                  <a:pt x="4" y="83"/>
                </a:moveTo>
                <a:cubicBezTo>
                  <a:pt x="533" y="2200"/>
                  <a:pt x="53450" y="56175"/>
                  <a:pt x="63504" y="88983"/>
                </a:cubicBezTo>
                <a:cubicBezTo>
                  <a:pt x="73558" y="121791"/>
                  <a:pt x="58742" y="187408"/>
                  <a:pt x="60329" y="196933"/>
                </a:cubicBezTo>
                <a:cubicBezTo>
                  <a:pt x="61917" y="206458"/>
                  <a:pt x="74087" y="139254"/>
                  <a:pt x="73029" y="146133"/>
                </a:cubicBezTo>
                <a:cubicBezTo>
                  <a:pt x="71971" y="153012"/>
                  <a:pt x="56096" y="249850"/>
                  <a:pt x="53979" y="238208"/>
                </a:cubicBezTo>
                <a:cubicBezTo>
                  <a:pt x="51862" y="226566"/>
                  <a:pt x="69325" y="115970"/>
                  <a:pt x="60329" y="76283"/>
                </a:cubicBezTo>
                <a:cubicBezTo>
                  <a:pt x="51333" y="36596"/>
                  <a:pt x="-525" y="-2034"/>
                  <a:pt x="4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465BFB6C-3819-2C1E-F0FB-398DE2BA418A}"/>
              </a:ext>
            </a:extLst>
          </p:cNvPr>
          <p:cNvSpPr/>
          <p:nvPr/>
        </p:nvSpPr>
        <p:spPr>
          <a:xfrm>
            <a:off x="7481359" y="6299122"/>
            <a:ext cx="183273" cy="175080"/>
          </a:xfrm>
          <a:custGeom>
            <a:avLst/>
            <a:gdLst>
              <a:gd name="connsiteX0" fmla="*/ 8466 w 183273"/>
              <a:gd name="connsiteY0" fmla="*/ 78 h 175080"/>
              <a:gd name="connsiteX1" fmla="*/ 8466 w 183273"/>
              <a:gd name="connsiteY1" fmla="*/ 82628 h 175080"/>
              <a:gd name="connsiteX2" fmla="*/ 91016 w 183273"/>
              <a:gd name="connsiteY2" fmla="*/ 120728 h 175080"/>
              <a:gd name="connsiteX3" fmla="*/ 183091 w 183273"/>
              <a:gd name="connsiteY3" fmla="*/ 174703 h 175080"/>
              <a:gd name="connsiteX4" fmla="*/ 116416 w 183273"/>
              <a:gd name="connsiteY4" fmla="*/ 146128 h 175080"/>
              <a:gd name="connsiteX5" fmla="*/ 8466 w 183273"/>
              <a:gd name="connsiteY5" fmla="*/ 98503 h 175080"/>
              <a:gd name="connsiteX6" fmla="*/ 8466 w 183273"/>
              <a:gd name="connsiteY6" fmla="*/ 78 h 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273" h="175080">
                <a:moveTo>
                  <a:pt x="8466" y="78"/>
                </a:moveTo>
                <a:cubicBezTo>
                  <a:pt x="8466" y="-2568"/>
                  <a:pt x="-5292" y="62520"/>
                  <a:pt x="8466" y="82628"/>
                </a:cubicBezTo>
                <a:cubicBezTo>
                  <a:pt x="22224" y="102736"/>
                  <a:pt x="61912" y="105382"/>
                  <a:pt x="91016" y="120728"/>
                </a:cubicBezTo>
                <a:cubicBezTo>
                  <a:pt x="120120" y="136074"/>
                  <a:pt x="178858" y="170470"/>
                  <a:pt x="183091" y="174703"/>
                </a:cubicBezTo>
                <a:cubicBezTo>
                  <a:pt x="187324" y="178936"/>
                  <a:pt x="116416" y="146128"/>
                  <a:pt x="116416" y="146128"/>
                </a:cubicBezTo>
                <a:cubicBezTo>
                  <a:pt x="87312" y="133428"/>
                  <a:pt x="27516" y="118611"/>
                  <a:pt x="8466" y="98503"/>
                </a:cubicBezTo>
                <a:cubicBezTo>
                  <a:pt x="-10584" y="78395"/>
                  <a:pt x="8466" y="2724"/>
                  <a:pt x="8466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7CDFFF0B-DD07-BA41-DEE2-74858C5982D0}"/>
              </a:ext>
            </a:extLst>
          </p:cNvPr>
          <p:cNvSpPr/>
          <p:nvPr/>
        </p:nvSpPr>
        <p:spPr>
          <a:xfrm>
            <a:off x="7355720" y="6035995"/>
            <a:ext cx="130022" cy="37787"/>
          </a:xfrm>
          <a:custGeom>
            <a:avLst/>
            <a:gdLst>
              <a:gd name="connsiteX0" fmla="*/ 755 w 130022"/>
              <a:gd name="connsiteY0" fmla="*/ 37780 h 37787"/>
              <a:gd name="connsiteX1" fmla="*/ 127755 w 130022"/>
              <a:gd name="connsiteY1" fmla="*/ 6030 h 37787"/>
              <a:gd name="connsiteX2" fmla="*/ 76955 w 130022"/>
              <a:gd name="connsiteY2" fmla="*/ 2855 h 37787"/>
              <a:gd name="connsiteX3" fmla="*/ 755 w 130022"/>
              <a:gd name="connsiteY3" fmla="*/ 37780 h 3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22" h="37787">
                <a:moveTo>
                  <a:pt x="755" y="37780"/>
                </a:moveTo>
                <a:cubicBezTo>
                  <a:pt x="9222" y="38309"/>
                  <a:pt x="115055" y="11851"/>
                  <a:pt x="127755" y="6030"/>
                </a:cubicBezTo>
                <a:cubicBezTo>
                  <a:pt x="140455" y="209"/>
                  <a:pt x="96534" y="-2437"/>
                  <a:pt x="76955" y="2855"/>
                </a:cubicBezTo>
                <a:cubicBezTo>
                  <a:pt x="57376" y="8147"/>
                  <a:pt x="-7712" y="37251"/>
                  <a:pt x="755" y="37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42C9189C-6F04-0F8A-5B24-CABDCFA290F7}"/>
              </a:ext>
            </a:extLst>
          </p:cNvPr>
          <p:cNvSpPr/>
          <p:nvPr/>
        </p:nvSpPr>
        <p:spPr>
          <a:xfrm>
            <a:off x="7467513" y="5997554"/>
            <a:ext cx="83077" cy="310002"/>
          </a:xfrm>
          <a:custGeom>
            <a:avLst/>
            <a:gdLst>
              <a:gd name="connsiteX0" fmla="*/ 87 w 83077"/>
              <a:gd name="connsiteY0" fmla="*/ 21 h 310002"/>
              <a:gd name="connsiteX1" fmla="*/ 66762 w 83077"/>
              <a:gd name="connsiteY1" fmla="*/ 111146 h 310002"/>
              <a:gd name="connsiteX2" fmla="*/ 66762 w 83077"/>
              <a:gd name="connsiteY2" fmla="*/ 161946 h 310002"/>
              <a:gd name="connsiteX3" fmla="*/ 79462 w 83077"/>
              <a:gd name="connsiteY3" fmla="*/ 139721 h 310002"/>
              <a:gd name="connsiteX4" fmla="*/ 50887 w 83077"/>
              <a:gd name="connsiteY4" fmla="*/ 307996 h 310002"/>
              <a:gd name="connsiteX5" fmla="*/ 54062 w 83077"/>
              <a:gd name="connsiteY5" fmla="*/ 225446 h 310002"/>
              <a:gd name="connsiteX6" fmla="*/ 82637 w 83077"/>
              <a:gd name="connsiteY6" fmla="*/ 120671 h 310002"/>
              <a:gd name="connsiteX7" fmla="*/ 87 w 83077"/>
              <a:gd name="connsiteY7" fmla="*/ 21 h 3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077" h="310002">
                <a:moveTo>
                  <a:pt x="87" y="21"/>
                </a:moveTo>
                <a:cubicBezTo>
                  <a:pt x="-2559" y="-1567"/>
                  <a:pt x="55650" y="84159"/>
                  <a:pt x="66762" y="111146"/>
                </a:cubicBezTo>
                <a:cubicBezTo>
                  <a:pt x="77874" y="138133"/>
                  <a:pt x="64645" y="157184"/>
                  <a:pt x="66762" y="161946"/>
                </a:cubicBezTo>
                <a:cubicBezTo>
                  <a:pt x="68879" y="166708"/>
                  <a:pt x="82108" y="115379"/>
                  <a:pt x="79462" y="139721"/>
                </a:cubicBezTo>
                <a:cubicBezTo>
                  <a:pt x="76816" y="164063"/>
                  <a:pt x="55120" y="293709"/>
                  <a:pt x="50887" y="307996"/>
                </a:cubicBezTo>
                <a:cubicBezTo>
                  <a:pt x="46654" y="322283"/>
                  <a:pt x="48770" y="256667"/>
                  <a:pt x="54062" y="225446"/>
                </a:cubicBezTo>
                <a:cubicBezTo>
                  <a:pt x="59354" y="194225"/>
                  <a:pt x="86870" y="155067"/>
                  <a:pt x="82637" y="120671"/>
                </a:cubicBezTo>
                <a:cubicBezTo>
                  <a:pt x="78404" y="86275"/>
                  <a:pt x="2733" y="1609"/>
                  <a:pt x="8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AFE55149-F539-BB34-8223-FB9F076FADAC}"/>
              </a:ext>
            </a:extLst>
          </p:cNvPr>
          <p:cNvSpPr/>
          <p:nvPr/>
        </p:nvSpPr>
        <p:spPr>
          <a:xfrm>
            <a:off x="7492949" y="5984290"/>
            <a:ext cx="116908" cy="331239"/>
          </a:xfrm>
          <a:custGeom>
            <a:avLst/>
            <a:gdLst>
              <a:gd name="connsiteX0" fmla="*/ 51 w 116908"/>
              <a:gd name="connsiteY0" fmla="*/ 585 h 331239"/>
              <a:gd name="connsiteX1" fmla="*/ 98476 w 116908"/>
              <a:gd name="connsiteY1" fmla="*/ 140285 h 331239"/>
              <a:gd name="connsiteX2" fmla="*/ 104826 w 116908"/>
              <a:gd name="connsiteY2" fmla="*/ 124410 h 331239"/>
              <a:gd name="connsiteX3" fmla="*/ 108001 w 116908"/>
              <a:gd name="connsiteY3" fmla="*/ 216485 h 331239"/>
              <a:gd name="connsiteX4" fmla="*/ 12751 w 116908"/>
              <a:gd name="connsiteY4" fmla="*/ 330785 h 331239"/>
              <a:gd name="connsiteX5" fmla="*/ 85776 w 116908"/>
              <a:gd name="connsiteY5" fmla="*/ 254585 h 331239"/>
              <a:gd name="connsiteX6" fmla="*/ 114351 w 116908"/>
              <a:gd name="connsiteY6" fmla="*/ 206960 h 331239"/>
              <a:gd name="connsiteX7" fmla="*/ 51 w 116908"/>
              <a:gd name="connsiteY7" fmla="*/ 585 h 33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908" h="331239">
                <a:moveTo>
                  <a:pt x="51" y="585"/>
                </a:moveTo>
                <a:cubicBezTo>
                  <a:pt x="-2595" y="-10528"/>
                  <a:pt x="98476" y="140285"/>
                  <a:pt x="98476" y="140285"/>
                </a:cubicBezTo>
                <a:cubicBezTo>
                  <a:pt x="115938" y="160922"/>
                  <a:pt x="103239" y="111710"/>
                  <a:pt x="104826" y="124410"/>
                </a:cubicBezTo>
                <a:cubicBezTo>
                  <a:pt x="106413" y="137110"/>
                  <a:pt x="123347" y="182089"/>
                  <a:pt x="108001" y="216485"/>
                </a:cubicBezTo>
                <a:cubicBezTo>
                  <a:pt x="92655" y="250881"/>
                  <a:pt x="16455" y="324435"/>
                  <a:pt x="12751" y="330785"/>
                </a:cubicBezTo>
                <a:cubicBezTo>
                  <a:pt x="9047" y="337135"/>
                  <a:pt x="68843" y="275223"/>
                  <a:pt x="85776" y="254585"/>
                </a:cubicBezTo>
                <a:cubicBezTo>
                  <a:pt x="102709" y="233948"/>
                  <a:pt x="124405" y="245060"/>
                  <a:pt x="114351" y="206960"/>
                </a:cubicBezTo>
                <a:cubicBezTo>
                  <a:pt x="104297" y="168860"/>
                  <a:pt x="2697" y="11698"/>
                  <a:pt x="51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18FA80FB-8BEB-9CDB-47DF-8AC2ECA068A1}"/>
              </a:ext>
            </a:extLst>
          </p:cNvPr>
          <p:cNvSpPr/>
          <p:nvPr/>
        </p:nvSpPr>
        <p:spPr>
          <a:xfrm>
            <a:off x="7495922" y="6015915"/>
            <a:ext cx="226736" cy="400855"/>
          </a:xfrm>
          <a:custGeom>
            <a:avLst/>
            <a:gdLst>
              <a:gd name="connsiteX0" fmla="*/ 253 w 226736"/>
              <a:gd name="connsiteY0" fmla="*/ 710 h 400855"/>
              <a:gd name="connsiteX1" fmla="*/ 165353 w 226736"/>
              <a:gd name="connsiteY1" fmla="*/ 178510 h 400855"/>
              <a:gd name="connsiteX2" fmla="*/ 222503 w 226736"/>
              <a:gd name="connsiteY2" fmla="*/ 254710 h 400855"/>
              <a:gd name="connsiteX3" fmla="*/ 222503 w 226736"/>
              <a:gd name="connsiteY3" fmla="*/ 321385 h 400855"/>
              <a:gd name="connsiteX4" fmla="*/ 222503 w 226736"/>
              <a:gd name="connsiteY4" fmla="*/ 283285 h 400855"/>
              <a:gd name="connsiteX5" fmla="*/ 219328 w 226736"/>
              <a:gd name="connsiteY5" fmla="*/ 400760 h 400855"/>
              <a:gd name="connsiteX6" fmla="*/ 216153 w 226736"/>
              <a:gd name="connsiteY6" fmla="*/ 302335 h 400855"/>
              <a:gd name="connsiteX7" fmla="*/ 206628 w 226736"/>
              <a:gd name="connsiteY7" fmla="*/ 251535 h 400855"/>
              <a:gd name="connsiteX8" fmla="*/ 253 w 226736"/>
              <a:gd name="connsiteY8" fmla="*/ 710 h 40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736" h="400855">
                <a:moveTo>
                  <a:pt x="253" y="710"/>
                </a:moveTo>
                <a:cubicBezTo>
                  <a:pt x="-6626" y="-11461"/>
                  <a:pt x="128311" y="136177"/>
                  <a:pt x="165353" y="178510"/>
                </a:cubicBezTo>
                <a:cubicBezTo>
                  <a:pt x="202395" y="220843"/>
                  <a:pt x="212978" y="230898"/>
                  <a:pt x="222503" y="254710"/>
                </a:cubicBezTo>
                <a:cubicBezTo>
                  <a:pt x="232028" y="278523"/>
                  <a:pt x="222503" y="321385"/>
                  <a:pt x="222503" y="321385"/>
                </a:cubicBezTo>
                <a:cubicBezTo>
                  <a:pt x="222503" y="326147"/>
                  <a:pt x="223032" y="270056"/>
                  <a:pt x="222503" y="283285"/>
                </a:cubicBezTo>
                <a:cubicBezTo>
                  <a:pt x="221974" y="296514"/>
                  <a:pt x="220386" y="397585"/>
                  <a:pt x="219328" y="400760"/>
                </a:cubicBezTo>
                <a:cubicBezTo>
                  <a:pt x="218270" y="403935"/>
                  <a:pt x="218270" y="327206"/>
                  <a:pt x="216153" y="302335"/>
                </a:cubicBezTo>
                <a:cubicBezTo>
                  <a:pt x="214036" y="277464"/>
                  <a:pt x="237849" y="300218"/>
                  <a:pt x="206628" y="251535"/>
                </a:cubicBezTo>
                <a:cubicBezTo>
                  <a:pt x="175407" y="202852"/>
                  <a:pt x="7132" y="12881"/>
                  <a:pt x="253" y="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4949C5BA-1D87-0276-33DF-DF30FBCEFD7C}"/>
              </a:ext>
            </a:extLst>
          </p:cNvPr>
          <p:cNvSpPr/>
          <p:nvPr/>
        </p:nvSpPr>
        <p:spPr>
          <a:xfrm>
            <a:off x="7511765" y="6267080"/>
            <a:ext cx="219605" cy="168471"/>
          </a:xfrm>
          <a:custGeom>
            <a:avLst/>
            <a:gdLst>
              <a:gd name="connsiteX0" fmla="*/ 285 w 219605"/>
              <a:gd name="connsiteY0" fmla="*/ 370 h 168471"/>
              <a:gd name="connsiteX1" fmla="*/ 95535 w 219605"/>
              <a:gd name="connsiteY1" fmla="*/ 114670 h 168471"/>
              <a:gd name="connsiteX2" fmla="*/ 76485 w 219605"/>
              <a:gd name="connsiteY2" fmla="*/ 98795 h 168471"/>
              <a:gd name="connsiteX3" fmla="*/ 219360 w 219605"/>
              <a:gd name="connsiteY3" fmla="*/ 159120 h 168471"/>
              <a:gd name="connsiteX4" fmla="*/ 111410 w 219605"/>
              <a:gd name="connsiteY4" fmla="*/ 152770 h 168471"/>
              <a:gd name="connsiteX5" fmla="*/ 133635 w 219605"/>
              <a:gd name="connsiteY5" fmla="*/ 162295 h 168471"/>
              <a:gd name="connsiteX6" fmla="*/ 285 w 219605"/>
              <a:gd name="connsiteY6" fmla="*/ 370 h 16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605" h="168471">
                <a:moveTo>
                  <a:pt x="285" y="370"/>
                </a:moveTo>
                <a:cubicBezTo>
                  <a:pt x="-6065" y="-7567"/>
                  <a:pt x="95535" y="114670"/>
                  <a:pt x="95535" y="114670"/>
                </a:cubicBezTo>
                <a:cubicBezTo>
                  <a:pt x="108235" y="131074"/>
                  <a:pt x="55848" y="91387"/>
                  <a:pt x="76485" y="98795"/>
                </a:cubicBezTo>
                <a:cubicBezTo>
                  <a:pt x="97122" y="106203"/>
                  <a:pt x="213539" y="150124"/>
                  <a:pt x="219360" y="159120"/>
                </a:cubicBezTo>
                <a:cubicBezTo>
                  <a:pt x="225181" y="168116"/>
                  <a:pt x="125698" y="152241"/>
                  <a:pt x="111410" y="152770"/>
                </a:cubicBezTo>
                <a:cubicBezTo>
                  <a:pt x="97123" y="153299"/>
                  <a:pt x="151627" y="180287"/>
                  <a:pt x="133635" y="162295"/>
                </a:cubicBezTo>
                <a:cubicBezTo>
                  <a:pt x="115643" y="144303"/>
                  <a:pt x="6635" y="8307"/>
                  <a:pt x="285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E9160B29-FB9F-FA04-FEB4-C20908617AD5}"/>
              </a:ext>
            </a:extLst>
          </p:cNvPr>
          <p:cNvSpPr/>
          <p:nvPr/>
        </p:nvSpPr>
        <p:spPr>
          <a:xfrm>
            <a:off x="7626294" y="6168726"/>
            <a:ext cx="53041" cy="204746"/>
          </a:xfrm>
          <a:custGeom>
            <a:avLst/>
            <a:gdLst>
              <a:gd name="connsiteX0" fmla="*/ 56 w 53041"/>
              <a:gd name="connsiteY0" fmla="*/ 299 h 204746"/>
              <a:gd name="connsiteX1" fmla="*/ 47681 w 53041"/>
              <a:gd name="connsiteY1" fmla="*/ 124124 h 204746"/>
              <a:gd name="connsiteX2" fmla="*/ 50856 w 53041"/>
              <a:gd name="connsiteY2" fmla="*/ 203499 h 204746"/>
              <a:gd name="connsiteX3" fmla="*/ 38156 w 53041"/>
              <a:gd name="connsiteY3" fmla="*/ 162224 h 204746"/>
              <a:gd name="connsiteX4" fmla="*/ 56 w 53041"/>
              <a:gd name="connsiteY4" fmla="*/ 299 h 20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1" h="204746">
                <a:moveTo>
                  <a:pt x="56" y="299"/>
                </a:moveTo>
                <a:cubicBezTo>
                  <a:pt x="1644" y="-6051"/>
                  <a:pt x="39214" y="90257"/>
                  <a:pt x="47681" y="124124"/>
                </a:cubicBezTo>
                <a:cubicBezTo>
                  <a:pt x="56148" y="157991"/>
                  <a:pt x="52444" y="197149"/>
                  <a:pt x="50856" y="203499"/>
                </a:cubicBezTo>
                <a:cubicBezTo>
                  <a:pt x="49269" y="209849"/>
                  <a:pt x="45564" y="191328"/>
                  <a:pt x="38156" y="162224"/>
                </a:cubicBezTo>
                <a:cubicBezTo>
                  <a:pt x="30748" y="133120"/>
                  <a:pt x="-1532" y="6649"/>
                  <a:pt x="56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24F65F93-DA98-E61D-A3D3-0B4A59E95BDA}"/>
              </a:ext>
            </a:extLst>
          </p:cNvPr>
          <p:cNvSpPr/>
          <p:nvPr/>
        </p:nvSpPr>
        <p:spPr>
          <a:xfrm>
            <a:off x="7448547" y="6356318"/>
            <a:ext cx="245564" cy="161977"/>
          </a:xfrm>
          <a:custGeom>
            <a:avLst/>
            <a:gdLst>
              <a:gd name="connsiteX0" fmla="*/ 3 w 245564"/>
              <a:gd name="connsiteY0" fmla="*/ 32 h 161977"/>
              <a:gd name="connsiteX1" fmla="*/ 95253 w 245564"/>
              <a:gd name="connsiteY1" fmla="*/ 127032 h 161977"/>
              <a:gd name="connsiteX2" fmla="*/ 136528 w 245564"/>
              <a:gd name="connsiteY2" fmla="*/ 155607 h 161977"/>
              <a:gd name="connsiteX3" fmla="*/ 111128 w 245564"/>
              <a:gd name="connsiteY3" fmla="*/ 149257 h 161977"/>
              <a:gd name="connsiteX4" fmla="*/ 244478 w 245564"/>
              <a:gd name="connsiteY4" fmla="*/ 161957 h 161977"/>
              <a:gd name="connsiteX5" fmla="*/ 177803 w 245564"/>
              <a:gd name="connsiteY5" fmla="*/ 152432 h 161977"/>
              <a:gd name="connsiteX6" fmla="*/ 92078 w 245564"/>
              <a:gd name="connsiteY6" fmla="*/ 139732 h 161977"/>
              <a:gd name="connsiteX7" fmla="*/ 3 w 245564"/>
              <a:gd name="connsiteY7" fmla="*/ 32 h 16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564" h="161977">
                <a:moveTo>
                  <a:pt x="3" y="32"/>
                </a:moveTo>
                <a:cubicBezTo>
                  <a:pt x="532" y="-2085"/>
                  <a:pt x="72499" y="101103"/>
                  <a:pt x="95253" y="127032"/>
                </a:cubicBezTo>
                <a:cubicBezTo>
                  <a:pt x="118007" y="152961"/>
                  <a:pt x="133882" y="151903"/>
                  <a:pt x="136528" y="155607"/>
                </a:cubicBezTo>
                <a:cubicBezTo>
                  <a:pt x="139174" y="159311"/>
                  <a:pt x="93137" y="148199"/>
                  <a:pt x="111128" y="149257"/>
                </a:cubicBezTo>
                <a:cubicBezTo>
                  <a:pt x="129119" y="150315"/>
                  <a:pt x="233366" y="161428"/>
                  <a:pt x="244478" y="161957"/>
                </a:cubicBezTo>
                <a:cubicBezTo>
                  <a:pt x="255590" y="162486"/>
                  <a:pt x="177803" y="152432"/>
                  <a:pt x="177803" y="152432"/>
                </a:cubicBezTo>
                <a:cubicBezTo>
                  <a:pt x="152403" y="148728"/>
                  <a:pt x="122240" y="161957"/>
                  <a:pt x="92078" y="139732"/>
                </a:cubicBezTo>
                <a:cubicBezTo>
                  <a:pt x="61916" y="117507"/>
                  <a:pt x="-526" y="2149"/>
                  <a:pt x="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250AC2FB-B1EE-2457-3D14-AEABF6007E11}"/>
              </a:ext>
            </a:extLst>
          </p:cNvPr>
          <p:cNvSpPr/>
          <p:nvPr/>
        </p:nvSpPr>
        <p:spPr>
          <a:xfrm>
            <a:off x="7555565" y="6327769"/>
            <a:ext cx="213089" cy="331818"/>
          </a:xfrm>
          <a:custGeom>
            <a:avLst/>
            <a:gdLst>
              <a:gd name="connsiteX0" fmla="*/ 207310 w 213089"/>
              <a:gd name="connsiteY0" fmla="*/ 6 h 331818"/>
              <a:gd name="connsiteX1" fmla="*/ 207310 w 213089"/>
              <a:gd name="connsiteY1" fmla="*/ 152406 h 331818"/>
              <a:gd name="connsiteX2" fmla="*/ 134285 w 213089"/>
              <a:gd name="connsiteY2" fmla="*/ 225431 h 331818"/>
              <a:gd name="connsiteX3" fmla="*/ 191435 w 213089"/>
              <a:gd name="connsiteY3" fmla="*/ 190506 h 331818"/>
              <a:gd name="connsiteX4" fmla="*/ 58085 w 213089"/>
              <a:gd name="connsiteY4" fmla="*/ 292106 h 331818"/>
              <a:gd name="connsiteX5" fmla="*/ 935 w 213089"/>
              <a:gd name="connsiteY5" fmla="*/ 330206 h 331818"/>
              <a:gd name="connsiteX6" fmla="*/ 99360 w 213089"/>
              <a:gd name="connsiteY6" fmla="*/ 244481 h 331818"/>
              <a:gd name="connsiteX7" fmla="*/ 178735 w 213089"/>
              <a:gd name="connsiteY7" fmla="*/ 206381 h 331818"/>
              <a:gd name="connsiteX8" fmla="*/ 197785 w 213089"/>
              <a:gd name="connsiteY8" fmla="*/ 146056 h 331818"/>
              <a:gd name="connsiteX9" fmla="*/ 207310 w 213089"/>
              <a:gd name="connsiteY9" fmla="*/ 6 h 33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089" h="331818">
                <a:moveTo>
                  <a:pt x="207310" y="6"/>
                </a:moveTo>
                <a:cubicBezTo>
                  <a:pt x="208898" y="1064"/>
                  <a:pt x="219481" y="114835"/>
                  <a:pt x="207310" y="152406"/>
                </a:cubicBezTo>
                <a:cubicBezTo>
                  <a:pt x="195139" y="189977"/>
                  <a:pt x="136931" y="219081"/>
                  <a:pt x="134285" y="225431"/>
                </a:cubicBezTo>
                <a:cubicBezTo>
                  <a:pt x="131639" y="231781"/>
                  <a:pt x="204135" y="179394"/>
                  <a:pt x="191435" y="190506"/>
                </a:cubicBezTo>
                <a:cubicBezTo>
                  <a:pt x="178735" y="201618"/>
                  <a:pt x="89835" y="268823"/>
                  <a:pt x="58085" y="292106"/>
                </a:cubicBezTo>
                <a:cubicBezTo>
                  <a:pt x="26335" y="315389"/>
                  <a:pt x="-5944" y="338144"/>
                  <a:pt x="935" y="330206"/>
                </a:cubicBezTo>
                <a:cubicBezTo>
                  <a:pt x="7814" y="322268"/>
                  <a:pt x="69727" y="265118"/>
                  <a:pt x="99360" y="244481"/>
                </a:cubicBezTo>
                <a:cubicBezTo>
                  <a:pt x="128993" y="223844"/>
                  <a:pt x="162331" y="222785"/>
                  <a:pt x="178735" y="206381"/>
                </a:cubicBezTo>
                <a:cubicBezTo>
                  <a:pt x="195139" y="189977"/>
                  <a:pt x="194081" y="172514"/>
                  <a:pt x="197785" y="146056"/>
                </a:cubicBezTo>
                <a:cubicBezTo>
                  <a:pt x="201489" y="119598"/>
                  <a:pt x="205722" y="-1052"/>
                  <a:pt x="20731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B42A9899-C591-C723-77A8-11E9E803D905}"/>
              </a:ext>
            </a:extLst>
          </p:cNvPr>
          <p:cNvSpPr/>
          <p:nvPr/>
        </p:nvSpPr>
        <p:spPr>
          <a:xfrm>
            <a:off x="7712075" y="6276741"/>
            <a:ext cx="241962" cy="676744"/>
          </a:xfrm>
          <a:custGeom>
            <a:avLst/>
            <a:gdLst>
              <a:gd name="connsiteX0" fmla="*/ 0 w 241962"/>
              <a:gd name="connsiteY0" fmla="*/ 234 h 676744"/>
              <a:gd name="connsiteX1" fmla="*/ 219075 w 241962"/>
              <a:gd name="connsiteY1" fmla="*/ 317734 h 676744"/>
              <a:gd name="connsiteX2" fmla="*/ 196850 w 241962"/>
              <a:gd name="connsiteY2" fmla="*/ 263759 h 676744"/>
              <a:gd name="connsiteX3" fmla="*/ 234950 w 241962"/>
              <a:gd name="connsiteY3" fmla="*/ 447909 h 676744"/>
              <a:gd name="connsiteX4" fmla="*/ 238125 w 241962"/>
              <a:gd name="connsiteY4" fmla="*/ 425684 h 676744"/>
              <a:gd name="connsiteX5" fmla="*/ 193675 w 241962"/>
              <a:gd name="connsiteY5" fmla="*/ 546334 h 676744"/>
              <a:gd name="connsiteX6" fmla="*/ 174625 w 241962"/>
              <a:gd name="connsiteY6" fmla="*/ 676509 h 676744"/>
              <a:gd name="connsiteX7" fmla="*/ 190500 w 241962"/>
              <a:gd name="connsiteY7" fmla="*/ 574909 h 676744"/>
              <a:gd name="connsiteX8" fmla="*/ 215900 w 241962"/>
              <a:gd name="connsiteY8" fmla="*/ 451084 h 676744"/>
              <a:gd name="connsiteX9" fmla="*/ 219075 w 241962"/>
              <a:gd name="connsiteY9" fmla="*/ 374884 h 676744"/>
              <a:gd name="connsiteX10" fmla="*/ 0 w 241962"/>
              <a:gd name="connsiteY10" fmla="*/ 234 h 67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962" h="676744">
                <a:moveTo>
                  <a:pt x="0" y="234"/>
                </a:moveTo>
                <a:cubicBezTo>
                  <a:pt x="0" y="-9291"/>
                  <a:pt x="186267" y="273813"/>
                  <a:pt x="219075" y="317734"/>
                </a:cubicBezTo>
                <a:cubicBezTo>
                  <a:pt x="251883" y="361655"/>
                  <a:pt x="194204" y="242063"/>
                  <a:pt x="196850" y="263759"/>
                </a:cubicBezTo>
                <a:cubicBezTo>
                  <a:pt x="199496" y="285455"/>
                  <a:pt x="228071" y="420922"/>
                  <a:pt x="234950" y="447909"/>
                </a:cubicBezTo>
                <a:cubicBezTo>
                  <a:pt x="241829" y="474896"/>
                  <a:pt x="245004" y="409280"/>
                  <a:pt x="238125" y="425684"/>
                </a:cubicBezTo>
                <a:cubicBezTo>
                  <a:pt x="231246" y="442088"/>
                  <a:pt x="204258" y="504530"/>
                  <a:pt x="193675" y="546334"/>
                </a:cubicBezTo>
                <a:cubicBezTo>
                  <a:pt x="183092" y="588138"/>
                  <a:pt x="175154" y="671747"/>
                  <a:pt x="174625" y="676509"/>
                </a:cubicBezTo>
                <a:cubicBezTo>
                  <a:pt x="174096" y="681272"/>
                  <a:pt x="183621" y="612480"/>
                  <a:pt x="190500" y="574909"/>
                </a:cubicBezTo>
                <a:cubicBezTo>
                  <a:pt x="197379" y="537338"/>
                  <a:pt x="211138" y="484421"/>
                  <a:pt x="215900" y="451084"/>
                </a:cubicBezTo>
                <a:cubicBezTo>
                  <a:pt x="220662" y="417747"/>
                  <a:pt x="251354" y="446321"/>
                  <a:pt x="219075" y="374884"/>
                </a:cubicBezTo>
                <a:cubicBezTo>
                  <a:pt x="186796" y="303447"/>
                  <a:pt x="0" y="9759"/>
                  <a:pt x="0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17607930-3C46-14FF-DC26-ADC518DDCDD5}"/>
              </a:ext>
            </a:extLst>
          </p:cNvPr>
          <p:cNvSpPr/>
          <p:nvPr/>
        </p:nvSpPr>
        <p:spPr>
          <a:xfrm>
            <a:off x="7395947" y="6660978"/>
            <a:ext cx="119348" cy="605133"/>
          </a:xfrm>
          <a:custGeom>
            <a:avLst/>
            <a:gdLst>
              <a:gd name="connsiteX0" fmla="*/ 33553 w 119348"/>
              <a:gd name="connsiteY0" fmla="*/ 172 h 605133"/>
              <a:gd name="connsiteX1" fmla="*/ 43078 w 119348"/>
              <a:gd name="connsiteY1" fmla="*/ 400222 h 605133"/>
              <a:gd name="connsiteX2" fmla="*/ 119278 w 119348"/>
              <a:gd name="connsiteY2" fmla="*/ 603422 h 605133"/>
              <a:gd name="connsiteX3" fmla="*/ 55778 w 119348"/>
              <a:gd name="connsiteY3" fmla="*/ 485947 h 605133"/>
              <a:gd name="connsiteX4" fmla="*/ 1803 w 119348"/>
              <a:gd name="connsiteY4" fmla="*/ 282747 h 605133"/>
              <a:gd name="connsiteX5" fmla="*/ 17678 w 119348"/>
              <a:gd name="connsiteY5" fmla="*/ 349422 h 605133"/>
              <a:gd name="connsiteX6" fmla="*/ 33553 w 119348"/>
              <a:gd name="connsiteY6" fmla="*/ 172 h 60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48" h="605133">
                <a:moveTo>
                  <a:pt x="33553" y="172"/>
                </a:moveTo>
                <a:cubicBezTo>
                  <a:pt x="37786" y="8639"/>
                  <a:pt x="28791" y="299680"/>
                  <a:pt x="43078" y="400222"/>
                </a:cubicBezTo>
                <a:cubicBezTo>
                  <a:pt x="57365" y="500764"/>
                  <a:pt x="117161" y="589135"/>
                  <a:pt x="119278" y="603422"/>
                </a:cubicBezTo>
                <a:cubicBezTo>
                  <a:pt x="121395" y="617710"/>
                  <a:pt x="75357" y="539393"/>
                  <a:pt x="55778" y="485947"/>
                </a:cubicBezTo>
                <a:cubicBezTo>
                  <a:pt x="36199" y="432501"/>
                  <a:pt x="8153" y="305501"/>
                  <a:pt x="1803" y="282747"/>
                </a:cubicBezTo>
                <a:cubicBezTo>
                  <a:pt x="-4547" y="259993"/>
                  <a:pt x="7095" y="401810"/>
                  <a:pt x="17678" y="349422"/>
                </a:cubicBezTo>
                <a:cubicBezTo>
                  <a:pt x="28261" y="297034"/>
                  <a:pt x="29320" y="-8295"/>
                  <a:pt x="33553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E7F7F5D8-614D-FBC9-48DB-A2F8012CD431}"/>
              </a:ext>
            </a:extLst>
          </p:cNvPr>
          <p:cNvSpPr/>
          <p:nvPr/>
        </p:nvSpPr>
        <p:spPr>
          <a:xfrm>
            <a:off x="7619591" y="6904749"/>
            <a:ext cx="290655" cy="446922"/>
          </a:xfrm>
          <a:custGeom>
            <a:avLst/>
            <a:gdLst>
              <a:gd name="connsiteX0" fmla="*/ 282984 w 290655"/>
              <a:gd name="connsiteY0" fmla="*/ 73901 h 446922"/>
              <a:gd name="connsiteX1" fmla="*/ 6759 w 290655"/>
              <a:gd name="connsiteY1" fmla="*/ 439026 h 446922"/>
              <a:gd name="connsiteX2" fmla="*/ 89309 w 290655"/>
              <a:gd name="connsiteY2" fmla="*/ 318376 h 446922"/>
              <a:gd name="connsiteX3" fmla="*/ 140109 w 290655"/>
              <a:gd name="connsiteY3" fmla="*/ 242176 h 446922"/>
              <a:gd name="connsiteX4" fmla="*/ 289334 w 290655"/>
              <a:gd name="connsiteY4" fmla="*/ 876 h 446922"/>
              <a:gd name="connsiteX5" fmla="*/ 44859 w 290655"/>
              <a:gd name="connsiteY5" fmla="*/ 337426 h 446922"/>
              <a:gd name="connsiteX6" fmla="*/ 282984 w 290655"/>
              <a:gd name="connsiteY6" fmla="*/ 73901 h 44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655" h="446922">
                <a:moveTo>
                  <a:pt x="282984" y="73901"/>
                </a:moveTo>
                <a:cubicBezTo>
                  <a:pt x="276634" y="90834"/>
                  <a:pt x="39038" y="398280"/>
                  <a:pt x="6759" y="439026"/>
                </a:cubicBezTo>
                <a:cubicBezTo>
                  <a:pt x="-25520" y="479772"/>
                  <a:pt x="67084" y="351184"/>
                  <a:pt x="89309" y="318376"/>
                </a:cubicBezTo>
                <a:cubicBezTo>
                  <a:pt x="111534" y="285568"/>
                  <a:pt x="106772" y="295093"/>
                  <a:pt x="140109" y="242176"/>
                </a:cubicBezTo>
                <a:cubicBezTo>
                  <a:pt x="173446" y="189259"/>
                  <a:pt x="305209" y="-14999"/>
                  <a:pt x="289334" y="876"/>
                </a:cubicBezTo>
                <a:cubicBezTo>
                  <a:pt x="273459" y="16751"/>
                  <a:pt x="45388" y="321022"/>
                  <a:pt x="44859" y="337426"/>
                </a:cubicBezTo>
                <a:cubicBezTo>
                  <a:pt x="44330" y="353830"/>
                  <a:pt x="289334" y="56968"/>
                  <a:pt x="282984" y="73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782C64F4-2530-6011-E209-B0D4078288CD}"/>
              </a:ext>
            </a:extLst>
          </p:cNvPr>
          <p:cNvSpPr/>
          <p:nvPr/>
        </p:nvSpPr>
        <p:spPr>
          <a:xfrm>
            <a:off x="7564810" y="6813293"/>
            <a:ext cx="64736" cy="293570"/>
          </a:xfrm>
          <a:custGeom>
            <a:avLst/>
            <a:gdLst>
              <a:gd name="connsiteX0" fmla="*/ 48840 w 64736"/>
              <a:gd name="connsiteY0" fmla="*/ 257 h 293570"/>
              <a:gd name="connsiteX1" fmla="*/ 10740 w 64736"/>
              <a:gd name="connsiteY1" fmla="*/ 114557 h 293570"/>
              <a:gd name="connsiteX2" fmla="*/ 64715 w 64736"/>
              <a:gd name="connsiteY2" fmla="*/ 292357 h 293570"/>
              <a:gd name="connsiteX3" fmla="*/ 17090 w 64736"/>
              <a:gd name="connsiteY3" fmla="*/ 187582 h 293570"/>
              <a:gd name="connsiteX4" fmla="*/ 1215 w 64736"/>
              <a:gd name="connsiteY4" fmla="*/ 85982 h 293570"/>
              <a:gd name="connsiteX5" fmla="*/ 48840 w 64736"/>
              <a:gd name="connsiteY5" fmla="*/ 257 h 29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36" h="293570">
                <a:moveTo>
                  <a:pt x="48840" y="257"/>
                </a:moveTo>
                <a:cubicBezTo>
                  <a:pt x="50427" y="5019"/>
                  <a:pt x="8094" y="65874"/>
                  <a:pt x="10740" y="114557"/>
                </a:cubicBezTo>
                <a:cubicBezTo>
                  <a:pt x="13386" y="163240"/>
                  <a:pt x="63657" y="280186"/>
                  <a:pt x="64715" y="292357"/>
                </a:cubicBezTo>
                <a:cubicBezTo>
                  <a:pt x="65773" y="304528"/>
                  <a:pt x="27673" y="221978"/>
                  <a:pt x="17090" y="187582"/>
                </a:cubicBezTo>
                <a:cubicBezTo>
                  <a:pt x="6507" y="153186"/>
                  <a:pt x="-3547" y="114028"/>
                  <a:pt x="1215" y="85982"/>
                </a:cubicBezTo>
                <a:cubicBezTo>
                  <a:pt x="5977" y="57936"/>
                  <a:pt x="47253" y="-4505"/>
                  <a:pt x="48840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2872A653-F99A-B252-0E7A-B633D7A31588}"/>
              </a:ext>
            </a:extLst>
          </p:cNvPr>
          <p:cNvSpPr/>
          <p:nvPr/>
        </p:nvSpPr>
        <p:spPr>
          <a:xfrm>
            <a:off x="7708854" y="6676919"/>
            <a:ext cx="118783" cy="384566"/>
          </a:xfrm>
          <a:custGeom>
            <a:avLst/>
            <a:gdLst>
              <a:gd name="connsiteX0" fmla="*/ 46 w 118783"/>
              <a:gd name="connsiteY0" fmla="*/ 106 h 384566"/>
              <a:gd name="connsiteX1" fmla="*/ 82596 w 118783"/>
              <a:gd name="connsiteY1" fmla="*/ 193781 h 384566"/>
              <a:gd name="connsiteX2" fmla="*/ 82596 w 118783"/>
              <a:gd name="connsiteY2" fmla="*/ 250931 h 384566"/>
              <a:gd name="connsiteX3" fmla="*/ 3221 w 118783"/>
              <a:gd name="connsiteY3" fmla="*/ 384281 h 384566"/>
              <a:gd name="connsiteX4" fmla="*/ 66721 w 118783"/>
              <a:gd name="connsiteY4" fmla="*/ 289031 h 384566"/>
              <a:gd name="connsiteX5" fmla="*/ 117521 w 118783"/>
              <a:gd name="connsiteY5" fmla="*/ 212831 h 384566"/>
              <a:gd name="connsiteX6" fmla="*/ 95296 w 118783"/>
              <a:gd name="connsiteY6" fmla="*/ 222356 h 384566"/>
              <a:gd name="connsiteX7" fmla="*/ 46 w 118783"/>
              <a:gd name="connsiteY7" fmla="*/ 106 h 38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83" h="384566">
                <a:moveTo>
                  <a:pt x="46" y="106"/>
                </a:moveTo>
                <a:cubicBezTo>
                  <a:pt x="-2071" y="-4656"/>
                  <a:pt x="68838" y="151977"/>
                  <a:pt x="82596" y="193781"/>
                </a:cubicBezTo>
                <a:cubicBezTo>
                  <a:pt x="96354" y="235585"/>
                  <a:pt x="95825" y="219181"/>
                  <a:pt x="82596" y="250931"/>
                </a:cubicBezTo>
                <a:cubicBezTo>
                  <a:pt x="69367" y="282681"/>
                  <a:pt x="5867" y="377931"/>
                  <a:pt x="3221" y="384281"/>
                </a:cubicBezTo>
                <a:cubicBezTo>
                  <a:pt x="575" y="390631"/>
                  <a:pt x="66721" y="289031"/>
                  <a:pt x="66721" y="289031"/>
                </a:cubicBezTo>
                <a:cubicBezTo>
                  <a:pt x="85771" y="260456"/>
                  <a:pt x="112759" y="223943"/>
                  <a:pt x="117521" y="212831"/>
                </a:cubicBezTo>
                <a:cubicBezTo>
                  <a:pt x="122283" y="201719"/>
                  <a:pt x="113288" y="254106"/>
                  <a:pt x="95296" y="222356"/>
                </a:cubicBezTo>
                <a:cubicBezTo>
                  <a:pt x="77304" y="190606"/>
                  <a:pt x="2163" y="4868"/>
                  <a:pt x="46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D0323104-8773-8467-9310-A28C59D87B7A}"/>
              </a:ext>
            </a:extLst>
          </p:cNvPr>
          <p:cNvSpPr/>
          <p:nvPr/>
        </p:nvSpPr>
        <p:spPr>
          <a:xfrm>
            <a:off x="6734175" y="6375361"/>
            <a:ext cx="368300" cy="177855"/>
          </a:xfrm>
          <a:custGeom>
            <a:avLst/>
            <a:gdLst>
              <a:gd name="connsiteX0" fmla="*/ 368300 w 368300"/>
              <a:gd name="connsiteY0" fmla="*/ 39 h 177855"/>
              <a:gd name="connsiteX1" fmla="*/ 88900 w 368300"/>
              <a:gd name="connsiteY1" fmla="*/ 101639 h 177855"/>
              <a:gd name="connsiteX2" fmla="*/ 0 w 368300"/>
              <a:gd name="connsiteY2" fmla="*/ 177839 h 177855"/>
              <a:gd name="connsiteX3" fmla="*/ 88900 w 368300"/>
              <a:gd name="connsiteY3" fmla="*/ 107989 h 177855"/>
              <a:gd name="connsiteX4" fmla="*/ 174625 w 368300"/>
              <a:gd name="connsiteY4" fmla="*/ 54014 h 177855"/>
              <a:gd name="connsiteX5" fmla="*/ 92075 w 368300"/>
              <a:gd name="connsiteY5" fmla="*/ 88939 h 177855"/>
              <a:gd name="connsiteX6" fmla="*/ 368300 w 368300"/>
              <a:gd name="connsiteY6" fmla="*/ 39 h 17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177855">
                <a:moveTo>
                  <a:pt x="368300" y="39"/>
                </a:moveTo>
                <a:cubicBezTo>
                  <a:pt x="367771" y="2156"/>
                  <a:pt x="150283" y="72006"/>
                  <a:pt x="88900" y="101639"/>
                </a:cubicBezTo>
                <a:cubicBezTo>
                  <a:pt x="27517" y="131272"/>
                  <a:pt x="0" y="176781"/>
                  <a:pt x="0" y="177839"/>
                </a:cubicBezTo>
                <a:cubicBezTo>
                  <a:pt x="0" y="178897"/>
                  <a:pt x="59796" y="128627"/>
                  <a:pt x="88900" y="107989"/>
                </a:cubicBezTo>
                <a:cubicBezTo>
                  <a:pt x="118004" y="87352"/>
                  <a:pt x="174096" y="57189"/>
                  <a:pt x="174625" y="54014"/>
                </a:cubicBezTo>
                <a:cubicBezTo>
                  <a:pt x="175154" y="50839"/>
                  <a:pt x="62442" y="95289"/>
                  <a:pt x="92075" y="88939"/>
                </a:cubicBezTo>
                <a:cubicBezTo>
                  <a:pt x="121708" y="82589"/>
                  <a:pt x="368829" y="-2078"/>
                  <a:pt x="368300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CB8AF34F-9DF0-5953-B834-43E29A2CF9E2}"/>
              </a:ext>
            </a:extLst>
          </p:cNvPr>
          <p:cNvSpPr/>
          <p:nvPr/>
        </p:nvSpPr>
        <p:spPr>
          <a:xfrm>
            <a:off x="7157972" y="6661000"/>
            <a:ext cx="106847" cy="315352"/>
          </a:xfrm>
          <a:custGeom>
            <a:avLst/>
            <a:gdLst>
              <a:gd name="connsiteX0" fmla="*/ 52453 w 106847"/>
              <a:gd name="connsiteY0" fmla="*/ 150 h 315352"/>
              <a:gd name="connsiteX1" fmla="*/ 87378 w 106847"/>
              <a:gd name="connsiteY1" fmla="*/ 111275 h 315352"/>
              <a:gd name="connsiteX2" fmla="*/ 1653 w 106847"/>
              <a:gd name="connsiteY2" fmla="*/ 314475 h 315352"/>
              <a:gd name="connsiteX3" fmla="*/ 36578 w 106847"/>
              <a:gd name="connsiteY3" fmla="*/ 181125 h 315352"/>
              <a:gd name="connsiteX4" fmla="*/ 106428 w 106847"/>
              <a:gd name="connsiteY4" fmla="*/ 89050 h 315352"/>
              <a:gd name="connsiteX5" fmla="*/ 52453 w 106847"/>
              <a:gd name="connsiteY5" fmla="*/ 150 h 31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47" h="315352">
                <a:moveTo>
                  <a:pt x="52453" y="150"/>
                </a:moveTo>
                <a:cubicBezTo>
                  <a:pt x="49278" y="3854"/>
                  <a:pt x="95845" y="58888"/>
                  <a:pt x="87378" y="111275"/>
                </a:cubicBezTo>
                <a:cubicBezTo>
                  <a:pt x="78911" y="163662"/>
                  <a:pt x="10120" y="302833"/>
                  <a:pt x="1653" y="314475"/>
                </a:cubicBezTo>
                <a:cubicBezTo>
                  <a:pt x="-6814" y="326117"/>
                  <a:pt x="19116" y="218696"/>
                  <a:pt x="36578" y="181125"/>
                </a:cubicBezTo>
                <a:cubicBezTo>
                  <a:pt x="54040" y="143554"/>
                  <a:pt x="100607" y="116038"/>
                  <a:pt x="106428" y="89050"/>
                </a:cubicBezTo>
                <a:cubicBezTo>
                  <a:pt x="112249" y="62062"/>
                  <a:pt x="55628" y="-3554"/>
                  <a:pt x="52453" y="15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32403EDE-3463-AAFC-9217-6FAFF3D1DB8F}"/>
              </a:ext>
            </a:extLst>
          </p:cNvPr>
          <p:cNvSpPr/>
          <p:nvPr/>
        </p:nvSpPr>
        <p:spPr>
          <a:xfrm>
            <a:off x="7181788" y="6470508"/>
            <a:ext cx="211306" cy="216200"/>
          </a:xfrm>
          <a:custGeom>
            <a:avLst/>
            <a:gdLst>
              <a:gd name="connsiteX0" fmla="*/ 62 w 211306"/>
              <a:gd name="connsiteY0" fmla="*/ 142 h 216200"/>
              <a:gd name="connsiteX1" fmla="*/ 184212 w 211306"/>
              <a:gd name="connsiteY1" fmla="*/ 101742 h 216200"/>
              <a:gd name="connsiteX2" fmla="*/ 149287 w 211306"/>
              <a:gd name="connsiteY2" fmla="*/ 216042 h 216200"/>
              <a:gd name="connsiteX3" fmla="*/ 206437 w 211306"/>
              <a:gd name="connsiteY3" fmla="*/ 123967 h 216200"/>
              <a:gd name="connsiteX4" fmla="*/ 62 w 211306"/>
              <a:gd name="connsiteY4" fmla="*/ 142 h 21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06" h="216200">
                <a:moveTo>
                  <a:pt x="62" y="142"/>
                </a:moveTo>
                <a:cubicBezTo>
                  <a:pt x="-3642" y="-3562"/>
                  <a:pt x="159341" y="65759"/>
                  <a:pt x="184212" y="101742"/>
                </a:cubicBezTo>
                <a:cubicBezTo>
                  <a:pt x="209083" y="137725"/>
                  <a:pt x="145583" y="212338"/>
                  <a:pt x="149287" y="216042"/>
                </a:cubicBezTo>
                <a:cubicBezTo>
                  <a:pt x="152991" y="219746"/>
                  <a:pt x="231308" y="157834"/>
                  <a:pt x="206437" y="123967"/>
                </a:cubicBezTo>
                <a:cubicBezTo>
                  <a:pt x="181566" y="90100"/>
                  <a:pt x="3766" y="3846"/>
                  <a:pt x="62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90278F72-FBED-D882-C327-EBB3EFFF0FD8}"/>
              </a:ext>
            </a:extLst>
          </p:cNvPr>
          <p:cNvSpPr/>
          <p:nvPr/>
        </p:nvSpPr>
        <p:spPr>
          <a:xfrm>
            <a:off x="6416537" y="6597224"/>
            <a:ext cx="721785" cy="276693"/>
          </a:xfrm>
          <a:custGeom>
            <a:avLst/>
            <a:gdLst>
              <a:gd name="connsiteX0" fmla="*/ 138 w 721785"/>
              <a:gd name="connsiteY0" fmla="*/ 276651 h 276693"/>
              <a:gd name="connsiteX1" fmla="*/ 314463 w 721785"/>
              <a:gd name="connsiteY1" fmla="*/ 114726 h 276693"/>
              <a:gd name="connsiteX2" fmla="*/ 422413 w 721785"/>
              <a:gd name="connsiteY2" fmla="*/ 16301 h 276693"/>
              <a:gd name="connsiteX3" fmla="*/ 720863 w 721785"/>
              <a:gd name="connsiteY3" fmla="*/ 57576 h 276693"/>
              <a:gd name="connsiteX4" fmla="*/ 511313 w 721785"/>
              <a:gd name="connsiteY4" fmla="*/ 426 h 276693"/>
              <a:gd name="connsiteX5" fmla="*/ 381138 w 721785"/>
              <a:gd name="connsiteY5" fmla="*/ 35351 h 276693"/>
              <a:gd name="connsiteX6" fmla="*/ 323988 w 721785"/>
              <a:gd name="connsiteY6" fmla="*/ 105201 h 276693"/>
              <a:gd name="connsiteX7" fmla="*/ 177938 w 721785"/>
              <a:gd name="connsiteY7" fmla="*/ 197276 h 276693"/>
              <a:gd name="connsiteX8" fmla="*/ 273188 w 721785"/>
              <a:gd name="connsiteY8" fmla="*/ 98851 h 276693"/>
              <a:gd name="connsiteX9" fmla="*/ 138 w 721785"/>
              <a:gd name="connsiteY9" fmla="*/ 276651 h 27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785" h="276693">
                <a:moveTo>
                  <a:pt x="138" y="276651"/>
                </a:moveTo>
                <a:cubicBezTo>
                  <a:pt x="7017" y="279297"/>
                  <a:pt x="244084" y="158118"/>
                  <a:pt x="314463" y="114726"/>
                </a:cubicBezTo>
                <a:cubicBezTo>
                  <a:pt x="384842" y="71334"/>
                  <a:pt x="354680" y="25826"/>
                  <a:pt x="422413" y="16301"/>
                </a:cubicBezTo>
                <a:cubicBezTo>
                  <a:pt x="490146" y="6776"/>
                  <a:pt x="706046" y="60222"/>
                  <a:pt x="720863" y="57576"/>
                </a:cubicBezTo>
                <a:cubicBezTo>
                  <a:pt x="735680" y="54930"/>
                  <a:pt x="567934" y="4130"/>
                  <a:pt x="511313" y="426"/>
                </a:cubicBezTo>
                <a:cubicBezTo>
                  <a:pt x="454692" y="-3278"/>
                  <a:pt x="412359" y="17889"/>
                  <a:pt x="381138" y="35351"/>
                </a:cubicBezTo>
                <a:cubicBezTo>
                  <a:pt x="349917" y="52813"/>
                  <a:pt x="357855" y="78214"/>
                  <a:pt x="323988" y="105201"/>
                </a:cubicBezTo>
                <a:cubicBezTo>
                  <a:pt x="290121" y="132188"/>
                  <a:pt x="186405" y="198334"/>
                  <a:pt x="177938" y="197276"/>
                </a:cubicBezTo>
                <a:cubicBezTo>
                  <a:pt x="169471" y="196218"/>
                  <a:pt x="301234" y="83505"/>
                  <a:pt x="273188" y="98851"/>
                </a:cubicBezTo>
                <a:cubicBezTo>
                  <a:pt x="245142" y="114197"/>
                  <a:pt x="-6741" y="274005"/>
                  <a:pt x="138" y="27665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DC520637-A0A6-806E-7CA9-6D3E71818661}"/>
              </a:ext>
            </a:extLst>
          </p:cNvPr>
          <p:cNvSpPr/>
          <p:nvPr/>
        </p:nvSpPr>
        <p:spPr>
          <a:xfrm>
            <a:off x="6695407" y="6842373"/>
            <a:ext cx="229340" cy="387261"/>
          </a:xfrm>
          <a:custGeom>
            <a:avLst/>
            <a:gdLst>
              <a:gd name="connsiteX0" fmla="*/ 3843 w 229340"/>
              <a:gd name="connsiteY0" fmla="*/ 2927 h 387261"/>
              <a:gd name="connsiteX1" fmla="*/ 54643 w 229340"/>
              <a:gd name="connsiteY1" fmla="*/ 104527 h 387261"/>
              <a:gd name="connsiteX2" fmla="*/ 184818 w 229340"/>
              <a:gd name="connsiteY2" fmla="*/ 199777 h 387261"/>
              <a:gd name="connsiteX3" fmla="*/ 124493 w 229340"/>
              <a:gd name="connsiteY3" fmla="*/ 171202 h 387261"/>
              <a:gd name="connsiteX4" fmla="*/ 184818 w 229340"/>
              <a:gd name="connsiteY4" fmla="*/ 241052 h 387261"/>
              <a:gd name="connsiteX5" fmla="*/ 137193 w 229340"/>
              <a:gd name="connsiteY5" fmla="*/ 196602 h 387261"/>
              <a:gd name="connsiteX6" fmla="*/ 229268 w 229340"/>
              <a:gd name="connsiteY6" fmla="*/ 387102 h 387261"/>
              <a:gd name="connsiteX7" fmla="*/ 149893 w 229340"/>
              <a:gd name="connsiteY7" fmla="*/ 225177 h 387261"/>
              <a:gd name="connsiteX8" fmla="*/ 3843 w 229340"/>
              <a:gd name="connsiteY8" fmla="*/ 2927 h 38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340" h="387261">
                <a:moveTo>
                  <a:pt x="3843" y="2927"/>
                </a:moveTo>
                <a:cubicBezTo>
                  <a:pt x="-12032" y="-17181"/>
                  <a:pt x="24481" y="71719"/>
                  <a:pt x="54643" y="104527"/>
                </a:cubicBezTo>
                <a:cubicBezTo>
                  <a:pt x="84805" y="137335"/>
                  <a:pt x="173176" y="188665"/>
                  <a:pt x="184818" y="199777"/>
                </a:cubicBezTo>
                <a:cubicBezTo>
                  <a:pt x="196460" y="210890"/>
                  <a:pt x="124493" y="164323"/>
                  <a:pt x="124493" y="171202"/>
                </a:cubicBezTo>
                <a:cubicBezTo>
                  <a:pt x="124493" y="178081"/>
                  <a:pt x="182701" y="236819"/>
                  <a:pt x="184818" y="241052"/>
                </a:cubicBezTo>
                <a:cubicBezTo>
                  <a:pt x="186935" y="245285"/>
                  <a:pt x="129785" y="172260"/>
                  <a:pt x="137193" y="196602"/>
                </a:cubicBezTo>
                <a:cubicBezTo>
                  <a:pt x="144601" y="220944"/>
                  <a:pt x="227151" y="382340"/>
                  <a:pt x="229268" y="387102"/>
                </a:cubicBezTo>
                <a:cubicBezTo>
                  <a:pt x="231385" y="391864"/>
                  <a:pt x="186405" y="288677"/>
                  <a:pt x="149893" y="225177"/>
                </a:cubicBezTo>
                <a:cubicBezTo>
                  <a:pt x="113381" y="161677"/>
                  <a:pt x="19718" y="23035"/>
                  <a:pt x="3843" y="292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7E9B9D25-CF95-2D8B-74E1-5E6B82CFF88E}"/>
              </a:ext>
            </a:extLst>
          </p:cNvPr>
          <p:cNvSpPr/>
          <p:nvPr/>
        </p:nvSpPr>
        <p:spPr>
          <a:xfrm>
            <a:off x="6165669" y="6864307"/>
            <a:ext cx="514798" cy="343045"/>
          </a:xfrm>
          <a:custGeom>
            <a:avLst/>
            <a:gdLst>
              <a:gd name="connsiteX0" fmla="*/ 181 w 514798"/>
              <a:gd name="connsiteY0" fmla="*/ 342943 h 343045"/>
              <a:gd name="connsiteX1" fmla="*/ 101781 w 514798"/>
              <a:gd name="connsiteY1" fmla="*/ 193718 h 343045"/>
              <a:gd name="connsiteX2" fmla="*/ 95431 w 514798"/>
              <a:gd name="connsiteY2" fmla="*/ 187368 h 343045"/>
              <a:gd name="connsiteX3" fmla="*/ 317681 w 514798"/>
              <a:gd name="connsiteY3" fmla="*/ 123868 h 343045"/>
              <a:gd name="connsiteX4" fmla="*/ 143056 w 514798"/>
              <a:gd name="connsiteY4" fmla="*/ 136568 h 343045"/>
              <a:gd name="connsiteX5" fmla="*/ 489131 w 514798"/>
              <a:gd name="connsiteY5" fmla="*/ 63543 h 343045"/>
              <a:gd name="connsiteX6" fmla="*/ 460556 w 514798"/>
              <a:gd name="connsiteY6" fmla="*/ 43 h 343045"/>
              <a:gd name="connsiteX7" fmla="*/ 508181 w 514798"/>
              <a:gd name="connsiteY7" fmla="*/ 73068 h 343045"/>
              <a:gd name="connsiteX8" fmla="*/ 289106 w 514798"/>
              <a:gd name="connsiteY8" fmla="*/ 117518 h 343045"/>
              <a:gd name="connsiteX9" fmla="*/ 130356 w 514798"/>
              <a:gd name="connsiteY9" fmla="*/ 215943 h 343045"/>
              <a:gd name="connsiteX10" fmla="*/ 181 w 514798"/>
              <a:gd name="connsiteY10" fmla="*/ 342943 h 34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798" h="343045">
                <a:moveTo>
                  <a:pt x="181" y="342943"/>
                </a:moveTo>
                <a:cubicBezTo>
                  <a:pt x="-4581" y="339239"/>
                  <a:pt x="85906" y="219647"/>
                  <a:pt x="101781" y="193718"/>
                </a:cubicBezTo>
                <a:cubicBezTo>
                  <a:pt x="117656" y="167789"/>
                  <a:pt x="59448" y="199010"/>
                  <a:pt x="95431" y="187368"/>
                </a:cubicBezTo>
                <a:cubicBezTo>
                  <a:pt x="131414" y="175726"/>
                  <a:pt x="309744" y="132335"/>
                  <a:pt x="317681" y="123868"/>
                </a:cubicBezTo>
                <a:cubicBezTo>
                  <a:pt x="325619" y="115401"/>
                  <a:pt x="114481" y="146622"/>
                  <a:pt x="143056" y="136568"/>
                </a:cubicBezTo>
                <a:cubicBezTo>
                  <a:pt x="171631" y="126514"/>
                  <a:pt x="436214" y="86297"/>
                  <a:pt x="489131" y="63543"/>
                </a:cubicBezTo>
                <a:cubicBezTo>
                  <a:pt x="542048" y="40789"/>
                  <a:pt x="457381" y="-1544"/>
                  <a:pt x="460556" y="43"/>
                </a:cubicBezTo>
                <a:cubicBezTo>
                  <a:pt x="463731" y="1630"/>
                  <a:pt x="536756" y="53489"/>
                  <a:pt x="508181" y="73068"/>
                </a:cubicBezTo>
                <a:cubicBezTo>
                  <a:pt x="479606" y="92647"/>
                  <a:pt x="352077" y="93706"/>
                  <a:pt x="289106" y="117518"/>
                </a:cubicBezTo>
                <a:cubicBezTo>
                  <a:pt x="226135" y="141330"/>
                  <a:pt x="177452" y="183135"/>
                  <a:pt x="130356" y="215943"/>
                </a:cubicBezTo>
                <a:cubicBezTo>
                  <a:pt x="83260" y="248751"/>
                  <a:pt x="4943" y="346647"/>
                  <a:pt x="181" y="34294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6891BC3F-5AFA-0965-909E-71FE3E9395E0}"/>
              </a:ext>
            </a:extLst>
          </p:cNvPr>
          <p:cNvSpPr/>
          <p:nvPr/>
        </p:nvSpPr>
        <p:spPr>
          <a:xfrm>
            <a:off x="6203550" y="7256467"/>
            <a:ext cx="432202" cy="208490"/>
          </a:xfrm>
          <a:custGeom>
            <a:avLst/>
            <a:gdLst>
              <a:gd name="connsiteX0" fmla="*/ 400 w 432202"/>
              <a:gd name="connsiteY0" fmla="*/ 71433 h 208490"/>
              <a:gd name="connsiteX1" fmla="*/ 400450 w 432202"/>
              <a:gd name="connsiteY1" fmla="*/ 4758 h 208490"/>
              <a:gd name="connsiteX2" fmla="*/ 346475 w 432202"/>
              <a:gd name="connsiteY2" fmla="*/ 103183 h 208490"/>
              <a:gd name="connsiteX3" fmla="*/ 432200 w 432202"/>
              <a:gd name="connsiteY3" fmla="*/ 65083 h 208490"/>
              <a:gd name="connsiteX4" fmla="*/ 343300 w 432202"/>
              <a:gd name="connsiteY4" fmla="*/ 207958 h 208490"/>
              <a:gd name="connsiteX5" fmla="*/ 429025 w 432202"/>
              <a:gd name="connsiteY5" fmla="*/ 4758 h 208490"/>
              <a:gd name="connsiteX6" fmla="*/ 244875 w 432202"/>
              <a:gd name="connsiteY6" fmla="*/ 61908 h 208490"/>
              <a:gd name="connsiteX7" fmla="*/ 324250 w 432202"/>
              <a:gd name="connsiteY7" fmla="*/ 33333 h 208490"/>
              <a:gd name="connsiteX8" fmla="*/ 400 w 432202"/>
              <a:gd name="connsiteY8" fmla="*/ 71433 h 2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202" h="208490">
                <a:moveTo>
                  <a:pt x="400" y="71433"/>
                </a:moveTo>
                <a:cubicBezTo>
                  <a:pt x="13100" y="66670"/>
                  <a:pt x="342771" y="-534"/>
                  <a:pt x="400450" y="4758"/>
                </a:cubicBezTo>
                <a:cubicBezTo>
                  <a:pt x="458129" y="10050"/>
                  <a:pt x="341183" y="93129"/>
                  <a:pt x="346475" y="103183"/>
                </a:cubicBezTo>
                <a:cubicBezTo>
                  <a:pt x="351767" y="113237"/>
                  <a:pt x="432729" y="47621"/>
                  <a:pt x="432200" y="65083"/>
                </a:cubicBezTo>
                <a:cubicBezTo>
                  <a:pt x="431671" y="82545"/>
                  <a:pt x="343829" y="218012"/>
                  <a:pt x="343300" y="207958"/>
                </a:cubicBezTo>
                <a:cubicBezTo>
                  <a:pt x="342771" y="197904"/>
                  <a:pt x="445429" y="29100"/>
                  <a:pt x="429025" y="4758"/>
                </a:cubicBezTo>
                <a:cubicBezTo>
                  <a:pt x="412621" y="-19584"/>
                  <a:pt x="262338" y="57145"/>
                  <a:pt x="244875" y="61908"/>
                </a:cubicBezTo>
                <a:cubicBezTo>
                  <a:pt x="227412" y="66671"/>
                  <a:pt x="367642" y="32804"/>
                  <a:pt x="324250" y="33333"/>
                </a:cubicBezTo>
                <a:cubicBezTo>
                  <a:pt x="280858" y="33862"/>
                  <a:pt x="-12300" y="76196"/>
                  <a:pt x="400" y="714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BCA798EE-98C4-6AED-942A-0C653B075F19}"/>
              </a:ext>
            </a:extLst>
          </p:cNvPr>
          <p:cNvSpPr/>
          <p:nvPr/>
        </p:nvSpPr>
        <p:spPr>
          <a:xfrm>
            <a:off x="6762839" y="7289666"/>
            <a:ext cx="333353" cy="799970"/>
          </a:xfrm>
          <a:custGeom>
            <a:avLst/>
            <a:gdLst>
              <a:gd name="connsiteX0" fmla="*/ 333286 w 333353"/>
              <a:gd name="connsiteY0" fmla="*/ 134 h 799970"/>
              <a:gd name="connsiteX1" fmla="*/ 145961 w 333353"/>
              <a:gd name="connsiteY1" fmla="*/ 476384 h 799970"/>
              <a:gd name="connsiteX2" fmla="*/ 180886 w 333353"/>
              <a:gd name="connsiteY2" fmla="*/ 422409 h 799970"/>
              <a:gd name="connsiteX3" fmla="*/ 6261 w 333353"/>
              <a:gd name="connsiteY3" fmla="*/ 790709 h 799970"/>
              <a:gd name="connsiteX4" fmla="*/ 57061 w 333353"/>
              <a:gd name="connsiteY4" fmla="*/ 647834 h 799970"/>
              <a:gd name="connsiteX5" fmla="*/ 231686 w 333353"/>
              <a:gd name="connsiteY5" fmla="*/ 203334 h 799970"/>
              <a:gd name="connsiteX6" fmla="*/ 168186 w 333353"/>
              <a:gd name="connsiteY6" fmla="*/ 425584 h 799970"/>
              <a:gd name="connsiteX7" fmla="*/ 333286 w 333353"/>
              <a:gd name="connsiteY7" fmla="*/ 134 h 79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353" h="799970">
                <a:moveTo>
                  <a:pt x="333286" y="134"/>
                </a:moveTo>
                <a:cubicBezTo>
                  <a:pt x="329582" y="8601"/>
                  <a:pt x="171361" y="406005"/>
                  <a:pt x="145961" y="476384"/>
                </a:cubicBezTo>
                <a:cubicBezTo>
                  <a:pt x="120561" y="546763"/>
                  <a:pt x="204169" y="370022"/>
                  <a:pt x="180886" y="422409"/>
                </a:cubicBezTo>
                <a:cubicBezTo>
                  <a:pt x="157603" y="474797"/>
                  <a:pt x="26898" y="753138"/>
                  <a:pt x="6261" y="790709"/>
                </a:cubicBezTo>
                <a:cubicBezTo>
                  <a:pt x="-14377" y="828280"/>
                  <a:pt x="19490" y="745730"/>
                  <a:pt x="57061" y="647834"/>
                </a:cubicBezTo>
                <a:cubicBezTo>
                  <a:pt x="94632" y="549938"/>
                  <a:pt x="213165" y="240376"/>
                  <a:pt x="231686" y="203334"/>
                </a:cubicBezTo>
                <a:cubicBezTo>
                  <a:pt x="250207" y="166292"/>
                  <a:pt x="149665" y="464742"/>
                  <a:pt x="168186" y="425584"/>
                </a:cubicBezTo>
                <a:cubicBezTo>
                  <a:pt x="186707" y="386426"/>
                  <a:pt x="336990" y="-8333"/>
                  <a:pt x="333286" y="13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106EE13D-DFBE-B532-DE06-E5DE213B1973}"/>
              </a:ext>
            </a:extLst>
          </p:cNvPr>
          <p:cNvSpPr/>
          <p:nvPr/>
        </p:nvSpPr>
        <p:spPr>
          <a:xfrm>
            <a:off x="7295877" y="6972142"/>
            <a:ext cx="112295" cy="428736"/>
          </a:xfrm>
          <a:custGeom>
            <a:avLst/>
            <a:gdLst>
              <a:gd name="connsiteX0" fmla="*/ 273 w 112295"/>
              <a:gd name="connsiteY0" fmla="*/ 3333 h 428736"/>
              <a:gd name="connsiteX1" fmla="*/ 85998 w 112295"/>
              <a:gd name="connsiteY1" fmla="*/ 276383 h 428736"/>
              <a:gd name="connsiteX2" fmla="*/ 111398 w 112295"/>
              <a:gd name="connsiteY2" fmla="*/ 425608 h 428736"/>
              <a:gd name="connsiteX3" fmla="*/ 60598 w 112295"/>
              <a:gd name="connsiteY3" fmla="*/ 143033 h 428736"/>
              <a:gd name="connsiteX4" fmla="*/ 273 w 112295"/>
              <a:gd name="connsiteY4" fmla="*/ 3333 h 42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95" h="428736">
                <a:moveTo>
                  <a:pt x="273" y="3333"/>
                </a:moveTo>
                <a:cubicBezTo>
                  <a:pt x="4506" y="25558"/>
                  <a:pt x="67477" y="206004"/>
                  <a:pt x="85998" y="276383"/>
                </a:cubicBezTo>
                <a:cubicBezTo>
                  <a:pt x="104519" y="346762"/>
                  <a:pt x="115631" y="447833"/>
                  <a:pt x="111398" y="425608"/>
                </a:cubicBezTo>
                <a:cubicBezTo>
                  <a:pt x="107165" y="403383"/>
                  <a:pt x="79119" y="211295"/>
                  <a:pt x="60598" y="143033"/>
                </a:cubicBezTo>
                <a:cubicBezTo>
                  <a:pt x="42077" y="74771"/>
                  <a:pt x="-3960" y="-18892"/>
                  <a:pt x="273" y="3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D6CA6391-E3B4-0D90-0B9C-A54F2F4C398A}"/>
              </a:ext>
            </a:extLst>
          </p:cNvPr>
          <p:cNvSpPr/>
          <p:nvPr/>
        </p:nvSpPr>
        <p:spPr>
          <a:xfrm>
            <a:off x="7257318" y="7298990"/>
            <a:ext cx="61057" cy="696664"/>
          </a:xfrm>
          <a:custGeom>
            <a:avLst/>
            <a:gdLst>
              <a:gd name="connsiteX0" fmla="*/ 61057 w 61057"/>
              <a:gd name="connsiteY0" fmla="*/ 335 h 696664"/>
              <a:gd name="connsiteX1" fmla="*/ 13432 w 61057"/>
              <a:gd name="connsiteY1" fmla="*/ 390860 h 696664"/>
              <a:gd name="connsiteX2" fmla="*/ 42007 w 61057"/>
              <a:gd name="connsiteY2" fmla="*/ 581360 h 696664"/>
              <a:gd name="connsiteX3" fmla="*/ 10257 w 61057"/>
              <a:gd name="connsiteY3" fmla="*/ 441660 h 696664"/>
              <a:gd name="connsiteX4" fmla="*/ 51532 w 61057"/>
              <a:gd name="connsiteY4" fmla="*/ 692485 h 696664"/>
              <a:gd name="connsiteX5" fmla="*/ 3907 w 61057"/>
              <a:gd name="connsiteY5" fmla="*/ 571835 h 696664"/>
              <a:gd name="connsiteX6" fmla="*/ 3907 w 61057"/>
              <a:gd name="connsiteY6" fmla="*/ 235285 h 696664"/>
              <a:gd name="connsiteX7" fmla="*/ 13432 w 61057"/>
              <a:gd name="connsiteY7" fmla="*/ 321010 h 696664"/>
              <a:gd name="connsiteX8" fmla="*/ 61057 w 61057"/>
              <a:gd name="connsiteY8" fmla="*/ 335 h 69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57" h="696664">
                <a:moveTo>
                  <a:pt x="61057" y="335"/>
                </a:moveTo>
                <a:cubicBezTo>
                  <a:pt x="61057" y="11977"/>
                  <a:pt x="16607" y="294023"/>
                  <a:pt x="13432" y="390860"/>
                </a:cubicBezTo>
                <a:cubicBezTo>
                  <a:pt x="10257" y="487697"/>
                  <a:pt x="42536" y="572893"/>
                  <a:pt x="42007" y="581360"/>
                </a:cubicBezTo>
                <a:cubicBezTo>
                  <a:pt x="41478" y="589827"/>
                  <a:pt x="8670" y="423139"/>
                  <a:pt x="10257" y="441660"/>
                </a:cubicBezTo>
                <a:cubicBezTo>
                  <a:pt x="11844" y="460181"/>
                  <a:pt x="52590" y="670789"/>
                  <a:pt x="51532" y="692485"/>
                </a:cubicBezTo>
                <a:cubicBezTo>
                  <a:pt x="50474" y="714181"/>
                  <a:pt x="11844" y="648035"/>
                  <a:pt x="3907" y="571835"/>
                </a:cubicBezTo>
                <a:cubicBezTo>
                  <a:pt x="-4030" y="495635"/>
                  <a:pt x="2320" y="277089"/>
                  <a:pt x="3907" y="235285"/>
                </a:cubicBezTo>
                <a:cubicBezTo>
                  <a:pt x="5494" y="193481"/>
                  <a:pt x="5494" y="358052"/>
                  <a:pt x="13432" y="321010"/>
                </a:cubicBezTo>
                <a:cubicBezTo>
                  <a:pt x="21369" y="283968"/>
                  <a:pt x="61057" y="-11307"/>
                  <a:pt x="61057" y="33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2ECCD6DA-54A3-FC61-A514-7F7315508EE2}"/>
              </a:ext>
            </a:extLst>
          </p:cNvPr>
          <p:cNvSpPr/>
          <p:nvPr/>
        </p:nvSpPr>
        <p:spPr>
          <a:xfrm>
            <a:off x="7445195" y="7756478"/>
            <a:ext cx="88122" cy="339774"/>
          </a:xfrm>
          <a:custGeom>
            <a:avLst/>
            <a:gdLst>
              <a:gd name="connsiteX0" fmla="*/ 180 w 88122"/>
              <a:gd name="connsiteY0" fmla="*/ 47 h 339774"/>
              <a:gd name="connsiteX1" fmla="*/ 79555 w 88122"/>
              <a:gd name="connsiteY1" fmla="*/ 136572 h 339774"/>
              <a:gd name="connsiteX2" fmla="*/ 82730 w 88122"/>
              <a:gd name="connsiteY2" fmla="*/ 184197 h 339774"/>
              <a:gd name="connsiteX3" fmla="*/ 50980 w 88122"/>
              <a:gd name="connsiteY3" fmla="*/ 269922 h 339774"/>
              <a:gd name="connsiteX4" fmla="*/ 66855 w 88122"/>
              <a:gd name="connsiteY4" fmla="*/ 228647 h 339774"/>
              <a:gd name="connsiteX5" fmla="*/ 25580 w 88122"/>
              <a:gd name="connsiteY5" fmla="*/ 339772 h 339774"/>
              <a:gd name="connsiteX6" fmla="*/ 54155 w 88122"/>
              <a:gd name="connsiteY6" fmla="*/ 231822 h 339774"/>
              <a:gd name="connsiteX7" fmla="*/ 57330 w 88122"/>
              <a:gd name="connsiteY7" fmla="*/ 152447 h 339774"/>
              <a:gd name="connsiteX8" fmla="*/ 180 w 88122"/>
              <a:gd name="connsiteY8" fmla="*/ 47 h 33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22" h="339774">
                <a:moveTo>
                  <a:pt x="180" y="47"/>
                </a:moveTo>
                <a:cubicBezTo>
                  <a:pt x="3884" y="-2599"/>
                  <a:pt x="65797" y="105880"/>
                  <a:pt x="79555" y="136572"/>
                </a:cubicBezTo>
                <a:cubicBezTo>
                  <a:pt x="93313" y="167264"/>
                  <a:pt x="87493" y="161972"/>
                  <a:pt x="82730" y="184197"/>
                </a:cubicBezTo>
                <a:cubicBezTo>
                  <a:pt x="77968" y="206422"/>
                  <a:pt x="53626" y="262514"/>
                  <a:pt x="50980" y="269922"/>
                </a:cubicBezTo>
                <a:cubicBezTo>
                  <a:pt x="48334" y="277330"/>
                  <a:pt x="71088" y="217005"/>
                  <a:pt x="66855" y="228647"/>
                </a:cubicBezTo>
                <a:cubicBezTo>
                  <a:pt x="62622" y="240289"/>
                  <a:pt x="27697" y="339243"/>
                  <a:pt x="25580" y="339772"/>
                </a:cubicBezTo>
                <a:cubicBezTo>
                  <a:pt x="23463" y="340301"/>
                  <a:pt x="48863" y="263043"/>
                  <a:pt x="54155" y="231822"/>
                </a:cubicBezTo>
                <a:cubicBezTo>
                  <a:pt x="59447" y="200601"/>
                  <a:pt x="63680" y="189489"/>
                  <a:pt x="57330" y="152447"/>
                </a:cubicBezTo>
                <a:cubicBezTo>
                  <a:pt x="50980" y="115405"/>
                  <a:pt x="-3524" y="2693"/>
                  <a:pt x="180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0D82319D-48EC-36FC-0F2A-E0BAF34AB7C4}"/>
              </a:ext>
            </a:extLst>
          </p:cNvPr>
          <p:cNvSpPr/>
          <p:nvPr/>
        </p:nvSpPr>
        <p:spPr>
          <a:xfrm>
            <a:off x="7496003" y="7873875"/>
            <a:ext cx="50878" cy="232052"/>
          </a:xfrm>
          <a:custGeom>
            <a:avLst/>
            <a:gdLst>
              <a:gd name="connsiteX0" fmla="*/ 44622 w 50878"/>
              <a:gd name="connsiteY0" fmla="*/ 125 h 232052"/>
              <a:gd name="connsiteX1" fmla="*/ 47797 w 50878"/>
              <a:gd name="connsiteY1" fmla="*/ 114425 h 232052"/>
              <a:gd name="connsiteX2" fmla="*/ 172 w 50878"/>
              <a:gd name="connsiteY2" fmla="*/ 231900 h 232052"/>
              <a:gd name="connsiteX3" fmla="*/ 31922 w 50878"/>
              <a:gd name="connsiteY3" fmla="*/ 136650 h 232052"/>
              <a:gd name="connsiteX4" fmla="*/ 44622 w 50878"/>
              <a:gd name="connsiteY4" fmla="*/ 125 h 23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78" h="232052">
                <a:moveTo>
                  <a:pt x="44622" y="125"/>
                </a:moveTo>
                <a:cubicBezTo>
                  <a:pt x="47268" y="-3579"/>
                  <a:pt x="55205" y="75796"/>
                  <a:pt x="47797" y="114425"/>
                </a:cubicBezTo>
                <a:cubicBezTo>
                  <a:pt x="40389" y="153054"/>
                  <a:pt x="2818" y="228196"/>
                  <a:pt x="172" y="231900"/>
                </a:cubicBezTo>
                <a:cubicBezTo>
                  <a:pt x="-2474" y="235604"/>
                  <a:pt x="26101" y="171046"/>
                  <a:pt x="31922" y="136650"/>
                </a:cubicBezTo>
                <a:cubicBezTo>
                  <a:pt x="37743" y="102254"/>
                  <a:pt x="41976" y="3829"/>
                  <a:pt x="44622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3FA38C0C-C54B-78F8-6CAC-D8812B0C3A07}"/>
              </a:ext>
            </a:extLst>
          </p:cNvPr>
          <p:cNvSpPr/>
          <p:nvPr/>
        </p:nvSpPr>
        <p:spPr>
          <a:xfrm>
            <a:off x="7508683" y="7841582"/>
            <a:ext cx="54167" cy="262462"/>
          </a:xfrm>
          <a:custGeom>
            <a:avLst/>
            <a:gdLst>
              <a:gd name="connsiteX0" fmla="*/ 16067 w 54167"/>
              <a:gd name="connsiteY0" fmla="*/ 668 h 262462"/>
              <a:gd name="connsiteX1" fmla="*/ 54167 w 54167"/>
              <a:gd name="connsiteY1" fmla="*/ 114968 h 262462"/>
              <a:gd name="connsiteX2" fmla="*/ 16067 w 54167"/>
              <a:gd name="connsiteY2" fmla="*/ 235618 h 262462"/>
              <a:gd name="connsiteX3" fmla="*/ 192 w 54167"/>
              <a:gd name="connsiteY3" fmla="*/ 257843 h 262462"/>
              <a:gd name="connsiteX4" fmla="*/ 25592 w 54167"/>
              <a:gd name="connsiteY4" fmla="*/ 168943 h 262462"/>
              <a:gd name="connsiteX5" fmla="*/ 16067 w 54167"/>
              <a:gd name="connsiteY5" fmla="*/ 668 h 26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67" h="262462">
                <a:moveTo>
                  <a:pt x="16067" y="668"/>
                </a:moveTo>
                <a:cubicBezTo>
                  <a:pt x="20829" y="-8328"/>
                  <a:pt x="54167" y="75810"/>
                  <a:pt x="54167" y="114968"/>
                </a:cubicBezTo>
                <a:cubicBezTo>
                  <a:pt x="54167" y="154126"/>
                  <a:pt x="25063" y="211806"/>
                  <a:pt x="16067" y="235618"/>
                </a:cubicBezTo>
                <a:cubicBezTo>
                  <a:pt x="7071" y="259430"/>
                  <a:pt x="-1395" y="268955"/>
                  <a:pt x="192" y="257843"/>
                </a:cubicBezTo>
                <a:cubicBezTo>
                  <a:pt x="1779" y="246731"/>
                  <a:pt x="21359" y="203868"/>
                  <a:pt x="25592" y="168943"/>
                </a:cubicBezTo>
                <a:cubicBezTo>
                  <a:pt x="29825" y="134018"/>
                  <a:pt x="11305" y="9664"/>
                  <a:pt x="16067" y="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F29EB17F-A903-3404-3940-A5890281EEF0}"/>
              </a:ext>
            </a:extLst>
          </p:cNvPr>
          <p:cNvSpPr/>
          <p:nvPr/>
        </p:nvSpPr>
        <p:spPr>
          <a:xfrm>
            <a:off x="7477077" y="7823136"/>
            <a:ext cx="190557" cy="289433"/>
          </a:xfrm>
          <a:custGeom>
            <a:avLst/>
            <a:gdLst>
              <a:gd name="connsiteX0" fmla="*/ 48 w 190557"/>
              <a:gd name="connsiteY0" fmla="*/ 22289 h 289433"/>
              <a:gd name="connsiteX1" fmla="*/ 136573 w 190557"/>
              <a:gd name="connsiteY1" fmla="*/ 66739 h 289433"/>
              <a:gd name="connsiteX2" fmla="*/ 190548 w 190557"/>
              <a:gd name="connsiteY2" fmla="*/ 66739 h 289433"/>
              <a:gd name="connsiteX3" fmla="*/ 133398 w 190557"/>
              <a:gd name="connsiteY3" fmla="*/ 69914 h 289433"/>
              <a:gd name="connsiteX4" fmla="*/ 136573 w 190557"/>
              <a:gd name="connsiteY4" fmla="*/ 139764 h 289433"/>
              <a:gd name="connsiteX5" fmla="*/ 136573 w 190557"/>
              <a:gd name="connsiteY5" fmla="*/ 190564 h 289433"/>
              <a:gd name="connsiteX6" fmla="*/ 12748 w 190557"/>
              <a:gd name="connsiteY6" fmla="*/ 288989 h 289433"/>
              <a:gd name="connsiteX7" fmla="*/ 79423 w 190557"/>
              <a:gd name="connsiteY7" fmla="*/ 225489 h 289433"/>
              <a:gd name="connsiteX8" fmla="*/ 107998 w 190557"/>
              <a:gd name="connsiteY8" fmla="*/ 190564 h 289433"/>
              <a:gd name="connsiteX9" fmla="*/ 120698 w 190557"/>
              <a:gd name="connsiteY9" fmla="*/ 85789 h 289433"/>
              <a:gd name="connsiteX10" fmla="*/ 155623 w 190557"/>
              <a:gd name="connsiteY10" fmla="*/ 66739 h 289433"/>
              <a:gd name="connsiteX11" fmla="*/ 69898 w 190557"/>
              <a:gd name="connsiteY11" fmla="*/ 64 h 289433"/>
              <a:gd name="connsiteX12" fmla="*/ 152448 w 190557"/>
              <a:gd name="connsiteY12" fmla="*/ 54039 h 289433"/>
              <a:gd name="connsiteX13" fmla="*/ 48 w 190557"/>
              <a:gd name="connsiteY13" fmla="*/ 22289 h 28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0557" h="289433">
                <a:moveTo>
                  <a:pt x="48" y="22289"/>
                </a:moveTo>
                <a:cubicBezTo>
                  <a:pt x="-2598" y="24406"/>
                  <a:pt x="104823" y="59331"/>
                  <a:pt x="136573" y="66739"/>
                </a:cubicBezTo>
                <a:cubicBezTo>
                  <a:pt x="168323" y="74147"/>
                  <a:pt x="191077" y="66210"/>
                  <a:pt x="190548" y="66739"/>
                </a:cubicBezTo>
                <a:cubicBezTo>
                  <a:pt x="190019" y="67268"/>
                  <a:pt x="142394" y="57743"/>
                  <a:pt x="133398" y="69914"/>
                </a:cubicBezTo>
                <a:cubicBezTo>
                  <a:pt x="124402" y="82085"/>
                  <a:pt x="136044" y="119656"/>
                  <a:pt x="136573" y="139764"/>
                </a:cubicBezTo>
                <a:cubicBezTo>
                  <a:pt x="137102" y="159872"/>
                  <a:pt x="157210" y="165693"/>
                  <a:pt x="136573" y="190564"/>
                </a:cubicBezTo>
                <a:cubicBezTo>
                  <a:pt x="115936" y="215435"/>
                  <a:pt x="22273" y="283168"/>
                  <a:pt x="12748" y="288989"/>
                </a:cubicBezTo>
                <a:cubicBezTo>
                  <a:pt x="3223" y="294810"/>
                  <a:pt x="63548" y="241893"/>
                  <a:pt x="79423" y="225489"/>
                </a:cubicBezTo>
                <a:cubicBezTo>
                  <a:pt x="95298" y="209085"/>
                  <a:pt x="101119" y="213847"/>
                  <a:pt x="107998" y="190564"/>
                </a:cubicBezTo>
                <a:cubicBezTo>
                  <a:pt x="114877" y="167281"/>
                  <a:pt x="112761" y="106427"/>
                  <a:pt x="120698" y="85789"/>
                </a:cubicBezTo>
                <a:cubicBezTo>
                  <a:pt x="128636" y="65152"/>
                  <a:pt x="164090" y="81027"/>
                  <a:pt x="155623" y="66739"/>
                </a:cubicBezTo>
                <a:cubicBezTo>
                  <a:pt x="147156" y="52451"/>
                  <a:pt x="70427" y="2181"/>
                  <a:pt x="69898" y="64"/>
                </a:cubicBezTo>
                <a:cubicBezTo>
                  <a:pt x="69369" y="-2053"/>
                  <a:pt x="156152" y="48218"/>
                  <a:pt x="152448" y="54039"/>
                </a:cubicBezTo>
                <a:cubicBezTo>
                  <a:pt x="148744" y="59860"/>
                  <a:pt x="2694" y="20172"/>
                  <a:pt x="48" y="22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1BD3B5D7-ACB7-3703-5CBD-D0274CE8C089}"/>
              </a:ext>
            </a:extLst>
          </p:cNvPr>
          <p:cNvSpPr/>
          <p:nvPr/>
        </p:nvSpPr>
        <p:spPr>
          <a:xfrm>
            <a:off x="7285503" y="7952713"/>
            <a:ext cx="240237" cy="156356"/>
          </a:xfrm>
          <a:custGeom>
            <a:avLst/>
            <a:gdLst>
              <a:gd name="connsiteX0" fmla="*/ 1122 w 240237"/>
              <a:gd name="connsiteY0" fmla="*/ 662 h 156356"/>
              <a:gd name="connsiteX1" fmla="*/ 83672 w 240237"/>
              <a:gd name="connsiteY1" fmla="*/ 86387 h 156356"/>
              <a:gd name="connsiteX2" fmla="*/ 115422 w 240237"/>
              <a:gd name="connsiteY2" fmla="*/ 114962 h 156356"/>
              <a:gd name="connsiteX3" fmla="*/ 93197 w 240237"/>
              <a:gd name="connsiteY3" fmla="*/ 99087 h 156356"/>
              <a:gd name="connsiteX4" fmla="*/ 239247 w 240237"/>
              <a:gd name="connsiteY4" fmla="*/ 153062 h 156356"/>
              <a:gd name="connsiteX5" fmla="*/ 150347 w 240237"/>
              <a:gd name="connsiteY5" fmla="*/ 137187 h 156356"/>
              <a:gd name="connsiteX6" fmla="*/ 1122 w 240237"/>
              <a:gd name="connsiteY6" fmla="*/ 662 h 15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237" h="156356">
                <a:moveTo>
                  <a:pt x="1122" y="662"/>
                </a:moveTo>
                <a:cubicBezTo>
                  <a:pt x="-9990" y="-7805"/>
                  <a:pt x="64622" y="67337"/>
                  <a:pt x="83672" y="86387"/>
                </a:cubicBezTo>
                <a:cubicBezTo>
                  <a:pt x="102722" y="105437"/>
                  <a:pt x="113834" y="112845"/>
                  <a:pt x="115422" y="114962"/>
                </a:cubicBezTo>
                <a:cubicBezTo>
                  <a:pt x="117010" y="117079"/>
                  <a:pt x="72560" y="92737"/>
                  <a:pt x="93197" y="99087"/>
                </a:cubicBezTo>
                <a:cubicBezTo>
                  <a:pt x="113834" y="105437"/>
                  <a:pt x="229722" y="146712"/>
                  <a:pt x="239247" y="153062"/>
                </a:cubicBezTo>
                <a:cubicBezTo>
                  <a:pt x="248772" y="159412"/>
                  <a:pt x="187389" y="157825"/>
                  <a:pt x="150347" y="137187"/>
                </a:cubicBezTo>
                <a:cubicBezTo>
                  <a:pt x="113305" y="116549"/>
                  <a:pt x="12234" y="9129"/>
                  <a:pt x="1122" y="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AD4B4A21-B42C-F69B-FCF0-B373F7D3EDF9}"/>
              </a:ext>
            </a:extLst>
          </p:cNvPr>
          <p:cNvSpPr/>
          <p:nvPr/>
        </p:nvSpPr>
        <p:spPr>
          <a:xfrm>
            <a:off x="7327890" y="7807082"/>
            <a:ext cx="139712" cy="130567"/>
          </a:xfrm>
          <a:custGeom>
            <a:avLst/>
            <a:gdLst>
              <a:gd name="connsiteX0" fmla="*/ 139710 w 139712"/>
              <a:gd name="connsiteY0" fmla="*/ 243 h 130567"/>
              <a:gd name="connsiteX1" fmla="*/ 38110 w 139712"/>
              <a:gd name="connsiteY1" fmla="*/ 63743 h 130567"/>
              <a:gd name="connsiteX2" fmla="*/ 10 w 139712"/>
              <a:gd name="connsiteY2" fmla="*/ 130418 h 130567"/>
              <a:gd name="connsiteX3" fmla="*/ 34935 w 139712"/>
              <a:gd name="connsiteY3" fmla="*/ 44693 h 130567"/>
              <a:gd name="connsiteX4" fmla="*/ 139710 w 139712"/>
              <a:gd name="connsiteY4" fmla="*/ 243 h 13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12" h="130567">
                <a:moveTo>
                  <a:pt x="139710" y="243"/>
                </a:moveTo>
                <a:cubicBezTo>
                  <a:pt x="140239" y="3418"/>
                  <a:pt x="61393" y="42047"/>
                  <a:pt x="38110" y="63743"/>
                </a:cubicBezTo>
                <a:cubicBezTo>
                  <a:pt x="14827" y="85439"/>
                  <a:pt x="539" y="133593"/>
                  <a:pt x="10" y="130418"/>
                </a:cubicBezTo>
                <a:cubicBezTo>
                  <a:pt x="-519" y="127243"/>
                  <a:pt x="18531" y="63743"/>
                  <a:pt x="34935" y="44693"/>
                </a:cubicBezTo>
                <a:cubicBezTo>
                  <a:pt x="51339" y="25643"/>
                  <a:pt x="139181" y="-2932"/>
                  <a:pt x="139710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C452D986-F7F4-BB7B-EC8E-3710F60AD9B9}"/>
              </a:ext>
            </a:extLst>
          </p:cNvPr>
          <p:cNvSpPr/>
          <p:nvPr/>
        </p:nvSpPr>
        <p:spPr>
          <a:xfrm>
            <a:off x="7394548" y="7854950"/>
            <a:ext cx="32049" cy="158750"/>
          </a:xfrm>
          <a:custGeom>
            <a:avLst/>
            <a:gdLst>
              <a:gd name="connsiteX0" fmla="*/ 25427 w 32049"/>
              <a:gd name="connsiteY0" fmla="*/ 0 h 158750"/>
              <a:gd name="connsiteX1" fmla="*/ 15902 w 32049"/>
              <a:gd name="connsiteY1" fmla="*/ 98425 h 158750"/>
              <a:gd name="connsiteX2" fmla="*/ 31777 w 32049"/>
              <a:gd name="connsiteY2" fmla="*/ 158750 h 158750"/>
              <a:gd name="connsiteX3" fmla="*/ 27 w 32049"/>
              <a:gd name="connsiteY3" fmla="*/ 98425 h 158750"/>
              <a:gd name="connsiteX4" fmla="*/ 25427 w 32049"/>
              <a:gd name="connsiteY4" fmla="*/ 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49" h="158750">
                <a:moveTo>
                  <a:pt x="25427" y="0"/>
                </a:moveTo>
                <a:cubicBezTo>
                  <a:pt x="28073" y="0"/>
                  <a:pt x="14844" y="71967"/>
                  <a:pt x="15902" y="98425"/>
                </a:cubicBezTo>
                <a:cubicBezTo>
                  <a:pt x="16960" y="124883"/>
                  <a:pt x="34423" y="158750"/>
                  <a:pt x="31777" y="158750"/>
                </a:cubicBezTo>
                <a:cubicBezTo>
                  <a:pt x="29131" y="158750"/>
                  <a:pt x="-1031" y="127000"/>
                  <a:pt x="27" y="98425"/>
                </a:cubicBezTo>
                <a:cubicBezTo>
                  <a:pt x="1085" y="69850"/>
                  <a:pt x="22781" y="0"/>
                  <a:pt x="254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A26D816A-CF22-0616-3811-B918BC63307D}"/>
              </a:ext>
            </a:extLst>
          </p:cNvPr>
          <p:cNvSpPr/>
          <p:nvPr/>
        </p:nvSpPr>
        <p:spPr>
          <a:xfrm>
            <a:off x="7464425" y="7918329"/>
            <a:ext cx="257217" cy="209671"/>
          </a:xfrm>
          <a:custGeom>
            <a:avLst/>
            <a:gdLst>
              <a:gd name="connsiteX0" fmla="*/ 0 w 257217"/>
              <a:gd name="connsiteY0" fmla="*/ 209671 h 209671"/>
              <a:gd name="connsiteX1" fmla="*/ 196850 w 257217"/>
              <a:gd name="connsiteY1" fmla="*/ 76321 h 209671"/>
              <a:gd name="connsiteX2" fmla="*/ 257175 w 257217"/>
              <a:gd name="connsiteY2" fmla="*/ 121 h 209671"/>
              <a:gd name="connsiteX3" fmla="*/ 190500 w 257217"/>
              <a:gd name="connsiteY3" fmla="*/ 57271 h 209671"/>
              <a:gd name="connsiteX4" fmla="*/ 0 w 257217"/>
              <a:gd name="connsiteY4" fmla="*/ 209671 h 20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17" h="209671">
                <a:moveTo>
                  <a:pt x="0" y="209671"/>
                </a:moveTo>
                <a:cubicBezTo>
                  <a:pt x="76994" y="160458"/>
                  <a:pt x="153988" y="111246"/>
                  <a:pt x="196850" y="76321"/>
                </a:cubicBezTo>
                <a:cubicBezTo>
                  <a:pt x="239712" y="41396"/>
                  <a:pt x="258233" y="3296"/>
                  <a:pt x="257175" y="121"/>
                </a:cubicBezTo>
                <a:cubicBezTo>
                  <a:pt x="256117" y="-3054"/>
                  <a:pt x="190500" y="57271"/>
                  <a:pt x="190500" y="57271"/>
                </a:cubicBezTo>
                <a:lnTo>
                  <a:pt x="0" y="2096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DB47A4CE-2DE5-AF32-20F8-68D2F2D0C791}"/>
              </a:ext>
            </a:extLst>
          </p:cNvPr>
          <p:cNvSpPr/>
          <p:nvPr/>
        </p:nvSpPr>
        <p:spPr>
          <a:xfrm>
            <a:off x="7461249" y="7613603"/>
            <a:ext cx="260367" cy="301688"/>
          </a:xfrm>
          <a:custGeom>
            <a:avLst/>
            <a:gdLst>
              <a:gd name="connsiteX0" fmla="*/ 1 w 260367"/>
              <a:gd name="connsiteY0" fmla="*/ 47 h 301688"/>
              <a:gd name="connsiteX1" fmla="*/ 184151 w 260367"/>
              <a:gd name="connsiteY1" fmla="*/ 66722 h 301688"/>
              <a:gd name="connsiteX2" fmla="*/ 241301 w 260367"/>
              <a:gd name="connsiteY2" fmla="*/ 181022 h 301688"/>
              <a:gd name="connsiteX3" fmla="*/ 209551 w 260367"/>
              <a:gd name="connsiteY3" fmla="*/ 142922 h 301688"/>
              <a:gd name="connsiteX4" fmla="*/ 260351 w 260367"/>
              <a:gd name="connsiteY4" fmla="*/ 301672 h 301688"/>
              <a:gd name="connsiteX5" fmla="*/ 203201 w 260367"/>
              <a:gd name="connsiteY5" fmla="*/ 152447 h 301688"/>
              <a:gd name="connsiteX6" fmla="*/ 187326 w 260367"/>
              <a:gd name="connsiteY6" fmla="*/ 76247 h 301688"/>
              <a:gd name="connsiteX7" fmla="*/ 1 w 260367"/>
              <a:gd name="connsiteY7" fmla="*/ 47 h 30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67" h="301688">
                <a:moveTo>
                  <a:pt x="1" y="47"/>
                </a:moveTo>
                <a:cubicBezTo>
                  <a:pt x="-528" y="-1540"/>
                  <a:pt x="143934" y="36560"/>
                  <a:pt x="184151" y="66722"/>
                </a:cubicBezTo>
                <a:cubicBezTo>
                  <a:pt x="224368" y="96884"/>
                  <a:pt x="237068" y="168322"/>
                  <a:pt x="241301" y="181022"/>
                </a:cubicBezTo>
                <a:cubicBezTo>
                  <a:pt x="245534" y="193722"/>
                  <a:pt x="206376" y="122814"/>
                  <a:pt x="209551" y="142922"/>
                </a:cubicBezTo>
                <a:cubicBezTo>
                  <a:pt x="212726" y="163030"/>
                  <a:pt x="261409" y="300084"/>
                  <a:pt x="260351" y="301672"/>
                </a:cubicBezTo>
                <a:cubicBezTo>
                  <a:pt x="259293" y="303260"/>
                  <a:pt x="215372" y="190018"/>
                  <a:pt x="203201" y="152447"/>
                </a:cubicBezTo>
                <a:cubicBezTo>
                  <a:pt x="191030" y="114876"/>
                  <a:pt x="220134" y="101647"/>
                  <a:pt x="187326" y="76247"/>
                </a:cubicBezTo>
                <a:cubicBezTo>
                  <a:pt x="154518" y="50847"/>
                  <a:pt x="530" y="1634"/>
                  <a:pt x="1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4FA80282-811C-CA1F-3748-13D269950BE4}"/>
              </a:ext>
            </a:extLst>
          </p:cNvPr>
          <p:cNvSpPr/>
          <p:nvPr/>
        </p:nvSpPr>
        <p:spPr>
          <a:xfrm>
            <a:off x="7770660" y="7191339"/>
            <a:ext cx="104045" cy="781094"/>
          </a:xfrm>
          <a:custGeom>
            <a:avLst/>
            <a:gdLst>
              <a:gd name="connsiteX0" fmla="*/ 39840 w 104045"/>
              <a:gd name="connsiteY0" fmla="*/ 36 h 781094"/>
              <a:gd name="connsiteX1" fmla="*/ 33490 w 104045"/>
              <a:gd name="connsiteY1" fmla="*/ 330236 h 781094"/>
              <a:gd name="connsiteX2" fmla="*/ 46190 w 104045"/>
              <a:gd name="connsiteY2" fmla="*/ 409611 h 781094"/>
              <a:gd name="connsiteX3" fmla="*/ 33490 w 104045"/>
              <a:gd name="connsiteY3" fmla="*/ 342936 h 781094"/>
              <a:gd name="connsiteX4" fmla="*/ 100165 w 104045"/>
              <a:gd name="connsiteY4" fmla="*/ 615986 h 781094"/>
              <a:gd name="connsiteX5" fmla="*/ 93815 w 104045"/>
              <a:gd name="connsiteY5" fmla="*/ 781086 h 781094"/>
              <a:gd name="connsiteX6" fmla="*/ 74765 w 104045"/>
              <a:gd name="connsiteY6" fmla="*/ 609636 h 781094"/>
              <a:gd name="connsiteX7" fmla="*/ 1740 w 104045"/>
              <a:gd name="connsiteY7" fmla="*/ 241336 h 781094"/>
              <a:gd name="connsiteX8" fmla="*/ 23965 w 104045"/>
              <a:gd name="connsiteY8" fmla="*/ 308011 h 781094"/>
              <a:gd name="connsiteX9" fmla="*/ 39840 w 104045"/>
              <a:gd name="connsiteY9" fmla="*/ 36 h 78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045" h="781094">
                <a:moveTo>
                  <a:pt x="39840" y="36"/>
                </a:moveTo>
                <a:cubicBezTo>
                  <a:pt x="41427" y="3740"/>
                  <a:pt x="32432" y="261974"/>
                  <a:pt x="33490" y="330236"/>
                </a:cubicBezTo>
                <a:cubicBezTo>
                  <a:pt x="34548" y="398498"/>
                  <a:pt x="46190" y="407494"/>
                  <a:pt x="46190" y="409611"/>
                </a:cubicBezTo>
                <a:cubicBezTo>
                  <a:pt x="46190" y="411728"/>
                  <a:pt x="24494" y="308540"/>
                  <a:pt x="33490" y="342936"/>
                </a:cubicBezTo>
                <a:cubicBezTo>
                  <a:pt x="42486" y="377332"/>
                  <a:pt x="90111" y="542961"/>
                  <a:pt x="100165" y="615986"/>
                </a:cubicBezTo>
                <a:cubicBezTo>
                  <a:pt x="110219" y="689011"/>
                  <a:pt x="98048" y="782144"/>
                  <a:pt x="93815" y="781086"/>
                </a:cubicBezTo>
                <a:cubicBezTo>
                  <a:pt x="89582" y="780028"/>
                  <a:pt x="90111" y="699594"/>
                  <a:pt x="74765" y="609636"/>
                </a:cubicBezTo>
                <a:cubicBezTo>
                  <a:pt x="59419" y="519678"/>
                  <a:pt x="10207" y="291607"/>
                  <a:pt x="1740" y="241336"/>
                </a:cubicBezTo>
                <a:cubicBezTo>
                  <a:pt x="-6727" y="191065"/>
                  <a:pt x="18144" y="343994"/>
                  <a:pt x="23965" y="308011"/>
                </a:cubicBezTo>
                <a:cubicBezTo>
                  <a:pt x="29786" y="272028"/>
                  <a:pt x="38253" y="-3668"/>
                  <a:pt x="39840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97C0E16F-247C-F174-2143-68D2187DD0C8}"/>
              </a:ext>
            </a:extLst>
          </p:cNvPr>
          <p:cNvSpPr/>
          <p:nvPr/>
        </p:nvSpPr>
        <p:spPr>
          <a:xfrm>
            <a:off x="7318262" y="7661232"/>
            <a:ext cx="136703" cy="209644"/>
          </a:xfrm>
          <a:custGeom>
            <a:avLst/>
            <a:gdLst>
              <a:gd name="connsiteX0" fmla="*/ 136638 w 136703"/>
              <a:gd name="connsiteY0" fmla="*/ 43 h 209644"/>
              <a:gd name="connsiteX1" fmla="*/ 38213 w 136703"/>
              <a:gd name="connsiteY1" fmla="*/ 107993 h 209644"/>
              <a:gd name="connsiteX2" fmla="*/ 113 w 136703"/>
              <a:gd name="connsiteY2" fmla="*/ 209593 h 209644"/>
              <a:gd name="connsiteX3" fmla="*/ 28688 w 136703"/>
              <a:gd name="connsiteY3" fmla="*/ 120693 h 209644"/>
              <a:gd name="connsiteX4" fmla="*/ 89013 w 136703"/>
              <a:gd name="connsiteY4" fmla="*/ 47668 h 209644"/>
              <a:gd name="connsiteX5" fmla="*/ 22338 w 136703"/>
              <a:gd name="connsiteY5" fmla="*/ 120693 h 209644"/>
              <a:gd name="connsiteX6" fmla="*/ 136638 w 136703"/>
              <a:gd name="connsiteY6" fmla="*/ 43 h 20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03" h="209644">
                <a:moveTo>
                  <a:pt x="136638" y="43"/>
                </a:moveTo>
                <a:cubicBezTo>
                  <a:pt x="139284" y="-2074"/>
                  <a:pt x="60967" y="73068"/>
                  <a:pt x="38213" y="107993"/>
                </a:cubicBezTo>
                <a:cubicBezTo>
                  <a:pt x="15459" y="142918"/>
                  <a:pt x="1701" y="207476"/>
                  <a:pt x="113" y="209593"/>
                </a:cubicBezTo>
                <a:cubicBezTo>
                  <a:pt x="-1475" y="211710"/>
                  <a:pt x="13871" y="147681"/>
                  <a:pt x="28688" y="120693"/>
                </a:cubicBezTo>
                <a:cubicBezTo>
                  <a:pt x="43505" y="93705"/>
                  <a:pt x="90071" y="47668"/>
                  <a:pt x="89013" y="47668"/>
                </a:cubicBezTo>
                <a:cubicBezTo>
                  <a:pt x="87955" y="47668"/>
                  <a:pt x="14400" y="129160"/>
                  <a:pt x="22338" y="120693"/>
                </a:cubicBezTo>
                <a:cubicBezTo>
                  <a:pt x="30275" y="112226"/>
                  <a:pt x="133992" y="2160"/>
                  <a:pt x="136638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9CD463B8-7383-769E-1B36-C1D20CC68F49}"/>
              </a:ext>
            </a:extLst>
          </p:cNvPr>
          <p:cNvSpPr/>
          <p:nvPr/>
        </p:nvSpPr>
        <p:spPr>
          <a:xfrm>
            <a:off x="7315072" y="7654869"/>
            <a:ext cx="127138" cy="295382"/>
          </a:xfrm>
          <a:custGeom>
            <a:avLst/>
            <a:gdLst>
              <a:gd name="connsiteX0" fmla="*/ 127128 w 127138"/>
              <a:gd name="connsiteY0" fmla="*/ 56 h 295382"/>
              <a:gd name="connsiteX1" fmla="*/ 28703 w 127138"/>
              <a:gd name="connsiteY1" fmla="*/ 149281 h 295382"/>
              <a:gd name="connsiteX2" fmla="*/ 128 w 127138"/>
              <a:gd name="connsiteY2" fmla="*/ 295331 h 295382"/>
              <a:gd name="connsiteX3" fmla="*/ 22353 w 127138"/>
              <a:gd name="connsiteY3" fmla="*/ 133406 h 295382"/>
              <a:gd name="connsiteX4" fmla="*/ 127128 w 127138"/>
              <a:gd name="connsiteY4" fmla="*/ 56 h 29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38" h="295382">
                <a:moveTo>
                  <a:pt x="127128" y="56"/>
                </a:moveTo>
                <a:cubicBezTo>
                  <a:pt x="128186" y="2702"/>
                  <a:pt x="49870" y="100069"/>
                  <a:pt x="28703" y="149281"/>
                </a:cubicBezTo>
                <a:cubicBezTo>
                  <a:pt x="7536" y="198493"/>
                  <a:pt x="1186" y="297977"/>
                  <a:pt x="128" y="295331"/>
                </a:cubicBezTo>
                <a:cubicBezTo>
                  <a:pt x="-930" y="292685"/>
                  <a:pt x="4361" y="178385"/>
                  <a:pt x="22353" y="133406"/>
                </a:cubicBezTo>
                <a:cubicBezTo>
                  <a:pt x="40345" y="88427"/>
                  <a:pt x="126070" y="-2590"/>
                  <a:pt x="127128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C530EB43-E735-ADFC-5322-FE5244F95052}"/>
              </a:ext>
            </a:extLst>
          </p:cNvPr>
          <p:cNvSpPr/>
          <p:nvPr/>
        </p:nvSpPr>
        <p:spPr>
          <a:xfrm>
            <a:off x="7428765" y="7692182"/>
            <a:ext cx="147245" cy="97306"/>
          </a:xfrm>
          <a:custGeom>
            <a:avLst/>
            <a:gdLst>
              <a:gd name="connsiteX0" fmla="*/ 146785 w 147245"/>
              <a:gd name="connsiteY0" fmla="*/ 843 h 97306"/>
              <a:gd name="connsiteX1" fmla="*/ 3910 w 147245"/>
              <a:gd name="connsiteY1" fmla="*/ 96093 h 97306"/>
              <a:gd name="connsiteX2" fmla="*/ 48360 w 147245"/>
              <a:gd name="connsiteY2" fmla="*/ 51643 h 97306"/>
              <a:gd name="connsiteX3" fmla="*/ 146785 w 147245"/>
              <a:gd name="connsiteY3" fmla="*/ 843 h 9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245" h="97306">
                <a:moveTo>
                  <a:pt x="146785" y="843"/>
                </a:moveTo>
                <a:cubicBezTo>
                  <a:pt x="139377" y="8251"/>
                  <a:pt x="20314" y="87626"/>
                  <a:pt x="3910" y="96093"/>
                </a:cubicBezTo>
                <a:cubicBezTo>
                  <a:pt x="-12494" y="104560"/>
                  <a:pt x="26664" y="66460"/>
                  <a:pt x="48360" y="51643"/>
                </a:cubicBezTo>
                <a:cubicBezTo>
                  <a:pt x="70056" y="36826"/>
                  <a:pt x="154193" y="-6565"/>
                  <a:pt x="146785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4533F307-0A0E-E3C8-1483-2CB5A678797F}"/>
              </a:ext>
            </a:extLst>
          </p:cNvPr>
          <p:cNvSpPr/>
          <p:nvPr/>
        </p:nvSpPr>
        <p:spPr>
          <a:xfrm>
            <a:off x="7718376" y="7632630"/>
            <a:ext cx="79651" cy="286089"/>
          </a:xfrm>
          <a:custGeom>
            <a:avLst/>
            <a:gdLst>
              <a:gd name="connsiteX0" fmla="*/ 49 w 79651"/>
              <a:gd name="connsiteY0" fmla="*/ 70 h 286089"/>
              <a:gd name="connsiteX1" fmla="*/ 79424 w 79651"/>
              <a:gd name="connsiteY1" fmla="*/ 187395 h 286089"/>
              <a:gd name="connsiteX2" fmla="*/ 25449 w 79651"/>
              <a:gd name="connsiteY2" fmla="*/ 285820 h 286089"/>
              <a:gd name="connsiteX3" fmla="*/ 66724 w 79651"/>
              <a:gd name="connsiteY3" fmla="*/ 209620 h 286089"/>
              <a:gd name="connsiteX4" fmla="*/ 49 w 79651"/>
              <a:gd name="connsiteY4" fmla="*/ 70 h 28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51" h="286089">
                <a:moveTo>
                  <a:pt x="49" y="70"/>
                </a:moveTo>
                <a:cubicBezTo>
                  <a:pt x="2166" y="-3634"/>
                  <a:pt x="75191" y="139770"/>
                  <a:pt x="79424" y="187395"/>
                </a:cubicBezTo>
                <a:cubicBezTo>
                  <a:pt x="83657" y="235020"/>
                  <a:pt x="27566" y="282116"/>
                  <a:pt x="25449" y="285820"/>
                </a:cubicBezTo>
                <a:cubicBezTo>
                  <a:pt x="23332" y="289524"/>
                  <a:pt x="69370" y="254599"/>
                  <a:pt x="66724" y="209620"/>
                </a:cubicBezTo>
                <a:cubicBezTo>
                  <a:pt x="64078" y="164641"/>
                  <a:pt x="-2068" y="3774"/>
                  <a:pt x="49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6668691E-5FE2-4E5F-A216-3E7150CEFCE9}"/>
              </a:ext>
            </a:extLst>
          </p:cNvPr>
          <p:cNvSpPr/>
          <p:nvPr/>
        </p:nvSpPr>
        <p:spPr>
          <a:xfrm>
            <a:off x="7357673" y="7540588"/>
            <a:ext cx="351227" cy="178869"/>
          </a:xfrm>
          <a:custGeom>
            <a:avLst/>
            <a:gdLst>
              <a:gd name="connsiteX0" fmla="*/ 351227 w 351227"/>
              <a:gd name="connsiteY0" fmla="*/ 37 h 178869"/>
              <a:gd name="connsiteX1" fmla="*/ 62302 w 351227"/>
              <a:gd name="connsiteY1" fmla="*/ 111162 h 178869"/>
              <a:gd name="connsiteX2" fmla="*/ 1977 w 351227"/>
              <a:gd name="connsiteY2" fmla="*/ 177837 h 178869"/>
              <a:gd name="connsiteX3" fmla="*/ 103577 w 351227"/>
              <a:gd name="connsiteY3" fmla="*/ 60362 h 178869"/>
              <a:gd name="connsiteX4" fmla="*/ 132152 w 351227"/>
              <a:gd name="connsiteY4" fmla="*/ 63537 h 178869"/>
              <a:gd name="connsiteX5" fmla="*/ 62302 w 351227"/>
              <a:gd name="connsiteY5" fmla="*/ 98462 h 178869"/>
              <a:gd name="connsiteX6" fmla="*/ 351227 w 351227"/>
              <a:gd name="connsiteY6" fmla="*/ 37 h 17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227" h="178869">
                <a:moveTo>
                  <a:pt x="351227" y="37"/>
                </a:moveTo>
                <a:cubicBezTo>
                  <a:pt x="351227" y="2154"/>
                  <a:pt x="120510" y="81529"/>
                  <a:pt x="62302" y="111162"/>
                </a:cubicBezTo>
                <a:cubicBezTo>
                  <a:pt x="4094" y="140795"/>
                  <a:pt x="-4902" y="186304"/>
                  <a:pt x="1977" y="177837"/>
                </a:cubicBezTo>
                <a:cubicBezTo>
                  <a:pt x="8856" y="169370"/>
                  <a:pt x="81881" y="79412"/>
                  <a:pt x="103577" y="60362"/>
                </a:cubicBezTo>
                <a:cubicBezTo>
                  <a:pt x="125273" y="41312"/>
                  <a:pt x="139031" y="57187"/>
                  <a:pt x="132152" y="63537"/>
                </a:cubicBezTo>
                <a:cubicBezTo>
                  <a:pt x="125273" y="69887"/>
                  <a:pt x="29494" y="110633"/>
                  <a:pt x="62302" y="98462"/>
                </a:cubicBezTo>
                <a:cubicBezTo>
                  <a:pt x="95110" y="86291"/>
                  <a:pt x="351227" y="-2080"/>
                  <a:pt x="351227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47807B23-7412-6ABF-8A54-C011F10F800A}"/>
              </a:ext>
            </a:extLst>
          </p:cNvPr>
          <p:cNvSpPr/>
          <p:nvPr/>
        </p:nvSpPr>
        <p:spPr>
          <a:xfrm>
            <a:off x="7355504" y="7194131"/>
            <a:ext cx="328002" cy="403873"/>
          </a:xfrm>
          <a:custGeom>
            <a:avLst/>
            <a:gdLst>
              <a:gd name="connsiteX0" fmla="*/ 216871 w 328002"/>
              <a:gd name="connsiteY0" fmla="*/ 419 h 403873"/>
              <a:gd name="connsiteX1" fmla="*/ 105746 w 328002"/>
              <a:gd name="connsiteY1" fmla="*/ 206794 h 403873"/>
              <a:gd name="connsiteX2" fmla="*/ 42246 w 328002"/>
              <a:gd name="connsiteY2" fmla="*/ 365544 h 403873"/>
              <a:gd name="connsiteX3" fmla="*/ 58121 w 328002"/>
              <a:gd name="connsiteY3" fmla="*/ 321094 h 403873"/>
              <a:gd name="connsiteX4" fmla="*/ 29546 w 328002"/>
              <a:gd name="connsiteY4" fmla="*/ 368719 h 403873"/>
              <a:gd name="connsiteX5" fmla="*/ 137496 w 328002"/>
              <a:gd name="connsiteY5" fmla="*/ 359194 h 403873"/>
              <a:gd name="connsiteX6" fmla="*/ 4146 w 328002"/>
              <a:gd name="connsiteY6" fmla="*/ 403644 h 403873"/>
              <a:gd name="connsiteX7" fmla="*/ 327996 w 328002"/>
              <a:gd name="connsiteY7" fmla="*/ 336969 h 403873"/>
              <a:gd name="connsiteX8" fmla="*/ 13671 w 328002"/>
              <a:gd name="connsiteY8" fmla="*/ 390944 h 403873"/>
              <a:gd name="connsiteX9" fmla="*/ 86696 w 328002"/>
              <a:gd name="connsiteY9" fmla="*/ 273469 h 403873"/>
              <a:gd name="connsiteX10" fmla="*/ 83521 w 328002"/>
              <a:gd name="connsiteY10" fmla="*/ 263944 h 403873"/>
              <a:gd name="connsiteX11" fmla="*/ 216871 w 328002"/>
              <a:gd name="connsiteY11" fmla="*/ 419 h 40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8002" h="403873">
                <a:moveTo>
                  <a:pt x="216871" y="419"/>
                </a:moveTo>
                <a:cubicBezTo>
                  <a:pt x="220575" y="-9106"/>
                  <a:pt x="134850" y="145940"/>
                  <a:pt x="105746" y="206794"/>
                </a:cubicBezTo>
                <a:cubicBezTo>
                  <a:pt x="76642" y="267648"/>
                  <a:pt x="50183" y="346494"/>
                  <a:pt x="42246" y="365544"/>
                </a:cubicBezTo>
                <a:cubicBezTo>
                  <a:pt x="34309" y="384594"/>
                  <a:pt x="60238" y="320565"/>
                  <a:pt x="58121" y="321094"/>
                </a:cubicBezTo>
                <a:cubicBezTo>
                  <a:pt x="56004" y="321623"/>
                  <a:pt x="16317" y="362369"/>
                  <a:pt x="29546" y="368719"/>
                </a:cubicBezTo>
                <a:cubicBezTo>
                  <a:pt x="42775" y="375069"/>
                  <a:pt x="141729" y="353373"/>
                  <a:pt x="137496" y="359194"/>
                </a:cubicBezTo>
                <a:cubicBezTo>
                  <a:pt x="133263" y="365015"/>
                  <a:pt x="-27604" y="407348"/>
                  <a:pt x="4146" y="403644"/>
                </a:cubicBezTo>
                <a:cubicBezTo>
                  <a:pt x="35896" y="399940"/>
                  <a:pt x="326408" y="339086"/>
                  <a:pt x="327996" y="336969"/>
                </a:cubicBezTo>
                <a:cubicBezTo>
                  <a:pt x="329584" y="334852"/>
                  <a:pt x="53888" y="401527"/>
                  <a:pt x="13671" y="390944"/>
                </a:cubicBezTo>
                <a:cubicBezTo>
                  <a:pt x="-26546" y="380361"/>
                  <a:pt x="75054" y="294636"/>
                  <a:pt x="86696" y="273469"/>
                </a:cubicBezTo>
                <a:cubicBezTo>
                  <a:pt x="98338" y="252302"/>
                  <a:pt x="63942" y="309452"/>
                  <a:pt x="83521" y="263944"/>
                </a:cubicBezTo>
                <a:cubicBezTo>
                  <a:pt x="103100" y="218436"/>
                  <a:pt x="213167" y="9944"/>
                  <a:pt x="216871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49DF1F92-FFBF-E67F-396F-3FC6CEE357B6}"/>
              </a:ext>
            </a:extLst>
          </p:cNvPr>
          <p:cNvSpPr/>
          <p:nvPr/>
        </p:nvSpPr>
        <p:spPr>
          <a:xfrm>
            <a:off x="6340152" y="7821120"/>
            <a:ext cx="371560" cy="423377"/>
          </a:xfrm>
          <a:custGeom>
            <a:avLst/>
            <a:gdLst>
              <a:gd name="connsiteX0" fmla="*/ 3498 w 371560"/>
              <a:gd name="connsiteY0" fmla="*/ 2080 h 423377"/>
              <a:gd name="connsiteX1" fmla="*/ 203523 w 371560"/>
              <a:gd name="connsiteY1" fmla="*/ 306880 h 423377"/>
              <a:gd name="connsiteX2" fmla="*/ 178123 w 371560"/>
              <a:gd name="connsiteY2" fmla="*/ 243380 h 423377"/>
              <a:gd name="connsiteX3" fmla="*/ 368623 w 371560"/>
              <a:gd name="connsiteY3" fmla="*/ 421180 h 423377"/>
              <a:gd name="connsiteX4" fmla="*/ 279723 w 371560"/>
              <a:gd name="connsiteY4" fmla="*/ 332280 h 423377"/>
              <a:gd name="connsiteX5" fmla="*/ 92398 w 371560"/>
              <a:gd name="connsiteY5" fmla="*/ 179880 h 423377"/>
              <a:gd name="connsiteX6" fmla="*/ 3498 w 371560"/>
              <a:gd name="connsiteY6" fmla="*/ 2080 h 42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560" h="423377">
                <a:moveTo>
                  <a:pt x="3498" y="2080"/>
                </a:moveTo>
                <a:cubicBezTo>
                  <a:pt x="22019" y="23247"/>
                  <a:pt x="174419" y="266663"/>
                  <a:pt x="203523" y="306880"/>
                </a:cubicBezTo>
                <a:cubicBezTo>
                  <a:pt x="232627" y="347097"/>
                  <a:pt x="150606" y="224330"/>
                  <a:pt x="178123" y="243380"/>
                </a:cubicBezTo>
                <a:cubicBezTo>
                  <a:pt x="205640" y="262430"/>
                  <a:pt x="351690" y="406363"/>
                  <a:pt x="368623" y="421180"/>
                </a:cubicBezTo>
                <a:cubicBezTo>
                  <a:pt x="385556" y="435997"/>
                  <a:pt x="325760" y="372497"/>
                  <a:pt x="279723" y="332280"/>
                </a:cubicBezTo>
                <a:cubicBezTo>
                  <a:pt x="233686" y="292063"/>
                  <a:pt x="141081" y="232797"/>
                  <a:pt x="92398" y="179880"/>
                </a:cubicBezTo>
                <a:cubicBezTo>
                  <a:pt x="43715" y="126963"/>
                  <a:pt x="-15023" y="-19087"/>
                  <a:pt x="3498" y="2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F1AFFFB4-580F-3F2C-4E47-3EB3389E4825}"/>
              </a:ext>
            </a:extLst>
          </p:cNvPr>
          <p:cNvSpPr/>
          <p:nvPr/>
        </p:nvSpPr>
        <p:spPr>
          <a:xfrm>
            <a:off x="6775036" y="8288446"/>
            <a:ext cx="180771" cy="165443"/>
          </a:xfrm>
          <a:custGeom>
            <a:avLst/>
            <a:gdLst>
              <a:gd name="connsiteX0" fmla="*/ 414 w 180771"/>
              <a:gd name="connsiteY0" fmla="*/ 1479 h 165443"/>
              <a:gd name="connsiteX1" fmla="*/ 175039 w 180771"/>
              <a:gd name="connsiteY1" fmla="*/ 163404 h 165443"/>
              <a:gd name="connsiteX2" fmla="*/ 127414 w 180771"/>
              <a:gd name="connsiteY2" fmla="*/ 87204 h 165443"/>
              <a:gd name="connsiteX3" fmla="*/ 414 w 180771"/>
              <a:gd name="connsiteY3" fmla="*/ 1479 h 16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71" h="165443">
                <a:moveTo>
                  <a:pt x="414" y="1479"/>
                </a:moveTo>
                <a:cubicBezTo>
                  <a:pt x="8351" y="14179"/>
                  <a:pt x="153872" y="149117"/>
                  <a:pt x="175039" y="163404"/>
                </a:cubicBezTo>
                <a:cubicBezTo>
                  <a:pt x="196206" y="177692"/>
                  <a:pt x="153872" y="113133"/>
                  <a:pt x="127414" y="87204"/>
                </a:cubicBezTo>
                <a:cubicBezTo>
                  <a:pt x="100956" y="61275"/>
                  <a:pt x="-7523" y="-11221"/>
                  <a:pt x="414" y="1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E4AB52FA-01A2-CC87-D8BB-7338CEDDF116}"/>
              </a:ext>
            </a:extLst>
          </p:cNvPr>
          <p:cNvSpPr/>
          <p:nvPr/>
        </p:nvSpPr>
        <p:spPr>
          <a:xfrm>
            <a:off x="7832668" y="7953228"/>
            <a:ext cx="49864" cy="338780"/>
          </a:xfrm>
          <a:custGeom>
            <a:avLst/>
            <a:gdLst>
              <a:gd name="connsiteX0" fmla="*/ 57 w 49864"/>
              <a:gd name="connsiteY0" fmla="*/ 147 h 338780"/>
              <a:gd name="connsiteX1" fmla="*/ 38157 w 49864"/>
              <a:gd name="connsiteY1" fmla="*/ 212872 h 338780"/>
              <a:gd name="connsiteX2" fmla="*/ 47682 w 49864"/>
              <a:gd name="connsiteY2" fmla="*/ 336697 h 338780"/>
              <a:gd name="connsiteX3" fmla="*/ 44507 w 49864"/>
              <a:gd name="connsiteY3" fmla="*/ 114447 h 338780"/>
              <a:gd name="connsiteX4" fmla="*/ 47682 w 49864"/>
              <a:gd name="connsiteY4" fmla="*/ 177947 h 338780"/>
              <a:gd name="connsiteX5" fmla="*/ 57 w 49864"/>
              <a:gd name="connsiteY5" fmla="*/ 147 h 33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64" h="338780">
                <a:moveTo>
                  <a:pt x="57" y="147"/>
                </a:moveTo>
                <a:cubicBezTo>
                  <a:pt x="-1531" y="5968"/>
                  <a:pt x="30220" y="156780"/>
                  <a:pt x="38157" y="212872"/>
                </a:cubicBezTo>
                <a:cubicBezTo>
                  <a:pt x="46094" y="268964"/>
                  <a:pt x="46624" y="353101"/>
                  <a:pt x="47682" y="336697"/>
                </a:cubicBezTo>
                <a:cubicBezTo>
                  <a:pt x="48740" y="320293"/>
                  <a:pt x="44507" y="140905"/>
                  <a:pt x="44507" y="114447"/>
                </a:cubicBezTo>
                <a:cubicBezTo>
                  <a:pt x="44507" y="87989"/>
                  <a:pt x="54032" y="193293"/>
                  <a:pt x="47682" y="177947"/>
                </a:cubicBezTo>
                <a:cubicBezTo>
                  <a:pt x="41332" y="162601"/>
                  <a:pt x="1645" y="-5674"/>
                  <a:pt x="57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71DB139B-3976-B07E-0F1A-2E747DF453C7}"/>
              </a:ext>
            </a:extLst>
          </p:cNvPr>
          <p:cNvSpPr/>
          <p:nvPr/>
        </p:nvSpPr>
        <p:spPr>
          <a:xfrm>
            <a:off x="7016737" y="8067478"/>
            <a:ext cx="125365" cy="571460"/>
          </a:xfrm>
          <a:custGeom>
            <a:avLst/>
            <a:gdLst>
              <a:gd name="connsiteX0" fmla="*/ 63513 w 125365"/>
              <a:gd name="connsiteY0" fmla="*/ 197 h 571460"/>
              <a:gd name="connsiteX1" fmla="*/ 25413 w 125365"/>
              <a:gd name="connsiteY1" fmla="*/ 314522 h 571460"/>
              <a:gd name="connsiteX2" fmla="*/ 123838 w 125365"/>
              <a:gd name="connsiteY2" fmla="*/ 568522 h 571460"/>
              <a:gd name="connsiteX3" fmla="*/ 79388 w 125365"/>
              <a:gd name="connsiteY3" fmla="*/ 441522 h 571460"/>
              <a:gd name="connsiteX4" fmla="*/ 13 w 125365"/>
              <a:gd name="connsiteY4" fmla="*/ 270072 h 571460"/>
              <a:gd name="connsiteX5" fmla="*/ 63513 w 125365"/>
              <a:gd name="connsiteY5" fmla="*/ 197 h 57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365" h="571460">
                <a:moveTo>
                  <a:pt x="63513" y="197"/>
                </a:moveTo>
                <a:cubicBezTo>
                  <a:pt x="67746" y="7605"/>
                  <a:pt x="15359" y="219801"/>
                  <a:pt x="25413" y="314522"/>
                </a:cubicBezTo>
                <a:cubicBezTo>
                  <a:pt x="35467" y="409243"/>
                  <a:pt x="114842" y="547355"/>
                  <a:pt x="123838" y="568522"/>
                </a:cubicBezTo>
                <a:cubicBezTo>
                  <a:pt x="132834" y="589689"/>
                  <a:pt x="100025" y="491264"/>
                  <a:pt x="79388" y="441522"/>
                </a:cubicBezTo>
                <a:cubicBezTo>
                  <a:pt x="58751" y="391780"/>
                  <a:pt x="-1045" y="344684"/>
                  <a:pt x="13" y="270072"/>
                </a:cubicBezTo>
                <a:cubicBezTo>
                  <a:pt x="1071" y="195460"/>
                  <a:pt x="59280" y="-7211"/>
                  <a:pt x="63513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FB5E399B-7F0C-22CF-487F-87ECA1DBDF4E}"/>
              </a:ext>
            </a:extLst>
          </p:cNvPr>
          <p:cNvSpPr/>
          <p:nvPr/>
        </p:nvSpPr>
        <p:spPr>
          <a:xfrm>
            <a:off x="7512039" y="8185066"/>
            <a:ext cx="108535" cy="381559"/>
          </a:xfrm>
          <a:custGeom>
            <a:avLst/>
            <a:gdLst>
              <a:gd name="connsiteX0" fmla="*/ 60336 w 108535"/>
              <a:gd name="connsiteY0" fmla="*/ 84 h 381559"/>
              <a:gd name="connsiteX1" fmla="*/ 95261 w 108535"/>
              <a:gd name="connsiteY1" fmla="*/ 215984 h 381559"/>
              <a:gd name="connsiteX2" fmla="*/ 11 w 108535"/>
              <a:gd name="connsiteY2" fmla="*/ 381084 h 381559"/>
              <a:gd name="connsiteX3" fmla="*/ 88911 w 108535"/>
              <a:gd name="connsiteY3" fmla="*/ 263609 h 381559"/>
              <a:gd name="connsiteX4" fmla="*/ 107961 w 108535"/>
              <a:gd name="connsiteY4" fmla="*/ 190584 h 381559"/>
              <a:gd name="connsiteX5" fmla="*/ 60336 w 108535"/>
              <a:gd name="connsiteY5" fmla="*/ 84 h 38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5" h="381559">
                <a:moveTo>
                  <a:pt x="60336" y="84"/>
                </a:moveTo>
                <a:cubicBezTo>
                  <a:pt x="58219" y="4317"/>
                  <a:pt x="105315" y="152484"/>
                  <a:pt x="95261" y="215984"/>
                </a:cubicBezTo>
                <a:cubicBezTo>
                  <a:pt x="85207" y="279484"/>
                  <a:pt x="1069" y="373147"/>
                  <a:pt x="11" y="381084"/>
                </a:cubicBezTo>
                <a:cubicBezTo>
                  <a:pt x="-1047" y="389021"/>
                  <a:pt x="70919" y="295359"/>
                  <a:pt x="88911" y="263609"/>
                </a:cubicBezTo>
                <a:cubicBezTo>
                  <a:pt x="106903" y="231859"/>
                  <a:pt x="110078" y="229213"/>
                  <a:pt x="107961" y="190584"/>
                </a:cubicBezTo>
                <a:cubicBezTo>
                  <a:pt x="105844" y="151955"/>
                  <a:pt x="62453" y="-4149"/>
                  <a:pt x="60336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E0BE1875-B599-D1E6-D934-3E20A49209A1}"/>
              </a:ext>
            </a:extLst>
          </p:cNvPr>
          <p:cNvSpPr/>
          <p:nvPr/>
        </p:nvSpPr>
        <p:spPr>
          <a:xfrm>
            <a:off x="7883080" y="8283200"/>
            <a:ext cx="148090" cy="476033"/>
          </a:xfrm>
          <a:custGeom>
            <a:avLst/>
            <a:gdLst>
              <a:gd name="connsiteX0" fmla="*/ 445 w 148090"/>
              <a:gd name="connsiteY0" fmla="*/ 375 h 476033"/>
              <a:gd name="connsiteX1" fmla="*/ 92520 w 148090"/>
              <a:gd name="connsiteY1" fmla="*/ 175000 h 476033"/>
              <a:gd name="connsiteX2" fmla="*/ 146495 w 148090"/>
              <a:gd name="connsiteY2" fmla="*/ 470275 h 476033"/>
              <a:gd name="connsiteX3" fmla="*/ 133795 w 148090"/>
              <a:gd name="connsiteY3" fmla="*/ 359150 h 476033"/>
              <a:gd name="connsiteX4" fmla="*/ 133795 w 148090"/>
              <a:gd name="connsiteY4" fmla="*/ 219450 h 476033"/>
              <a:gd name="connsiteX5" fmla="*/ 445 w 148090"/>
              <a:gd name="connsiteY5" fmla="*/ 375 h 47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090" h="476033">
                <a:moveTo>
                  <a:pt x="445" y="375"/>
                </a:moveTo>
                <a:cubicBezTo>
                  <a:pt x="-6434" y="-7033"/>
                  <a:pt x="68178" y="96683"/>
                  <a:pt x="92520" y="175000"/>
                </a:cubicBezTo>
                <a:cubicBezTo>
                  <a:pt x="116862" y="253317"/>
                  <a:pt x="139616" y="439583"/>
                  <a:pt x="146495" y="470275"/>
                </a:cubicBezTo>
                <a:cubicBezTo>
                  <a:pt x="153374" y="500967"/>
                  <a:pt x="135912" y="400954"/>
                  <a:pt x="133795" y="359150"/>
                </a:cubicBezTo>
                <a:cubicBezTo>
                  <a:pt x="131678" y="317346"/>
                  <a:pt x="154432" y="275542"/>
                  <a:pt x="133795" y="219450"/>
                </a:cubicBezTo>
                <a:cubicBezTo>
                  <a:pt x="113158" y="163358"/>
                  <a:pt x="7324" y="7783"/>
                  <a:pt x="445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B459C865-69F1-90B4-A6DB-588EF874EB30}"/>
              </a:ext>
            </a:extLst>
          </p:cNvPr>
          <p:cNvSpPr/>
          <p:nvPr/>
        </p:nvSpPr>
        <p:spPr>
          <a:xfrm>
            <a:off x="6886256" y="8410392"/>
            <a:ext cx="971871" cy="341517"/>
          </a:xfrm>
          <a:custGeom>
            <a:avLst/>
            <a:gdLst>
              <a:gd name="connsiteX0" fmla="*/ 971869 w 971871"/>
              <a:gd name="connsiteY0" fmla="*/ 183 h 341517"/>
              <a:gd name="connsiteX1" fmla="*/ 606744 w 971871"/>
              <a:gd name="connsiteY1" fmla="*/ 251008 h 341517"/>
              <a:gd name="connsiteX2" fmla="*/ 362269 w 971871"/>
              <a:gd name="connsiteY2" fmla="*/ 251008 h 341517"/>
              <a:gd name="connsiteX3" fmla="*/ 628969 w 971871"/>
              <a:gd name="connsiteY3" fmla="*/ 304983 h 341517"/>
              <a:gd name="connsiteX4" fmla="*/ 349569 w 971871"/>
              <a:gd name="connsiteY4" fmla="*/ 254183 h 341517"/>
              <a:gd name="connsiteX5" fmla="*/ 319 w 971871"/>
              <a:gd name="connsiteY5" fmla="*/ 76383 h 341517"/>
              <a:gd name="connsiteX6" fmla="*/ 413069 w 971871"/>
              <a:gd name="connsiteY6" fmla="*/ 320858 h 341517"/>
              <a:gd name="connsiteX7" fmla="*/ 489269 w 971871"/>
              <a:gd name="connsiteY7" fmla="*/ 327208 h 341517"/>
              <a:gd name="connsiteX8" fmla="*/ 403544 w 971871"/>
              <a:gd name="connsiteY8" fmla="*/ 314508 h 341517"/>
              <a:gd name="connsiteX9" fmla="*/ 635319 w 971871"/>
              <a:gd name="connsiteY9" fmla="*/ 206558 h 341517"/>
              <a:gd name="connsiteX10" fmla="*/ 613094 w 971871"/>
              <a:gd name="connsiteY10" fmla="*/ 209733 h 341517"/>
              <a:gd name="connsiteX11" fmla="*/ 971869 w 971871"/>
              <a:gd name="connsiteY11" fmla="*/ 183 h 34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1871" h="341517">
                <a:moveTo>
                  <a:pt x="971869" y="183"/>
                </a:moveTo>
                <a:cubicBezTo>
                  <a:pt x="970811" y="7062"/>
                  <a:pt x="708344" y="209204"/>
                  <a:pt x="606744" y="251008"/>
                </a:cubicBezTo>
                <a:cubicBezTo>
                  <a:pt x="505144" y="292812"/>
                  <a:pt x="358565" y="242012"/>
                  <a:pt x="362269" y="251008"/>
                </a:cubicBezTo>
                <a:cubicBezTo>
                  <a:pt x="365973" y="260004"/>
                  <a:pt x="631086" y="304454"/>
                  <a:pt x="628969" y="304983"/>
                </a:cubicBezTo>
                <a:cubicBezTo>
                  <a:pt x="626852" y="305512"/>
                  <a:pt x="454344" y="292283"/>
                  <a:pt x="349569" y="254183"/>
                </a:cubicBezTo>
                <a:cubicBezTo>
                  <a:pt x="244794" y="216083"/>
                  <a:pt x="-10264" y="65271"/>
                  <a:pt x="319" y="76383"/>
                </a:cubicBezTo>
                <a:cubicBezTo>
                  <a:pt x="10902" y="87495"/>
                  <a:pt x="331577" y="279054"/>
                  <a:pt x="413069" y="320858"/>
                </a:cubicBezTo>
                <a:cubicBezTo>
                  <a:pt x="494561" y="362662"/>
                  <a:pt x="490857" y="328266"/>
                  <a:pt x="489269" y="327208"/>
                </a:cubicBezTo>
                <a:cubicBezTo>
                  <a:pt x="487681" y="326150"/>
                  <a:pt x="379202" y="334616"/>
                  <a:pt x="403544" y="314508"/>
                </a:cubicBezTo>
                <a:cubicBezTo>
                  <a:pt x="427886" y="294400"/>
                  <a:pt x="600394" y="224021"/>
                  <a:pt x="635319" y="206558"/>
                </a:cubicBezTo>
                <a:cubicBezTo>
                  <a:pt x="670244" y="189096"/>
                  <a:pt x="558061" y="237779"/>
                  <a:pt x="613094" y="209733"/>
                </a:cubicBezTo>
                <a:cubicBezTo>
                  <a:pt x="668127" y="181687"/>
                  <a:pt x="972927" y="-6696"/>
                  <a:pt x="971869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E941AED7-F1E0-45EA-9F0C-74071330FCCF}"/>
              </a:ext>
            </a:extLst>
          </p:cNvPr>
          <p:cNvSpPr/>
          <p:nvPr/>
        </p:nvSpPr>
        <p:spPr>
          <a:xfrm>
            <a:off x="6813421" y="8242809"/>
            <a:ext cx="256844" cy="1166306"/>
          </a:xfrm>
          <a:custGeom>
            <a:avLst/>
            <a:gdLst>
              <a:gd name="connsiteX0" fmla="*/ 9654 w 256844"/>
              <a:gd name="connsiteY0" fmla="*/ 56641 h 1166306"/>
              <a:gd name="connsiteX1" fmla="*/ 225554 w 256844"/>
              <a:gd name="connsiteY1" fmla="*/ 790066 h 1166306"/>
              <a:gd name="connsiteX2" fmla="*/ 193804 w 256844"/>
              <a:gd name="connsiteY2" fmla="*/ 685291 h 1166306"/>
              <a:gd name="connsiteX3" fmla="*/ 250954 w 256844"/>
              <a:gd name="connsiteY3" fmla="*/ 1161541 h 1166306"/>
              <a:gd name="connsiteX4" fmla="*/ 244604 w 256844"/>
              <a:gd name="connsiteY4" fmla="*/ 907541 h 1166306"/>
              <a:gd name="connsiteX5" fmla="*/ 158879 w 256844"/>
              <a:gd name="connsiteY5" fmla="*/ 542416 h 1166306"/>
              <a:gd name="connsiteX6" fmla="*/ 47754 w 256844"/>
              <a:gd name="connsiteY6" fmla="*/ 104266 h 1166306"/>
              <a:gd name="connsiteX7" fmla="*/ 9654 w 256844"/>
              <a:gd name="connsiteY7" fmla="*/ 56641 h 116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844" h="1166306">
                <a:moveTo>
                  <a:pt x="9654" y="56641"/>
                </a:moveTo>
                <a:cubicBezTo>
                  <a:pt x="39287" y="170941"/>
                  <a:pt x="194862" y="685291"/>
                  <a:pt x="225554" y="790066"/>
                </a:cubicBezTo>
                <a:cubicBezTo>
                  <a:pt x="256246" y="894841"/>
                  <a:pt x="189571" y="623378"/>
                  <a:pt x="193804" y="685291"/>
                </a:cubicBezTo>
                <a:cubicBezTo>
                  <a:pt x="198037" y="747204"/>
                  <a:pt x="242487" y="1124499"/>
                  <a:pt x="250954" y="1161541"/>
                </a:cubicBezTo>
                <a:cubicBezTo>
                  <a:pt x="259421" y="1198583"/>
                  <a:pt x="259950" y="1010728"/>
                  <a:pt x="244604" y="907541"/>
                </a:cubicBezTo>
                <a:cubicBezTo>
                  <a:pt x="229258" y="804354"/>
                  <a:pt x="191687" y="676295"/>
                  <a:pt x="158879" y="542416"/>
                </a:cubicBezTo>
                <a:cubicBezTo>
                  <a:pt x="126071" y="408537"/>
                  <a:pt x="69450" y="185228"/>
                  <a:pt x="47754" y="104266"/>
                </a:cubicBezTo>
                <a:cubicBezTo>
                  <a:pt x="26058" y="23304"/>
                  <a:pt x="-19979" y="-57659"/>
                  <a:pt x="9654" y="56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2268D0E7-A6E3-316C-9B67-ED99D5547FCF}"/>
              </a:ext>
            </a:extLst>
          </p:cNvPr>
          <p:cNvSpPr/>
          <p:nvPr/>
        </p:nvSpPr>
        <p:spPr>
          <a:xfrm>
            <a:off x="7160541" y="8705679"/>
            <a:ext cx="562635" cy="114055"/>
          </a:xfrm>
          <a:custGeom>
            <a:avLst/>
            <a:gdLst>
              <a:gd name="connsiteX0" fmla="*/ 2259 w 562635"/>
              <a:gd name="connsiteY0" fmla="*/ 12871 h 114055"/>
              <a:gd name="connsiteX1" fmla="*/ 281659 w 562635"/>
              <a:gd name="connsiteY1" fmla="*/ 76371 h 114055"/>
              <a:gd name="connsiteX2" fmla="*/ 561059 w 562635"/>
              <a:gd name="connsiteY2" fmla="*/ 171 h 114055"/>
              <a:gd name="connsiteX3" fmla="*/ 402309 w 562635"/>
              <a:gd name="connsiteY3" fmla="*/ 54146 h 114055"/>
              <a:gd name="connsiteX4" fmla="*/ 249909 w 562635"/>
              <a:gd name="connsiteY4" fmla="*/ 104946 h 114055"/>
              <a:gd name="connsiteX5" fmla="*/ 440409 w 562635"/>
              <a:gd name="connsiteY5" fmla="*/ 104946 h 114055"/>
              <a:gd name="connsiteX6" fmla="*/ 2259 w 562635"/>
              <a:gd name="connsiteY6" fmla="*/ 12871 h 11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635" h="114055">
                <a:moveTo>
                  <a:pt x="2259" y="12871"/>
                </a:moveTo>
                <a:cubicBezTo>
                  <a:pt x="-24199" y="8109"/>
                  <a:pt x="188526" y="78488"/>
                  <a:pt x="281659" y="76371"/>
                </a:cubicBezTo>
                <a:cubicBezTo>
                  <a:pt x="374792" y="74254"/>
                  <a:pt x="540951" y="3875"/>
                  <a:pt x="561059" y="171"/>
                </a:cubicBezTo>
                <a:cubicBezTo>
                  <a:pt x="581167" y="-3533"/>
                  <a:pt x="402309" y="54146"/>
                  <a:pt x="402309" y="54146"/>
                </a:cubicBezTo>
                <a:cubicBezTo>
                  <a:pt x="350451" y="71609"/>
                  <a:pt x="243559" y="96479"/>
                  <a:pt x="249909" y="104946"/>
                </a:cubicBezTo>
                <a:cubicBezTo>
                  <a:pt x="256259" y="113413"/>
                  <a:pt x="481684" y="120292"/>
                  <a:pt x="440409" y="104946"/>
                </a:cubicBezTo>
                <a:cubicBezTo>
                  <a:pt x="399134" y="89600"/>
                  <a:pt x="28717" y="17633"/>
                  <a:pt x="2259" y="12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C993A9A4-B43F-6700-40B0-201605FEA756}"/>
              </a:ext>
            </a:extLst>
          </p:cNvPr>
          <p:cNvSpPr/>
          <p:nvPr/>
        </p:nvSpPr>
        <p:spPr>
          <a:xfrm>
            <a:off x="7921606" y="8467636"/>
            <a:ext cx="194088" cy="803364"/>
          </a:xfrm>
          <a:custGeom>
            <a:avLst/>
            <a:gdLst>
              <a:gd name="connsiteX0" fmla="*/ 19 w 194088"/>
              <a:gd name="connsiteY0" fmla="*/ 89 h 803364"/>
              <a:gd name="connsiteX1" fmla="*/ 111144 w 194088"/>
              <a:gd name="connsiteY1" fmla="*/ 514439 h 803364"/>
              <a:gd name="connsiteX2" fmla="*/ 88919 w 194088"/>
              <a:gd name="connsiteY2" fmla="*/ 403314 h 803364"/>
              <a:gd name="connsiteX3" fmla="*/ 193694 w 194088"/>
              <a:gd name="connsiteY3" fmla="*/ 800189 h 803364"/>
              <a:gd name="connsiteX4" fmla="*/ 120669 w 194088"/>
              <a:gd name="connsiteY4" fmla="*/ 558889 h 803364"/>
              <a:gd name="connsiteX5" fmla="*/ 19 w 194088"/>
              <a:gd name="connsiteY5" fmla="*/ 89 h 80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088" h="803364">
                <a:moveTo>
                  <a:pt x="19" y="89"/>
                </a:moveTo>
                <a:cubicBezTo>
                  <a:pt x="-1568" y="-7319"/>
                  <a:pt x="96327" y="447235"/>
                  <a:pt x="111144" y="514439"/>
                </a:cubicBezTo>
                <a:cubicBezTo>
                  <a:pt x="125961" y="581643"/>
                  <a:pt x="75161" y="355689"/>
                  <a:pt x="88919" y="403314"/>
                </a:cubicBezTo>
                <a:cubicBezTo>
                  <a:pt x="102677" y="450939"/>
                  <a:pt x="188402" y="774260"/>
                  <a:pt x="193694" y="800189"/>
                </a:cubicBezTo>
                <a:cubicBezTo>
                  <a:pt x="198986" y="826118"/>
                  <a:pt x="149773" y="688535"/>
                  <a:pt x="120669" y="558889"/>
                </a:cubicBezTo>
                <a:cubicBezTo>
                  <a:pt x="91565" y="429243"/>
                  <a:pt x="1606" y="7497"/>
                  <a:pt x="19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A0DA23E2-B511-E6DC-C961-A724D6FE2684}"/>
              </a:ext>
            </a:extLst>
          </p:cNvPr>
          <p:cNvSpPr/>
          <p:nvPr/>
        </p:nvSpPr>
        <p:spPr>
          <a:xfrm>
            <a:off x="7076833" y="9451783"/>
            <a:ext cx="60391" cy="876611"/>
          </a:xfrm>
          <a:custGeom>
            <a:avLst/>
            <a:gdLst>
              <a:gd name="connsiteX0" fmla="*/ 9767 w 60391"/>
              <a:gd name="connsiteY0" fmla="*/ 192 h 876611"/>
              <a:gd name="connsiteX1" fmla="*/ 31992 w 60391"/>
              <a:gd name="connsiteY1" fmla="*/ 346267 h 876611"/>
              <a:gd name="connsiteX2" fmla="*/ 242 w 60391"/>
              <a:gd name="connsiteY2" fmla="*/ 870142 h 876611"/>
              <a:gd name="connsiteX3" fmla="*/ 19292 w 60391"/>
              <a:gd name="connsiteY3" fmla="*/ 619317 h 876611"/>
              <a:gd name="connsiteX4" fmla="*/ 54217 w 60391"/>
              <a:gd name="connsiteY4" fmla="*/ 330392 h 876611"/>
              <a:gd name="connsiteX5" fmla="*/ 57392 w 60391"/>
              <a:gd name="connsiteY5" fmla="*/ 390717 h 876611"/>
              <a:gd name="connsiteX6" fmla="*/ 9767 w 60391"/>
              <a:gd name="connsiteY6" fmla="*/ 192 h 87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91" h="876611">
                <a:moveTo>
                  <a:pt x="9767" y="192"/>
                </a:moveTo>
                <a:cubicBezTo>
                  <a:pt x="5534" y="-7216"/>
                  <a:pt x="33580" y="201275"/>
                  <a:pt x="31992" y="346267"/>
                </a:cubicBezTo>
                <a:cubicBezTo>
                  <a:pt x="30405" y="491259"/>
                  <a:pt x="2359" y="824634"/>
                  <a:pt x="242" y="870142"/>
                </a:cubicBezTo>
                <a:cubicBezTo>
                  <a:pt x="-1875" y="915650"/>
                  <a:pt x="10296" y="709275"/>
                  <a:pt x="19292" y="619317"/>
                </a:cubicBezTo>
                <a:cubicBezTo>
                  <a:pt x="28288" y="529359"/>
                  <a:pt x="47867" y="368492"/>
                  <a:pt x="54217" y="330392"/>
                </a:cubicBezTo>
                <a:cubicBezTo>
                  <a:pt x="60567" y="292292"/>
                  <a:pt x="62684" y="446279"/>
                  <a:pt x="57392" y="390717"/>
                </a:cubicBezTo>
                <a:cubicBezTo>
                  <a:pt x="52100" y="335155"/>
                  <a:pt x="14000" y="7600"/>
                  <a:pt x="9767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F4245CB4-5B55-9638-536F-6E28246D64EF}"/>
              </a:ext>
            </a:extLst>
          </p:cNvPr>
          <p:cNvSpPr/>
          <p:nvPr/>
        </p:nvSpPr>
        <p:spPr>
          <a:xfrm>
            <a:off x="8131199" y="9260902"/>
            <a:ext cx="384319" cy="1301295"/>
          </a:xfrm>
          <a:custGeom>
            <a:avLst/>
            <a:gdLst>
              <a:gd name="connsiteX0" fmla="*/ 9501 w 384319"/>
              <a:gd name="connsiteY0" fmla="*/ 19623 h 1301295"/>
              <a:gd name="connsiteX1" fmla="*/ 263501 w 384319"/>
              <a:gd name="connsiteY1" fmla="*/ 883223 h 1301295"/>
              <a:gd name="connsiteX2" fmla="*/ 95226 w 384319"/>
              <a:gd name="connsiteY2" fmla="*/ 387923 h 1301295"/>
              <a:gd name="connsiteX3" fmla="*/ 377801 w 384319"/>
              <a:gd name="connsiteY3" fmla="*/ 1267398 h 1301295"/>
              <a:gd name="connsiteX4" fmla="*/ 276201 w 384319"/>
              <a:gd name="connsiteY4" fmla="*/ 1045148 h 1301295"/>
              <a:gd name="connsiteX5" fmla="*/ 76176 w 384319"/>
              <a:gd name="connsiteY5" fmla="*/ 343473 h 1301295"/>
              <a:gd name="connsiteX6" fmla="*/ 9501 w 384319"/>
              <a:gd name="connsiteY6" fmla="*/ 19623 h 130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319" h="1301295">
                <a:moveTo>
                  <a:pt x="9501" y="19623"/>
                </a:moveTo>
                <a:cubicBezTo>
                  <a:pt x="40722" y="109581"/>
                  <a:pt x="249214" y="821840"/>
                  <a:pt x="263501" y="883223"/>
                </a:cubicBezTo>
                <a:cubicBezTo>
                  <a:pt x="277788" y="944606"/>
                  <a:pt x="76176" y="323894"/>
                  <a:pt x="95226" y="387923"/>
                </a:cubicBezTo>
                <a:cubicBezTo>
                  <a:pt x="114276" y="451952"/>
                  <a:pt x="347639" y="1157861"/>
                  <a:pt x="377801" y="1267398"/>
                </a:cubicBezTo>
                <a:cubicBezTo>
                  <a:pt x="407963" y="1376935"/>
                  <a:pt x="326472" y="1199135"/>
                  <a:pt x="276201" y="1045148"/>
                </a:cubicBezTo>
                <a:cubicBezTo>
                  <a:pt x="225930" y="891161"/>
                  <a:pt x="122213" y="518627"/>
                  <a:pt x="76176" y="343473"/>
                </a:cubicBezTo>
                <a:cubicBezTo>
                  <a:pt x="30139" y="168319"/>
                  <a:pt x="-21720" y="-70335"/>
                  <a:pt x="9501" y="19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19C85B57-D245-C368-E1F7-6ED8759DD0DC}"/>
              </a:ext>
            </a:extLst>
          </p:cNvPr>
          <p:cNvSpPr/>
          <p:nvPr/>
        </p:nvSpPr>
        <p:spPr>
          <a:xfrm>
            <a:off x="7067222" y="9921801"/>
            <a:ext cx="254568" cy="1213650"/>
          </a:xfrm>
          <a:custGeom>
            <a:avLst/>
            <a:gdLst>
              <a:gd name="connsiteX0" fmla="*/ 105103 w 254568"/>
              <a:gd name="connsiteY0" fmla="*/ 74 h 1213650"/>
              <a:gd name="connsiteX1" fmla="*/ 54303 w 254568"/>
              <a:gd name="connsiteY1" fmla="*/ 492199 h 1213650"/>
              <a:gd name="connsiteX2" fmla="*/ 117803 w 254568"/>
              <a:gd name="connsiteY2" fmla="*/ 784299 h 1213650"/>
              <a:gd name="connsiteX3" fmla="*/ 22553 w 254568"/>
              <a:gd name="connsiteY3" fmla="*/ 581099 h 1213650"/>
              <a:gd name="connsiteX4" fmla="*/ 105103 w 254568"/>
              <a:gd name="connsiteY4" fmla="*/ 762074 h 1213650"/>
              <a:gd name="connsiteX5" fmla="*/ 159078 w 254568"/>
              <a:gd name="connsiteY5" fmla="*/ 949399 h 1213650"/>
              <a:gd name="connsiteX6" fmla="*/ 254328 w 254568"/>
              <a:gd name="connsiteY6" fmla="*/ 1212924 h 1213650"/>
              <a:gd name="connsiteX7" fmla="*/ 181303 w 254568"/>
              <a:gd name="connsiteY7" fmla="*/ 1012899 h 1213650"/>
              <a:gd name="connsiteX8" fmla="*/ 32078 w 254568"/>
              <a:gd name="connsiteY8" fmla="*/ 590624 h 1213650"/>
              <a:gd name="connsiteX9" fmla="*/ 328 w 254568"/>
              <a:gd name="connsiteY9" fmla="*/ 374724 h 1213650"/>
              <a:gd name="connsiteX10" fmla="*/ 41603 w 254568"/>
              <a:gd name="connsiteY10" fmla="*/ 454099 h 1213650"/>
              <a:gd name="connsiteX11" fmla="*/ 105103 w 254568"/>
              <a:gd name="connsiteY11" fmla="*/ 74 h 121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568" h="1213650">
                <a:moveTo>
                  <a:pt x="105103" y="74"/>
                </a:moveTo>
                <a:cubicBezTo>
                  <a:pt x="107220" y="6424"/>
                  <a:pt x="52186" y="361495"/>
                  <a:pt x="54303" y="492199"/>
                </a:cubicBezTo>
                <a:cubicBezTo>
                  <a:pt x="56420" y="622903"/>
                  <a:pt x="123095" y="769482"/>
                  <a:pt x="117803" y="784299"/>
                </a:cubicBezTo>
                <a:cubicBezTo>
                  <a:pt x="112511" y="799116"/>
                  <a:pt x="24670" y="584803"/>
                  <a:pt x="22553" y="581099"/>
                </a:cubicBezTo>
                <a:cubicBezTo>
                  <a:pt x="20436" y="577395"/>
                  <a:pt x="82349" y="700691"/>
                  <a:pt x="105103" y="762074"/>
                </a:cubicBezTo>
                <a:cubicBezTo>
                  <a:pt x="127857" y="823457"/>
                  <a:pt x="134207" y="874257"/>
                  <a:pt x="159078" y="949399"/>
                </a:cubicBezTo>
                <a:cubicBezTo>
                  <a:pt x="183949" y="1024541"/>
                  <a:pt x="250624" y="1202341"/>
                  <a:pt x="254328" y="1212924"/>
                </a:cubicBezTo>
                <a:cubicBezTo>
                  <a:pt x="258032" y="1223507"/>
                  <a:pt x="218345" y="1116616"/>
                  <a:pt x="181303" y="1012899"/>
                </a:cubicBezTo>
                <a:cubicBezTo>
                  <a:pt x="144261" y="909182"/>
                  <a:pt x="62241" y="696987"/>
                  <a:pt x="32078" y="590624"/>
                </a:cubicBezTo>
                <a:cubicBezTo>
                  <a:pt x="1915" y="484261"/>
                  <a:pt x="-1259" y="397478"/>
                  <a:pt x="328" y="374724"/>
                </a:cubicBezTo>
                <a:cubicBezTo>
                  <a:pt x="1915" y="351970"/>
                  <a:pt x="25199" y="512837"/>
                  <a:pt x="41603" y="454099"/>
                </a:cubicBezTo>
                <a:cubicBezTo>
                  <a:pt x="58007" y="395362"/>
                  <a:pt x="102986" y="-6276"/>
                  <a:pt x="105103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F560D0EF-12DD-3F21-7827-0BE824713E26}"/>
              </a:ext>
            </a:extLst>
          </p:cNvPr>
          <p:cNvSpPr/>
          <p:nvPr/>
        </p:nvSpPr>
        <p:spPr>
          <a:xfrm>
            <a:off x="8556582" y="10677917"/>
            <a:ext cx="19300" cy="464643"/>
          </a:xfrm>
          <a:custGeom>
            <a:avLst/>
            <a:gdLst>
              <a:gd name="connsiteX0" fmla="*/ 9568 w 19300"/>
              <a:gd name="connsiteY0" fmla="*/ 2783 h 464643"/>
              <a:gd name="connsiteX1" fmla="*/ 19093 w 19300"/>
              <a:gd name="connsiteY1" fmla="*/ 456808 h 464643"/>
              <a:gd name="connsiteX2" fmla="*/ 43 w 19300"/>
              <a:gd name="connsiteY2" fmla="*/ 272658 h 464643"/>
              <a:gd name="connsiteX3" fmla="*/ 9568 w 19300"/>
              <a:gd name="connsiteY3" fmla="*/ 2783 h 46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0" h="464643">
                <a:moveTo>
                  <a:pt x="9568" y="2783"/>
                </a:moveTo>
                <a:cubicBezTo>
                  <a:pt x="12743" y="33475"/>
                  <a:pt x="20680" y="411829"/>
                  <a:pt x="19093" y="456808"/>
                </a:cubicBezTo>
                <a:cubicBezTo>
                  <a:pt x="17506" y="501787"/>
                  <a:pt x="-1015" y="341450"/>
                  <a:pt x="43" y="272658"/>
                </a:cubicBezTo>
                <a:cubicBezTo>
                  <a:pt x="1101" y="203866"/>
                  <a:pt x="6393" y="-27909"/>
                  <a:pt x="9568" y="2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7F2E8402-7287-0296-C718-6126BF4823FD}"/>
              </a:ext>
            </a:extLst>
          </p:cNvPr>
          <p:cNvSpPr/>
          <p:nvPr/>
        </p:nvSpPr>
        <p:spPr>
          <a:xfrm>
            <a:off x="7251373" y="10971875"/>
            <a:ext cx="321244" cy="516602"/>
          </a:xfrm>
          <a:custGeom>
            <a:avLst/>
            <a:gdLst>
              <a:gd name="connsiteX0" fmla="*/ 327 w 321244"/>
              <a:gd name="connsiteY0" fmla="*/ 925 h 516602"/>
              <a:gd name="connsiteX1" fmla="*/ 270202 w 321244"/>
              <a:gd name="connsiteY1" fmla="*/ 397800 h 516602"/>
              <a:gd name="connsiteX2" fmla="*/ 321002 w 321244"/>
              <a:gd name="connsiteY2" fmla="*/ 515275 h 516602"/>
              <a:gd name="connsiteX3" fmla="*/ 282902 w 321244"/>
              <a:gd name="connsiteY3" fmla="*/ 439075 h 516602"/>
              <a:gd name="connsiteX4" fmla="*/ 149552 w 321244"/>
              <a:gd name="connsiteY4" fmla="*/ 131100 h 516602"/>
              <a:gd name="connsiteX5" fmla="*/ 213052 w 321244"/>
              <a:gd name="connsiteY5" fmla="*/ 283500 h 516602"/>
              <a:gd name="connsiteX6" fmla="*/ 327 w 321244"/>
              <a:gd name="connsiteY6" fmla="*/ 925 h 51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244" h="516602">
                <a:moveTo>
                  <a:pt x="327" y="925"/>
                </a:moveTo>
                <a:cubicBezTo>
                  <a:pt x="9852" y="19975"/>
                  <a:pt x="216756" y="312075"/>
                  <a:pt x="270202" y="397800"/>
                </a:cubicBezTo>
                <a:cubicBezTo>
                  <a:pt x="323648" y="483525"/>
                  <a:pt x="318885" y="508396"/>
                  <a:pt x="321002" y="515275"/>
                </a:cubicBezTo>
                <a:cubicBezTo>
                  <a:pt x="323119" y="522154"/>
                  <a:pt x="311477" y="503104"/>
                  <a:pt x="282902" y="439075"/>
                </a:cubicBezTo>
                <a:cubicBezTo>
                  <a:pt x="254327" y="375046"/>
                  <a:pt x="161194" y="157029"/>
                  <a:pt x="149552" y="131100"/>
                </a:cubicBezTo>
                <a:cubicBezTo>
                  <a:pt x="137910" y="105171"/>
                  <a:pt x="234219" y="304138"/>
                  <a:pt x="213052" y="283500"/>
                </a:cubicBezTo>
                <a:cubicBezTo>
                  <a:pt x="191885" y="262863"/>
                  <a:pt x="-9198" y="-18125"/>
                  <a:pt x="327" y="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6E406D58-CB87-8805-A14F-F171739CC738}"/>
              </a:ext>
            </a:extLst>
          </p:cNvPr>
          <p:cNvSpPr/>
          <p:nvPr/>
        </p:nvSpPr>
        <p:spPr>
          <a:xfrm>
            <a:off x="7193477" y="10181137"/>
            <a:ext cx="373843" cy="800361"/>
          </a:xfrm>
          <a:custGeom>
            <a:avLst/>
            <a:gdLst>
              <a:gd name="connsiteX0" fmla="*/ 1073 w 373843"/>
              <a:gd name="connsiteY0" fmla="*/ 1088 h 800361"/>
              <a:gd name="connsiteX1" fmla="*/ 363023 w 373843"/>
              <a:gd name="connsiteY1" fmla="*/ 766263 h 800361"/>
              <a:gd name="connsiteX2" fmla="*/ 255073 w 373843"/>
              <a:gd name="connsiteY2" fmla="*/ 601163 h 800361"/>
              <a:gd name="connsiteX3" fmla="*/ 1073 w 373843"/>
              <a:gd name="connsiteY3" fmla="*/ 1088 h 80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843" h="800361">
                <a:moveTo>
                  <a:pt x="1073" y="1088"/>
                </a:moveTo>
                <a:cubicBezTo>
                  <a:pt x="19065" y="28605"/>
                  <a:pt x="320690" y="666251"/>
                  <a:pt x="363023" y="766263"/>
                </a:cubicBezTo>
                <a:cubicBezTo>
                  <a:pt x="405356" y="866276"/>
                  <a:pt x="313811" y="726576"/>
                  <a:pt x="255073" y="601163"/>
                </a:cubicBezTo>
                <a:cubicBezTo>
                  <a:pt x="196336" y="475751"/>
                  <a:pt x="-16919" y="-26429"/>
                  <a:pt x="1073" y="108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5508DCF7-E9A8-EBF0-2C10-192A24CDF47E}"/>
              </a:ext>
            </a:extLst>
          </p:cNvPr>
          <p:cNvSpPr/>
          <p:nvPr/>
        </p:nvSpPr>
        <p:spPr>
          <a:xfrm>
            <a:off x="7685692" y="10357527"/>
            <a:ext cx="216911" cy="715588"/>
          </a:xfrm>
          <a:custGeom>
            <a:avLst/>
            <a:gdLst>
              <a:gd name="connsiteX0" fmla="*/ 983 w 216911"/>
              <a:gd name="connsiteY0" fmla="*/ 2498 h 715588"/>
              <a:gd name="connsiteX1" fmla="*/ 197833 w 216911"/>
              <a:gd name="connsiteY1" fmla="*/ 608923 h 715588"/>
              <a:gd name="connsiteX2" fmla="*/ 201008 w 216911"/>
              <a:gd name="connsiteY2" fmla="*/ 697823 h 715588"/>
              <a:gd name="connsiteX3" fmla="*/ 124808 w 216911"/>
              <a:gd name="connsiteY3" fmla="*/ 405723 h 715588"/>
              <a:gd name="connsiteX4" fmla="*/ 983 w 216911"/>
              <a:gd name="connsiteY4" fmla="*/ 2498 h 71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11" h="715588">
                <a:moveTo>
                  <a:pt x="983" y="2498"/>
                </a:moveTo>
                <a:cubicBezTo>
                  <a:pt x="13154" y="36365"/>
                  <a:pt x="164496" y="493036"/>
                  <a:pt x="197833" y="608923"/>
                </a:cubicBezTo>
                <a:cubicBezTo>
                  <a:pt x="231170" y="724810"/>
                  <a:pt x="213179" y="731690"/>
                  <a:pt x="201008" y="697823"/>
                </a:cubicBezTo>
                <a:cubicBezTo>
                  <a:pt x="188837" y="663956"/>
                  <a:pt x="156558" y="523198"/>
                  <a:pt x="124808" y="405723"/>
                </a:cubicBezTo>
                <a:cubicBezTo>
                  <a:pt x="93058" y="288248"/>
                  <a:pt x="-11188" y="-31369"/>
                  <a:pt x="983" y="249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0E5CEA31-A5A5-F14D-72FA-8981B75C0FD1}"/>
              </a:ext>
            </a:extLst>
          </p:cNvPr>
          <p:cNvSpPr/>
          <p:nvPr/>
        </p:nvSpPr>
        <p:spPr>
          <a:xfrm>
            <a:off x="7454900" y="8712005"/>
            <a:ext cx="524116" cy="187520"/>
          </a:xfrm>
          <a:custGeom>
            <a:avLst/>
            <a:gdLst>
              <a:gd name="connsiteX0" fmla="*/ 0 w 524116"/>
              <a:gd name="connsiteY0" fmla="*/ 187520 h 187520"/>
              <a:gd name="connsiteX1" fmla="*/ 434975 w 524116"/>
              <a:gd name="connsiteY1" fmla="*/ 41470 h 187520"/>
              <a:gd name="connsiteX2" fmla="*/ 273050 w 524116"/>
              <a:gd name="connsiteY2" fmla="*/ 85920 h 187520"/>
              <a:gd name="connsiteX3" fmla="*/ 523875 w 524116"/>
              <a:gd name="connsiteY3" fmla="*/ 195 h 187520"/>
              <a:gd name="connsiteX4" fmla="*/ 219075 w 524116"/>
              <a:gd name="connsiteY4" fmla="*/ 114495 h 187520"/>
              <a:gd name="connsiteX5" fmla="*/ 0 w 524116"/>
              <a:gd name="connsiteY5" fmla="*/ 187520 h 18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116" h="187520">
                <a:moveTo>
                  <a:pt x="0" y="187520"/>
                </a:moveTo>
                <a:lnTo>
                  <a:pt x="434975" y="41470"/>
                </a:lnTo>
                <a:cubicBezTo>
                  <a:pt x="480483" y="24537"/>
                  <a:pt x="258233" y="92799"/>
                  <a:pt x="273050" y="85920"/>
                </a:cubicBezTo>
                <a:cubicBezTo>
                  <a:pt x="287867" y="79041"/>
                  <a:pt x="532871" y="-4567"/>
                  <a:pt x="523875" y="195"/>
                </a:cubicBezTo>
                <a:cubicBezTo>
                  <a:pt x="514879" y="4957"/>
                  <a:pt x="219075" y="114495"/>
                  <a:pt x="219075" y="114495"/>
                </a:cubicBezTo>
                <a:lnTo>
                  <a:pt x="0" y="1875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01E1B37F-E36A-BEE2-FBBE-12F363485AFF}"/>
              </a:ext>
            </a:extLst>
          </p:cNvPr>
          <p:cNvSpPr/>
          <p:nvPr/>
        </p:nvSpPr>
        <p:spPr>
          <a:xfrm>
            <a:off x="7616824" y="9099302"/>
            <a:ext cx="127094" cy="927769"/>
          </a:xfrm>
          <a:custGeom>
            <a:avLst/>
            <a:gdLst>
              <a:gd name="connsiteX0" fmla="*/ 1 w 127094"/>
              <a:gd name="connsiteY0" fmla="*/ 248 h 927769"/>
              <a:gd name="connsiteX1" fmla="*/ 127001 w 127094"/>
              <a:gd name="connsiteY1" fmla="*/ 508248 h 927769"/>
              <a:gd name="connsiteX2" fmla="*/ 22226 w 127094"/>
              <a:gd name="connsiteY2" fmla="*/ 927348 h 927769"/>
              <a:gd name="connsiteX3" fmla="*/ 123826 w 127094"/>
              <a:gd name="connsiteY3" fmla="*/ 574923 h 927769"/>
              <a:gd name="connsiteX4" fmla="*/ 1 w 127094"/>
              <a:gd name="connsiteY4" fmla="*/ 248 h 92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94" h="927769">
                <a:moveTo>
                  <a:pt x="1" y="248"/>
                </a:moveTo>
                <a:cubicBezTo>
                  <a:pt x="530" y="-10864"/>
                  <a:pt x="123297" y="353731"/>
                  <a:pt x="127001" y="508248"/>
                </a:cubicBezTo>
                <a:cubicBezTo>
                  <a:pt x="130705" y="662765"/>
                  <a:pt x="22755" y="916236"/>
                  <a:pt x="22226" y="927348"/>
                </a:cubicBezTo>
                <a:cubicBezTo>
                  <a:pt x="21697" y="938460"/>
                  <a:pt x="125943" y="727323"/>
                  <a:pt x="123826" y="574923"/>
                </a:cubicBezTo>
                <a:cubicBezTo>
                  <a:pt x="121709" y="422523"/>
                  <a:pt x="-528" y="11360"/>
                  <a:pt x="1" y="24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D146EBCC-6518-6813-22F3-88B5B6C17829}"/>
              </a:ext>
            </a:extLst>
          </p:cNvPr>
          <p:cNvSpPr/>
          <p:nvPr/>
        </p:nvSpPr>
        <p:spPr>
          <a:xfrm>
            <a:off x="7665503" y="8108950"/>
            <a:ext cx="176747" cy="370562"/>
          </a:xfrm>
          <a:custGeom>
            <a:avLst/>
            <a:gdLst>
              <a:gd name="connsiteX0" fmla="*/ 176747 w 176747"/>
              <a:gd name="connsiteY0" fmla="*/ 0 h 370562"/>
              <a:gd name="connsiteX1" fmla="*/ 2122 w 176747"/>
              <a:gd name="connsiteY1" fmla="*/ 365125 h 370562"/>
              <a:gd name="connsiteX2" fmla="*/ 75147 w 176747"/>
              <a:gd name="connsiteY2" fmla="*/ 228600 h 370562"/>
              <a:gd name="connsiteX3" fmla="*/ 176747 w 176747"/>
              <a:gd name="connsiteY3" fmla="*/ 0 h 37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47" h="370562">
                <a:moveTo>
                  <a:pt x="176747" y="0"/>
                </a:moveTo>
                <a:cubicBezTo>
                  <a:pt x="97901" y="163512"/>
                  <a:pt x="19055" y="327025"/>
                  <a:pt x="2122" y="365125"/>
                </a:cubicBezTo>
                <a:cubicBezTo>
                  <a:pt x="-14811" y="403225"/>
                  <a:pt x="75147" y="228600"/>
                  <a:pt x="75147" y="228600"/>
                </a:cubicBezTo>
                <a:lnTo>
                  <a:pt x="17674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124FE849-53B5-78FA-2BBF-C19375BBD098}"/>
              </a:ext>
            </a:extLst>
          </p:cNvPr>
          <p:cNvSpPr/>
          <p:nvPr/>
        </p:nvSpPr>
        <p:spPr>
          <a:xfrm>
            <a:off x="4072027" y="6765916"/>
            <a:ext cx="303450" cy="356702"/>
          </a:xfrm>
          <a:custGeom>
            <a:avLst/>
            <a:gdLst>
              <a:gd name="connsiteX0" fmla="*/ 303123 w 303450"/>
              <a:gd name="connsiteY0" fmla="*/ 9 h 356702"/>
              <a:gd name="connsiteX1" fmla="*/ 185648 w 303450"/>
              <a:gd name="connsiteY1" fmla="*/ 79384 h 356702"/>
              <a:gd name="connsiteX2" fmla="*/ 1498 w 303450"/>
              <a:gd name="connsiteY2" fmla="*/ 352434 h 356702"/>
              <a:gd name="connsiteX3" fmla="*/ 99923 w 303450"/>
              <a:gd name="connsiteY3" fmla="*/ 238134 h 356702"/>
              <a:gd name="connsiteX4" fmla="*/ 125323 w 303450"/>
              <a:gd name="connsiteY4" fmla="*/ 130184 h 356702"/>
              <a:gd name="connsiteX5" fmla="*/ 87223 w 303450"/>
              <a:gd name="connsiteY5" fmla="*/ 180984 h 356702"/>
              <a:gd name="connsiteX6" fmla="*/ 201523 w 303450"/>
              <a:gd name="connsiteY6" fmla="*/ 47634 h 356702"/>
              <a:gd name="connsiteX7" fmla="*/ 150723 w 303450"/>
              <a:gd name="connsiteY7" fmla="*/ 82559 h 356702"/>
              <a:gd name="connsiteX8" fmla="*/ 303123 w 303450"/>
              <a:gd name="connsiteY8" fmla="*/ 9 h 3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450" h="356702">
                <a:moveTo>
                  <a:pt x="303123" y="9"/>
                </a:moveTo>
                <a:cubicBezTo>
                  <a:pt x="308944" y="-520"/>
                  <a:pt x="235919" y="20647"/>
                  <a:pt x="185648" y="79384"/>
                </a:cubicBezTo>
                <a:cubicBezTo>
                  <a:pt x="135377" y="138122"/>
                  <a:pt x="15785" y="325976"/>
                  <a:pt x="1498" y="352434"/>
                </a:cubicBezTo>
                <a:cubicBezTo>
                  <a:pt x="-12789" y="378892"/>
                  <a:pt x="79285" y="275176"/>
                  <a:pt x="99923" y="238134"/>
                </a:cubicBezTo>
                <a:cubicBezTo>
                  <a:pt x="120561" y="201092"/>
                  <a:pt x="127440" y="139709"/>
                  <a:pt x="125323" y="130184"/>
                </a:cubicBezTo>
                <a:cubicBezTo>
                  <a:pt x="123206" y="120659"/>
                  <a:pt x="74523" y="194742"/>
                  <a:pt x="87223" y="180984"/>
                </a:cubicBezTo>
                <a:cubicBezTo>
                  <a:pt x="99923" y="167226"/>
                  <a:pt x="190940" y="64038"/>
                  <a:pt x="201523" y="47634"/>
                </a:cubicBezTo>
                <a:cubicBezTo>
                  <a:pt x="212106" y="31230"/>
                  <a:pt x="130615" y="88909"/>
                  <a:pt x="150723" y="82559"/>
                </a:cubicBezTo>
                <a:cubicBezTo>
                  <a:pt x="170831" y="76209"/>
                  <a:pt x="297302" y="538"/>
                  <a:pt x="30312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78FC70B2-AE39-9863-AD96-90622D85524C}"/>
              </a:ext>
            </a:extLst>
          </p:cNvPr>
          <p:cNvSpPr/>
          <p:nvPr/>
        </p:nvSpPr>
        <p:spPr>
          <a:xfrm>
            <a:off x="3018277" y="5881395"/>
            <a:ext cx="382578" cy="367286"/>
          </a:xfrm>
          <a:custGeom>
            <a:avLst/>
            <a:gdLst>
              <a:gd name="connsiteX0" fmla="*/ 382148 w 382578"/>
              <a:gd name="connsiteY0" fmla="*/ 1880 h 367286"/>
              <a:gd name="connsiteX1" fmla="*/ 156723 w 382578"/>
              <a:gd name="connsiteY1" fmla="*/ 170155 h 367286"/>
              <a:gd name="connsiteX2" fmla="*/ 1148 w 382578"/>
              <a:gd name="connsiteY2" fmla="*/ 363830 h 367286"/>
              <a:gd name="connsiteX3" fmla="*/ 90048 w 382578"/>
              <a:gd name="connsiteY3" fmla="*/ 287630 h 367286"/>
              <a:gd name="connsiteX4" fmla="*/ 166248 w 382578"/>
              <a:gd name="connsiteY4" fmla="*/ 201905 h 367286"/>
              <a:gd name="connsiteX5" fmla="*/ 86873 w 382578"/>
              <a:gd name="connsiteY5" fmla="*/ 243180 h 367286"/>
              <a:gd name="connsiteX6" fmla="*/ 210698 w 382578"/>
              <a:gd name="connsiteY6" fmla="*/ 87605 h 367286"/>
              <a:gd name="connsiteX7" fmla="*/ 382148 w 382578"/>
              <a:gd name="connsiteY7" fmla="*/ 1880 h 36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578" h="367286">
                <a:moveTo>
                  <a:pt x="382148" y="1880"/>
                </a:moveTo>
                <a:cubicBezTo>
                  <a:pt x="373152" y="15638"/>
                  <a:pt x="220223" y="109830"/>
                  <a:pt x="156723" y="170155"/>
                </a:cubicBezTo>
                <a:cubicBezTo>
                  <a:pt x="93223" y="230480"/>
                  <a:pt x="12260" y="344251"/>
                  <a:pt x="1148" y="363830"/>
                </a:cubicBezTo>
                <a:cubicBezTo>
                  <a:pt x="-9964" y="383409"/>
                  <a:pt x="62531" y="314618"/>
                  <a:pt x="90048" y="287630"/>
                </a:cubicBezTo>
                <a:cubicBezTo>
                  <a:pt x="117565" y="260643"/>
                  <a:pt x="166777" y="209313"/>
                  <a:pt x="166248" y="201905"/>
                </a:cubicBezTo>
                <a:cubicBezTo>
                  <a:pt x="165719" y="194497"/>
                  <a:pt x="79465" y="262230"/>
                  <a:pt x="86873" y="243180"/>
                </a:cubicBezTo>
                <a:cubicBezTo>
                  <a:pt x="94281" y="224130"/>
                  <a:pt x="164661" y="122001"/>
                  <a:pt x="210698" y="87605"/>
                </a:cubicBezTo>
                <a:cubicBezTo>
                  <a:pt x="256735" y="53209"/>
                  <a:pt x="391144" y="-11878"/>
                  <a:pt x="382148" y="1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A06E35F0-B35D-E428-16E5-BBDB5A18B75E}"/>
              </a:ext>
            </a:extLst>
          </p:cNvPr>
          <p:cNvSpPr/>
          <p:nvPr/>
        </p:nvSpPr>
        <p:spPr>
          <a:xfrm>
            <a:off x="3444745" y="5905037"/>
            <a:ext cx="93437" cy="204449"/>
          </a:xfrm>
          <a:custGeom>
            <a:avLst/>
            <a:gdLst>
              <a:gd name="connsiteX0" fmla="*/ 130 w 93437"/>
              <a:gd name="connsiteY0" fmla="*/ 463 h 204449"/>
              <a:gd name="connsiteX1" fmla="*/ 66805 w 93437"/>
              <a:gd name="connsiteY1" fmla="*/ 98888 h 204449"/>
              <a:gd name="connsiteX2" fmla="*/ 85855 w 93437"/>
              <a:gd name="connsiteY2" fmla="*/ 203663 h 204449"/>
              <a:gd name="connsiteX3" fmla="*/ 85855 w 93437"/>
              <a:gd name="connsiteY3" fmla="*/ 140163 h 204449"/>
              <a:gd name="connsiteX4" fmla="*/ 130 w 93437"/>
              <a:gd name="connsiteY4" fmla="*/ 463 h 20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37" h="204449">
                <a:moveTo>
                  <a:pt x="130" y="463"/>
                </a:moveTo>
                <a:cubicBezTo>
                  <a:pt x="-3045" y="-6416"/>
                  <a:pt x="52517" y="65021"/>
                  <a:pt x="66805" y="98888"/>
                </a:cubicBezTo>
                <a:cubicBezTo>
                  <a:pt x="81093" y="132755"/>
                  <a:pt x="82680" y="196784"/>
                  <a:pt x="85855" y="203663"/>
                </a:cubicBezTo>
                <a:cubicBezTo>
                  <a:pt x="89030" y="210542"/>
                  <a:pt x="101201" y="170855"/>
                  <a:pt x="85855" y="140163"/>
                </a:cubicBezTo>
                <a:cubicBezTo>
                  <a:pt x="70509" y="109471"/>
                  <a:pt x="3305" y="7342"/>
                  <a:pt x="130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238B7478-01D6-D59D-7E8D-47F0F645DD6C}"/>
              </a:ext>
            </a:extLst>
          </p:cNvPr>
          <p:cNvSpPr/>
          <p:nvPr/>
        </p:nvSpPr>
        <p:spPr>
          <a:xfrm>
            <a:off x="3193774" y="5911737"/>
            <a:ext cx="241577" cy="304957"/>
          </a:xfrm>
          <a:custGeom>
            <a:avLst/>
            <a:gdLst>
              <a:gd name="connsiteX0" fmla="*/ 241576 w 241577"/>
              <a:gd name="connsiteY0" fmla="*/ 113 h 304957"/>
              <a:gd name="connsiteX1" fmla="*/ 98701 w 241577"/>
              <a:gd name="connsiteY1" fmla="*/ 101713 h 304957"/>
              <a:gd name="connsiteX2" fmla="*/ 54251 w 241577"/>
              <a:gd name="connsiteY2" fmla="*/ 174738 h 304957"/>
              <a:gd name="connsiteX3" fmla="*/ 70126 w 241577"/>
              <a:gd name="connsiteY3" fmla="*/ 139813 h 304957"/>
              <a:gd name="connsiteX4" fmla="*/ 276 w 241577"/>
              <a:gd name="connsiteY4" fmla="*/ 304913 h 304957"/>
              <a:gd name="connsiteX5" fmla="*/ 47901 w 241577"/>
              <a:gd name="connsiteY5" fmla="*/ 155688 h 304957"/>
              <a:gd name="connsiteX6" fmla="*/ 101876 w 241577"/>
              <a:gd name="connsiteY6" fmla="*/ 82663 h 304957"/>
              <a:gd name="connsiteX7" fmla="*/ 241576 w 241577"/>
              <a:gd name="connsiteY7" fmla="*/ 113 h 30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577" h="304957">
                <a:moveTo>
                  <a:pt x="241576" y="113"/>
                </a:moveTo>
                <a:cubicBezTo>
                  <a:pt x="241047" y="3288"/>
                  <a:pt x="129922" y="72609"/>
                  <a:pt x="98701" y="101713"/>
                </a:cubicBezTo>
                <a:cubicBezTo>
                  <a:pt x="67480" y="130817"/>
                  <a:pt x="59013" y="168388"/>
                  <a:pt x="54251" y="174738"/>
                </a:cubicBezTo>
                <a:cubicBezTo>
                  <a:pt x="49489" y="181088"/>
                  <a:pt x="79122" y="118117"/>
                  <a:pt x="70126" y="139813"/>
                </a:cubicBezTo>
                <a:cubicBezTo>
                  <a:pt x="61130" y="161509"/>
                  <a:pt x="3980" y="302267"/>
                  <a:pt x="276" y="304913"/>
                </a:cubicBezTo>
                <a:cubicBezTo>
                  <a:pt x="-3428" y="307559"/>
                  <a:pt x="30968" y="192730"/>
                  <a:pt x="47901" y="155688"/>
                </a:cubicBezTo>
                <a:cubicBezTo>
                  <a:pt x="64834" y="118646"/>
                  <a:pt x="70655" y="104359"/>
                  <a:pt x="101876" y="82663"/>
                </a:cubicBezTo>
                <a:cubicBezTo>
                  <a:pt x="133097" y="60967"/>
                  <a:pt x="242105" y="-3062"/>
                  <a:pt x="241576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365DF9A3-4DC7-15EB-DFCD-B62B7AEF13A1}"/>
              </a:ext>
            </a:extLst>
          </p:cNvPr>
          <p:cNvSpPr/>
          <p:nvPr/>
        </p:nvSpPr>
        <p:spPr>
          <a:xfrm>
            <a:off x="3175000" y="6095971"/>
            <a:ext cx="377878" cy="181004"/>
          </a:xfrm>
          <a:custGeom>
            <a:avLst/>
            <a:gdLst>
              <a:gd name="connsiteX0" fmla="*/ 377825 w 377878"/>
              <a:gd name="connsiteY0" fmla="*/ 29 h 181004"/>
              <a:gd name="connsiteX1" fmla="*/ 209550 w 377878"/>
              <a:gd name="connsiteY1" fmla="*/ 139729 h 181004"/>
              <a:gd name="connsiteX2" fmla="*/ 180975 w 377878"/>
              <a:gd name="connsiteY2" fmla="*/ 181004 h 181004"/>
              <a:gd name="connsiteX3" fmla="*/ 136525 w 377878"/>
              <a:gd name="connsiteY3" fmla="*/ 165129 h 181004"/>
              <a:gd name="connsiteX4" fmla="*/ 0 w 377878"/>
              <a:gd name="connsiteY4" fmla="*/ 111154 h 181004"/>
              <a:gd name="connsiteX5" fmla="*/ 142875 w 377878"/>
              <a:gd name="connsiteY5" fmla="*/ 174654 h 181004"/>
              <a:gd name="connsiteX6" fmla="*/ 190500 w 377878"/>
              <a:gd name="connsiteY6" fmla="*/ 152429 h 181004"/>
              <a:gd name="connsiteX7" fmla="*/ 377825 w 377878"/>
              <a:gd name="connsiteY7" fmla="*/ 29 h 18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878" h="181004">
                <a:moveTo>
                  <a:pt x="377825" y="29"/>
                </a:moveTo>
                <a:cubicBezTo>
                  <a:pt x="381000" y="-2088"/>
                  <a:pt x="242358" y="109567"/>
                  <a:pt x="209550" y="139729"/>
                </a:cubicBezTo>
                <a:cubicBezTo>
                  <a:pt x="176742" y="169891"/>
                  <a:pt x="193146" y="176771"/>
                  <a:pt x="180975" y="181004"/>
                </a:cubicBezTo>
                <a:lnTo>
                  <a:pt x="136525" y="165129"/>
                </a:lnTo>
                <a:lnTo>
                  <a:pt x="0" y="111154"/>
                </a:lnTo>
                <a:cubicBezTo>
                  <a:pt x="1058" y="112742"/>
                  <a:pt x="111125" y="167775"/>
                  <a:pt x="142875" y="174654"/>
                </a:cubicBezTo>
                <a:cubicBezTo>
                  <a:pt x="174625" y="181533"/>
                  <a:pt x="153458" y="176241"/>
                  <a:pt x="190500" y="152429"/>
                </a:cubicBezTo>
                <a:cubicBezTo>
                  <a:pt x="227542" y="128617"/>
                  <a:pt x="374650" y="2146"/>
                  <a:pt x="377825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EFAED0B4-2702-1F69-F866-56B07F5AA7A4}"/>
              </a:ext>
            </a:extLst>
          </p:cNvPr>
          <p:cNvSpPr/>
          <p:nvPr/>
        </p:nvSpPr>
        <p:spPr>
          <a:xfrm>
            <a:off x="3295615" y="5943331"/>
            <a:ext cx="200288" cy="241573"/>
          </a:xfrm>
          <a:custGeom>
            <a:avLst/>
            <a:gdLst>
              <a:gd name="connsiteX0" fmla="*/ 149260 w 200288"/>
              <a:gd name="connsiteY0" fmla="*/ 269 h 241573"/>
              <a:gd name="connsiteX1" fmla="*/ 190535 w 200288"/>
              <a:gd name="connsiteY1" fmla="*/ 101869 h 241573"/>
              <a:gd name="connsiteX2" fmla="*/ 190535 w 200288"/>
              <a:gd name="connsiteY2" fmla="*/ 124094 h 241573"/>
              <a:gd name="connsiteX3" fmla="*/ 82585 w 200288"/>
              <a:gd name="connsiteY3" fmla="*/ 178069 h 241573"/>
              <a:gd name="connsiteX4" fmla="*/ 35 w 200288"/>
              <a:gd name="connsiteY4" fmla="*/ 241569 h 241573"/>
              <a:gd name="connsiteX5" fmla="*/ 92110 w 200288"/>
              <a:gd name="connsiteY5" fmla="*/ 181244 h 241573"/>
              <a:gd name="connsiteX6" fmla="*/ 181010 w 200288"/>
              <a:gd name="connsiteY6" fmla="*/ 139969 h 241573"/>
              <a:gd name="connsiteX7" fmla="*/ 149260 w 200288"/>
              <a:gd name="connsiteY7" fmla="*/ 269 h 24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288" h="241573">
                <a:moveTo>
                  <a:pt x="149260" y="269"/>
                </a:moveTo>
                <a:cubicBezTo>
                  <a:pt x="150848" y="-6081"/>
                  <a:pt x="190535" y="101869"/>
                  <a:pt x="190535" y="101869"/>
                </a:cubicBezTo>
                <a:cubicBezTo>
                  <a:pt x="197414" y="122506"/>
                  <a:pt x="208527" y="111394"/>
                  <a:pt x="190535" y="124094"/>
                </a:cubicBezTo>
                <a:cubicBezTo>
                  <a:pt x="172543" y="136794"/>
                  <a:pt x="114335" y="158490"/>
                  <a:pt x="82585" y="178069"/>
                </a:cubicBezTo>
                <a:cubicBezTo>
                  <a:pt x="50835" y="197648"/>
                  <a:pt x="-1552" y="241040"/>
                  <a:pt x="35" y="241569"/>
                </a:cubicBezTo>
                <a:cubicBezTo>
                  <a:pt x="1622" y="242098"/>
                  <a:pt x="61948" y="198177"/>
                  <a:pt x="92110" y="181244"/>
                </a:cubicBezTo>
                <a:cubicBezTo>
                  <a:pt x="122272" y="164311"/>
                  <a:pt x="172543" y="167486"/>
                  <a:pt x="181010" y="139969"/>
                </a:cubicBezTo>
                <a:cubicBezTo>
                  <a:pt x="189477" y="112452"/>
                  <a:pt x="147672" y="6619"/>
                  <a:pt x="149260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35879F09-330C-BC5D-9FF7-F82A7E419CD1}"/>
              </a:ext>
            </a:extLst>
          </p:cNvPr>
          <p:cNvSpPr/>
          <p:nvPr/>
        </p:nvSpPr>
        <p:spPr>
          <a:xfrm>
            <a:off x="3473034" y="5904167"/>
            <a:ext cx="134202" cy="430641"/>
          </a:xfrm>
          <a:custGeom>
            <a:avLst/>
            <a:gdLst>
              <a:gd name="connsiteX0" fmla="*/ 416 w 134202"/>
              <a:gd name="connsiteY0" fmla="*/ 1333 h 430641"/>
              <a:gd name="connsiteX1" fmla="*/ 89316 w 134202"/>
              <a:gd name="connsiteY1" fmla="*/ 134683 h 430641"/>
              <a:gd name="connsiteX2" fmla="*/ 92491 w 134202"/>
              <a:gd name="connsiteY2" fmla="*/ 261683 h 430641"/>
              <a:gd name="connsiteX3" fmla="*/ 111541 w 134202"/>
              <a:gd name="connsiteY3" fmla="*/ 226758 h 430641"/>
              <a:gd name="connsiteX4" fmla="*/ 44866 w 134202"/>
              <a:gd name="connsiteY4" fmla="*/ 429958 h 430641"/>
              <a:gd name="connsiteX5" fmla="*/ 98841 w 134202"/>
              <a:gd name="connsiteY5" fmla="*/ 290258 h 430641"/>
              <a:gd name="connsiteX6" fmla="*/ 130591 w 134202"/>
              <a:gd name="connsiteY6" fmla="*/ 220408 h 430641"/>
              <a:gd name="connsiteX7" fmla="*/ 416 w 134202"/>
              <a:gd name="connsiteY7" fmla="*/ 1333 h 43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202" h="430641">
                <a:moveTo>
                  <a:pt x="416" y="1333"/>
                </a:moveTo>
                <a:cubicBezTo>
                  <a:pt x="-6463" y="-12955"/>
                  <a:pt x="73970" y="91291"/>
                  <a:pt x="89316" y="134683"/>
                </a:cubicBezTo>
                <a:cubicBezTo>
                  <a:pt x="104662" y="178075"/>
                  <a:pt x="88787" y="246337"/>
                  <a:pt x="92491" y="261683"/>
                </a:cubicBezTo>
                <a:cubicBezTo>
                  <a:pt x="96195" y="277029"/>
                  <a:pt x="119479" y="198712"/>
                  <a:pt x="111541" y="226758"/>
                </a:cubicBezTo>
                <a:cubicBezTo>
                  <a:pt x="103604" y="254804"/>
                  <a:pt x="46983" y="419375"/>
                  <a:pt x="44866" y="429958"/>
                </a:cubicBezTo>
                <a:cubicBezTo>
                  <a:pt x="42749" y="440541"/>
                  <a:pt x="84554" y="325183"/>
                  <a:pt x="98841" y="290258"/>
                </a:cubicBezTo>
                <a:cubicBezTo>
                  <a:pt x="113129" y="255333"/>
                  <a:pt x="144878" y="265387"/>
                  <a:pt x="130591" y="220408"/>
                </a:cubicBezTo>
                <a:cubicBezTo>
                  <a:pt x="116304" y="175429"/>
                  <a:pt x="7295" y="15621"/>
                  <a:pt x="416" y="1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48F494FE-F0E2-CFC3-C996-D195C2105B77}"/>
              </a:ext>
            </a:extLst>
          </p:cNvPr>
          <p:cNvSpPr/>
          <p:nvPr/>
        </p:nvSpPr>
        <p:spPr>
          <a:xfrm>
            <a:off x="3282852" y="6267400"/>
            <a:ext cx="247753" cy="384227"/>
          </a:xfrm>
          <a:custGeom>
            <a:avLst/>
            <a:gdLst>
              <a:gd name="connsiteX0" fmla="*/ 247748 w 247753"/>
              <a:gd name="connsiteY0" fmla="*/ 50 h 384227"/>
              <a:gd name="connsiteX1" fmla="*/ 184248 w 247753"/>
              <a:gd name="connsiteY1" fmla="*/ 142925 h 384227"/>
              <a:gd name="connsiteX2" fmla="*/ 101698 w 247753"/>
              <a:gd name="connsiteY2" fmla="*/ 260400 h 384227"/>
              <a:gd name="connsiteX3" fmla="*/ 98 w 247753"/>
              <a:gd name="connsiteY3" fmla="*/ 384225 h 384227"/>
              <a:gd name="connsiteX4" fmla="*/ 120748 w 247753"/>
              <a:gd name="connsiteY4" fmla="*/ 263575 h 384227"/>
              <a:gd name="connsiteX5" fmla="*/ 187423 w 247753"/>
              <a:gd name="connsiteY5" fmla="*/ 158800 h 384227"/>
              <a:gd name="connsiteX6" fmla="*/ 247748 w 247753"/>
              <a:gd name="connsiteY6" fmla="*/ 50 h 38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753" h="384227">
                <a:moveTo>
                  <a:pt x="247748" y="50"/>
                </a:moveTo>
                <a:cubicBezTo>
                  <a:pt x="247219" y="-2596"/>
                  <a:pt x="208590" y="99533"/>
                  <a:pt x="184248" y="142925"/>
                </a:cubicBezTo>
                <a:cubicBezTo>
                  <a:pt x="159906" y="186317"/>
                  <a:pt x="132390" y="220183"/>
                  <a:pt x="101698" y="260400"/>
                </a:cubicBezTo>
                <a:cubicBezTo>
                  <a:pt x="71006" y="300617"/>
                  <a:pt x="-3077" y="383696"/>
                  <a:pt x="98" y="384225"/>
                </a:cubicBezTo>
                <a:cubicBezTo>
                  <a:pt x="3273" y="384754"/>
                  <a:pt x="89527" y="301146"/>
                  <a:pt x="120748" y="263575"/>
                </a:cubicBezTo>
                <a:cubicBezTo>
                  <a:pt x="151969" y="226004"/>
                  <a:pt x="167315" y="196371"/>
                  <a:pt x="187423" y="158800"/>
                </a:cubicBezTo>
                <a:cubicBezTo>
                  <a:pt x="207531" y="121229"/>
                  <a:pt x="248277" y="2696"/>
                  <a:pt x="247748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5F2A7E2D-FF94-59F0-A74D-A641038ADE86}"/>
              </a:ext>
            </a:extLst>
          </p:cNvPr>
          <p:cNvSpPr/>
          <p:nvPr/>
        </p:nvSpPr>
        <p:spPr>
          <a:xfrm>
            <a:off x="2809800" y="6257572"/>
            <a:ext cx="238211" cy="388609"/>
          </a:xfrm>
          <a:custGeom>
            <a:avLst/>
            <a:gdLst>
              <a:gd name="connsiteX0" fmla="*/ 238200 w 238211"/>
              <a:gd name="connsiteY0" fmla="*/ 353 h 388609"/>
              <a:gd name="connsiteX1" fmla="*/ 130250 w 238211"/>
              <a:gd name="connsiteY1" fmla="*/ 111478 h 388609"/>
              <a:gd name="connsiteX2" fmla="*/ 57225 w 238211"/>
              <a:gd name="connsiteY2" fmla="*/ 298803 h 388609"/>
              <a:gd name="connsiteX3" fmla="*/ 76275 w 238211"/>
              <a:gd name="connsiteY3" fmla="*/ 232128 h 388609"/>
              <a:gd name="connsiteX4" fmla="*/ 75 w 238211"/>
              <a:gd name="connsiteY4" fmla="*/ 387703 h 388609"/>
              <a:gd name="connsiteX5" fmla="*/ 63575 w 238211"/>
              <a:gd name="connsiteY5" fmla="*/ 289278 h 388609"/>
              <a:gd name="connsiteX6" fmla="*/ 136600 w 238211"/>
              <a:gd name="connsiteY6" fmla="*/ 146403 h 388609"/>
              <a:gd name="connsiteX7" fmla="*/ 238200 w 238211"/>
              <a:gd name="connsiteY7" fmla="*/ 353 h 38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211" h="388609">
                <a:moveTo>
                  <a:pt x="238200" y="353"/>
                </a:moveTo>
                <a:cubicBezTo>
                  <a:pt x="237142" y="-5468"/>
                  <a:pt x="160412" y="61736"/>
                  <a:pt x="130250" y="111478"/>
                </a:cubicBezTo>
                <a:cubicBezTo>
                  <a:pt x="100087" y="161220"/>
                  <a:pt x="66221" y="278695"/>
                  <a:pt x="57225" y="298803"/>
                </a:cubicBezTo>
                <a:cubicBezTo>
                  <a:pt x="48229" y="318911"/>
                  <a:pt x="85800" y="217311"/>
                  <a:pt x="76275" y="232128"/>
                </a:cubicBezTo>
                <a:cubicBezTo>
                  <a:pt x="66750" y="246945"/>
                  <a:pt x="2192" y="378178"/>
                  <a:pt x="75" y="387703"/>
                </a:cubicBezTo>
                <a:cubicBezTo>
                  <a:pt x="-2042" y="397228"/>
                  <a:pt x="40821" y="329495"/>
                  <a:pt x="63575" y="289278"/>
                </a:cubicBezTo>
                <a:cubicBezTo>
                  <a:pt x="86329" y="249061"/>
                  <a:pt x="108554" y="192441"/>
                  <a:pt x="136600" y="146403"/>
                </a:cubicBezTo>
                <a:cubicBezTo>
                  <a:pt x="164646" y="100365"/>
                  <a:pt x="239258" y="6174"/>
                  <a:pt x="238200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8FDEAB92-3B04-7A9C-23A9-912437DF3332}"/>
              </a:ext>
            </a:extLst>
          </p:cNvPr>
          <p:cNvSpPr/>
          <p:nvPr/>
        </p:nvSpPr>
        <p:spPr>
          <a:xfrm>
            <a:off x="3124669" y="6054419"/>
            <a:ext cx="91634" cy="174600"/>
          </a:xfrm>
          <a:custGeom>
            <a:avLst/>
            <a:gdLst>
              <a:gd name="connsiteX0" fmla="*/ 91606 w 91634"/>
              <a:gd name="connsiteY0" fmla="*/ 306 h 174600"/>
              <a:gd name="connsiteX1" fmla="*/ 5881 w 91634"/>
              <a:gd name="connsiteY1" fmla="*/ 168581 h 174600"/>
              <a:gd name="connsiteX2" fmla="*/ 15406 w 91634"/>
              <a:gd name="connsiteY2" fmla="*/ 127306 h 174600"/>
              <a:gd name="connsiteX3" fmla="*/ 91606 w 91634"/>
              <a:gd name="connsiteY3" fmla="*/ 306 h 17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34" h="174600">
                <a:moveTo>
                  <a:pt x="91606" y="306"/>
                </a:moveTo>
                <a:cubicBezTo>
                  <a:pt x="90019" y="7185"/>
                  <a:pt x="18581" y="147414"/>
                  <a:pt x="5881" y="168581"/>
                </a:cubicBezTo>
                <a:cubicBezTo>
                  <a:pt x="-6819" y="189748"/>
                  <a:pt x="3235" y="150060"/>
                  <a:pt x="15406" y="127306"/>
                </a:cubicBezTo>
                <a:cubicBezTo>
                  <a:pt x="27577" y="104552"/>
                  <a:pt x="93193" y="-6573"/>
                  <a:pt x="91606" y="30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38B29037-E323-B2BA-3C31-45A00E97799A}"/>
              </a:ext>
            </a:extLst>
          </p:cNvPr>
          <p:cNvSpPr/>
          <p:nvPr/>
        </p:nvSpPr>
        <p:spPr>
          <a:xfrm>
            <a:off x="3225504" y="6178542"/>
            <a:ext cx="318573" cy="218191"/>
          </a:xfrm>
          <a:custGeom>
            <a:avLst/>
            <a:gdLst>
              <a:gd name="connsiteX0" fmla="*/ 317796 w 318573"/>
              <a:gd name="connsiteY0" fmla="*/ 8 h 218191"/>
              <a:gd name="connsiteX1" fmla="*/ 190796 w 318573"/>
              <a:gd name="connsiteY1" fmla="*/ 127008 h 218191"/>
              <a:gd name="connsiteX2" fmla="*/ 35221 w 318573"/>
              <a:gd name="connsiteY2" fmla="*/ 200033 h 218191"/>
              <a:gd name="connsiteX3" fmla="*/ 6646 w 318573"/>
              <a:gd name="connsiteY3" fmla="*/ 215908 h 218191"/>
              <a:gd name="connsiteX4" fmla="*/ 130471 w 318573"/>
              <a:gd name="connsiteY4" fmla="*/ 161933 h 218191"/>
              <a:gd name="connsiteX5" fmla="*/ 235246 w 318573"/>
              <a:gd name="connsiteY5" fmla="*/ 79383 h 218191"/>
              <a:gd name="connsiteX6" fmla="*/ 130471 w 318573"/>
              <a:gd name="connsiteY6" fmla="*/ 133358 h 218191"/>
              <a:gd name="connsiteX7" fmla="*/ 317796 w 318573"/>
              <a:gd name="connsiteY7" fmla="*/ 8 h 21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573" h="218191">
                <a:moveTo>
                  <a:pt x="317796" y="8"/>
                </a:moveTo>
                <a:cubicBezTo>
                  <a:pt x="327850" y="-1050"/>
                  <a:pt x="237892" y="93671"/>
                  <a:pt x="190796" y="127008"/>
                </a:cubicBezTo>
                <a:cubicBezTo>
                  <a:pt x="143700" y="160345"/>
                  <a:pt x="65913" y="185216"/>
                  <a:pt x="35221" y="200033"/>
                </a:cubicBezTo>
                <a:cubicBezTo>
                  <a:pt x="4529" y="214850"/>
                  <a:pt x="-9229" y="222258"/>
                  <a:pt x="6646" y="215908"/>
                </a:cubicBezTo>
                <a:cubicBezTo>
                  <a:pt x="22521" y="209558"/>
                  <a:pt x="92371" y="184687"/>
                  <a:pt x="130471" y="161933"/>
                </a:cubicBezTo>
                <a:cubicBezTo>
                  <a:pt x="168571" y="139179"/>
                  <a:pt x="235246" y="84145"/>
                  <a:pt x="235246" y="79383"/>
                </a:cubicBezTo>
                <a:cubicBezTo>
                  <a:pt x="235246" y="74621"/>
                  <a:pt x="115654" y="146587"/>
                  <a:pt x="130471" y="133358"/>
                </a:cubicBezTo>
                <a:cubicBezTo>
                  <a:pt x="145288" y="120129"/>
                  <a:pt x="307742" y="1066"/>
                  <a:pt x="317796" y="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90E4CA7C-D397-54C6-36B9-37334068E274}"/>
              </a:ext>
            </a:extLst>
          </p:cNvPr>
          <p:cNvSpPr/>
          <p:nvPr/>
        </p:nvSpPr>
        <p:spPr>
          <a:xfrm>
            <a:off x="3051151" y="6337734"/>
            <a:ext cx="371753" cy="205981"/>
          </a:xfrm>
          <a:custGeom>
            <a:avLst/>
            <a:gdLst>
              <a:gd name="connsiteX0" fmla="*/ 24 w 371753"/>
              <a:gd name="connsiteY0" fmla="*/ 5916 h 205981"/>
              <a:gd name="connsiteX1" fmla="*/ 47649 w 371753"/>
              <a:gd name="connsiteY1" fmla="*/ 72591 h 205981"/>
              <a:gd name="connsiteX2" fmla="*/ 88924 w 371753"/>
              <a:gd name="connsiteY2" fmla="*/ 110691 h 205981"/>
              <a:gd name="connsiteX3" fmla="*/ 361974 w 371753"/>
              <a:gd name="connsiteY3" fmla="*/ 2741 h 205981"/>
              <a:gd name="connsiteX4" fmla="*/ 295299 w 371753"/>
              <a:gd name="connsiteY4" fmla="*/ 47191 h 205981"/>
              <a:gd name="connsiteX5" fmla="*/ 142899 w 371753"/>
              <a:gd name="connsiteY5" fmla="*/ 205941 h 205981"/>
              <a:gd name="connsiteX6" fmla="*/ 311174 w 371753"/>
              <a:gd name="connsiteY6" fmla="*/ 31316 h 205981"/>
              <a:gd name="connsiteX7" fmla="*/ 203224 w 371753"/>
              <a:gd name="connsiteY7" fmla="*/ 75766 h 205981"/>
              <a:gd name="connsiteX8" fmla="*/ 53999 w 371753"/>
              <a:gd name="connsiteY8" fmla="*/ 110691 h 205981"/>
              <a:gd name="connsiteX9" fmla="*/ 24 w 371753"/>
              <a:gd name="connsiteY9" fmla="*/ 5916 h 20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753" h="205981">
                <a:moveTo>
                  <a:pt x="24" y="5916"/>
                </a:moveTo>
                <a:cubicBezTo>
                  <a:pt x="-1034" y="-434"/>
                  <a:pt x="32832" y="55129"/>
                  <a:pt x="47649" y="72591"/>
                </a:cubicBezTo>
                <a:cubicBezTo>
                  <a:pt x="62466" y="90053"/>
                  <a:pt x="36537" y="122333"/>
                  <a:pt x="88924" y="110691"/>
                </a:cubicBezTo>
                <a:cubicBezTo>
                  <a:pt x="141311" y="99049"/>
                  <a:pt x="327578" y="13324"/>
                  <a:pt x="361974" y="2741"/>
                </a:cubicBezTo>
                <a:cubicBezTo>
                  <a:pt x="396370" y="-7842"/>
                  <a:pt x="331811" y="13324"/>
                  <a:pt x="295299" y="47191"/>
                </a:cubicBezTo>
                <a:cubicBezTo>
                  <a:pt x="258787" y="81058"/>
                  <a:pt x="140253" y="208587"/>
                  <a:pt x="142899" y="205941"/>
                </a:cubicBezTo>
                <a:cubicBezTo>
                  <a:pt x="145545" y="203295"/>
                  <a:pt x="301120" y="53012"/>
                  <a:pt x="311174" y="31316"/>
                </a:cubicBezTo>
                <a:cubicBezTo>
                  <a:pt x="321228" y="9620"/>
                  <a:pt x="246086" y="62537"/>
                  <a:pt x="203224" y="75766"/>
                </a:cubicBezTo>
                <a:cubicBezTo>
                  <a:pt x="160362" y="88995"/>
                  <a:pt x="87336" y="118099"/>
                  <a:pt x="53999" y="110691"/>
                </a:cubicBezTo>
                <a:cubicBezTo>
                  <a:pt x="20662" y="103283"/>
                  <a:pt x="1082" y="12266"/>
                  <a:pt x="24" y="591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B2631A24-1F6D-AB9F-F760-08F724DC5F2C}"/>
              </a:ext>
            </a:extLst>
          </p:cNvPr>
          <p:cNvSpPr/>
          <p:nvPr/>
        </p:nvSpPr>
        <p:spPr>
          <a:xfrm>
            <a:off x="3127176" y="6283325"/>
            <a:ext cx="188031" cy="137281"/>
          </a:xfrm>
          <a:custGeom>
            <a:avLst/>
            <a:gdLst>
              <a:gd name="connsiteX0" fmla="*/ 199 w 188031"/>
              <a:gd name="connsiteY0" fmla="*/ 0 h 137281"/>
              <a:gd name="connsiteX1" fmla="*/ 89099 w 188031"/>
              <a:gd name="connsiteY1" fmla="*/ 41275 h 137281"/>
              <a:gd name="connsiteX2" fmla="*/ 70049 w 188031"/>
              <a:gd name="connsiteY2" fmla="*/ 136525 h 137281"/>
              <a:gd name="connsiteX3" fmla="*/ 82749 w 188031"/>
              <a:gd name="connsiteY3" fmla="*/ 82550 h 137281"/>
              <a:gd name="connsiteX4" fmla="*/ 187524 w 188031"/>
              <a:gd name="connsiteY4" fmla="*/ 22225 h 137281"/>
              <a:gd name="connsiteX5" fmla="*/ 117674 w 188031"/>
              <a:gd name="connsiteY5" fmla="*/ 41275 h 137281"/>
              <a:gd name="connsiteX6" fmla="*/ 199 w 188031"/>
              <a:gd name="connsiteY6" fmla="*/ 0 h 13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031" h="137281">
                <a:moveTo>
                  <a:pt x="199" y="0"/>
                </a:moveTo>
                <a:cubicBezTo>
                  <a:pt x="-4563" y="0"/>
                  <a:pt x="77457" y="18521"/>
                  <a:pt x="89099" y="41275"/>
                </a:cubicBezTo>
                <a:cubicBezTo>
                  <a:pt x="100741" y="64029"/>
                  <a:pt x="71107" y="129646"/>
                  <a:pt x="70049" y="136525"/>
                </a:cubicBezTo>
                <a:cubicBezTo>
                  <a:pt x="68991" y="143404"/>
                  <a:pt x="63170" y="101600"/>
                  <a:pt x="82749" y="82550"/>
                </a:cubicBezTo>
                <a:cubicBezTo>
                  <a:pt x="102328" y="63500"/>
                  <a:pt x="181703" y="29104"/>
                  <a:pt x="187524" y="22225"/>
                </a:cubicBezTo>
                <a:cubicBezTo>
                  <a:pt x="193345" y="15346"/>
                  <a:pt x="147836" y="42333"/>
                  <a:pt x="117674" y="41275"/>
                </a:cubicBezTo>
                <a:cubicBezTo>
                  <a:pt x="87512" y="40217"/>
                  <a:pt x="4961" y="0"/>
                  <a:pt x="199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10CEC0D8-FC73-07AE-CC1D-EF3718F424D5}"/>
              </a:ext>
            </a:extLst>
          </p:cNvPr>
          <p:cNvSpPr/>
          <p:nvPr/>
        </p:nvSpPr>
        <p:spPr>
          <a:xfrm>
            <a:off x="2934098" y="6477000"/>
            <a:ext cx="279002" cy="509220"/>
          </a:xfrm>
          <a:custGeom>
            <a:avLst/>
            <a:gdLst>
              <a:gd name="connsiteX0" fmla="*/ 279002 w 279002"/>
              <a:gd name="connsiteY0" fmla="*/ 0 h 509220"/>
              <a:gd name="connsiteX1" fmla="*/ 190102 w 279002"/>
              <a:gd name="connsiteY1" fmla="*/ 165100 h 509220"/>
              <a:gd name="connsiteX2" fmla="*/ 91677 w 279002"/>
              <a:gd name="connsiteY2" fmla="*/ 311150 h 509220"/>
              <a:gd name="connsiteX3" fmla="*/ 148827 w 279002"/>
              <a:gd name="connsiteY3" fmla="*/ 238125 h 509220"/>
              <a:gd name="connsiteX4" fmla="*/ 2777 w 279002"/>
              <a:gd name="connsiteY4" fmla="*/ 508000 h 509220"/>
              <a:gd name="connsiteX5" fmla="*/ 59927 w 279002"/>
              <a:gd name="connsiteY5" fmla="*/ 333375 h 509220"/>
              <a:gd name="connsiteX6" fmla="*/ 145652 w 279002"/>
              <a:gd name="connsiteY6" fmla="*/ 225425 h 509220"/>
              <a:gd name="connsiteX7" fmla="*/ 132952 w 279002"/>
              <a:gd name="connsiteY7" fmla="*/ 247650 h 509220"/>
              <a:gd name="connsiteX8" fmla="*/ 279002 w 279002"/>
              <a:gd name="connsiteY8" fmla="*/ 0 h 50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002" h="509220">
                <a:moveTo>
                  <a:pt x="279002" y="0"/>
                </a:moveTo>
                <a:cubicBezTo>
                  <a:pt x="250162" y="56621"/>
                  <a:pt x="221323" y="113242"/>
                  <a:pt x="190102" y="165100"/>
                </a:cubicBezTo>
                <a:cubicBezTo>
                  <a:pt x="158881" y="216958"/>
                  <a:pt x="98556" y="298979"/>
                  <a:pt x="91677" y="311150"/>
                </a:cubicBezTo>
                <a:cubicBezTo>
                  <a:pt x="84798" y="323321"/>
                  <a:pt x="163644" y="205317"/>
                  <a:pt x="148827" y="238125"/>
                </a:cubicBezTo>
                <a:cubicBezTo>
                  <a:pt x="134010" y="270933"/>
                  <a:pt x="17594" y="492125"/>
                  <a:pt x="2777" y="508000"/>
                </a:cubicBezTo>
                <a:cubicBezTo>
                  <a:pt x="-12040" y="523875"/>
                  <a:pt x="36114" y="380471"/>
                  <a:pt x="59927" y="333375"/>
                </a:cubicBezTo>
                <a:cubicBezTo>
                  <a:pt x="83740" y="286279"/>
                  <a:pt x="133481" y="239712"/>
                  <a:pt x="145652" y="225425"/>
                </a:cubicBezTo>
                <a:cubicBezTo>
                  <a:pt x="157823" y="211138"/>
                  <a:pt x="132952" y="247650"/>
                  <a:pt x="132952" y="247650"/>
                </a:cubicBezTo>
                <a:lnTo>
                  <a:pt x="279002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8D770B28-D04C-9CCF-D59D-9AC6629F1E9D}"/>
              </a:ext>
            </a:extLst>
          </p:cNvPr>
          <p:cNvSpPr/>
          <p:nvPr/>
        </p:nvSpPr>
        <p:spPr>
          <a:xfrm>
            <a:off x="2775037" y="6559535"/>
            <a:ext cx="168994" cy="465339"/>
          </a:xfrm>
          <a:custGeom>
            <a:avLst/>
            <a:gdLst>
              <a:gd name="connsiteX0" fmla="*/ 123738 w 168994"/>
              <a:gd name="connsiteY0" fmla="*/ 15 h 465339"/>
              <a:gd name="connsiteX1" fmla="*/ 22138 w 168994"/>
              <a:gd name="connsiteY1" fmla="*/ 155590 h 465339"/>
              <a:gd name="connsiteX2" fmla="*/ 66588 w 168994"/>
              <a:gd name="connsiteY2" fmla="*/ 219090 h 465339"/>
              <a:gd name="connsiteX3" fmla="*/ 31663 w 168994"/>
              <a:gd name="connsiteY3" fmla="*/ 200040 h 465339"/>
              <a:gd name="connsiteX4" fmla="*/ 165013 w 168994"/>
              <a:gd name="connsiteY4" fmla="*/ 460390 h 465339"/>
              <a:gd name="connsiteX5" fmla="*/ 123738 w 168994"/>
              <a:gd name="connsiteY5" fmla="*/ 358790 h 465339"/>
              <a:gd name="connsiteX6" fmla="*/ 18963 w 168994"/>
              <a:gd name="connsiteY6" fmla="*/ 209565 h 465339"/>
              <a:gd name="connsiteX7" fmla="*/ 28488 w 168994"/>
              <a:gd name="connsiteY7" fmla="*/ 123840 h 465339"/>
              <a:gd name="connsiteX8" fmla="*/ 3088 w 168994"/>
              <a:gd name="connsiteY8" fmla="*/ 165115 h 465339"/>
              <a:gd name="connsiteX9" fmla="*/ 123738 w 168994"/>
              <a:gd name="connsiteY9" fmla="*/ 15 h 46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994" h="465339">
                <a:moveTo>
                  <a:pt x="123738" y="15"/>
                </a:moveTo>
                <a:cubicBezTo>
                  <a:pt x="126913" y="-1572"/>
                  <a:pt x="31663" y="119078"/>
                  <a:pt x="22138" y="155590"/>
                </a:cubicBezTo>
                <a:cubicBezTo>
                  <a:pt x="12613" y="192102"/>
                  <a:pt x="65001" y="211682"/>
                  <a:pt x="66588" y="219090"/>
                </a:cubicBezTo>
                <a:cubicBezTo>
                  <a:pt x="68175" y="226498"/>
                  <a:pt x="15259" y="159823"/>
                  <a:pt x="31663" y="200040"/>
                </a:cubicBezTo>
                <a:cubicBezTo>
                  <a:pt x="48067" y="240257"/>
                  <a:pt x="149667" y="433932"/>
                  <a:pt x="165013" y="460390"/>
                </a:cubicBezTo>
                <a:cubicBezTo>
                  <a:pt x="180359" y="486848"/>
                  <a:pt x="148080" y="400594"/>
                  <a:pt x="123738" y="358790"/>
                </a:cubicBezTo>
                <a:cubicBezTo>
                  <a:pt x="99396" y="316986"/>
                  <a:pt x="34838" y="248723"/>
                  <a:pt x="18963" y="209565"/>
                </a:cubicBezTo>
                <a:cubicBezTo>
                  <a:pt x="3088" y="170407"/>
                  <a:pt x="31134" y="131248"/>
                  <a:pt x="28488" y="123840"/>
                </a:cubicBezTo>
                <a:cubicBezTo>
                  <a:pt x="25842" y="116432"/>
                  <a:pt x="-10670" y="182048"/>
                  <a:pt x="3088" y="165115"/>
                </a:cubicBezTo>
                <a:cubicBezTo>
                  <a:pt x="16846" y="148182"/>
                  <a:pt x="120563" y="1602"/>
                  <a:pt x="123738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C4437655-6A18-98D7-F991-7F1A79904D04}"/>
              </a:ext>
            </a:extLst>
          </p:cNvPr>
          <p:cNvSpPr/>
          <p:nvPr/>
        </p:nvSpPr>
        <p:spPr>
          <a:xfrm>
            <a:off x="3226942" y="6294501"/>
            <a:ext cx="276595" cy="361948"/>
          </a:xfrm>
          <a:custGeom>
            <a:avLst/>
            <a:gdLst>
              <a:gd name="connsiteX0" fmla="*/ 275083 w 276595"/>
              <a:gd name="connsiteY0" fmla="*/ 1524 h 361948"/>
              <a:gd name="connsiteX1" fmla="*/ 5208 w 276595"/>
              <a:gd name="connsiteY1" fmla="*/ 353949 h 361948"/>
              <a:gd name="connsiteX2" fmla="*/ 109983 w 276595"/>
              <a:gd name="connsiteY2" fmla="*/ 230124 h 361948"/>
              <a:gd name="connsiteX3" fmla="*/ 275083 w 276595"/>
              <a:gd name="connsiteY3" fmla="*/ 1524 h 36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95" h="361948">
                <a:moveTo>
                  <a:pt x="275083" y="1524"/>
                </a:moveTo>
                <a:cubicBezTo>
                  <a:pt x="257621" y="22161"/>
                  <a:pt x="32725" y="315849"/>
                  <a:pt x="5208" y="353949"/>
                </a:cubicBezTo>
                <a:cubicBezTo>
                  <a:pt x="-22309" y="392049"/>
                  <a:pt x="66062" y="284628"/>
                  <a:pt x="109983" y="230124"/>
                </a:cubicBezTo>
                <a:cubicBezTo>
                  <a:pt x="153904" y="175620"/>
                  <a:pt x="292545" y="-19113"/>
                  <a:pt x="275083" y="15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99E19415-C6ED-F429-D369-FFCD047AAB9F}"/>
              </a:ext>
            </a:extLst>
          </p:cNvPr>
          <p:cNvSpPr/>
          <p:nvPr/>
        </p:nvSpPr>
        <p:spPr>
          <a:xfrm>
            <a:off x="3304870" y="6534148"/>
            <a:ext cx="107877" cy="114174"/>
          </a:xfrm>
          <a:custGeom>
            <a:avLst/>
            <a:gdLst>
              <a:gd name="connsiteX0" fmla="*/ 305 w 107877"/>
              <a:gd name="connsiteY0" fmla="*/ 2 h 114174"/>
              <a:gd name="connsiteX1" fmla="*/ 105080 w 107877"/>
              <a:gd name="connsiteY1" fmla="*/ 104777 h 114174"/>
              <a:gd name="connsiteX2" fmla="*/ 73330 w 107877"/>
              <a:gd name="connsiteY2" fmla="*/ 101602 h 114174"/>
              <a:gd name="connsiteX3" fmla="*/ 305 w 107877"/>
              <a:gd name="connsiteY3" fmla="*/ 2 h 1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77" h="114174">
                <a:moveTo>
                  <a:pt x="305" y="2"/>
                </a:moveTo>
                <a:cubicBezTo>
                  <a:pt x="5597" y="531"/>
                  <a:pt x="92909" y="87844"/>
                  <a:pt x="105080" y="104777"/>
                </a:cubicBezTo>
                <a:cubicBezTo>
                  <a:pt x="117251" y="121710"/>
                  <a:pt x="86559" y="112714"/>
                  <a:pt x="73330" y="101602"/>
                </a:cubicBezTo>
                <a:cubicBezTo>
                  <a:pt x="60101" y="90490"/>
                  <a:pt x="-4987" y="-527"/>
                  <a:pt x="30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DD5568AB-2614-3A9C-1F26-686E81B4CE36}"/>
              </a:ext>
            </a:extLst>
          </p:cNvPr>
          <p:cNvSpPr/>
          <p:nvPr/>
        </p:nvSpPr>
        <p:spPr>
          <a:xfrm>
            <a:off x="2974420" y="6585246"/>
            <a:ext cx="349851" cy="333134"/>
          </a:xfrm>
          <a:custGeom>
            <a:avLst/>
            <a:gdLst>
              <a:gd name="connsiteX0" fmla="*/ 273605 w 349851"/>
              <a:gd name="connsiteY0" fmla="*/ 2879 h 333134"/>
              <a:gd name="connsiteX1" fmla="*/ 83105 w 349851"/>
              <a:gd name="connsiteY1" fmla="*/ 269579 h 333134"/>
              <a:gd name="connsiteX2" fmla="*/ 118030 w 349851"/>
              <a:gd name="connsiteY2" fmla="*/ 221954 h 333134"/>
              <a:gd name="connsiteX3" fmla="*/ 555 w 349851"/>
              <a:gd name="connsiteY3" fmla="*/ 333079 h 333134"/>
              <a:gd name="connsiteX4" fmla="*/ 86280 w 349851"/>
              <a:gd name="connsiteY4" fmla="*/ 234654 h 333134"/>
              <a:gd name="connsiteX5" fmla="*/ 349805 w 349851"/>
              <a:gd name="connsiteY5" fmla="*/ 85429 h 333134"/>
              <a:gd name="connsiteX6" fmla="*/ 108505 w 349851"/>
              <a:gd name="connsiteY6" fmla="*/ 212429 h 333134"/>
              <a:gd name="connsiteX7" fmla="*/ 178355 w 349851"/>
              <a:gd name="connsiteY7" fmla="*/ 133054 h 333134"/>
              <a:gd name="connsiteX8" fmla="*/ 273605 w 349851"/>
              <a:gd name="connsiteY8" fmla="*/ 2879 h 33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851" h="333134">
                <a:moveTo>
                  <a:pt x="273605" y="2879"/>
                </a:moveTo>
                <a:cubicBezTo>
                  <a:pt x="257730" y="25633"/>
                  <a:pt x="109034" y="233066"/>
                  <a:pt x="83105" y="269579"/>
                </a:cubicBezTo>
                <a:cubicBezTo>
                  <a:pt x="57176" y="306092"/>
                  <a:pt x="131788" y="211371"/>
                  <a:pt x="118030" y="221954"/>
                </a:cubicBezTo>
                <a:cubicBezTo>
                  <a:pt x="104272" y="232537"/>
                  <a:pt x="5847" y="330962"/>
                  <a:pt x="555" y="333079"/>
                </a:cubicBezTo>
                <a:cubicBezTo>
                  <a:pt x="-4737" y="335196"/>
                  <a:pt x="28072" y="275929"/>
                  <a:pt x="86280" y="234654"/>
                </a:cubicBezTo>
                <a:cubicBezTo>
                  <a:pt x="144488" y="193379"/>
                  <a:pt x="346101" y="89133"/>
                  <a:pt x="349805" y="85429"/>
                </a:cubicBezTo>
                <a:cubicBezTo>
                  <a:pt x="353509" y="81725"/>
                  <a:pt x="137080" y="204491"/>
                  <a:pt x="108505" y="212429"/>
                </a:cubicBezTo>
                <a:cubicBezTo>
                  <a:pt x="79930" y="220367"/>
                  <a:pt x="152426" y="167450"/>
                  <a:pt x="178355" y="133054"/>
                </a:cubicBezTo>
                <a:cubicBezTo>
                  <a:pt x="204284" y="98658"/>
                  <a:pt x="289480" y="-19875"/>
                  <a:pt x="273605" y="2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7E1D5B3-8703-F6B0-4A31-491567443414}"/>
              </a:ext>
            </a:extLst>
          </p:cNvPr>
          <p:cNvSpPr/>
          <p:nvPr/>
        </p:nvSpPr>
        <p:spPr>
          <a:xfrm>
            <a:off x="3262821" y="6485440"/>
            <a:ext cx="529082" cy="282071"/>
          </a:xfrm>
          <a:custGeom>
            <a:avLst/>
            <a:gdLst>
              <a:gd name="connsiteX0" fmla="*/ 528129 w 529082"/>
              <a:gd name="connsiteY0" fmla="*/ 1085 h 282071"/>
              <a:gd name="connsiteX1" fmla="*/ 258254 w 529082"/>
              <a:gd name="connsiteY1" fmla="*/ 131260 h 282071"/>
              <a:gd name="connsiteX2" fmla="*/ 7429 w 529082"/>
              <a:gd name="connsiteY2" fmla="*/ 277310 h 282071"/>
              <a:gd name="connsiteX3" fmla="*/ 80454 w 529082"/>
              <a:gd name="connsiteY3" fmla="*/ 236035 h 282071"/>
              <a:gd name="connsiteX4" fmla="*/ 226504 w 529082"/>
              <a:gd name="connsiteY4" fmla="*/ 131260 h 282071"/>
              <a:gd name="connsiteX5" fmla="*/ 140779 w 529082"/>
              <a:gd name="connsiteY5" fmla="*/ 153485 h 282071"/>
              <a:gd name="connsiteX6" fmla="*/ 340804 w 529082"/>
              <a:gd name="connsiteY6" fmla="*/ 74110 h 282071"/>
              <a:gd name="connsiteX7" fmla="*/ 528129 w 529082"/>
              <a:gd name="connsiteY7" fmla="*/ 1085 h 28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9082" h="282071">
                <a:moveTo>
                  <a:pt x="528129" y="1085"/>
                </a:moveTo>
                <a:cubicBezTo>
                  <a:pt x="514371" y="10610"/>
                  <a:pt x="345037" y="85223"/>
                  <a:pt x="258254" y="131260"/>
                </a:cubicBezTo>
                <a:cubicBezTo>
                  <a:pt x="171471" y="177297"/>
                  <a:pt x="37062" y="259848"/>
                  <a:pt x="7429" y="277310"/>
                </a:cubicBezTo>
                <a:cubicBezTo>
                  <a:pt x="-22204" y="294772"/>
                  <a:pt x="43941" y="260377"/>
                  <a:pt x="80454" y="236035"/>
                </a:cubicBezTo>
                <a:cubicBezTo>
                  <a:pt x="116966" y="211693"/>
                  <a:pt x="216450" y="145018"/>
                  <a:pt x="226504" y="131260"/>
                </a:cubicBezTo>
                <a:cubicBezTo>
                  <a:pt x="236558" y="117502"/>
                  <a:pt x="121729" y="163010"/>
                  <a:pt x="140779" y="153485"/>
                </a:cubicBezTo>
                <a:cubicBezTo>
                  <a:pt x="159829" y="143960"/>
                  <a:pt x="278362" y="101097"/>
                  <a:pt x="340804" y="74110"/>
                </a:cubicBezTo>
                <a:cubicBezTo>
                  <a:pt x="403246" y="47123"/>
                  <a:pt x="541887" y="-8440"/>
                  <a:pt x="528129" y="1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31997F9C-4B76-1EA2-EC33-E96B48AD32F9}"/>
              </a:ext>
            </a:extLst>
          </p:cNvPr>
          <p:cNvSpPr/>
          <p:nvPr/>
        </p:nvSpPr>
        <p:spPr>
          <a:xfrm>
            <a:off x="2903936" y="6634624"/>
            <a:ext cx="566694" cy="379379"/>
          </a:xfrm>
          <a:custGeom>
            <a:avLst/>
            <a:gdLst>
              <a:gd name="connsiteX0" fmla="*/ 566339 w 566694"/>
              <a:gd name="connsiteY0" fmla="*/ 1126 h 379379"/>
              <a:gd name="connsiteX1" fmla="*/ 99614 w 566694"/>
              <a:gd name="connsiteY1" fmla="*/ 318626 h 379379"/>
              <a:gd name="connsiteX2" fmla="*/ 1189 w 566694"/>
              <a:gd name="connsiteY2" fmla="*/ 378951 h 379379"/>
              <a:gd name="connsiteX3" fmla="*/ 42464 w 566694"/>
              <a:gd name="connsiteY3" fmla="*/ 347201 h 379379"/>
              <a:gd name="connsiteX4" fmla="*/ 305989 w 566694"/>
              <a:gd name="connsiteY4" fmla="*/ 150351 h 379379"/>
              <a:gd name="connsiteX5" fmla="*/ 178989 w 566694"/>
              <a:gd name="connsiteY5" fmla="*/ 210676 h 379379"/>
              <a:gd name="connsiteX6" fmla="*/ 566339 w 566694"/>
              <a:gd name="connsiteY6" fmla="*/ 1126 h 37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694" h="379379">
                <a:moveTo>
                  <a:pt x="566339" y="1126"/>
                </a:moveTo>
                <a:cubicBezTo>
                  <a:pt x="553110" y="19118"/>
                  <a:pt x="193806" y="255655"/>
                  <a:pt x="99614" y="318626"/>
                </a:cubicBezTo>
                <a:cubicBezTo>
                  <a:pt x="5422" y="381597"/>
                  <a:pt x="10714" y="374188"/>
                  <a:pt x="1189" y="378951"/>
                </a:cubicBezTo>
                <a:cubicBezTo>
                  <a:pt x="-8336" y="383714"/>
                  <a:pt x="42464" y="347201"/>
                  <a:pt x="42464" y="347201"/>
                </a:cubicBezTo>
                <a:cubicBezTo>
                  <a:pt x="93264" y="309101"/>
                  <a:pt x="283235" y="173105"/>
                  <a:pt x="305989" y="150351"/>
                </a:cubicBezTo>
                <a:cubicBezTo>
                  <a:pt x="328743" y="127597"/>
                  <a:pt x="138243" y="235018"/>
                  <a:pt x="178989" y="210676"/>
                </a:cubicBezTo>
                <a:cubicBezTo>
                  <a:pt x="219735" y="186334"/>
                  <a:pt x="579568" y="-16866"/>
                  <a:pt x="566339" y="1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A14160E3-1D04-1492-4A30-E3A7D53830C3}"/>
              </a:ext>
            </a:extLst>
          </p:cNvPr>
          <p:cNvSpPr/>
          <p:nvPr/>
        </p:nvSpPr>
        <p:spPr>
          <a:xfrm>
            <a:off x="2755447" y="6996240"/>
            <a:ext cx="188298" cy="277929"/>
          </a:xfrm>
          <a:custGeom>
            <a:avLst/>
            <a:gdLst>
              <a:gd name="connsiteX0" fmla="*/ 187778 w 188298"/>
              <a:gd name="connsiteY0" fmla="*/ 1460 h 277929"/>
              <a:gd name="connsiteX1" fmla="*/ 22678 w 188298"/>
              <a:gd name="connsiteY1" fmla="*/ 211010 h 277929"/>
              <a:gd name="connsiteX2" fmla="*/ 6803 w 188298"/>
              <a:gd name="connsiteY2" fmla="*/ 274510 h 277929"/>
              <a:gd name="connsiteX3" fmla="*/ 73478 w 188298"/>
              <a:gd name="connsiteY3" fmla="*/ 125285 h 277929"/>
              <a:gd name="connsiteX4" fmla="*/ 187778 w 188298"/>
              <a:gd name="connsiteY4" fmla="*/ 1460 h 27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298" h="277929">
                <a:moveTo>
                  <a:pt x="187778" y="1460"/>
                </a:moveTo>
                <a:cubicBezTo>
                  <a:pt x="179311" y="15748"/>
                  <a:pt x="52840" y="165502"/>
                  <a:pt x="22678" y="211010"/>
                </a:cubicBezTo>
                <a:cubicBezTo>
                  <a:pt x="-7484" y="256518"/>
                  <a:pt x="-1664" y="288798"/>
                  <a:pt x="6803" y="274510"/>
                </a:cubicBezTo>
                <a:cubicBezTo>
                  <a:pt x="15270" y="260222"/>
                  <a:pt x="48078" y="169206"/>
                  <a:pt x="73478" y="125285"/>
                </a:cubicBezTo>
                <a:cubicBezTo>
                  <a:pt x="98878" y="81364"/>
                  <a:pt x="196245" y="-12828"/>
                  <a:pt x="187778" y="1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ED8A3CB9-9223-63E2-9109-880739385A4F}"/>
              </a:ext>
            </a:extLst>
          </p:cNvPr>
          <p:cNvSpPr/>
          <p:nvPr/>
        </p:nvSpPr>
        <p:spPr>
          <a:xfrm>
            <a:off x="2868043" y="7118046"/>
            <a:ext cx="146354" cy="332484"/>
          </a:xfrm>
          <a:custGeom>
            <a:avLst/>
            <a:gdLst>
              <a:gd name="connsiteX0" fmla="*/ 145032 w 146354"/>
              <a:gd name="connsiteY0" fmla="*/ 304 h 332484"/>
              <a:gd name="connsiteX1" fmla="*/ 106932 w 146354"/>
              <a:gd name="connsiteY1" fmla="*/ 184454 h 332484"/>
              <a:gd name="connsiteX2" fmla="*/ 2157 w 146354"/>
              <a:gd name="connsiteY2" fmla="*/ 330504 h 332484"/>
              <a:gd name="connsiteX3" fmla="*/ 43432 w 146354"/>
              <a:gd name="connsiteY3" fmla="*/ 260654 h 332484"/>
              <a:gd name="connsiteX4" fmla="*/ 129157 w 146354"/>
              <a:gd name="connsiteY4" fmla="*/ 143179 h 332484"/>
              <a:gd name="connsiteX5" fmla="*/ 145032 w 146354"/>
              <a:gd name="connsiteY5" fmla="*/ 304 h 33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54" h="332484">
                <a:moveTo>
                  <a:pt x="145032" y="304"/>
                </a:moveTo>
                <a:cubicBezTo>
                  <a:pt x="141328" y="7183"/>
                  <a:pt x="130744" y="129421"/>
                  <a:pt x="106932" y="184454"/>
                </a:cubicBezTo>
                <a:cubicBezTo>
                  <a:pt x="83119" y="239487"/>
                  <a:pt x="12740" y="317804"/>
                  <a:pt x="2157" y="330504"/>
                </a:cubicBezTo>
                <a:cubicBezTo>
                  <a:pt x="-8426" y="343204"/>
                  <a:pt x="22265" y="291875"/>
                  <a:pt x="43432" y="260654"/>
                </a:cubicBezTo>
                <a:cubicBezTo>
                  <a:pt x="64599" y="229433"/>
                  <a:pt x="113282" y="181279"/>
                  <a:pt x="129157" y="143179"/>
                </a:cubicBezTo>
                <a:cubicBezTo>
                  <a:pt x="145032" y="105079"/>
                  <a:pt x="148736" y="-6575"/>
                  <a:pt x="145032" y="30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2FC6BDB6-2E9A-C288-2622-F9C1AE3A337C}"/>
              </a:ext>
            </a:extLst>
          </p:cNvPr>
          <p:cNvSpPr/>
          <p:nvPr/>
        </p:nvSpPr>
        <p:spPr>
          <a:xfrm>
            <a:off x="3323662" y="6829416"/>
            <a:ext cx="35488" cy="136835"/>
          </a:xfrm>
          <a:custGeom>
            <a:avLst/>
            <a:gdLst>
              <a:gd name="connsiteX0" fmla="*/ 22788 w 35488"/>
              <a:gd name="connsiteY0" fmla="*/ 9 h 136835"/>
              <a:gd name="connsiteX1" fmla="*/ 563 w 35488"/>
              <a:gd name="connsiteY1" fmla="*/ 114309 h 136835"/>
              <a:gd name="connsiteX2" fmla="*/ 35488 w 35488"/>
              <a:gd name="connsiteY2" fmla="*/ 136534 h 136835"/>
              <a:gd name="connsiteX3" fmla="*/ 563 w 35488"/>
              <a:gd name="connsiteY3" fmla="*/ 107959 h 136835"/>
              <a:gd name="connsiteX4" fmla="*/ 22788 w 35488"/>
              <a:gd name="connsiteY4" fmla="*/ 9 h 13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88" h="136835">
                <a:moveTo>
                  <a:pt x="22788" y="9"/>
                </a:moveTo>
                <a:cubicBezTo>
                  <a:pt x="22788" y="1067"/>
                  <a:pt x="-1554" y="91555"/>
                  <a:pt x="563" y="114309"/>
                </a:cubicBezTo>
                <a:cubicBezTo>
                  <a:pt x="2680" y="137063"/>
                  <a:pt x="35488" y="137592"/>
                  <a:pt x="35488" y="136534"/>
                </a:cubicBezTo>
                <a:cubicBezTo>
                  <a:pt x="35488" y="135476"/>
                  <a:pt x="5326" y="126480"/>
                  <a:pt x="563" y="107959"/>
                </a:cubicBezTo>
                <a:cubicBezTo>
                  <a:pt x="-4200" y="89438"/>
                  <a:pt x="22788" y="-1049"/>
                  <a:pt x="2278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145BCFFF-01E5-177E-52CA-8D28F6BB8F84}"/>
              </a:ext>
            </a:extLst>
          </p:cNvPr>
          <p:cNvSpPr/>
          <p:nvPr/>
        </p:nvSpPr>
        <p:spPr>
          <a:xfrm>
            <a:off x="2765277" y="7178200"/>
            <a:ext cx="215389" cy="357573"/>
          </a:xfrm>
          <a:custGeom>
            <a:avLst/>
            <a:gdLst>
              <a:gd name="connsiteX0" fmla="*/ 25548 w 215389"/>
              <a:gd name="connsiteY0" fmla="*/ 475 h 357573"/>
              <a:gd name="connsiteX1" fmla="*/ 25548 w 215389"/>
              <a:gd name="connsiteY1" fmla="*/ 152875 h 357573"/>
              <a:gd name="connsiteX2" fmla="*/ 66823 w 215389"/>
              <a:gd name="connsiteY2" fmla="*/ 241775 h 357573"/>
              <a:gd name="connsiteX3" fmla="*/ 38248 w 215389"/>
              <a:gd name="connsiteY3" fmla="*/ 216375 h 357573"/>
              <a:gd name="connsiteX4" fmla="*/ 209698 w 215389"/>
              <a:gd name="connsiteY4" fmla="*/ 352900 h 357573"/>
              <a:gd name="connsiteX5" fmla="*/ 158898 w 215389"/>
              <a:gd name="connsiteY5" fmla="*/ 314800 h 357573"/>
              <a:gd name="connsiteX6" fmla="*/ 6498 w 215389"/>
              <a:gd name="connsiteY6" fmla="*/ 206850 h 357573"/>
              <a:gd name="connsiteX7" fmla="*/ 25548 w 215389"/>
              <a:gd name="connsiteY7" fmla="*/ 475 h 35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389" h="357573">
                <a:moveTo>
                  <a:pt x="25548" y="475"/>
                </a:moveTo>
                <a:cubicBezTo>
                  <a:pt x="28723" y="-8521"/>
                  <a:pt x="18669" y="112658"/>
                  <a:pt x="25548" y="152875"/>
                </a:cubicBezTo>
                <a:cubicBezTo>
                  <a:pt x="32427" y="193092"/>
                  <a:pt x="64706" y="231192"/>
                  <a:pt x="66823" y="241775"/>
                </a:cubicBezTo>
                <a:cubicBezTo>
                  <a:pt x="68940" y="252358"/>
                  <a:pt x="14436" y="197854"/>
                  <a:pt x="38248" y="216375"/>
                </a:cubicBezTo>
                <a:cubicBezTo>
                  <a:pt x="62060" y="234896"/>
                  <a:pt x="189590" y="336496"/>
                  <a:pt x="209698" y="352900"/>
                </a:cubicBezTo>
                <a:cubicBezTo>
                  <a:pt x="229806" y="369304"/>
                  <a:pt x="192765" y="339142"/>
                  <a:pt x="158898" y="314800"/>
                </a:cubicBezTo>
                <a:cubicBezTo>
                  <a:pt x="125031" y="290458"/>
                  <a:pt x="27665" y="252358"/>
                  <a:pt x="6498" y="206850"/>
                </a:cubicBezTo>
                <a:cubicBezTo>
                  <a:pt x="-14669" y="161342"/>
                  <a:pt x="22373" y="9471"/>
                  <a:pt x="25548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C8B2CB90-DA3F-A016-D2F4-20FC0670289E}"/>
              </a:ext>
            </a:extLst>
          </p:cNvPr>
          <p:cNvSpPr/>
          <p:nvPr/>
        </p:nvSpPr>
        <p:spPr>
          <a:xfrm>
            <a:off x="3860684" y="6473536"/>
            <a:ext cx="158819" cy="368827"/>
          </a:xfrm>
          <a:custGeom>
            <a:avLst/>
            <a:gdLst>
              <a:gd name="connsiteX0" fmla="*/ 116 w 158819"/>
              <a:gd name="connsiteY0" fmla="*/ 289 h 368827"/>
              <a:gd name="connsiteX1" fmla="*/ 127116 w 158819"/>
              <a:gd name="connsiteY1" fmla="*/ 155864 h 368827"/>
              <a:gd name="connsiteX2" fmla="*/ 114416 w 158819"/>
              <a:gd name="connsiteY2" fmla="*/ 270164 h 368827"/>
              <a:gd name="connsiteX3" fmla="*/ 111241 w 158819"/>
              <a:gd name="connsiteY3" fmla="*/ 368589 h 368827"/>
              <a:gd name="connsiteX4" fmla="*/ 136641 w 158819"/>
              <a:gd name="connsiteY4" fmla="*/ 241589 h 368827"/>
              <a:gd name="connsiteX5" fmla="*/ 152516 w 158819"/>
              <a:gd name="connsiteY5" fmla="*/ 197139 h 368827"/>
              <a:gd name="connsiteX6" fmla="*/ 116 w 158819"/>
              <a:gd name="connsiteY6" fmla="*/ 289 h 36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19" h="368827">
                <a:moveTo>
                  <a:pt x="116" y="289"/>
                </a:moveTo>
                <a:cubicBezTo>
                  <a:pt x="-4117" y="-6590"/>
                  <a:pt x="108066" y="110885"/>
                  <a:pt x="127116" y="155864"/>
                </a:cubicBezTo>
                <a:cubicBezTo>
                  <a:pt x="146166" y="200843"/>
                  <a:pt x="117062" y="234710"/>
                  <a:pt x="114416" y="270164"/>
                </a:cubicBezTo>
                <a:cubicBezTo>
                  <a:pt x="111770" y="305618"/>
                  <a:pt x="107537" y="373351"/>
                  <a:pt x="111241" y="368589"/>
                </a:cubicBezTo>
                <a:cubicBezTo>
                  <a:pt x="114945" y="363827"/>
                  <a:pt x="129762" y="270164"/>
                  <a:pt x="136641" y="241589"/>
                </a:cubicBezTo>
                <a:cubicBezTo>
                  <a:pt x="143520" y="213014"/>
                  <a:pt x="171037" y="234181"/>
                  <a:pt x="152516" y="197139"/>
                </a:cubicBezTo>
                <a:cubicBezTo>
                  <a:pt x="133995" y="160097"/>
                  <a:pt x="4349" y="7168"/>
                  <a:pt x="116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2EB3AA61-7EA0-6D9E-A498-F276946FE282}"/>
              </a:ext>
            </a:extLst>
          </p:cNvPr>
          <p:cNvSpPr/>
          <p:nvPr/>
        </p:nvSpPr>
        <p:spPr>
          <a:xfrm>
            <a:off x="3053244" y="6928072"/>
            <a:ext cx="579062" cy="335360"/>
          </a:xfrm>
          <a:custGeom>
            <a:avLst/>
            <a:gdLst>
              <a:gd name="connsiteX0" fmla="*/ 575781 w 579062"/>
              <a:gd name="connsiteY0" fmla="*/ 2953 h 335360"/>
              <a:gd name="connsiteX1" fmla="*/ 353531 w 579062"/>
              <a:gd name="connsiteY1" fmla="*/ 56928 h 335360"/>
              <a:gd name="connsiteX2" fmla="*/ 137631 w 579062"/>
              <a:gd name="connsiteY2" fmla="*/ 222028 h 335360"/>
              <a:gd name="connsiteX3" fmla="*/ 178906 w 579062"/>
              <a:gd name="connsiteY3" fmla="*/ 183928 h 335360"/>
              <a:gd name="connsiteX4" fmla="*/ 1106 w 579062"/>
              <a:gd name="connsiteY4" fmla="*/ 333153 h 335360"/>
              <a:gd name="connsiteX5" fmla="*/ 112231 w 579062"/>
              <a:gd name="connsiteY5" fmla="*/ 260128 h 335360"/>
              <a:gd name="connsiteX6" fmla="*/ 283681 w 579062"/>
              <a:gd name="connsiteY6" fmla="*/ 85503 h 335360"/>
              <a:gd name="connsiteX7" fmla="*/ 175731 w 579062"/>
              <a:gd name="connsiteY7" fmla="*/ 133128 h 335360"/>
              <a:gd name="connsiteX8" fmla="*/ 575781 w 579062"/>
              <a:gd name="connsiteY8" fmla="*/ 2953 h 33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062" h="335360">
                <a:moveTo>
                  <a:pt x="575781" y="2953"/>
                </a:moveTo>
                <a:cubicBezTo>
                  <a:pt x="605414" y="-9747"/>
                  <a:pt x="426556" y="20416"/>
                  <a:pt x="353531" y="56928"/>
                </a:cubicBezTo>
                <a:cubicBezTo>
                  <a:pt x="280506" y="93440"/>
                  <a:pt x="166735" y="200861"/>
                  <a:pt x="137631" y="222028"/>
                </a:cubicBezTo>
                <a:cubicBezTo>
                  <a:pt x="108527" y="243195"/>
                  <a:pt x="201660" y="165407"/>
                  <a:pt x="178906" y="183928"/>
                </a:cubicBezTo>
                <a:cubicBezTo>
                  <a:pt x="156152" y="202449"/>
                  <a:pt x="12218" y="320453"/>
                  <a:pt x="1106" y="333153"/>
                </a:cubicBezTo>
                <a:cubicBezTo>
                  <a:pt x="-10006" y="345853"/>
                  <a:pt x="65135" y="301403"/>
                  <a:pt x="112231" y="260128"/>
                </a:cubicBezTo>
                <a:cubicBezTo>
                  <a:pt x="159327" y="218853"/>
                  <a:pt x="273098" y="106670"/>
                  <a:pt x="283681" y="85503"/>
                </a:cubicBezTo>
                <a:cubicBezTo>
                  <a:pt x="294264" y="64336"/>
                  <a:pt x="129694" y="150061"/>
                  <a:pt x="175731" y="133128"/>
                </a:cubicBezTo>
                <a:cubicBezTo>
                  <a:pt x="221768" y="116195"/>
                  <a:pt x="546148" y="15653"/>
                  <a:pt x="575781" y="295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1EFE1B08-3298-759A-9FD7-250530448030}"/>
              </a:ext>
            </a:extLst>
          </p:cNvPr>
          <p:cNvSpPr/>
          <p:nvPr/>
        </p:nvSpPr>
        <p:spPr>
          <a:xfrm>
            <a:off x="2885213" y="7098741"/>
            <a:ext cx="67554" cy="176507"/>
          </a:xfrm>
          <a:custGeom>
            <a:avLst/>
            <a:gdLst>
              <a:gd name="connsiteX0" fmla="*/ 67537 w 67554"/>
              <a:gd name="connsiteY0" fmla="*/ 559 h 176507"/>
              <a:gd name="connsiteX1" fmla="*/ 10387 w 67554"/>
              <a:gd name="connsiteY1" fmla="*/ 172009 h 176507"/>
              <a:gd name="connsiteX2" fmla="*/ 4037 w 67554"/>
              <a:gd name="connsiteY2" fmla="*/ 118034 h 176507"/>
              <a:gd name="connsiteX3" fmla="*/ 67537 w 67554"/>
              <a:gd name="connsiteY3" fmla="*/ 559 h 17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4" h="176507">
                <a:moveTo>
                  <a:pt x="67537" y="559"/>
                </a:moveTo>
                <a:cubicBezTo>
                  <a:pt x="68595" y="9555"/>
                  <a:pt x="20970" y="152430"/>
                  <a:pt x="10387" y="172009"/>
                </a:cubicBezTo>
                <a:cubicBezTo>
                  <a:pt x="-196" y="191588"/>
                  <a:pt x="-3371" y="142376"/>
                  <a:pt x="4037" y="118034"/>
                </a:cubicBezTo>
                <a:cubicBezTo>
                  <a:pt x="11445" y="93692"/>
                  <a:pt x="66479" y="-8437"/>
                  <a:pt x="67537" y="55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E957B48C-B1C4-D874-36A2-B8B3864F52E0}"/>
              </a:ext>
            </a:extLst>
          </p:cNvPr>
          <p:cNvSpPr/>
          <p:nvPr/>
        </p:nvSpPr>
        <p:spPr>
          <a:xfrm>
            <a:off x="2970250" y="6500072"/>
            <a:ext cx="808107" cy="509293"/>
          </a:xfrm>
          <a:custGeom>
            <a:avLst/>
            <a:gdLst>
              <a:gd name="connsiteX0" fmla="*/ 7900 w 808107"/>
              <a:gd name="connsiteY0" fmla="*/ 503978 h 509293"/>
              <a:gd name="connsiteX1" fmla="*/ 798475 w 808107"/>
              <a:gd name="connsiteY1" fmla="*/ 5503 h 509293"/>
              <a:gd name="connsiteX2" fmla="*/ 417475 w 808107"/>
              <a:gd name="connsiteY2" fmla="*/ 253153 h 509293"/>
              <a:gd name="connsiteX3" fmla="*/ 7900 w 808107"/>
              <a:gd name="connsiteY3" fmla="*/ 503978 h 50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107" h="509293">
                <a:moveTo>
                  <a:pt x="7900" y="503978"/>
                </a:moveTo>
                <a:cubicBezTo>
                  <a:pt x="71400" y="462703"/>
                  <a:pt x="730213" y="47307"/>
                  <a:pt x="798475" y="5503"/>
                </a:cubicBezTo>
                <a:cubicBezTo>
                  <a:pt x="866737" y="-36301"/>
                  <a:pt x="554529" y="171132"/>
                  <a:pt x="417475" y="253153"/>
                </a:cubicBezTo>
                <a:cubicBezTo>
                  <a:pt x="280421" y="335174"/>
                  <a:pt x="-55600" y="545253"/>
                  <a:pt x="7900" y="50397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83CDAEDC-5F29-4260-A9D8-0220732439AC}"/>
              </a:ext>
            </a:extLst>
          </p:cNvPr>
          <p:cNvSpPr/>
          <p:nvPr/>
        </p:nvSpPr>
        <p:spPr>
          <a:xfrm>
            <a:off x="3476119" y="6723538"/>
            <a:ext cx="559278" cy="413419"/>
          </a:xfrm>
          <a:custGeom>
            <a:avLst/>
            <a:gdLst>
              <a:gd name="connsiteX0" fmla="*/ 556131 w 559278"/>
              <a:gd name="connsiteY0" fmla="*/ 1112 h 413419"/>
              <a:gd name="connsiteX1" fmla="*/ 191006 w 559278"/>
              <a:gd name="connsiteY1" fmla="*/ 302737 h 413419"/>
              <a:gd name="connsiteX2" fmla="*/ 3681 w 559278"/>
              <a:gd name="connsiteY2" fmla="*/ 410687 h 413419"/>
              <a:gd name="connsiteX3" fmla="*/ 349756 w 559278"/>
              <a:gd name="connsiteY3" fmla="*/ 207487 h 413419"/>
              <a:gd name="connsiteX4" fmla="*/ 556131 w 559278"/>
              <a:gd name="connsiteY4" fmla="*/ 1112 h 41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278" h="413419">
                <a:moveTo>
                  <a:pt x="556131" y="1112"/>
                </a:moveTo>
                <a:cubicBezTo>
                  <a:pt x="529673" y="16987"/>
                  <a:pt x="283081" y="234475"/>
                  <a:pt x="191006" y="302737"/>
                </a:cubicBezTo>
                <a:cubicBezTo>
                  <a:pt x="98931" y="370999"/>
                  <a:pt x="-22777" y="426562"/>
                  <a:pt x="3681" y="410687"/>
                </a:cubicBezTo>
                <a:cubicBezTo>
                  <a:pt x="30139" y="394812"/>
                  <a:pt x="263502" y="271516"/>
                  <a:pt x="349756" y="207487"/>
                </a:cubicBezTo>
                <a:cubicBezTo>
                  <a:pt x="436010" y="143458"/>
                  <a:pt x="582589" y="-14763"/>
                  <a:pt x="556131" y="1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9A4FBBF4-0F5E-24FE-9097-695EF62CE85F}"/>
              </a:ext>
            </a:extLst>
          </p:cNvPr>
          <p:cNvSpPr/>
          <p:nvPr/>
        </p:nvSpPr>
        <p:spPr>
          <a:xfrm>
            <a:off x="3202804" y="7118065"/>
            <a:ext cx="274391" cy="355945"/>
          </a:xfrm>
          <a:custGeom>
            <a:avLst/>
            <a:gdLst>
              <a:gd name="connsiteX0" fmla="*/ 273821 w 274391"/>
              <a:gd name="connsiteY0" fmla="*/ 285 h 355945"/>
              <a:gd name="connsiteX1" fmla="*/ 99196 w 274391"/>
              <a:gd name="connsiteY1" fmla="*/ 171735 h 355945"/>
              <a:gd name="connsiteX2" fmla="*/ 771 w 274391"/>
              <a:gd name="connsiteY2" fmla="*/ 355885 h 355945"/>
              <a:gd name="connsiteX3" fmla="*/ 57921 w 274391"/>
              <a:gd name="connsiteY3" fmla="*/ 190785 h 355945"/>
              <a:gd name="connsiteX4" fmla="*/ 140471 w 274391"/>
              <a:gd name="connsiteY4" fmla="*/ 86010 h 355945"/>
              <a:gd name="connsiteX5" fmla="*/ 35696 w 274391"/>
              <a:gd name="connsiteY5" fmla="*/ 213010 h 355945"/>
              <a:gd name="connsiteX6" fmla="*/ 273821 w 274391"/>
              <a:gd name="connsiteY6" fmla="*/ 285 h 35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91" h="355945">
                <a:moveTo>
                  <a:pt x="273821" y="285"/>
                </a:moveTo>
                <a:cubicBezTo>
                  <a:pt x="284404" y="-6594"/>
                  <a:pt x="144704" y="112468"/>
                  <a:pt x="99196" y="171735"/>
                </a:cubicBezTo>
                <a:cubicBezTo>
                  <a:pt x="53688" y="231002"/>
                  <a:pt x="7650" y="352710"/>
                  <a:pt x="771" y="355885"/>
                </a:cubicBezTo>
                <a:cubicBezTo>
                  <a:pt x="-6108" y="359060"/>
                  <a:pt x="34638" y="235764"/>
                  <a:pt x="57921" y="190785"/>
                </a:cubicBezTo>
                <a:cubicBezTo>
                  <a:pt x="81204" y="145806"/>
                  <a:pt x="144175" y="82306"/>
                  <a:pt x="140471" y="86010"/>
                </a:cubicBezTo>
                <a:cubicBezTo>
                  <a:pt x="136767" y="89714"/>
                  <a:pt x="16646" y="223593"/>
                  <a:pt x="35696" y="213010"/>
                </a:cubicBezTo>
                <a:cubicBezTo>
                  <a:pt x="54746" y="202427"/>
                  <a:pt x="263238" y="7164"/>
                  <a:pt x="273821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5EE3F35F-12A0-4C00-F2F0-996CA3838399}"/>
              </a:ext>
            </a:extLst>
          </p:cNvPr>
          <p:cNvSpPr/>
          <p:nvPr/>
        </p:nvSpPr>
        <p:spPr>
          <a:xfrm>
            <a:off x="3093614" y="7270719"/>
            <a:ext cx="132205" cy="222365"/>
          </a:xfrm>
          <a:custGeom>
            <a:avLst/>
            <a:gdLst>
              <a:gd name="connsiteX0" fmla="*/ 132186 w 132205"/>
              <a:gd name="connsiteY0" fmla="*/ 31 h 222365"/>
              <a:gd name="connsiteX1" fmla="*/ 17886 w 132205"/>
              <a:gd name="connsiteY1" fmla="*/ 149256 h 222365"/>
              <a:gd name="connsiteX2" fmla="*/ 8361 w 132205"/>
              <a:gd name="connsiteY2" fmla="*/ 222281 h 222365"/>
              <a:gd name="connsiteX3" fmla="*/ 8361 w 132205"/>
              <a:gd name="connsiteY3" fmla="*/ 136556 h 222365"/>
              <a:gd name="connsiteX4" fmla="*/ 132186 w 132205"/>
              <a:gd name="connsiteY4" fmla="*/ 31 h 22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205" h="222365">
                <a:moveTo>
                  <a:pt x="132186" y="31"/>
                </a:moveTo>
                <a:cubicBezTo>
                  <a:pt x="133774" y="2148"/>
                  <a:pt x="38524" y="112214"/>
                  <a:pt x="17886" y="149256"/>
                </a:cubicBezTo>
                <a:cubicBezTo>
                  <a:pt x="-2752" y="186298"/>
                  <a:pt x="9949" y="224398"/>
                  <a:pt x="8361" y="222281"/>
                </a:cubicBezTo>
                <a:cubicBezTo>
                  <a:pt x="6773" y="220164"/>
                  <a:pt x="-9631" y="171481"/>
                  <a:pt x="8361" y="136556"/>
                </a:cubicBezTo>
                <a:cubicBezTo>
                  <a:pt x="26353" y="101631"/>
                  <a:pt x="130598" y="-2086"/>
                  <a:pt x="132186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255555E3-1D73-5D65-188C-25C21F41D762}"/>
              </a:ext>
            </a:extLst>
          </p:cNvPr>
          <p:cNvSpPr/>
          <p:nvPr/>
        </p:nvSpPr>
        <p:spPr>
          <a:xfrm>
            <a:off x="2968069" y="7382669"/>
            <a:ext cx="130775" cy="481807"/>
          </a:xfrm>
          <a:custGeom>
            <a:avLst/>
            <a:gdLst>
              <a:gd name="connsiteX0" fmla="*/ 29131 w 130775"/>
              <a:gd name="connsiteY0" fmla="*/ 2381 h 481807"/>
              <a:gd name="connsiteX1" fmla="*/ 41831 w 130775"/>
              <a:gd name="connsiteY1" fmla="*/ 161131 h 481807"/>
              <a:gd name="connsiteX2" fmla="*/ 86281 w 130775"/>
              <a:gd name="connsiteY2" fmla="*/ 329406 h 481807"/>
              <a:gd name="connsiteX3" fmla="*/ 51356 w 130775"/>
              <a:gd name="connsiteY3" fmla="*/ 253206 h 481807"/>
              <a:gd name="connsiteX4" fmla="*/ 130731 w 130775"/>
              <a:gd name="connsiteY4" fmla="*/ 481806 h 481807"/>
              <a:gd name="connsiteX5" fmla="*/ 38656 w 130775"/>
              <a:gd name="connsiteY5" fmla="*/ 256381 h 481807"/>
              <a:gd name="connsiteX6" fmla="*/ 556 w 130775"/>
              <a:gd name="connsiteY6" fmla="*/ 186531 h 481807"/>
              <a:gd name="connsiteX7" fmla="*/ 64056 w 130775"/>
              <a:gd name="connsiteY7" fmla="*/ 288131 h 481807"/>
              <a:gd name="connsiteX8" fmla="*/ 29131 w 130775"/>
              <a:gd name="connsiteY8" fmla="*/ 2381 h 48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775" h="481807">
                <a:moveTo>
                  <a:pt x="29131" y="2381"/>
                </a:moveTo>
                <a:cubicBezTo>
                  <a:pt x="25427" y="-18786"/>
                  <a:pt x="32306" y="106627"/>
                  <a:pt x="41831" y="161131"/>
                </a:cubicBezTo>
                <a:cubicBezTo>
                  <a:pt x="51356" y="215635"/>
                  <a:pt x="84694" y="314060"/>
                  <a:pt x="86281" y="329406"/>
                </a:cubicBezTo>
                <a:cubicBezTo>
                  <a:pt x="87869" y="344752"/>
                  <a:pt x="43948" y="227806"/>
                  <a:pt x="51356" y="253206"/>
                </a:cubicBezTo>
                <a:cubicBezTo>
                  <a:pt x="58764" y="278606"/>
                  <a:pt x="132848" y="481277"/>
                  <a:pt x="130731" y="481806"/>
                </a:cubicBezTo>
                <a:cubicBezTo>
                  <a:pt x="128614" y="482335"/>
                  <a:pt x="60352" y="305593"/>
                  <a:pt x="38656" y="256381"/>
                </a:cubicBezTo>
                <a:cubicBezTo>
                  <a:pt x="16960" y="207169"/>
                  <a:pt x="-3677" y="181239"/>
                  <a:pt x="556" y="186531"/>
                </a:cubicBezTo>
                <a:cubicBezTo>
                  <a:pt x="4789" y="191823"/>
                  <a:pt x="56648" y="316706"/>
                  <a:pt x="64056" y="288131"/>
                </a:cubicBezTo>
                <a:cubicBezTo>
                  <a:pt x="71464" y="259556"/>
                  <a:pt x="32835" y="23548"/>
                  <a:pt x="29131" y="2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6EF6D45E-B225-A70F-0C35-7B20D69754AA}"/>
              </a:ext>
            </a:extLst>
          </p:cNvPr>
          <p:cNvSpPr/>
          <p:nvPr/>
        </p:nvSpPr>
        <p:spPr>
          <a:xfrm>
            <a:off x="3856764" y="6456914"/>
            <a:ext cx="99252" cy="309305"/>
          </a:xfrm>
          <a:custGeom>
            <a:avLst/>
            <a:gdLst>
              <a:gd name="connsiteX0" fmla="*/ 861 w 99252"/>
              <a:gd name="connsiteY0" fmla="*/ 1036 h 309305"/>
              <a:gd name="connsiteX1" fmla="*/ 32611 w 99252"/>
              <a:gd name="connsiteY1" fmla="*/ 153436 h 309305"/>
              <a:gd name="connsiteX2" fmla="*/ 13561 w 99252"/>
              <a:gd name="connsiteY2" fmla="*/ 112161 h 309305"/>
              <a:gd name="connsiteX3" fmla="*/ 96111 w 99252"/>
              <a:gd name="connsiteY3" fmla="*/ 302661 h 309305"/>
              <a:gd name="connsiteX4" fmla="*/ 73886 w 99252"/>
              <a:gd name="connsiteY4" fmla="*/ 242336 h 309305"/>
              <a:gd name="connsiteX5" fmla="*/ 861 w 99252"/>
              <a:gd name="connsiteY5" fmla="*/ 1036 h 30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252" h="309305">
                <a:moveTo>
                  <a:pt x="861" y="1036"/>
                </a:moveTo>
                <a:cubicBezTo>
                  <a:pt x="-6018" y="-13781"/>
                  <a:pt x="30494" y="134915"/>
                  <a:pt x="32611" y="153436"/>
                </a:cubicBezTo>
                <a:cubicBezTo>
                  <a:pt x="34728" y="171957"/>
                  <a:pt x="2978" y="87290"/>
                  <a:pt x="13561" y="112161"/>
                </a:cubicBezTo>
                <a:cubicBezTo>
                  <a:pt x="24144" y="137032"/>
                  <a:pt x="86057" y="280965"/>
                  <a:pt x="96111" y="302661"/>
                </a:cubicBezTo>
                <a:cubicBezTo>
                  <a:pt x="106165" y="324357"/>
                  <a:pt x="90290" y="289961"/>
                  <a:pt x="73886" y="242336"/>
                </a:cubicBezTo>
                <a:cubicBezTo>
                  <a:pt x="57482" y="194711"/>
                  <a:pt x="7740" y="15853"/>
                  <a:pt x="861" y="1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CEB357BB-3346-C66D-62BC-C2C5CAD9F5C3}"/>
              </a:ext>
            </a:extLst>
          </p:cNvPr>
          <p:cNvSpPr/>
          <p:nvPr/>
        </p:nvSpPr>
        <p:spPr>
          <a:xfrm>
            <a:off x="3476310" y="6498842"/>
            <a:ext cx="388419" cy="276626"/>
          </a:xfrm>
          <a:custGeom>
            <a:avLst/>
            <a:gdLst>
              <a:gd name="connsiteX0" fmla="*/ 387665 w 388419"/>
              <a:gd name="connsiteY0" fmla="*/ 383 h 276626"/>
              <a:gd name="connsiteX1" fmla="*/ 130490 w 388419"/>
              <a:gd name="connsiteY1" fmla="*/ 155958 h 276626"/>
              <a:gd name="connsiteX2" fmla="*/ 315 w 388419"/>
              <a:gd name="connsiteY2" fmla="*/ 276608 h 276626"/>
              <a:gd name="connsiteX3" fmla="*/ 92390 w 388419"/>
              <a:gd name="connsiteY3" fmla="*/ 165483 h 276626"/>
              <a:gd name="connsiteX4" fmla="*/ 41590 w 388419"/>
              <a:gd name="connsiteY4" fmla="*/ 203583 h 276626"/>
              <a:gd name="connsiteX5" fmla="*/ 387665 w 388419"/>
              <a:gd name="connsiteY5" fmla="*/ 383 h 27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419" h="276626">
                <a:moveTo>
                  <a:pt x="387665" y="383"/>
                </a:moveTo>
                <a:cubicBezTo>
                  <a:pt x="402482" y="-7555"/>
                  <a:pt x="195048" y="109921"/>
                  <a:pt x="130490" y="155958"/>
                </a:cubicBezTo>
                <a:cubicBezTo>
                  <a:pt x="65932" y="201996"/>
                  <a:pt x="6665" y="275021"/>
                  <a:pt x="315" y="276608"/>
                </a:cubicBezTo>
                <a:cubicBezTo>
                  <a:pt x="-6035" y="278196"/>
                  <a:pt x="85511" y="177654"/>
                  <a:pt x="92390" y="165483"/>
                </a:cubicBezTo>
                <a:cubicBezTo>
                  <a:pt x="99269" y="153312"/>
                  <a:pt x="-4977" y="233216"/>
                  <a:pt x="41590" y="203583"/>
                </a:cubicBezTo>
                <a:cubicBezTo>
                  <a:pt x="88157" y="173950"/>
                  <a:pt x="372848" y="8321"/>
                  <a:pt x="387665" y="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87D331C5-FCE4-5E71-53E3-CE93C64075A5}"/>
              </a:ext>
            </a:extLst>
          </p:cNvPr>
          <p:cNvSpPr/>
          <p:nvPr/>
        </p:nvSpPr>
        <p:spPr>
          <a:xfrm>
            <a:off x="3597758" y="6502018"/>
            <a:ext cx="285287" cy="150996"/>
          </a:xfrm>
          <a:custGeom>
            <a:avLst/>
            <a:gdLst>
              <a:gd name="connsiteX0" fmla="*/ 285267 w 285287"/>
              <a:gd name="connsiteY0" fmla="*/ 382 h 150996"/>
              <a:gd name="connsiteX1" fmla="*/ 2692 w 285287"/>
              <a:gd name="connsiteY1" fmla="*/ 149607 h 150996"/>
              <a:gd name="connsiteX2" fmla="*/ 136042 w 285287"/>
              <a:gd name="connsiteY2" fmla="*/ 76582 h 150996"/>
              <a:gd name="connsiteX3" fmla="*/ 18567 w 285287"/>
              <a:gd name="connsiteY3" fmla="*/ 105157 h 150996"/>
              <a:gd name="connsiteX4" fmla="*/ 285267 w 285287"/>
              <a:gd name="connsiteY4" fmla="*/ 382 h 15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87" h="150996">
                <a:moveTo>
                  <a:pt x="285267" y="382"/>
                </a:moveTo>
                <a:cubicBezTo>
                  <a:pt x="282621" y="7790"/>
                  <a:pt x="27563" y="136907"/>
                  <a:pt x="2692" y="149607"/>
                </a:cubicBezTo>
                <a:cubicBezTo>
                  <a:pt x="-22179" y="162307"/>
                  <a:pt x="133396" y="83990"/>
                  <a:pt x="136042" y="76582"/>
                </a:cubicBezTo>
                <a:cubicBezTo>
                  <a:pt x="138688" y="69174"/>
                  <a:pt x="575" y="114682"/>
                  <a:pt x="18567" y="105157"/>
                </a:cubicBezTo>
                <a:cubicBezTo>
                  <a:pt x="36559" y="95632"/>
                  <a:pt x="287913" y="-7026"/>
                  <a:pt x="285267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9ED2EBF5-095B-D550-FC23-0B87946FCBA9}"/>
              </a:ext>
            </a:extLst>
          </p:cNvPr>
          <p:cNvSpPr/>
          <p:nvPr/>
        </p:nvSpPr>
        <p:spPr>
          <a:xfrm>
            <a:off x="3628807" y="6705600"/>
            <a:ext cx="352914" cy="203367"/>
          </a:xfrm>
          <a:custGeom>
            <a:avLst/>
            <a:gdLst>
              <a:gd name="connsiteX0" fmla="*/ 352643 w 352914"/>
              <a:gd name="connsiteY0" fmla="*/ 0 h 203367"/>
              <a:gd name="connsiteX1" fmla="*/ 133568 w 352914"/>
              <a:gd name="connsiteY1" fmla="*/ 142875 h 203367"/>
              <a:gd name="connsiteX2" fmla="*/ 218 w 352914"/>
              <a:gd name="connsiteY2" fmla="*/ 203200 h 203367"/>
              <a:gd name="connsiteX3" fmla="*/ 101818 w 352914"/>
              <a:gd name="connsiteY3" fmla="*/ 127000 h 203367"/>
              <a:gd name="connsiteX4" fmla="*/ 85943 w 352914"/>
              <a:gd name="connsiteY4" fmla="*/ 142875 h 203367"/>
              <a:gd name="connsiteX5" fmla="*/ 352643 w 352914"/>
              <a:gd name="connsiteY5" fmla="*/ 0 h 20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914" h="203367">
                <a:moveTo>
                  <a:pt x="352643" y="0"/>
                </a:moveTo>
                <a:cubicBezTo>
                  <a:pt x="360580" y="0"/>
                  <a:pt x="192305" y="109008"/>
                  <a:pt x="133568" y="142875"/>
                </a:cubicBezTo>
                <a:cubicBezTo>
                  <a:pt x="74830" y="176742"/>
                  <a:pt x="5510" y="205846"/>
                  <a:pt x="218" y="203200"/>
                </a:cubicBezTo>
                <a:cubicBezTo>
                  <a:pt x="-5074" y="200554"/>
                  <a:pt x="87531" y="137054"/>
                  <a:pt x="101818" y="127000"/>
                </a:cubicBezTo>
                <a:cubicBezTo>
                  <a:pt x="116105" y="116946"/>
                  <a:pt x="47314" y="163513"/>
                  <a:pt x="85943" y="142875"/>
                </a:cubicBezTo>
                <a:cubicBezTo>
                  <a:pt x="124572" y="122237"/>
                  <a:pt x="344706" y="0"/>
                  <a:pt x="35264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79D02286-72FE-32C1-BAF4-8C29A30683CD}"/>
              </a:ext>
            </a:extLst>
          </p:cNvPr>
          <p:cNvSpPr/>
          <p:nvPr/>
        </p:nvSpPr>
        <p:spPr>
          <a:xfrm>
            <a:off x="3428993" y="6724650"/>
            <a:ext cx="255343" cy="175583"/>
          </a:xfrm>
          <a:custGeom>
            <a:avLst/>
            <a:gdLst>
              <a:gd name="connsiteX0" fmla="*/ 7 w 255343"/>
              <a:gd name="connsiteY0" fmla="*/ 0 h 175583"/>
              <a:gd name="connsiteX1" fmla="*/ 146057 w 255343"/>
              <a:gd name="connsiteY1" fmla="*/ 120650 h 175583"/>
              <a:gd name="connsiteX2" fmla="*/ 174632 w 255343"/>
              <a:gd name="connsiteY2" fmla="*/ 146050 h 175583"/>
              <a:gd name="connsiteX3" fmla="*/ 130182 w 255343"/>
              <a:gd name="connsiteY3" fmla="*/ 114300 h 175583"/>
              <a:gd name="connsiteX4" fmla="*/ 254007 w 255343"/>
              <a:gd name="connsiteY4" fmla="*/ 174625 h 175583"/>
              <a:gd name="connsiteX5" fmla="*/ 187332 w 255343"/>
              <a:gd name="connsiteY5" fmla="*/ 149225 h 175583"/>
              <a:gd name="connsiteX6" fmla="*/ 57157 w 255343"/>
              <a:gd name="connsiteY6" fmla="*/ 120650 h 175583"/>
              <a:gd name="connsiteX7" fmla="*/ 152407 w 255343"/>
              <a:gd name="connsiteY7" fmla="*/ 120650 h 175583"/>
              <a:gd name="connsiteX8" fmla="*/ 7 w 255343"/>
              <a:gd name="connsiteY8" fmla="*/ 0 h 17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43" h="175583">
                <a:moveTo>
                  <a:pt x="7" y="0"/>
                </a:moveTo>
                <a:cubicBezTo>
                  <a:pt x="-1051" y="0"/>
                  <a:pt x="116953" y="96308"/>
                  <a:pt x="146057" y="120650"/>
                </a:cubicBezTo>
                <a:cubicBezTo>
                  <a:pt x="175161" y="144992"/>
                  <a:pt x="177278" y="147108"/>
                  <a:pt x="174632" y="146050"/>
                </a:cubicBezTo>
                <a:cubicBezTo>
                  <a:pt x="171986" y="144992"/>
                  <a:pt x="116953" y="109538"/>
                  <a:pt x="130182" y="114300"/>
                </a:cubicBezTo>
                <a:cubicBezTo>
                  <a:pt x="143411" y="119062"/>
                  <a:pt x="244482" y="168804"/>
                  <a:pt x="254007" y="174625"/>
                </a:cubicBezTo>
                <a:cubicBezTo>
                  <a:pt x="263532" y="180446"/>
                  <a:pt x="220140" y="158221"/>
                  <a:pt x="187332" y="149225"/>
                </a:cubicBezTo>
                <a:cubicBezTo>
                  <a:pt x="154524" y="140229"/>
                  <a:pt x="62978" y="125412"/>
                  <a:pt x="57157" y="120650"/>
                </a:cubicBezTo>
                <a:cubicBezTo>
                  <a:pt x="51336" y="115888"/>
                  <a:pt x="161932" y="137583"/>
                  <a:pt x="152407" y="120650"/>
                </a:cubicBezTo>
                <a:cubicBezTo>
                  <a:pt x="142882" y="103717"/>
                  <a:pt x="1065" y="0"/>
                  <a:pt x="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B981548D-8210-97D1-7562-300D071E7071}"/>
              </a:ext>
            </a:extLst>
          </p:cNvPr>
          <p:cNvSpPr/>
          <p:nvPr/>
        </p:nvSpPr>
        <p:spPr>
          <a:xfrm>
            <a:off x="3626861" y="6549842"/>
            <a:ext cx="247491" cy="275311"/>
          </a:xfrm>
          <a:custGeom>
            <a:avLst/>
            <a:gdLst>
              <a:gd name="connsiteX0" fmla="*/ 221239 w 247491"/>
              <a:gd name="connsiteY0" fmla="*/ 183 h 275311"/>
              <a:gd name="connsiteX1" fmla="*/ 240289 w 247491"/>
              <a:gd name="connsiteY1" fmla="*/ 111308 h 275311"/>
              <a:gd name="connsiteX2" fmla="*/ 183139 w 247491"/>
              <a:gd name="connsiteY2" fmla="*/ 158933 h 275311"/>
              <a:gd name="connsiteX3" fmla="*/ 230764 w 247491"/>
              <a:gd name="connsiteY3" fmla="*/ 124008 h 275311"/>
              <a:gd name="connsiteX4" fmla="*/ 5339 w 247491"/>
              <a:gd name="connsiteY4" fmla="*/ 273233 h 275311"/>
              <a:gd name="connsiteX5" fmla="*/ 84714 w 247491"/>
              <a:gd name="connsiteY5" fmla="*/ 206558 h 275311"/>
              <a:gd name="connsiteX6" fmla="*/ 240289 w 247491"/>
              <a:gd name="connsiteY6" fmla="*/ 139883 h 275311"/>
              <a:gd name="connsiteX7" fmla="*/ 221239 w 247491"/>
              <a:gd name="connsiteY7" fmla="*/ 183 h 275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491" h="275311">
                <a:moveTo>
                  <a:pt x="221239" y="183"/>
                </a:moveTo>
                <a:cubicBezTo>
                  <a:pt x="221239" y="-4579"/>
                  <a:pt x="246639" y="84850"/>
                  <a:pt x="240289" y="111308"/>
                </a:cubicBezTo>
                <a:cubicBezTo>
                  <a:pt x="233939" y="137766"/>
                  <a:pt x="184727" y="156816"/>
                  <a:pt x="183139" y="158933"/>
                </a:cubicBezTo>
                <a:cubicBezTo>
                  <a:pt x="181551" y="161050"/>
                  <a:pt x="260397" y="104958"/>
                  <a:pt x="230764" y="124008"/>
                </a:cubicBezTo>
                <a:cubicBezTo>
                  <a:pt x="201131" y="143058"/>
                  <a:pt x="29681" y="259475"/>
                  <a:pt x="5339" y="273233"/>
                </a:cubicBezTo>
                <a:cubicBezTo>
                  <a:pt x="-19003" y="286991"/>
                  <a:pt x="45556" y="228783"/>
                  <a:pt x="84714" y="206558"/>
                </a:cubicBezTo>
                <a:cubicBezTo>
                  <a:pt x="123872" y="184333"/>
                  <a:pt x="216477" y="170575"/>
                  <a:pt x="240289" y="139883"/>
                </a:cubicBezTo>
                <a:cubicBezTo>
                  <a:pt x="264101" y="109191"/>
                  <a:pt x="221239" y="4945"/>
                  <a:pt x="221239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C2E38F74-BE44-BDB7-4B08-BA3965572A91}"/>
              </a:ext>
            </a:extLst>
          </p:cNvPr>
          <p:cNvSpPr/>
          <p:nvPr/>
        </p:nvSpPr>
        <p:spPr>
          <a:xfrm>
            <a:off x="3558977" y="6588075"/>
            <a:ext cx="228979" cy="142959"/>
          </a:xfrm>
          <a:custGeom>
            <a:avLst/>
            <a:gdLst>
              <a:gd name="connsiteX0" fmla="*/ 198 w 228979"/>
              <a:gd name="connsiteY0" fmla="*/ 142925 h 142959"/>
              <a:gd name="connsiteX1" fmla="*/ 98623 w 228979"/>
              <a:gd name="connsiteY1" fmla="*/ 66725 h 142959"/>
              <a:gd name="connsiteX2" fmla="*/ 228798 w 228979"/>
              <a:gd name="connsiteY2" fmla="*/ 50 h 142959"/>
              <a:gd name="connsiteX3" fmla="*/ 124023 w 228979"/>
              <a:gd name="connsiteY3" fmla="*/ 57200 h 142959"/>
              <a:gd name="connsiteX4" fmla="*/ 198 w 228979"/>
              <a:gd name="connsiteY4" fmla="*/ 142925 h 14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979" h="142959">
                <a:moveTo>
                  <a:pt x="198" y="142925"/>
                </a:moveTo>
                <a:cubicBezTo>
                  <a:pt x="-4035" y="144512"/>
                  <a:pt x="60523" y="90537"/>
                  <a:pt x="98623" y="66725"/>
                </a:cubicBezTo>
                <a:cubicBezTo>
                  <a:pt x="136723" y="42913"/>
                  <a:pt x="224565" y="1637"/>
                  <a:pt x="228798" y="50"/>
                </a:cubicBezTo>
                <a:cubicBezTo>
                  <a:pt x="233031" y="-1537"/>
                  <a:pt x="162123" y="34975"/>
                  <a:pt x="124023" y="57200"/>
                </a:cubicBezTo>
                <a:cubicBezTo>
                  <a:pt x="85923" y="79425"/>
                  <a:pt x="4431" y="141338"/>
                  <a:pt x="198" y="142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619F3F83-6410-EC96-83E2-57E4745D62D6}"/>
              </a:ext>
            </a:extLst>
          </p:cNvPr>
          <p:cNvSpPr/>
          <p:nvPr/>
        </p:nvSpPr>
        <p:spPr>
          <a:xfrm>
            <a:off x="4307057" y="6848419"/>
            <a:ext cx="33176" cy="318500"/>
          </a:xfrm>
          <a:custGeom>
            <a:avLst/>
            <a:gdLst>
              <a:gd name="connsiteX0" fmla="*/ 33168 w 33176"/>
              <a:gd name="connsiteY0" fmla="*/ 56 h 318500"/>
              <a:gd name="connsiteX1" fmla="*/ 7768 w 33176"/>
              <a:gd name="connsiteY1" fmla="*/ 139756 h 318500"/>
              <a:gd name="connsiteX2" fmla="*/ 23643 w 33176"/>
              <a:gd name="connsiteY2" fmla="*/ 317556 h 318500"/>
              <a:gd name="connsiteX3" fmla="*/ 7768 w 33176"/>
              <a:gd name="connsiteY3" fmla="*/ 206431 h 318500"/>
              <a:gd name="connsiteX4" fmla="*/ 4593 w 33176"/>
              <a:gd name="connsiteY4" fmla="*/ 123881 h 318500"/>
              <a:gd name="connsiteX5" fmla="*/ 33168 w 33176"/>
              <a:gd name="connsiteY5" fmla="*/ 56 h 31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76" h="318500">
                <a:moveTo>
                  <a:pt x="33168" y="56"/>
                </a:moveTo>
                <a:cubicBezTo>
                  <a:pt x="33697" y="2702"/>
                  <a:pt x="9355" y="86839"/>
                  <a:pt x="7768" y="139756"/>
                </a:cubicBezTo>
                <a:cubicBezTo>
                  <a:pt x="6181" y="192673"/>
                  <a:pt x="23643" y="306444"/>
                  <a:pt x="23643" y="317556"/>
                </a:cubicBezTo>
                <a:cubicBezTo>
                  <a:pt x="23643" y="328668"/>
                  <a:pt x="10943" y="238710"/>
                  <a:pt x="7768" y="206431"/>
                </a:cubicBezTo>
                <a:cubicBezTo>
                  <a:pt x="4593" y="174152"/>
                  <a:pt x="-5990" y="159335"/>
                  <a:pt x="4593" y="123881"/>
                </a:cubicBezTo>
                <a:cubicBezTo>
                  <a:pt x="15176" y="88427"/>
                  <a:pt x="32639" y="-2590"/>
                  <a:pt x="33168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3E8D2D41-31D1-D397-BA73-67FBA29172F5}"/>
              </a:ext>
            </a:extLst>
          </p:cNvPr>
          <p:cNvSpPr/>
          <p:nvPr/>
        </p:nvSpPr>
        <p:spPr>
          <a:xfrm>
            <a:off x="3843803" y="6933457"/>
            <a:ext cx="503902" cy="278288"/>
          </a:xfrm>
          <a:custGeom>
            <a:avLst/>
            <a:gdLst>
              <a:gd name="connsiteX0" fmla="*/ 20172 w 503902"/>
              <a:gd name="connsiteY0" fmla="*/ 743 h 278288"/>
              <a:gd name="connsiteX1" fmla="*/ 4297 w 503902"/>
              <a:gd name="connsiteY1" fmla="*/ 89643 h 278288"/>
              <a:gd name="connsiteX2" fmla="*/ 96372 w 503902"/>
              <a:gd name="connsiteY2" fmla="*/ 137268 h 278288"/>
              <a:gd name="connsiteX3" fmla="*/ 42397 w 503902"/>
              <a:gd name="connsiteY3" fmla="*/ 130918 h 278288"/>
              <a:gd name="connsiteX4" fmla="*/ 280522 w 503902"/>
              <a:gd name="connsiteY4" fmla="*/ 194418 h 278288"/>
              <a:gd name="connsiteX5" fmla="*/ 217022 w 503902"/>
              <a:gd name="connsiteY5" fmla="*/ 188068 h 278288"/>
              <a:gd name="connsiteX6" fmla="*/ 502772 w 503902"/>
              <a:gd name="connsiteY6" fmla="*/ 276968 h 278288"/>
              <a:gd name="connsiteX7" fmla="*/ 305922 w 503902"/>
              <a:gd name="connsiteY7" fmla="*/ 235693 h 278288"/>
              <a:gd name="connsiteX8" fmla="*/ 39222 w 503902"/>
              <a:gd name="connsiteY8" fmla="*/ 159493 h 278288"/>
              <a:gd name="connsiteX9" fmla="*/ 131297 w 503902"/>
              <a:gd name="connsiteY9" fmla="*/ 184893 h 278288"/>
              <a:gd name="connsiteX10" fmla="*/ 64622 w 503902"/>
              <a:gd name="connsiteY10" fmla="*/ 143618 h 278288"/>
              <a:gd name="connsiteX11" fmla="*/ 20172 w 503902"/>
              <a:gd name="connsiteY11" fmla="*/ 743 h 2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3902" h="278288">
                <a:moveTo>
                  <a:pt x="20172" y="743"/>
                </a:moveTo>
                <a:cubicBezTo>
                  <a:pt x="10118" y="-8253"/>
                  <a:pt x="-8403" y="66889"/>
                  <a:pt x="4297" y="89643"/>
                </a:cubicBezTo>
                <a:cubicBezTo>
                  <a:pt x="16997" y="112397"/>
                  <a:pt x="90022" y="130389"/>
                  <a:pt x="96372" y="137268"/>
                </a:cubicBezTo>
                <a:cubicBezTo>
                  <a:pt x="102722" y="144147"/>
                  <a:pt x="11705" y="121393"/>
                  <a:pt x="42397" y="130918"/>
                </a:cubicBezTo>
                <a:cubicBezTo>
                  <a:pt x="73089" y="140443"/>
                  <a:pt x="251418" y="184893"/>
                  <a:pt x="280522" y="194418"/>
                </a:cubicBezTo>
                <a:cubicBezTo>
                  <a:pt x="309626" y="203943"/>
                  <a:pt x="179980" y="174310"/>
                  <a:pt x="217022" y="188068"/>
                </a:cubicBezTo>
                <a:cubicBezTo>
                  <a:pt x="254064" y="201826"/>
                  <a:pt x="487955" y="269031"/>
                  <a:pt x="502772" y="276968"/>
                </a:cubicBezTo>
                <a:cubicBezTo>
                  <a:pt x="517589" y="284906"/>
                  <a:pt x="383180" y="255272"/>
                  <a:pt x="305922" y="235693"/>
                </a:cubicBezTo>
                <a:cubicBezTo>
                  <a:pt x="228664" y="216114"/>
                  <a:pt x="68326" y="167960"/>
                  <a:pt x="39222" y="159493"/>
                </a:cubicBezTo>
                <a:cubicBezTo>
                  <a:pt x="10118" y="151026"/>
                  <a:pt x="127064" y="187539"/>
                  <a:pt x="131297" y="184893"/>
                </a:cubicBezTo>
                <a:cubicBezTo>
                  <a:pt x="135530" y="182247"/>
                  <a:pt x="82085" y="172722"/>
                  <a:pt x="64622" y="143618"/>
                </a:cubicBezTo>
                <a:cubicBezTo>
                  <a:pt x="47159" y="114514"/>
                  <a:pt x="30226" y="9739"/>
                  <a:pt x="20172" y="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538FF41B-8176-472B-3C36-7F9DF5575EF1}"/>
              </a:ext>
            </a:extLst>
          </p:cNvPr>
          <p:cNvSpPr/>
          <p:nvPr/>
        </p:nvSpPr>
        <p:spPr>
          <a:xfrm>
            <a:off x="4574430" y="7736134"/>
            <a:ext cx="95995" cy="580985"/>
          </a:xfrm>
          <a:custGeom>
            <a:avLst/>
            <a:gdLst>
              <a:gd name="connsiteX0" fmla="*/ 95995 w 95995"/>
              <a:gd name="connsiteY0" fmla="*/ 1341 h 580985"/>
              <a:gd name="connsiteX1" fmla="*/ 35670 w 95995"/>
              <a:gd name="connsiteY1" fmla="*/ 233116 h 580985"/>
              <a:gd name="connsiteX2" fmla="*/ 80120 w 95995"/>
              <a:gd name="connsiteY2" fmla="*/ 172791 h 580985"/>
              <a:gd name="connsiteX3" fmla="*/ 3920 w 95995"/>
              <a:gd name="connsiteY3" fmla="*/ 341066 h 580985"/>
              <a:gd name="connsiteX4" fmla="*/ 10270 w 95995"/>
              <a:gd name="connsiteY4" fmla="*/ 579191 h 580985"/>
              <a:gd name="connsiteX5" fmla="*/ 3920 w 95995"/>
              <a:gd name="connsiteY5" fmla="*/ 439491 h 580985"/>
              <a:gd name="connsiteX6" fmla="*/ 22970 w 95995"/>
              <a:gd name="connsiteY6" fmla="*/ 242641 h 580985"/>
              <a:gd name="connsiteX7" fmla="*/ 35670 w 95995"/>
              <a:gd name="connsiteY7" fmla="*/ 356941 h 580985"/>
              <a:gd name="connsiteX8" fmla="*/ 95995 w 95995"/>
              <a:gd name="connsiteY8" fmla="*/ 1341 h 58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995" h="580985">
                <a:moveTo>
                  <a:pt x="95995" y="1341"/>
                </a:moveTo>
                <a:cubicBezTo>
                  <a:pt x="95995" y="-19296"/>
                  <a:pt x="38316" y="204541"/>
                  <a:pt x="35670" y="233116"/>
                </a:cubicBezTo>
                <a:cubicBezTo>
                  <a:pt x="33024" y="261691"/>
                  <a:pt x="85412" y="154799"/>
                  <a:pt x="80120" y="172791"/>
                </a:cubicBezTo>
                <a:cubicBezTo>
                  <a:pt x="74828" y="190783"/>
                  <a:pt x="15562" y="273333"/>
                  <a:pt x="3920" y="341066"/>
                </a:cubicBezTo>
                <a:cubicBezTo>
                  <a:pt x="-7722" y="408799"/>
                  <a:pt x="10270" y="562787"/>
                  <a:pt x="10270" y="579191"/>
                </a:cubicBezTo>
                <a:cubicBezTo>
                  <a:pt x="10270" y="595595"/>
                  <a:pt x="1803" y="495583"/>
                  <a:pt x="3920" y="439491"/>
                </a:cubicBezTo>
                <a:cubicBezTo>
                  <a:pt x="6037" y="383399"/>
                  <a:pt x="17678" y="256399"/>
                  <a:pt x="22970" y="242641"/>
                </a:cubicBezTo>
                <a:cubicBezTo>
                  <a:pt x="28262" y="228883"/>
                  <a:pt x="25087" y="390279"/>
                  <a:pt x="35670" y="356941"/>
                </a:cubicBezTo>
                <a:cubicBezTo>
                  <a:pt x="46253" y="323604"/>
                  <a:pt x="95995" y="21978"/>
                  <a:pt x="95995" y="1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DAAF192D-DBF9-577C-C5EE-8A0AF3B7B06A}"/>
              </a:ext>
            </a:extLst>
          </p:cNvPr>
          <p:cNvSpPr/>
          <p:nvPr/>
        </p:nvSpPr>
        <p:spPr>
          <a:xfrm>
            <a:off x="3164061" y="7216637"/>
            <a:ext cx="326025" cy="486330"/>
          </a:xfrm>
          <a:custGeom>
            <a:avLst/>
            <a:gdLst>
              <a:gd name="connsiteX0" fmla="*/ 325264 w 326025"/>
              <a:gd name="connsiteY0" fmla="*/ 138 h 486330"/>
              <a:gd name="connsiteX1" fmla="*/ 137939 w 326025"/>
              <a:gd name="connsiteY1" fmla="*/ 190638 h 486330"/>
              <a:gd name="connsiteX2" fmla="*/ 23639 w 326025"/>
              <a:gd name="connsiteY2" fmla="*/ 285888 h 486330"/>
              <a:gd name="connsiteX3" fmla="*/ 1414 w 326025"/>
              <a:gd name="connsiteY3" fmla="*/ 339863 h 486330"/>
              <a:gd name="connsiteX4" fmla="*/ 29989 w 326025"/>
              <a:gd name="connsiteY4" fmla="*/ 485913 h 486330"/>
              <a:gd name="connsiteX5" fmla="*/ 1414 w 326025"/>
              <a:gd name="connsiteY5" fmla="*/ 381138 h 486330"/>
              <a:gd name="connsiteX6" fmla="*/ 17289 w 326025"/>
              <a:gd name="connsiteY6" fmla="*/ 295413 h 486330"/>
              <a:gd name="connsiteX7" fmla="*/ 125239 w 326025"/>
              <a:gd name="connsiteY7" fmla="*/ 193813 h 486330"/>
              <a:gd name="connsiteX8" fmla="*/ 201439 w 326025"/>
              <a:gd name="connsiteY8" fmla="*/ 79513 h 486330"/>
              <a:gd name="connsiteX9" fmla="*/ 61739 w 326025"/>
              <a:gd name="connsiteY9" fmla="*/ 222388 h 486330"/>
              <a:gd name="connsiteX10" fmla="*/ 325264 w 326025"/>
              <a:gd name="connsiteY10" fmla="*/ 138 h 48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6025" h="486330">
                <a:moveTo>
                  <a:pt x="325264" y="138"/>
                </a:moveTo>
                <a:cubicBezTo>
                  <a:pt x="337964" y="-5154"/>
                  <a:pt x="188210" y="143013"/>
                  <a:pt x="137939" y="190638"/>
                </a:cubicBezTo>
                <a:cubicBezTo>
                  <a:pt x="87668" y="238263"/>
                  <a:pt x="46393" y="261017"/>
                  <a:pt x="23639" y="285888"/>
                </a:cubicBezTo>
                <a:cubicBezTo>
                  <a:pt x="885" y="310759"/>
                  <a:pt x="356" y="306526"/>
                  <a:pt x="1414" y="339863"/>
                </a:cubicBezTo>
                <a:cubicBezTo>
                  <a:pt x="2472" y="373200"/>
                  <a:pt x="29989" y="479034"/>
                  <a:pt x="29989" y="485913"/>
                </a:cubicBezTo>
                <a:cubicBezTo>
                  <a:pt x="29989" y="492792"/>
                  <a:pt x="3531" y="412888"/>
                  <a:pt x="1414" y="381138"/>
                </a:cubicBezTo>
                <a:cubicBezTo>
                  <a:pt x="-703" y="349388"/>
                  <a:pt x="-3348" y="326634"/>
                  <a:pt x="17289" y="295413"/>
                </a:cubicBezTo>
                <a:cubicBezTo>
                  <a:pt x="37926" y="264192"/>
                  <a:pt x="94547" y="229796"/>
                  <a:pt x="125239" y="193813"/>
                </a:cubicBezTo>
                <a:cubicBezTo>
                  <a:pt x="155931" y="157830"/>
                  <a:pt x="212022" y="74751"/>
                  <a:pt x="201439" y="79513"/>
                </a:cubicBezTo>
                <a:cubicBezTo>
                  <a:pt x="190856" y="84276"/>
                  <a:pt x="41631" y="227680"/>
                  <a:pt x="61739" y="222388"/>
                </a:cubicBezTo>
                <a:cubicBezTo>
                  <a:pt x="81847" y="217096"/>
                  <a:pt x="312564" y="5430"/>
                  <a:pt x="325264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0D9F767E-CF88-D34A-AB1B-1AED4E7A4CD0}"/>
              </a:ext>
            </a:extLst>
          </p:cNvPr>
          <p:cNvSpPr/>
          <p:nvPr/>
        </p:nvSpPr>
        <p:spPr>
          <a:xfrm>
            <a:off x="3490187" y="6986481"/>
            <a:ext cx="344137" cy="184927"/>
          </a:xfrm>
          <a:custGeom>
            <a:avLst/>
            <a:gdLst>
              <a:gd name="connsiteX0" fmla="*/ 338863 w 344137"/>
              <a:gd name="connsiteY0" fmla="*/ 1694 h 184927"/>
              <a:gd name="connsiteX1" fmla="*/ 2313 w 344137"/>
              <a:gd name="connsiteY1" fmla="*/ 182669 h 184927"/>
              <a:gd name="connsiteX2" fmla="*/ 195988 w 344137"/>
              <a:gd name="connsiteY2" fmla="*/ 96944 h 184927"/>
              <a:gd name="connsiteX3" fmla="*/ 338863 w 344137"/>
              <a:gd name="connsiteY3" fmla="*/ 1694 h 18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137" h="184927">
                <a:moveTo>
                  <a:pt x="338863" y="1694"/>
                </a:moveTo>
                <a:cubicBezTo>
                  <a:pt x="306584" y="15982"/>
                  <a:pt x="26125" y="166794"/>
                  <a:pt x="2313" y="182669"/>
                </a:cubicBezTo>
                <a:cubicBezTo>
                  <a:pt x="-21500" y="198544"/>
                  <a:pt x="145188" y="126577"/>
                  <a:pt x="195988" y="96944"/>
                </a:cubicBezTo>
                <a:cubicBezTo>
                  <a:pt x="246788" y="67311"/>
                  <a:pt x="371142" y="-12594"/>
                  <a:pt x="338863" y="1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8B518C6F-084E-26BA-0369-9F550F1EBCFE}"/>
              </a:ext>
            </a:extLst>
          </p:cNvPr>
          <p:cNvSpPr/>
          <p:nvPr/>
        </p:nvSpPr>
        <p:spPr>
          <a:xfrm>
            <a:off x="3825638" y="7140397"/>
            <a:ext cx="550914" cy="190681"/>
          </a:xfrm>
          <a:custGeom>
            <a:avLst/>
            <a:gdLst>
              <a:gd name="connsiteX0" fmla="*/ 237 w 550914"/>
              <a:gd name="connsiteY0" fmla="*/ 178 h 190681"/>
              <a:gd name="connsiteX1" fmla="*/ 339962 w 550914"/>
              <a:gd name="connsiteY1" fmla="*/ 89078 h 190681"/>
              <a:gd name="connsiteX2" fmla="*/ 238362 w 550914"/>
              <a:gd name="connsiteY2" fmla="*/ 63678 h 190681"/>
              <a:gd name="connsiteX3" fmla="*/ 511412 w 550914"/>
              <a:gd name="connsiteY3" fmla="*/ 111303 h 190681"/>
              <a:gd name="connsiteX4" fmla="*/ 546337 w 550914"/>
              <a:gd name="connsiteY4" fmla="*/ 190678 h 190681"/>
              <a:gd name="connsiteX5" fmla="*/ 482837 w 550914"/>
              <a:gd name="connsiteY5" fmla="*/ 114478 h 190681"/>
              <a:gd name="connsiteX6" fmla="*/ 289162 w 550914"/>
              <a:gd name="connsiteY6" fmla="*/ 66853 h 190681"/>
              <a:gd name="connsiteX7" fmla="*/ 237 w 550914"/>
              <a:gd name="connsiteY7" fmla="*/ 178 h 1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914" h="190681">
                <a:moveTo>
                  <a:pt x="237" y="178"/>
                </a:moveTo>
                <a:cubicBezTo>
                  <a:pt x="8704" y="3882"/>
                  <a:pt x="300275" y="78495"/>
                  <a:pt x="339962" y="89078"/>
                </a:cubicBezTo>
                <a:cubicBezTo>
                  <a:pt x="379650" y="99661"/>
                  <a:pt x="209787" y="59974"/>
                  <a:pt x="238362" y="63678"/>
                </a:cubicBezTo>
                <a:cubicBezTo>
                  <a:pt x="266937" y="67382"/>
                  <a:pt x="460083" y="90136"/>
                  <a:pt x="511412" y="111303"/>
                </a:cubicBezTo>
                <a:cubicBezTo>
                  <a:pt x="562741" y="132470"/>
                  <a:pt x="551100" y="190149"/>
                  <a:pt x="546337" y="190678"/>
                </a:cubicBezTo>
                <a:cubicBezTo>
                  <a:pt x="541575" y="191207"/>
                  <a:pt x="525699" y="135115"/>
                  <a:pt x="482837" y="114478"/>
                </a:cubicBezTo>
                <a:cubicBezTo>
                  <a:pt x="439975" y="93841"/>
                  <a:pt x="365891" y="82199"/>
                  <a:pt x="289162" y="66853"/>
                </a:cubicBezTo>
                <a:cubicBezTo>
                  <a:pt x="212433" y="51507"/>
                  <a:pt x="-8230" y="-3526"/>
                  <a:pt x="237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7D6CFDEC-F9CB-9AB0-13BC-10A67053B462}"/>
              </a:ext>
            </a:extLst>
          </p:cNvPr>
          <p:cNvSpPr/>
          <p:nvPr/>
        </p:nvSpPr>
        <p:spPr>
          <a:xfrm>
            <a:off x="3111382" y="7244828"/>
            <a:ext cx="1024628" cy="567107"/>
          </a:xfrm>
          <a:custGeom>
            <a:avLst/>
            <a:gdLst>
              <a:gd name="connsiteX0" fmla="*/ 69968 w 1024628"/>
              <a:gd name="connsiteY0" fmla="*/ 543447 h 567107"/>
              <a:gd name="connsiteX1" fmla="*/ 489068 w 1024628"/>
              <a:gd name="connsiteY1" fmla="*/ 302147 h 567107"/>
              <a:gd name="connsiteX2" fmla="*/ 412868 w 1024628"/>
              <a:gd name="connsiteY2" fmla="*/ 343422 h 567107"/>
              <a:gd name="connsiteX3" fmla="*/ 752593 w 1024628"/>
              <a:gd name="connsiteY3" fmla="*/ 168797 h 567107"/>
              <a:gd name="connsiteX4" fmla="*/ 682743 w 1024628"/>
              <a:gd name="connsiteY4" fmla="*/ 191022 h 567107"/>
              <a:gd name="connsiteX5" fmla="*/ 1016118 w 1024628"/>
              <a:gd name="connsiteY5" fmla="*/ 6872 h 567107"/>
              <a:gd name="connsiteX6" fmla="*/ 882768 w 1024628"/>
              <a:gd name="connsiteY6" fmla="*/ 64022 h 567107"/>
              <a:gd name="connsiteX7" fmla="*/ 428743 w 1024628"/>
              <a:gd name="connsiteY7" fmla="*/ 295797 h 567107"/>
              <a:gd name="connsiteX8" fmla="*/ 606543 w 1024628"/>
              <a:gd name="connsiteY8" fmla="*/ 254522 h 567107"/>
              <a:gd name="connsiteX9" fmla="*/ 181093 w 1024628"/>
              <a:gd name="connsiteY9" fmla="*/ 470422 h 567107"/>
              <a:gd name="connsiteX10" fmla="*/ 9643 w 1024628"/>
              <a:gd name="connsiteY10" fmla="*/ 549797 h 567107"/>
              <a:gd name="connsiteX11" fmla="*/ 69968 w 1024628"/>
              <a:gd name="connsiteY11" fmla="*/ 543447 h 5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4628" h="567107">
                <a:moveTo>
                  <a:pt x="69968" y="543447"/>
                </a:moveTo>
                <a:cubicBezTo>
                  <a:pt x="149872" y="502172"/>
                  <a:pt x="431918" y="335484"/>
                  <a:pt x="489068" y="302147"/>
                </a:cubicBezTo>
                <a:cubicBezTo>
                  <a:pt x="546218" y="268809"/>
                  <a:pt x="412868" y="343422"/>
                  <a:pt x="412868" y="343422"/>
                </a:cubicBezTo>
                <a:lnTo>
                  <a:pt x="752593" y="168797"/>
                </a:lnTo>
                <a:cubicBezTo>
                  <a:pt x="797572" y="143397"/>
                  <a:pt x="638822" y="218009"/>
                  <a:pt x="682743" y="191022"/>
                </a:cubicBezTo>
                <a:cubicBezTo>
                  <a:pt x="726664" y="164034"/>
                  <a:pt x="982781" y="28039"/>
                  <a:pt x="1016118" y="6872"/>
                </a:cubicBezTo>
                <a:cubicBezTo>
                  <a:pt x="1049455" y="-14295"/>
                  <a:pt x="980664" y="15868"/>
                  <a:pt x="882768" y="64022"/>
                </a:cubicBezTo>
                <a:cubicBezTo>
                  <a:pt x="784872" y="112176"/>
                  <a:pt x="474780" y="264047"/>
                  <a:pt x="428743" y="295797"/>
                </a:cubicBezTo>
                <a:cubicBezTo>
                  <a:pt x="382706" y="327547"/>
                  <a:pt x="647818" y="225418"/>
                  <a:pt x="606543" y="254522"/>
                </a:cubicBezTo>
                <a:cubicBezTo>
                  <a:pt x="565268" y="283626"/>
                  <a:pt x="280576" y="421210"/>
                  <a:pt x="181093" y="470422"/>
                </a:cubicBezTo>
                <a:cubicBezTo>
                  <a:pt x="81610" y="519634"/>
                  <a:pt x="26576" y="537626"/>
                  <a:pt x="9643" y="549797"/>
                </a:cubicBezTo>
                <a:cubicBezTo>
                  <a:pt x="-7290" y="561968"/>
                  <a:pt x="-9936" y="584722"/>
                  <a:pt x="69968" y="54344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AD4D9731-6D26-3762-02B8-1D6455858405}"/>
              </a:ext>
            </a:extLst>
          </p:cNvPr>
          <p:cNvSpPr/>
          <p:nvPr/>
        </p:nvSpPr>
        <p:spPr>
          <a:xfrm>
            <a:off x="4072706" y="7219253"/>
            <a:ext cx="229254" cy="419985"/>
          </a:xfrm>
          <a:custGeom>
            <a:avLst/>
            <a:gdLst>
              <a:gd name="connsiteX0" fmla="*/ 819 w 229254"/>
              <a:gd name="connsiteY0" fmla="*/ 697 h 419985"/>
              <a:gd name="connsiteX1" fmla="*/ 143694 w 229254"/>
              <a:gd name="connsiteY1" fmla="*/ 118172 h 419985"/>
              <a:gd name="connsiteX2" fmla="*/ 169094 w 229254"/>
              <a:gd name="connsiteY2" fmla="*/ 219772 h 419985"/>
              <a:gd name="connsiteX3" fmla="*/ 181794 w 229254"/>
              <a:gd name="connsiteY3" fmla="*/ 159447 h 419985"/>
              <a:gd name="connsiteX4" fmla="*/ 223069 w 229254"/>
              <a:gd name="connsiteY4" fmla="*/ 216597 h 419985"/>
              <a:gd name="connsiteX5" fmla="*/ 156394 w 229254"/>
              <a:gd name="connsiteY5" fmla="*/ 419797 h 419985"/>
              <a:gd name="connsiteX6" fmla="*/ 197669 w 229254"/>
              <a:gd name="connsiteY6" fmla="*/ 251522 h 419985"/>
              <a:gd name="connsiteX7" fmla="*/ 210369 w 229254"/>
              <a:gd name="connsiteY7" fmla="*/ 159447 h 419985"/>
              <a:gd name="connsiteX8" fmla="*/ 216719 w 229254"/>
              <a:gd name="connsiteY8" fmla="*/ 175322 h 419985"/>
              <a:gd name="connsiteX9" fmla="*/ 819 w 229254"/>
              <a:gd name="connsiteY9" fmla="*/ 697 h 41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254" h="419985">
                <a:moveTo>
                  <a:pt x="819" y="697"/>
                </a:moveTo>
                <a:cubicBezTo>
                  <a:pt x="-11352" y="-8828"/>
                  <a:pt x="115648" y="81660"/>
                  <a:pt x="143694" y="118172"/>
                </a:cubicBezTo>
                <a:cubicBezTo>
                  <a:pt x="171740" y="154684"/>
                  <a:pt x="162744" y="212893"/>
                  <a:pt x="169094" y="219772"/>
                </a:cubicBezTo>
                <a:cubicBezTo>
                  <a:pt x="175444" y="226651"/>
                  <a:pt x="172798" y="159976"/>
                  <a:pt x="181794" y="159447"/>
                </a:cubicBezTo>
                <a:cubicBezTo>
                  <a:pt x="190790" y="158918"/>
                  <a:pt x="227302" y="173205"/>
                  <a:pt x="223069" y="216597"/>
                </a:cubicBezTo>
                <a:cubicBezTo>
                  <a:pt x="218836" y="259989"/>
                  <a:pt x="160627" y="413976"/>
                  <a:pt x="156394" y="419797"/>
                </a:cubicBezTo>
                <a:cubicBezTo>
                  <a:pt x="152161" y="425618"/>
                  <a:pt x="188673" y="294914"/>
                  <a:pt x="197669" y="251522"/>
                </a:cubicBezTo>
                <a:cubicBezTo>
                  <a:pt x="206665" y="208130"/>
                  <a:pt x="207194" y="172147"/>
                  <a:pt x="210369" y="159447"/>
                </a:cubicBezTo>
                <a:cubicBezTo>
                  <a:pt x="213544" y="146747"/>
                  <a:pt x="246882" y="200722"/>
                  <a:pt x="216719" y="175322"/>
                </a:cubicBezTo>
                <a:cubicBezTo>
                  <a:pt x="186556" y="149922"/>
                  <a:pt x="12990" y="10222"/>
                  <a:pt x="819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44D71269-0AFA-E71B-1ED9-1E1F714CC256}"/>
              </a:ext>
            </a:extLst>
          </p:cNvPr>
          <p:cNvSpPr/>
          <p:nvPr/>
        </p:nvSpPr>
        <p:spPr>
          <a:xfrm>
            <a:off x="4127484" y="7238933"/>
            <a:ext cx="102071" cy="287823"/>
          </a:xfrm>
          <a:custGeom>
            <a:avLst/>
            <a:gdLst>
              <a:gd name="connsiteX0" fmla="*/ 16 w 102071"/>
              <a:gd name="connsiteY0" fmla="*/ 67 h 287823"/>
              <a:gd name="connsiteX1" fmla="*/ 66691 w 102071"/>
              <a:gd name="connsiteY1" fmla="*/ 161992 h 287823"/>
              <a:gd name="connsiteX2" fmla="*/ 101616 w 102071"/>
              <a:gd name="connsiteY2" fmla="*/ 285817 h 287823"/>
              <a:gd name="connsiteX3" fmla="*/ 85741 w 102071"/>
              <a:gd name="connsiteY3" fmla="*/ 231842 h 287823"/>
              <a:gd name="connsiteX4" fmla="*/ 73041 w 102071"/>
              <a:gd name="connsiteY4" fmla="*/ 142942 h 287823"/>
              <a:gd name="connsiteX5" fmla="*/ 16 w 102071"/>
              <a:gd name="connsiteY5" fmla="*/ 67 h 28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71" h="287823">
                <a:moveTo>
                  <a:pt x="16" y="67"/>
                </a:moveTo>
                <a:cubicBezTo>
                  <a:pt x="-1042" y="3242"/>
                  <a:pt x="49758" y="114367"/>
                  <a:pt x="66691" y="161992"/>
                </a:cubicBezTo>
                <a:cubicBezTo>
                  <a:pt x="83624" y="209617"/>
                  <a:pt x="98441" y="274175"/>
                  <a:pt x="101616" y="285817"/>
                </a:cubicBezTo>
                <a:cubicBezTo>
                  <a:pt x="104791" y="297459"/>
                  <a:pt x="90503" y="255654"/>
                  <a:pt x="85741" y="231842"/>
                </a:cubicBezTo>
                <a:cubicBezTo>
                  <a:pt x="80979" y="208030"/>
                  <a:pt x="87858" y="178925"/>
                  <a:pt x="73041" y="142942"/>
                </a:cubicBezTo>
                <a:cubicBezTo>
                  <a:pt x="58224" y="106959"/>
                  <a:pt x="1074" y="-3108"/>
                  <a:pt x="16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44DBE326-7A89-DA83-1FE1-A9219BC7C1BA}"/>
              </a:ext>
            </a:extLst>
          </p:cNvPr>
          <p:cNvSpPr/>
          <p:nvPr/>
        </p:nvSpPr>
        <p:spPr>
          <a:xfrm>
            <a:off x="4101982" y="7260941"/>
            <a:ext cx="109283" cy="278101"/>
          </a:xfrm>
          <a:custGeom>
            <a:avLst/>
            <a:gdLst>
              <a:gd name="connsiteX0" fmla="*/ 118 w 109283"/>
              <a:gd name="connsiteY0" fmla="*/ 284 h 278101"/>
              <a:gd name="connsiteX1" fmla="*/ 76318 w 109283"/>
              <a:gd name="connsiteY1" fmla="*/ 178084 h 278101"/>
              <a:gd name="connsiteX2" fmla="*/ 108068 w 109283"/>
              <a:gd name="connsiteY2" fmla="*/ 276509 h 278101"/>
              <a:gd name="connsiteX3" fmla="*/ 95368 w 109283"/>
              <a:gd name="connsiteY3" fmla="*/ 222534 h 278101"/>
              <a:gd name="connsiteX4" fmla="*/ 118 w 109283"/>
              <a:gd name="connsiteY4" fmla="*/ 284 h 27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83" h="278101">
                <a:moveTo>
                  <a:pt x="118" y="284"/>
                </a:moveTo>
                <a:cubicBezTo>
                  <a:pt x="-3057" y="-7124"/>
                  <a:pt x="58326" y="132047"/>
                  <a:pt x="76318" y="178084"/>
                </a:cubicBezTo>
                <a:cubicBezTo>
                  <a:pt x="94310" y="224121"/>
                  <a:pt x="104893" y="269101"/>
                  <a:pt x="108068" y="276509"/>
                </a:cubicBezTo>
                <a:cubicBezTo>
                  <a:pt x="111243" y="283917"/>
                  <a:pt x="108597" y="265396"/>
                  <a:pt x="95368" y="222534"/>
                </a:cubicBezTo>
                <a:cubicBezTo>
                  <a:pt x="82139" y="179672"/>
                  <a:pt x="3293" y="7692"/>
                  <a:pt x="118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5D86E596-1BF4-77DE-C012-DE6041938304}"/>
              </a:ext>
            </a:extLst>
          </p:cNvPr>
          <p:cNvSpPr/>
          <p:nvPr/>
        </p:nvSpPr>
        <p:spPr>
          <a:xfrm>
            <a:off x="3772927" y="7286547"/>
            <a:ext cx="357840" cy="352905"/>
          </a:xfrm>
          <a:custGeom>
            <a:avLst/>
            <a:gdLst>
              <a:gd name="connsiteX0" fmla="*/ 357748 w 357840"/>
              <a:gd name="connsiteY0" fmla="*/ 78 h 352905"/>
              <a:gd name="connsiteX1" fmla="*/ 103748 w 357840"/>
              <a:gd name="connsiteY1" fmla="*/ 146128 h 352905"/>
              <a:gd name="connsiteX2" fmla="*/ 148198 w 357840"/>
              <a:gd name="connsiteY2" fmla="*/ 123903 h 352905"/>
              <a:gd name="connsiteX3" fmla="*/ 30723 w 357840"/>
              <a:gd name="connsiteY3" fmla="*/ 247728 h 352905"/>
              <a:gd name="connsiteX4" fmla="*/ 2148 w 357840"/>
              <a:gd name="connsiteY4" fmla="*/ 352503 h 352905"/>
              <a:gd name="connsiteX5" fmla="*/ 11673 w 357840"/>
              <a:gd name="connsiteY5" fmla="*/ 279478 h 352905"/>
              <a:gd name="connsiteX6" fmla="*/ 87873 w 357840"/>
              <a:gd name="connsiteY6" fmla="*/ 171528 h 352905"/>
              <a:gd name="connsiteX7" fmla="*/ 71998 w 357840"/>
              <a:gd name="connsiteY7" fmla="*/ 168353 h 352905"/>
              <a:gd name="connsiteX8" fmla="*/ 357748 w 357840"/>
              <a:gd name="connsiteY8" fmla="*/ 78 h 35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840" h="352905">
                <a:moveTo>
                  <a:pt x="357748" y="78"/>
                </a:moveTo>
                <a:cubicBezTo>
                  <a:pt x="363040" y="-3626"/>
                  <a:pt x="138673" y="125490"/>
                  <a:pt x="103748" y="146128"/>
                </a:cubicBezTo>
                <a:cubicBezTo>
                  <a:pt x="68823" y="166766"/>
                  <a:pt x="160369" y="106970"/>
                  <a:pt x="148198" y="123903"/>
                </a:cubicBezTo>
                <a:cubicBezTo>
                  <a:pt x="136027" y="140836"/>
                  <a:pt x="55065" y="209628"/>
                  <a:pt x="30723" y="247728"/>
                </a:cubicBezTo>
                <a:cubicBezTo>
                  <a:pt x="6381" y="285828"/>
                  <a:pt x="5323" y="347211"/>
                  <a:pt x="2148" y="352503"/>
                </a:cubicBezTo>
                <a:cubicBezTo>
                  <a:pt x="-1027" y="357795"/>
                  <a:pt x="-2614" y="309640"/>
                  <a:pt x="11673" y="279478"/>
                </a:cubicBezTo>
                <a:cubicBezTo>
                  <a:pt x="25960" y="249316"/>
                  <a:pt x="77819" y="190049"/>
                  <a:pt x="87873" y="171528"/>
                </a:cubicBezTo>
                <a:cubicBezTo>
                  <a:pt x="97927" y="153007"/>
                  <a:pt x="21198" y="194282"/>
                  <a:pt x="71998" y="168353"/>
                </a:cubicBezTo>
                <a:cubicBezTo>
                  <a:pt x="122798" y="142424"/>
                  <a:pt x="352456" y="3782"/>
                  <a:pt x="357748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EBC23068-295D-C5D9-D895-94407548C672}"/>
              </a:ext>
            </a:extLst>
          </p:cNvPr>
          <p:cNvSpPr/>
          <p:nvPr/>
        </p:nvSpPr>
        <p:spPr>
          <a:xfrm>
            <a:off x="3794016" y="7515181"/>
            <a:ext cx="468028" cy="178413"/>
          </a:xfrm>
          <a:custGeom>
            <a:avLst/>
            <a:gdLst>
              <a:gd name="connsiteX0" fmla="*/ 109 w 468028"/>
              <a:gd name="connsiteY0" fmla="*/ 136569 h 178413"/>
              <a:gd name="connsiteX1" fmla="*/ 155684 w 468028"/>
              <a:gd name="connsiteY1" fmla="*/ 149269 h 178413"/>
              <a:gd name="connsiteX2" fmla="*/ 114409 w 468028"/>
              <a:gd name="connsiteY2" fmla="*/ 177844 h 178413"/>
              <a:gd name="connsiteX3" fmla="*/ 269984 w 468028"/>
              <a:gd name="connsiteY3" fmla="*/ 120694 h 178413"/>
              <a:gd name="connsiteX4" fmla="*/ 158859 w 468028"/>
              <a:gd name="connsiteY4" fmla="*/ 158794 h 178413"/>
              <a:gd name="connsiteX5" fmla="*/ 466834 w 468028"/>
              <a:gd name="connsiteY5" fmla="*/ 44 h 178413"/>
              <a:gd name="connsiteX6" fmla="*/ 260459 w 468028"/>
              <a:gd name="connsiteY6" fmla="*/ 142919 h 178413"/>
              <a:gd name="connsiteX7" fmla="*/ 133459 w 468028"/>
              <a:gd name="connsiteY7" fmla="*/ 174669 h 178413"/>
              <a:gd name="connsiteX8" fmla="*/ 109 w 468028"/>
              <a:gd name="connsiteY8" fmla="*/ 136569 h 17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8028" h="178413">
                <a:moveTo>
                  <a:pt x="109" y="136569"/>
                </a:moveTo>
                <a:cubicBezTo>
                  <a:pt x="3813" y="132336"/>
                  <a:pt x="136634" y="142390"/>
                  <a:pt x="155684" y="149269"/>
                </a:cubicBezTo>
                <a:cubicBezTo>
                  <a:pt x="174734" y="156148"/>
                  <a:pt x="95359" y="182606"/>
                  <a:pt x="114409" y="177844"/>
                </a:cubicBezTo>
                <a:cubicBezTo>
                  <a:pt x="133459" y="173082"/>
                  <a:pt x="262576" y="123869"/>
                  <a:pt x="269984" y="120694"/>
                </a:cubicBezTo>
                <a:cubicBezTo>
                  <a:pt x="277392" y="117519"/>
                  <a:pt x="126051" y="178902"/>
                  <a:pt x="158859" y="158794"/>
                </a:cubicBezTo>
                <a:cubicBezTo>
                  <a:pt x="191667" y="138686"/>
                  <a:pt x="449901" y="2690"/>
                  <a:pt x="466834" y="44"/>
                </a:cubicBezTo>
                <a:cubicBezTo>
                  <a:pt x="483767" y="-2602"/>
                  <a:pt x="316022" y="113815"/>
                  <a:pt x="260459" y="142919"/>
                </a:cubicBezTo>
                <a:cubicBezTo>
                  <a:pt x="204897" y="172023"/>
                  <a:pt x="178967" y="170965"/>
                  <a:pt x="133459" y="174669"/>
                </a:cubicBezTo>
                <a:cubicBezTo>
                  <a:pt x="87951" y="178373"/>
                  <a:pt x="-3595" y="140802"/>
                  <a:pt x="109" y="136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C9A6E72F-258B-E36A-2ADF-6EDA8C9A9F68}"/>
              </a:ext>
            </a:extLst>
          </p:cNvPr>
          <p:cNvSpPr/>
          <p:nvPr/>
        </p:nvSpPr>
        <p:spPr>
          <a:xfrm>
            <a:off x="3848221" y="7318143"/>
            <a:ext cx="272990" cy="135886"/>
          </a:xfrm>
          <a:custGeom>
            <a:avLst/>
            <a:gdLst>
              <a:gd name="connsiteX0" fmla="*/ 272929 w 272990"/>
              <a:gd name="connsiteY0" fmla="*/ 232 h 135886"/>
              <a:gd name="connsiteX1" fmla="*/ 31629 w 272990"/>
              <a:gd name="connsiteY1" fmla="*/ 133582 h 135886"/>
              <a:gd name="connsiteX2" fmla="*/ 95129 w 272990"/>
              <a:gd name="connsiteY2" fmla="*/ 85957 h 135886"/>
              <a:gd name="connsiteX3" fmla="*/ 6229 w 272990"/>
              <a:gd name="connsiteY3" fmla="*/ 101832 h 135886"/>
              <a:gd name="connsiteX4" fmla="*/ 272929 w 272990"/>
              <a:gd name="connsiteY4" fmla="*/ 232 h 13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990" h="135886">
                <a:moveTo>
                  <a:pt x="272929" y="232"/>
                </a:moveTo>
                <a:cubicBezTo>
                  <a:pt x="277162" y="5524"/>
                  <a:pt x="61262" y="119294"/>
                  <a:pt x="31629" y="133582"/>
                </a:cubicBezTo>
                <a:cubicBezTo>
                  <a:pt x="1996" y="147870"/>
                  <a:pt x="99362" y="91249"/>
                  <a:pt x="95129" y="85957"/>
                </a:cubicBezTo>
                <a:cubicBezTo>
                  <a:pt x="90896" y="80665"/>
                  <a:pt x="-28167" y="121940"/>
                  <a:pt x="6229" y="101832"/>
                </a:cubicBezTo>
                <a:cubicBezTo>
                  <a:pt x="40625" y="81724"/>
                  <a:pt x="268696" y="-5060"/>
                  <a:pt x="272929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136D6208-1E1D-DF6C-498A-4968EFC08229}"/>
              </a:ext>
            </a:extLst>
          </p:cNvPr>
          <p:cNvSpPr/>
          <p:nvPr/>
        </p:nvSpPr>
        <p:spPr>
          <a:xfrm>
            <a:off x="4095625" y="7284510"/>
            <a:ext cx="115517" cy="269723"/>
          </a:xfrm>
          <a:custGeom>
            <a:avLst/>
            <a:gdLst>
              <a:gd name="connsiteX0" fmla="*/ 125 w 115517"/>
              <a:gd name="connsiteY0" fmla="*/ 2115 h 269723"/>
              <a:gd name="connsiteX1" fmla="*/ 111250 w 115517"/>
              <a:gd name="connsiteY1" fmla="*/ 262465 h 269723"/>
              <a:gd name="connsiteX2" fmla="*/ 92200 w 115517"/>
              <a:gd name="connsiteY2" fmla="*/ 192615 h 269723"/>
              <a:gd name="connsiteX3" fmla="*/ 89025 w 115517"/>
              <a:gd name="connsiteY3" fmla="*/ 141815 h 269723"/>
              <a:gd name="connsiteX4" fmla="*/ 125 w 115517"/>
              <a:gd name="connsiteY4" fmla="*/ 2115 h 26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7" h="269723">
                <a:moveTo>
                  <a:pt x="125" y="2115"/>
                </a:moveTo>
                <a:cubicBezTo>
                  <a:pt x="3829" y="22223"/>
                  <a:pt x="95904" y="230715"/>
                  <a:pt x="111250" y="262465"/>
                </a:cubicBezTo>
                <a:cubicBezTo>
                  <a:pt x="126596" y="294215"/>
                  <a:pt x="95904" y="212723"/>
                  <a:pt x="92200" y="192615"/>
                </a:cubicBezTo>
                <a:cubicBezTo>
                  <a:pt x="88496" y="172507"/>
                  <a:pt x="102254" y="172507"/>
                  <a:pt x="89025" y="141815"/>
                </a:cubicBezTo>
                <a:cubicBezTo>
                  <a:pt x="75796" y="111123"/>
                  <a:pt x="-3579" y="-17993"/>
                  <a:pt x="125" y="2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917C3143-05B5-C68A-94DE-15E66DE47607}"/>
              </a:ext>
            </a:extLst>
          </p:cNvPr>
          <p:cNvSpPr/>
          <p:nvPr/>
        </p:nvSpPr>
        <p:spPr>
          <a:xfrm>
            <a:off x="3897187" y="7453797"/>
            <a:ext cx="240087" cy="113192"/>
          </a:xfrm>
          <a:custGeom>
            <a:avLst/>
            <a:gdLst>
              <a:gd name="connsiteX0" fmla="*/ 239838 w 240087"/>
              <a:gd name="connsiteY0" fmla="*/ 1103 h 113192"/>
              <a:gd name="connsiteX1" fmla="*/ 1713 w 240087"/>
              <a:gd name="connsiteY1" fmla="*/ 112228 h 113192"/>
              <a:gd name="connsiteX2" fmla="*/ 128713 w 240087"/>
              <a:gd name="connsiteY2" fmla="*/ 55078 h 113192"/>
              <a:gd name="connsiteX3" fmla="*/ 49338 w 240087"/>
              <a:gd name="connsiteY3" fmla="*/ 55078 h 113192"/>
              <a:gd name="connsiteX4" fmla="*/ 239838 w 240087"/>
              <a:gd name="connsiteY4" fmla="*/ 1103 h 11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087" h="113192">
                <a:moveTo>
                  <a:pt x="239838" y="1103"/>
                </a:moveTo>
                <a:cubicBezTo>
                  <a:pt x="231901" y="10628"/>
                  <a:pt x="20234" y="103232"/>
                  <a:pt x="1713" y="112228"/>
                </a:cubicBezTo>
                <a:cubicBezTo>
                  <a:pt x="-16808" y="121224"/>
                  <a:pt x="120776" y="64603"/>
                  <a:pt x="128713" y="55078"/>
                </a:cubicBezTo>
                <a:cubicBezTo>
                  <a:pt x="136650" y="45553"/>
                  <a:pt x="34521" y="63545"/>
                  <a:pt x="49338" y="55078"/>
                </a:cubicBezTo>
                <a:cubicBezTo>
                  <a:pt x="64155" y="46611"/>
                  <a:pt x="247775" y="-8422"/>
                  <a:pt x="239838" y="1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73A0906E-3A38-A1D5-D39B-FE4FE4F506EC}"/>
              </a:ext>
            </a:extLst>
          </p:cNvPr>
          <p:cNvSpPr/>
          <p:nvPr/>
        </p:nvSpPr>
        <p:spPr>
          <a:xfrm>
            <a:off x="3704218" y="7625183"/>
            <a:ext cx="473954" cy="107790"/>
          </a:xfrm>
          <a:custGeom>
            <a:avLst/>
            <a:gdLst>
              <a:gd name="connsiteX0" fmla="*/ 61332 w 473954"/>
              <a:gd name="connsiteY0" fmla="*/ 67842 h 107790"/>
              <a:gd name="connsiteX1" fmla="*/ 245482 w 473954"/>
              <a:gd name="connsiteY1" fmla="*/ 86892 h 107790"/>
              <a:gd name="connsiteX2" fmla="*/ 359782 w 473954"/>
              <a:gd name="connsiteY2" fmla="*/ 51967 h 107790"/>
              <a:gd name="connsiteX3" fmla="*/ 470907 w 473954"/>
              <a:gd name="connsiteY3" fmla="*/ 1167 h 107790"/>
              <a:gd name="connsiteX4" fmla="*/ 232782 w 473954"/>
              <a:gd name="connsiteY4" fmla="*/ 105942 h 107790"/>
              <a:gd name="connsiteX5" fmla="*/ 10532 w 473954"/>
              <a:gd name="connsiteY5" fmla="*/ 67842 h 107790"/>
              <a:gd name="connsiteX6" fmla="*/ 61332 w 473954"/>
              <a:gd name="connsiteY6" fmla="*/ 67842 h 10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954" h="107790">
                <a:moveTo>
                  <a:pt x="61332" y="67842"/>
                </a:moveTo>
                <a:cubicBezTo>
                  <a:pt x="100490" y="71017"/>
                  <a:pt x="195740" y="89538"/>
                  <a:pt x="245482" y="86892"/>
                </a:cubicBezTo>
                <a:cubicBezTo>
                  <a:pt x="295224" y="84246"/>
                  <a:pt x="322211" y="66255"/>
                  <a:pt x="359782" y="51967"/>
                </a:cubicBezTo>
                <a:cubicBezTo>
                  <a:pt x="397353" y="37679"/>
                  <a:pt x="492074" y="-7829"/>
                  <a:pt x="470907" y="1167"/>
                </a:cubicBezTo>
                <a:cubicBezTo>
                  <a:pt x="449740" y="10163"/>
                  <a:pt x="309511" y="94830"/>
                  <a:pt x="232782" y="105942"/>
                </a:cubicBezTo>
                <a:cubicBezTo>
                  <a:pt x="156053" y="117055"/>
                  <a:pt x="41224" y="74721"/>
                  <a:pt x="10532" y="67842"/>
                </a:cubicBezTo>
                <a:cubicBezTo>
                  <a:pt x="-20160" y="60963"/>
                  <a:pt x="22174" y="64667"/>
                  <a:pt x="61332" y="6784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FDCB6A97-AF80-8D3D-B03F-C6C9C420FFF4}"/>
              </a:ext>
            </a:extLst>
          </p:cNvPr>
          <p:cNvSpPr/>
          <p:nvPr/>
        </p:nvSpPr>
        <p:spPr>
          <a:xfrm>
            <a:off x="3241673" y="7889872"/>
            <a:ext cx="121476" cy="155582"/>
          </a:xfrm>
          <a:custGeom>
            <a:avLst/>
            <a:gdLst>
              <a:gd name="connsiteX0" fmla="*/ 2 w 121476"/>
              <a:gd name="connsiteY0" fmla="*/ 3 h 155582"/>
              <a:gd name="connsiteX1" fmla="*/ 111127 w 121476"/>
              <a:gd name="connsiteY1" fmla="*/ 85728 h 155582"/>
              <a:gd name="connsiteX2" fmla="*/ 114302 w 121476"/>
              <a:gd name="connsiteY2" fmla="*/ 155578 h 155582"/>
              <a:gd name="connsiteX3" fmla="*/ 114302 w 121476"/>
              <a:gd name="connsiteY3" fmla="*/ 82553 h 155582"/>
              <a:gd name="connsiteX4" fmla="*/ 2 w 121476"/>
              <a:gd name="connsiteY4" fmla="*/ 3 h 15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6" h="155582">
                <a:moveTo>
                  <a:pt x="2" y="3"/>
                </a:moveTo>
                <a:cubicBezTo>
                  <a:pt x="-527" y="532"/>
                  <a:pt x="92077" y="59799"/>
                  <a:pt x="111127" y="85728"/>
                </a:cubicBezTo>
                <a:cubicBezTo>
                  <a:pt x="130177" y="111657"/>
                  <a:pt x="113773" y="156107"/>
                  <a:pt x="114302" y="155578"/>
                </a:cubicBezTo>
                <a:cubicBezTo>
                  <a:pt x="114831" y="155049"/>
                  <a:pt x="130177" y="106366"/>
                  <a:pt x="114302" y="82553"/>
                </a:cubicBezTo>
                <a:cubicBezTo>
                  <a:pt x="98427" y="58741"/>
                  <a:pt x="531" y="-526"/>
                  <a:pt x="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8989F1A1-1596-F0F0-105A-8158473018C0}"/>
              </a:ext>
            </a:extLst>
          </p:cNvPr>
          <p:cNvSpPr/>
          <p:nvPr/>
        </p:nvSpPr>
        <p:spPr>
          <a:xfrm>
            <a:off x="3847793" y="7638989"/>
            <a:ext cx="381602" cy="219231"/>
          </a:xfrm>
          <a:custGeom>
            <a:avLst/>
            <a:gdLst>
              <a:gd name="connsiteX0" fmla="*/ 381307 w 381602"/>
              <a:gd name="connsiteY0" fmla="*/ 61 h 219231"/>
              <a:gd name="connsiteX1" fmla="*/ 209857 w 381602"/>
              <a:gd name="connsiteY1" fmla="*/ 117536 h 219231"/>
              <a:gd name="connsiteX2" fmla="*/ 307 w 381602"/>
              <a:gd name="connsiteY2" fmla="*/ 219136 h 219231"/>
              <a:gd name="connsiteX3" fmla="*/ 168582 w 381602"/>
              <a:gd name="connsiteY3" fmla="*/ 133411 h 219231"/>
              <a:gd name="connsiteX4" fmla="*/ 381307 w 381602"/>
              <a:gd name="connsiteY4" fmla="*/ 61 h 21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02" h="219231">
                <a:moveTo>
                  <a:pt x="381307" y="61"/>
                </a:moveTo>
                <a:cubicBezTo>
                  <a:pt x="388186" y="-2585"/>
                  <a:pt x="273357" y="81024"/>
                  <a:pt x="209857" y="117536"/>
                </a:cubicBezTo>
                <a:cubicBezTo>
                  <a:pt x="146357" y="154048"/>
                  <a:pt x="7186" y="216490"/>
                  <a:pt x="307" y="219136"/>
                </a:cubicBezTo>
                <a:cubicBezTo>
                  <a:pt x="-6572" y="221782"/>
                  <a:pt x="103495" y="168865"/>
                  <a:pt x="168582" y="133411"/>
                </a:cubicBezTo>
                <a:cubicBezTo>
                  <a:pt x="233669" y="97957"/>
                  <a:pt x="374428" y="2707"/>
                  <a:pt x="381307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284DCDEF-1F1A-361A-36F2-D38B3CE98A40}"/>
              </a:ext>
            </a:extLst>
          </p:cNvPr>
          <p:cNvSpPr/>
          <p:nvPr/>
        </p:nvSpPr>
        <p:spPr>
          <a:xfrm>
            <a:off x="3654930" y="7829451"/>
            <a:ext cx="234446" cy="243487"/>
          </a:xfrm>
          <a:custGeom>
            <a:avLst/>
            <a:gdLst>
              <a:gd name="connsiteX0" fmla="*/ 234445 w 234446"/>
              <a:gd name="connsiteY0" fmla="*/ 99 h 243487"/>
              <a:gd name="connsiteX1" fmla="*/ 43945 w 234446"/>
              <a:gd name="connsiteY1" fmla="*/ 162024 h 243487"/>
              <a:gd name="connsiteX2" fmla="*/ 2670 w 234446"/>
              <a:gd name="connsiteY2" fmla="*/ 241399 h 243487"/>
              <a:gd name="connsiteX3" fmla="*/ 94745 w 234446"/>
              <a:gd name="connsiteY3" fmla="*/ 82649 h 243487"/>
              <a:gd name="connsiteX4" fmla="*/ 40770 w 234446"/>
              <a:gd name="connsiteY4" fmla="*/ 136624 h 243487"/>
              <a:gd name="connsiteX5" fmla="*/ 234445 w 234446"/>
              <a:gd name="connsiteY5" fmla="*/ 99 h 24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446" h="243487">
                <a:moveTo>
                  <a:pt x="234445" y="99"/>
                </a:moveTo>
                <a:cubicBezTo>
                  <a:pt x="234974" y="4332"/>
                  <a:pt x="82574" y="121807"/>
                  <a:pt x="43945" y="162024"/>
                </a:cubicBezTo>
                <a:cubicBezTo>
                  <a:pt x="5316" y="202241"/>
                  <a:pt x="-5797" y="254628"/>
                  <a:pt x="2670" y="241399"/>
                </a:cubicBezTo>
                <a:cubicBezTo>
                  <a:pt x="11137" y="228170"/>
                  <a:pt x="88395" y="100111"/>
                  <a:pt x="94745" y="82649"/>
                </a:cubicBezTo>
                <a:cubicBezTo>
                  <a:pt x="101095" y="65187"/>
                  <a:pt x="22778" y="145620"/>
                  <a:pt x="40770" y="136624"/>
                </a:cubicBezTo>
                <a:cubicBezTo>
                  <a:pt x="58762" y="127628"/>
                  <a:pt x="233916" y="-4134"/>
                  <a:pt x="234445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9B837852-F074-3F9A-D30A-4D01B6064AE4}"/>
              </a:ext>
            </a:extLst>
          </p:cNvPr>
          <p:cNvSpPr/>
          <p:nvPr/>
        </p:nvSpPr>
        <p:spPr>
          <a:xfrm>
            <a:off x="3422462" y="7952636"/>
            <a:ext cx="299117" cy="121481"/>
          </a:xfrm>
          <a:custGeom>
            <a:avLst/>
            <a:gdLst>
              <a:gd name="connsiteX0" fmla="*/ 188 w 299117"/>
              <a:gd name="connsiteY0" fmla="*/ 121389 h 121481"/>
              <a:gd name="connsiteX1" fmla="*/ 206563 w 299117"/>
              <a:gd name="connsiteY1" fmla="*/ 10264 h 121481"/>
              <a:gd name="connsiteX2" fmla="*/ 298638 w 299117"/>
              <a:gd name="connsiteY2" fmla="*/ 7089 h 121481"/>
              <a:gd name="connsiteX3" fmla="*/ 171638 w 299117"/>
              <a:gd name="connsiteY3" fmla="*/ 29314 h 121481"/>
              <a:gd name="connsiteX4" fmla="*/ 188 w 299117"/>
              <a:gd name="connsiteY4" fmla="*/ 121389 h 12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117" h="121481">
                <a:moveTo>
                  <a:pt x="188" y="121389"/>
                </a:moveTo>
                <a:cubicBezTo>
                  <a:pt x="6009" y="118214"/>
                  <a:pt x="156821" y="29314"/>
                  <a:pt x="206563" y="10264"/>
                </a:cubicBezTo>
                <a:cubicBezTo>
                  <a:pt x="256305" y="-8786"/>
                  <a:pt x="304459" y="3914"/>
                  <a:pt x="298638" y="7089"/>
                </a:cubicBezTo>
                <a:cubicBezTo>
                  <a:pt x="292817" y="10264"/>
                  <a:pt x="218205" y="13439"/>
                  <a:pt x="171638" y="29314"/>
                </a:cubicBezTo>
                <a:cubicBezTo>
                  <a:pt x="125071" y="45189"/>
                  <a:pt x="-5633" y="124564"/>
                  <a:pt x="188" y="121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8B34C571-F577-8472-E5B1-6A12B6F17878}"/>
              </a:ext>
            </a:extLst>
          </p:cNvPr>
          <p:cNvSpPr/>
          <p:nvPr/>
        </p:nvSpPr>
        <p:spPr>
          <a:xfrm>
            <a:off x="3416163" y="7772398"/>
            <a:ext cx="400588" cy="92012"/>
          </a:xfrm>
          <a:custGeom>
            <a:avLst/>
            <a:gdLst>
              <a:gd name="connsiteX0" fmla="*/ 137 w 400588"/>
              <a:gd name="connsiteY0" fmla="*/ 2 h 92012"/>
              <a:gd name="connsiteX1" fmla="*/ 168412 w 400588"/>
              <a:gd name="connsiteY1" fmla="*/ 85727 h 92012"/>
              <a:gd name="connsiteX2" fmla="*/ 146187 w 400588"/>
              <a:gd name="connsiteY2" fmla="*/ 57152 h 92012"/>
              <a:gd name="connsiteX3" fmla="*/ 400187 w 400588"/>
              <a:gd name="connsiteY3" fmla="*/ 88902 h 92012"/>
              <a:gd name="connsiteX4" fmla="*/ 200162 w 400588"/>
              <a:gd name="connsiteY4" fmla="*/ 82552 h 92012"/>
              <a:gd name="connsiteX5" fmla="*/ 137 w 400588"/>
              <a:gd name="connsiteY5" fmla="*/ 2 h 9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88" h="92012">
                <a:moveTo>
                  <a:pt x="137" y="2"/>
                </a:moveTo>
                <a:cubicBezTo>
                  <a:pt x="-5155" y="531"/>
                  <a:pt x="144070" y="76202"/>
                  <a:pt x="168412" y="85727"/>
                </a:cubicBezTo>
                <a:cubicBezTo>
                  <a:pt x="192754" y="95252"/>
                  <a:pt x="107558" y="56623"/>
                  <a:pt x="146187" y="57152"/>
                </a:cubicBezTo>
                <a:cubicBezTo>
                  <a:pt x="184816" y="57681"/>
                  <a:pt x="391191" y="84669"/>
                  <a:pt x="400187" y="88902"/>
                </a:cubicBezTo>
                <a:cubicBezTo>
                  <a:pt x="409183" y="93135"/>
                  <a:pt x="264720" y="94723"/>
                  <a:pt x="200162" y="82552"/>
                </a:cubicBezTo>
                <a:cubicBezTo>
                  <a:pt x="135604" y="70381"/>
                  <a:pt x="5429" y="-527"/>
                  <a:pt x="137" y="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B306252F-F5AA-CEBF-4CB9-A972B838FF86}"/>
              </a:ext>
            </a:extLst>
          </p:cNvPr>
          <p:cNvSpPr/>
          <p:nvPr/>
        </p:nvSpPr>
        <p:spPr>
          <a:xfrm>
            <a:off x="3228804" y="7978769"/>
            <a:ext cx="279571" cy="383108"/>
          </a:xfrm>
          <a:custGeom>
            <a:avLst/>
            <a:gdLst>
              <a:gd name="connsiteX0" fmla="*/ 171 w 279571"/>
              <a:gd name="connsiteY0" fmla="*/ 6 h 383108"/>
              <a:gd name="connsiteX1" fmla="*/ 123996 w 279571"/>
              <a:gd name="connsiteY1" fmla="*/ 171456 h 383108"/>
              <a:gd name="connsiteX2" fmla="*/ 120821 w 279571"/>
              <a:gd name="connsiteY2" fmla="*/ 247656 h 383108"/>
              <a:gd name="connsiteX3" fmla="*/ 279571 w 279571"/>
              <a:gd name="connsiteY3" fmla="*/ 381006 h 383108"/>
              <a:gd name="connsiteX4" fmla="*/ 120821 w 279571"/>
              <a:gd name="connsiteY4" fmla="*/ 320681 h 383108"/>
              <a:gd name="connsiteX5" fmla="*/ 127171 w 279571"/>
              <a:gd name="connsiteY5" fmla="*/ 206381 h 383108"/>
              <a:gd name="connsiteX6" fmla="*/ 155746 w 279571"/>
              <a:gd name="connsiteY6" fmla="*/ 133356 h 383108"/>
              <a:gd name="connsiteX7" fmla="*/ 98596 w 279571"/>
              <a:gd name="connsiteY7" fmla="*/ 177806 h 383108"/>
              <a:gd name="connsiteX8" fmla="*/ 171 w 279571"/>
              <a:gd name="connsiteY8" fmla="*/ 6 h 38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571" h="383108">
                <a:moveTo>
                  <a:pt x="171" y="6"/>
                </a:moveTo>
                <a:cubicBezTo>
                  <a:pt x="4404" y="-1052"/>
                  <a:pt x="103888" y="130181"/>
                  <a:pt x="123996" y="171456"/>
                </a:cubicBezTo>
                <a:cubicBezTo>
                  <a:pt x="144104" y="212731"/>
                  <a:pt x="94892" y="212731"/>
                  <a:pt x="120821" y="247656"/>
                </a:cubicBezTo>
                <a:cubicBezTo>
                  <a:pt x="146750" y="282581"/>
                  <a:pt x="279571" y="368835"/>
                  <a:pt x="279571" y="381006"/>
                </a:cubicBezTo>
                <a:cubicBezTo>
                  <a:pt x="279571" y="393177"/>
                  <a:pt x="146221" y="349785"/>
                  <a:pt x="120821" y="320681"/>
                </a:cubicBezTo>
                <a:cubicBezTo>
                  <a:pt x="95421" y="291577"/>
                  <a:pt x="121350" y="237602"/>
                  <a:pt x="127171" y="206381"/>
                </a:cubicBezTo>
                <a:cubicBezTo>
                  <a:pt x="132992" y="175160"/>
                  <a:pt x="160508" y="138118"/>
                  <a:pt x="155746" y="133356"/>
                </a:cubicBezTo>
                <a:cubicBezTo>
                  <a:pt x="150984" y="128594"/>
                  <a:pt x="126113" y="199502"/>
                  <a:pt x="98596" y="177806"/>
                </a:cubicBezTo>
                <a:cubicBezTo>
                  <a:pt x="71079" y="156110"/>
                  <a:pt x="-4062" y="1064"/>
                  <a:pt x="171" y="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CBFF1DC6-8A99-FCFC-056E-CCD05F89470C}"/>
              </a:ext>
            </a:extLst>
          </p:cNvPr>
          <p:cNvSpPr/>
          <p:nvPr/>
        </p:nvSpPr>
        <p:spPr>
          <a:xfrm>
            <a:off x="3641721" y="7569191"/>
            <a:ext cx="50848" cy="174662"/>
          </a:xfrm>
          <a:custGeom>
            <a:avLst/>
            <a:gdLst>
              <a:gd name="connsiteX0" fmla="*/ 44454 w 50848"/>
              <a:gd name="connsiteY0" fmla="*/ 9 h 174662"/>
              <a:gd name="connsiteX1" fmla="*/ 9529 w 50848"/>
              <a:gd name="connsiteY1" fmla="*/ 114309 h 174662"/>
              <a:gd name="connsiteX2" fmla="*/ 50804 w 50848"/>
              <a:gd name="connsiteY2" fmla="*/ 174634 h 174662"/>
              <a:gd name="connsiteX3" fmla="*/ 4 w 50848"/>
              <a:gd name="connsiteY3" fmla="*/ 120659 h 174662"/>
              <a:gd name="connsiteX4" fmla="*/ 44454 w 50848"/>
              <a:gd name="connsiteY4" fmla="*/ 9 h 17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48" h="174662">
                <a:moveTo>
                  <a:pt x="44454" y="9"/>
                </a:moveTo>
                <a:cubicBezTo>
                  <a:pt x="46042" y="-1049"/>
                  <a:pt x="8471" y="85205"/>
                  <a:pt x="9529" y="114309"/>
                </a:cubicBezTo>
                <a:cubicBezTo>
                  <a:pt x="10587" y="143413"/>
                  <a:pt x="52392" y="173576"/>
                  <a:pt x="50804" y="174634"/>
                </a:cubicBezTo>
                <a:cubicBezTo>
                  <a:pt x="49216" y="175692"/>
                  <a:pt x="533" y="147117"/>
                  <a:pt x="4" y="120659"/>
                </a:cubicBezTo>
                <a:cubicBezTo>
                  <a:pt x="-525" y="94201"/>
                  <a:pt x="42866" y="1067"/>
                  <a:pt x="4445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EC59FB74-F8AD-B5B1-1A39-02D24F5B5C82}"/>
              </a:ext>
            </a:extLst>
          </p:cNvPr>
          <p:cNvSpPr/>
          <p:nvPr/>
        </p:nvSpPr>
        <p:spPr>
          <a:xfrm>
            <a:off x="3435316" y="7626350"/>
            <a:ext cx="162690" cy="397188"/>
          </a:xfrm>
          <a:custGeom>
            <a:avLst/>
            <a:gdLst>
              <a:gd name="connsiteX0" fmla="*/ 101634 w 162690"/>
              <a:gd name="connsiteY0" fmla="*/ 0 h 397188"/>
              <a:gd name="connsiteX1" fmla="*/ 95284 w 162690"/>
              <a:gd name="connsiteY1" fmla="*/ 152400 h 397188"/>
              <a:gd name="connsiteX2" fmla="*/ 133384 w 162690"/>
              <a:gd name="connsiteY2" fmla="*/ 247650 h 397188"/>
              <a:gd name="connsiteX3" fmla="*/ 34 w 162690"/>
              <a:gd name="connsiteY3" fmla="*/ 396875 h 397188"/>
              <a:gd name="connsiteX4" fmla="*/ 120684 w 162690"/>
              <a:gd name="connsiteY4" fmla="*/ 285750 h 397188"/>
              <a:gd name="connsiteX5" fmla="*/ 161959 w 162690"/>
              <a:gd name="connsiteY5" fmla="*/ 244475 h 397188"/>
              <a:gd name="connsiteX6" fmla="*/ 92109 w 162690"/>
              <a:gd name="connsiteY6" fmla="*/ 152400 h 397188"/>
              <a:gd name="connsiteX7" fmla="*/ 101634 w 162690"/>
              <a:gd name="connsiteY7" fmla="*/ 0 h 3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690" h="397188">
                <a:moveTo>
                  <a:pt x="101634" y="0"/>
                </a:moveTo>
                <a:cubicBezTo>
                  <a:pt x="102163" y="0"/>
                  <a:pt x="89992" y="111125"/>
                  <a:pt x="95284" y="152400"/>
                </a:cubicBezTo>
                <a:cubicBezTo>
                  <a:pt x="100576" y="193675"/>
                  <a:pt x="149259" y="206904"/>
                  <a:pt x="133384" y="247650"/>
                </a:cubicBezTo>
                <a:cubicBezTo>
                  <a:pt x="117509" y="288396"/>
                  <a:pt x="2151" y="390525"/>
                  <a:pt x="34" y="396875"/>
                </a:cubicBezTo>
                <a:cubicBezTo>
                  <a:pt x="-2083" y="403225"/>
                  <a:pt x="93696" y="311150"/>
                  <a:pt x="120684" y="285750"/>
                </a:cubicBezTo>
                <a:cubicBezTo>
                  <a:pt x="147672" y="260350"/>
                  <a:pt x="166722" y="266700"/>
                  <a:pt x="161959" y="244475"/>
                </a:cubicBezTo>
                <a:cubicBezTo>
                  <a:pt x="157197" y="222250"/>
                  <a:pt x="102163" y="187325"/>
                  <a:pt x="92109" y="152400"/>
                </a:cubicBezTo>
                <a:cubicBezTo>
                  <a:pt x="82055" y="117475"/>
                  <a:pt x="101105" y="0"/>
                  <a:pt x="101634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A6AD70E7-D539-C2D6-8E51-0B5ADF883959}"/>
              </a:ext>
            </a:extLst>
          </p:cNvPr>
          <p:cNvSpPr/>
          <p:nvPr/>
        </p:nvSpPr>
        <p:spPr>
          <a:xfrm>
            <a:off x="3394060" y="7724349"/>
            <a:ext cx="571954" cy="359896"/>
          </a:xfrm>
          <a:custGeom>
            <a:avLst/>
            <a:gdLst>
              <a:gd name="connsiteX0" fmla="*/ 568340 w 571954"/>
              <a:gd name="connsiteY0" fmla="*/ 3601 h 359896"/>
              <a:gd name="connsiteX1" fmla="*/ 146065 w 571954"/>
              <a:gd name="connsiteY1" fmla="*/ 254426 h 359896"/>
              <a:gd name="connsiteX2" fmla="*/ 15 w 571954"/>
              <a:gd name="connsiteY2" fmla="*/ 359201 h 359896"/>
              <a:gd name="connsiteX3" fmla="*/ 152415 w 571954"/>
              <a:gd name="connsiteY3" fmla="*/ 209976 h 359896"/>
              <a:gd name="connsiteX4" fmla="*/ 44465 w 571954"/>
              <a:gd name="connsiteY4" fmla="*/ 317926 h 359896"/>
              <a:gd name="connsiteX5" fmla="*/ 333390 w 571954"/>
              <a:gd name="connsiteY5" fmla="*/ 121076 h 359896"/>
              <a:gd name="connsiteX6" fmla="*/ 568340 w 571954"/>
              <a:gd name="connsiteY6" fmla="*/ 3601 h 35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954" h="359896">
                <a:moveTo>
                  <a:pt x="568340" y="3601"/>
                </a:moveTo>
                <a:cubicBezTo>
                  <a:pt x="537119" y="25826"/>
                  <a:pt x="240786" y="195159"/>
                  <a:pt x="146065" y="254426"/>
                </a:cubicBezTo>
                <a:cubicBezTo>
                  <a:pt x="51344" y="313693"/>
                  <a:pt x="-1043" y="366609"/>
                  <a:pt x="15" y="359201"/>
                </a:cubicBezTo>
                <a:cubicBezTo>
                  <a:pt x="1073" y="351793"/>
                  <a:pt x="145007" y="216855"/>
                  <a:pt x="152415" y="209976"/>
                </a:cubicBezTo>
                <a:cubicBezTo>
                  <a:pt x="159823" y="203097"/>
                  <a:pt x="14303" y="332743"/>
                  <a:pt x="44465" y="317926"/>
                </a:cubicBezTo>
                <a:cubicBezTo>
                  <a:pt x="74627" y="303109"/>
                  <a:pt x="246078" y="175051"/>
                  <a:pt x="333390" y="121076"/>
                </a:cubicBezTo>
                <a:cubicBezTo>
                  <a:pt x="420702" y="67101"/>
                  <a:pt x="599561" y="-18624"/>
                  <a:pt x="568340" y="360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24804E28-1E1E-EB86-8FEB-114D9347651A}"/>
              </a:ext>
            </a:extLst>
          </p:cNvPr>
          <p:cNvSpPr/>
          <p:nvPr/>
        </p:nvSpPr>
        <p:spPr>
          <a:xfrm>
            <a:off x="3600433" y="8042254"/>
            <a:ext cx="129190" cy="231823"/>
          </a:xfrm>
          <a:custGeom>
            <a:avLst/>
            <a:gdLst>
              <a:gd name="connsiteX0" fmla="*/ 69867 w 129190"/>
              <a:gd name="connsiteY0" fmla="*/ 21 h 231823"/>
              <a:gd name="connsiteX1" fmla="*/ 117492 w 129190"/>
              <a:gd name="connsiteY1" fmla="*/ 127021 h 231823"/>
              <a:gd name="connsiteX2" fmla="*/ 17 w 129190"/>
              <a:gd name="connsiteY2" fmla="*/ 231796 h 231823"/>
              <a:gd name="connsiteX3" fmla="*/ 127017 w 129190"/>
              <a:gd name="connsiteY3" fmla="*/ 117496 h 231823"/>
              <a:gd name="connsiteX4" fmla="*/ 69867 w 129190"/>
              <a:gd name="connsiteY4" fmla="*/ 21 h 23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90" h="231823">
                <a:moveTo>
                  <a:pt x="69867" y="21"/>
                </a:moveTo>
                <a:cubicBezTo>
                  <a:pt x="68280" y="1608"/>
                  <a:pt x="129134" y="88392"/>
                  <a:pt x="117492" y="127021"/>
                </a:cubicBezTo>
                <a:cubicBezTo>
                  <a:pt x="105850" y="165650"/>
                  <a:pt x="-1570" y="233383"/>
                  <a:pt x="17" y="231796"/>
                </a:cubicBezTo>
                <a:cubicBezTo>
                  <a:pt x="1604" y="230209"/>
                  <a:pt x="111671" y="149775"/>
                  <a:pt x="127017" y="117496"/>
                </a:cubicBezTo>
                <a:cubicBezTo>
                  <a:pt x="142363" y="85217"/>
                  <a:pt x="71454" y="-1566"/>
                  <a:pt x="6986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8537F08A-B078-C9C6-099E-A93C2FC9E025}"/>
              </a:ext>
            </a:extLst>
          </p:cNvPr>
          <p:cNvSpPr/>
          <p:nvPr/>
        </p:nvSpPr>
        <p:spPr>
          <a:xfrm>
            <a:off x="3430724" y="8000658"/>
            <a:ext cx="282754" cy="390997"/>
          </a:xfrm>
          <a:custGeom>
            <a:avLst/>
            <a:gdLst>
              <a:gd name="connsiteX0" fmla="*/ 280851 w 282754"/>
              <a:gd name="connsiteY0" fmla="*/ 342 h 390997"/>
              <a:gd name="connsiteX1" fmla="*/ 131626 w 282754"/>
              <a:gd name="connsiteY1" fmla="*/ 108292 h 390997"/>
              <a:gd name="connsiteX2" fmla="*/ 36376 w 282754"/>
              <a:gd name="connsiteY2" fmla="*/ 178142 h 390997"/>
              <a:gd name="connsiteX3" fmla="*/ 61776 w 282754"/>
              <a:gd name="connsiteY3" fmla="*/ 216242 h 390997"/>
              <a:gd name="connsiteX4" fmla="*/ 36376 w 282754"/>
              <a:gd name="connsiteY4" fmla="*/ 203542 h 390997"/>
              <a:gd name="connsiteX5" fmla="*/ 106226 w 282754"/>
              <a:gd name="connsiteY5" fmla="*/ 390867 h 390997"/>
              <a:gd name="connsiteX6" fmla="*/ 45901 w 282754"/>
              <a:gd name="connsiteY6" fmla="*/ 232117 h 390997"/>
              <a:gd name="connsiteX7" fmla="*/ 55426 w 282754"/>
              <a:gd name="connsiteY7" fmla="*/ 168617 h 390997"/>
              <a:gd name="connsiteX8" fmla="*/ 147501 w 282754"/>
              <a:gd name="connsiteY8" fmla="*/ 73367 h 390997"/>
              <a:gd name="connsiteX9" fmla="*/ 1451 w 282754"/>
              <a:gd name="connsiteY9" fmla="*/ 152742 h 390997"/>
              <a:gd name="connsiteX10" fmla="*/ 280851 w 282754"/>
              <a:gd name="connsiteY10" fmla="*/ 342 h 39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754" h="390997">
                <a:moveTo>
                  <a:pt x="280851" y="342"/>
                </a:moveTo>
                <a:cubicBezTo>
                  <a:pt x="302547" y="-7066"/>
                  <a:pt x="131626" y="108292"/>
                  <a:pt x="131626" y="108292"/>
                </a:cubicBezTo>
                <a:cubicBezTo>
                  <a:pt x="90880" y="137925"/>
                  <a:pt x="48018" y="160150"/>
                  <a:pt x="36376" y="178142"/>
                </a:cubicBezTo>
                <a:cubicBezTo>
                  <a:pt x="24734" y="196134"/>
                  <a:pt x="61776" y="212009"/>
                  <a:pt x="61776" y="216242"/>
                </a:cubicBezTo>
                <a:cubicBezTo>
                  <a:pt x="61776" y="220475"/>
                  <a:pt x="28968" y="174438"/>
                  <a:pt x="36376" y="203542"/>
                </a:cubicBezTo>
                <a:cubicBezTo>
                  <a:pt x="43784" y="232646"/>
                  <a:pt x="104639" y="386105"/>
                  <a:pt x="106226" y="390867"/>
                </a:cubicBezTo>
                <a:cubicBezTo>
                  <a:pt x="107813" y="395629"/>
                  <a:pt x="54368" y="269159"/>
                  <a:pt x="45901" y="232117"/>
                </a:cubicBezTo>
                <a:cubicBezTo>
                  <a:pt x="37434" y="195075"/>
                  <a:pt x="38493" y="195075"/>
                  <a:pt x="55426" y="168617"/>
                </a:cubicBezTo>
                <a:cubicBezTo>
                  <a:pt x="72359" y="142159"/>
                  <a:pt x="156497" y="76013"/>
                  <a:pt x="147501" y="73367"/>
                </a:cubicBezTo>
                <a:cubicBezTo>
                  <a:pt x="138505" y="70721"/>
                  <a:pt x="-16541" y="160150"/>
                  <a:pt x="1451" y="152742"/>
                </a:cubicBezTo>
                <a:cubicBezTo>
                  <a:pt x="19443" y="145334"/>
                  <a:pt x="259155" y="7750"/>
                  <a:pt x="280851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601300BC-876B-DE17-AD1B-8DAE30CC1844}"/>
              </a:ext>
            </a:extLst>
          </p:cNvPr>
          <p:cNvSpPr/>
          <p:nvPr/>
        </p:nvSpPr>
        <p:spPr>
          <a:xfrm>
            <a:off x="3345361" y="8289804"/>
            <a:ext cx="297051" cy="518032"/>
          </a:xfrm>
          <a:custGeom>
            <a:avLst/>
            <a:gdLst>
              <a:gd name="connsiteX0" fmla="*/ 1089 w 297051"/>
              <a:gd name="connsiteY0" fmla="*/ 3296 h 518032"/>
              <a:gd name="connsiteX1" fmla="*/ 185239 w 297051"/>
              <a:gd name="connsiteY1" fmla="*/ 412871 h 518032"/>
              <a:gd name="connsiteX2" fmla="*/ 169364 w 297051"/>
              <a:gd name="connsiteY2" fmla="*/ 311271 h 518032"/>
              <a:gd name="connsiteX3" fmla="*/ 242389 w 297051"/>
              <a:gd name="connsiteY3" fmla="*/ 416046 h 518032"/>
              <a:gd name="connsiteX4" fmla="*/ 296364 w 297051"/>
              <a:gd name="connsiteY4" fmla="*/ 517646 h 518032"/>
              <a:gd name="connsiteX5" fmla="*/ 204289 w 297051"/>
              <a:gd name="connsiteY5" fmla="*/ 377946 h 518032"/>
              <a:gd name="connsiteX6" fmla="*/ 112214 w 297051"/>
              <a:gd name="connsiteY6" fmla="*/ 228721 h 518032"/>
              <a:gd name="connsiteX7" fmla="*/ 1089 w 297051"/>
              <a:gd name="connsiteY7" fmla="*/ 3296 h 51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051" h="518032">
                <a:moveTo>
                  <a:pt x="1089" y="3296"/>
                </a:moveTo>
                <a:cubicBezTo>
                  <a:pt x="13260" y="33988"/>
                  <a:pt x="157193" y="361542"/>
                  <a:pt x="185239" y="412871"/>
                </a:cubicBezTo>
                <a:cubicBezTo>
                  <a:pt x="213285" y="464200"/>
                  <a:pt x="159839" y="310742"/>
                  <a:pt x="169364" y="311271"/>
                </a:cubicBezTo>
                <a:cubicBezTo>
                  <a:pt x="178889" y="311800"/>
                  <a:pt x="221222" y="381650"/>
                  <a:pt x="242389" y="416046"/>
                </a:cubicBezTo>
                <a:cubicBezTo>
                  <a:pt x="263556" y="450442"/>
                  <a:pt x="302714" y="523996"/>
                  <a:pt x="296364" y="517646"/>
                </a:cubicBezTo>
                <a:cubicBezTo>
                  <a:pt x="290014" y="511296"/>
                  <a:pt x="234981" y="426100"/>
                  <a:pt x="204289" y="377946"/>
                </a:cubicBezTo>
                <a:cubicBezTo>
                  <a:pt x="173597" y="329792"/>
                  <a:pt x="142376" y="292750"/>
                  <a:pt x="112214" y="228721"/>
                </a:cubicBezTo>
                <a:cubicBezTo>
                  <a:pt x="82052" y="164692"/>
                  <a:pt x="-11082" y="-27396"/>
                  <a:pt x="1089" y="3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BFD91772-2A35-BB51-F290-9C4EEAA61F21}"/>
              </a:ext>
            </a:extLst>
          </p:cNvPr>
          <p:cNvSpPr/>
          <p:nvPr/>
        </p:nvSpPr>
        <p:spPr>
          <a:xfrm>
            <a:off x="3640081" y="8464417"/>
            <a:ext cx="279505" cy="450083"/>
          </a:xfrm>
          <a:custGeom>
            <a:avLst/>
            <a:gdLst>
              <a:gd name="connsiteX0" fmla="*/ 115944 w 279505"/>
              <a:gd name="connsiteY0" fmla="*/ 133 h 450083"/>
              <a:gd name="connsiteX1" fmla="*/ 7994 w 279505"/>
              <a:gd name="connsiteY1" fmla="*/ 155708 h 450083"/>
              <a:gd name="connsiteX2" fmla="*/ 52444 w 279505"/>
              <a:gd name="connsiteY2" fmla="*/ 285883 h 450083"/>
              <a:gd name="connsiteX3" fmla="*/ 14344 w 279505"/>
              <a:gd name="connsiteY3" fmla="*/ 276358 h 450083"/>
              <a:gd name="connsiteX4" fmla="*/ 274694 w 279505"/>
              <a:gd name="connsiteY4" fmla="*/ 441458 h 450083"/>
              <a:gd name="connsiteX5" fmla="*/ 169919 w 279505"/>
              <a:gd name="connsiteY5" fmla="*/ 416058 h 450083"/>
              <a:gd name="connsiteX6" fmla="*/ 1644 w 279505"/>
              <a:gd name="connsiteY6" fmla="*/ 323983 h 450083"/>
              <a:gd name="connsiteX7" fmla="*/ 125469 w 279505"/>
              <a:gd name="connsiteY7" fmla="*/ 352558 h 450083"/>
              <a:gd name="connsiteX8" fmla="*/ 1644 w 279505"/>
              <a:gd name="connsiteY8" fmla="*/ 250958 h 450083"/>
              <a:gd name="connsiteX9" fmla="*/ 52444 w 279505"/>
              <a:gd name="connsiteY9" fmla="*/ 50933 h 450083"/>
              <a:gd name="connsiteX10" fmla="*/ 23869 w 279505"/>
              <a:gd name="connsiteY10" fmla="*/ 127133 h 450083"/>
              <a:gd name="connsiteX11" fmla="*/ 115944 w 279505"/>
              <a:gd name="connsiteY11" fmla="*/ 133 h 4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505" h="450083">
                <a:moveTo>
                  <a:pt x="115944" y="133"/>
                </a:moveTo>
                <a:cubicBezTo>
                  <a:pt x="113298" y="4895"/>
                  <a:pt x="18577" y="108083"/>
                  <a:pt x="7994" y="155708"/>
                </a:cubicBezTo>
                <a:cubicBezTo>
                  <a:pt x="-2589" y="203333"/>
                  <a:pt x="51386" y="265775"/>
                  <a:pt x="52444" y="285883"/>
                </a:cubicBezTo>
                <a:cubicBezTo>
                  <a:pt x="53502" y="305991"/>
                  <a:pt x="-22698" y="250429"/>
                  <a:pt x="14344" y="276358"/>
                </a:cubicBezTo>
                <a:cubicBezTo>
                  <a:pt x="51386" y="302287"/>
                  <a:pt x="248765" y="418175"/>
                  <a:pt x="274694" y="441458"/>
                </a:cubicBezTo>
                <a:cubicBezTo>
                  <a:pt x="300623" y="464741"/>
                  <a:pt x="215427" y="435637"/>
                  <a:pt x="169919" y="416058"/>
                </a:cubicBezTo>
                <a:cubicBezTo>
                  <a:pt x="124411" y="396479"/>
                  <a:pt x="9052" y="334566"/>
                  <a:pt x="1644" y="323983"/>
                </a:cubicBezTo>
                <a:cubicBezTo>
                  <a:pt x="-5764" y="313400"/>
                  <a:pt x="125469" y="364729"/>
                  <a:pt x="125469" y="352558"/>
                </a:cubicBezTo>
                <a:cubicBezTo>
                  <a:pt x="125469" y="340387"/>
                  <a:pt x="13815" y="301229"/>
                  <a:pt x="1644" y="250958"/>
                </a:cubicBezTo>
                <a:cubicBezTo>
                  <a:pt x="-10527" y="200687"/>
                  <a:pt x="48740" y="71571"/>
                  <a:pt x="52444" y="50933"/>
                </a:cubicBezTo>
                <a:cubicBezTo>
                  <a:pt x="56148" y="30295"/>
                  <a:pt x="16461" y="134541"/>
                  <a:pt x="23869" y="127133"/>
                </a:cubicBezTo>
                <a:cubicBezTo>
                  <a:pt x="31277" y="119725"/>
                  <a:pt x="118590" y="-4629"/>
                  <a:pt x="115944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3E3C8162-B071-BC41-A6FA-7EAD6171FEC2}"/>
              </a:ext>
            </a:extLst>
          </p:cNvPr>
          <p:cNvSpPr/>
          <p:nvPr/>
        </p:nvSpPr>
        <p:spPr>
          <a:xfrm>
            <a:off x="3793333" y="8772419"/>
            <a:ext cx="515364" cy="135488"/>
          </a:xfrm>
          <a:custGeom>
            <a:avLst/>
            <a:gdLst>
              <a:gd name="connsiteX0" fmla="*/ 792 w 515364"/>
              <a:gd name="connsiteY0" fmla="*/ 108056 h 135488"/>
              <a:gd name="connsiteX1" fmla="*/ 394492 w 515364"/>
              <a:gd name="connsiteY1" fmla="*/ 31856 h 135488"/>
              <a:gd name="connsiteX2" fmla="*/ 296067 w 515364"/>
              <a:gd name="connsiteY2" fmla="*/ 95356 h 135488"/>
              <a:gd name="connsiteX3" fmla="*/ 515142 w 515364"/>
              <a:gd name="connsiteY3" fmla="*/ 106 h 135488"/>
              <a:gd name="connsiteX4" fmla="*/ 248442 w 515364"/>
              <a:gd name="connsiteY4" fmla="*/ 117581 h 135488"/>
              <a:gd name="connsiteX5" fmla="*/ 172242 w 515364"/>
              <a:gd name="connsiteY5" fmla="*/ 130281 h 135488"/>
              <a:gd name="connsiteX6" fmla="*/ 289717 w 515364"/>
              <a:gd name="connsiteY6" fmla="*/ 69956 h 135488"/>
              <a:gd name="connsiteX7" fmla="*/ 792 w 515364"/>
              <a:gd name="connsiteY7" fmla="*/ 108056 h 13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364" h="135488">
                <a:moveTo>
                  <a:pt x="792" y="108056"/>
                </a:moveTo>
                <a:cubicBezTo>
                  <a:pt x="18254" y="101706"/>
                  <a:pt x="345280" y="33973"/>
                  <a:pt x="394492" y="31856"/>
                </a:cubicBezTo>
                <a:cubicBezTo>
                  <a:pt x="443704" y="29739"/>
                  <a:pt x="275959" y="100648"/>
                  <a:pt x="296067" y="95356"/>
                </a:cubicBezTo>
                <a:cubicBezTo>
                  <a:pt x="316175" y="90064"/>
                  <a:pt x="523079" y="-3598"/>
                  <a:pt x="515142" y="106"/>
                </a:cubicBezTo>
                <a:cubicBezTo>
                  <a:pt x="507205" y="3810"/>
                  <a:pt x="305592" y="95885"/>
                  <a:pt x="248442" y="117581"/>
                </a:cubicBezTo>
                <a:cubicBezTo>
                  <a:pt x="191292" y="139277"/>
                  <a:pt x="165363" y="138219"/>
                  <a:pt x="172242" y="130281"/>
                </a:cubicBezTo>
                <a:cubicBezTo>
                  <a:pt x="179121" y="122343"/>
                  <a:pt x="319350" y="74718"/>
                  <a:pt x="289717" y="69956"/>
                </a:cubicBezTo>
                <a:cubicBezTo>
                  <a:pt x="260084" y="65194"/>
                  <a:pt x="-16670" y="114406"/>
                  <a:pt x="792" y="108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C0CB166C-CC5B-E74E-1DAF-7FD70359E11C}"/>
              </a:ext>
            </a:extLst>
          </p:cNvPr>
          <p:cNvSpPr/>
          <p:nvPr/>
        </p:nvSpPr>
        <p:spPr>
          <a:xfrm>
            <a:off x="3701135" y="8162895"/>
            <a:ext cx="287544" cy="245884"/>
          </a:xfrm>
          <a:custGeom>
            <a:avLst/>
            <a:gdLst>
              <a:gd name="connsiteX0" fmla="*/ 915 w 287544"/>
              <a:gd name="connsiteY0" fmla="*/ 85755 h 245884"/>
              <a:gd name="connsiteX1" fmla="*/ 277140 w 287544"/>
              <a:gd name="connsiteY1" fmla="*/ 238155 h 245884"/>
              <a:gd name="connsiteX2" fmla="*/ 210465 w 287544"/>
              <a:gd name="connsiteY2" fmla="*/ 200055 h 245884"/>
              <a:gd name="connsiteX3" fmla="*/ 32665 w 287544"/>
              <a:gd name="connsiteY3" fmla="*/ 30 h 245884"/>
              <a:gd name="connsiteX4" fmla="*/ 181890 w 287544"/>
              <a:gd name="connsiteY4" fmla="*/ 184180 h 245884"/>
              <a:gd name="connsiteX5" fmla="*/ 915 w 287544"/>
              <a:gd name="connsiteY5" fmla="*/ 85755 h 24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544" h="245884">
                <a:moveTo>
                  <a:pt x="915" y="85755"/>
                </a:moveTo>
                <a:cubicBezTo>
                  <a:pt x="16790" y="94751"/>
                  <a:pt x="242215" y="219105"/>
                  <a:pt x="277140" y="238155"/>
                </a:cubicBezTo>
                <a:cubicBezTo>
                  <a:pt x="312065" y="257205"/>
                  <a:pt x="251211" y="239743"/>
                  <a:pt x="210465" y="200055"/>
                </a:cubicBezTo>
                <a:cubicBezTo>
                  <a:pt x="169719" y="160367"/>
                  <a:pt x="37427" y="2676"/>
                  <a:pt x="32665" y="30"/>
                </a:cubicBezTo>
                <a:cubicBezTo>
                  <a:pt x="27903" y="-2616"/>
                  <a:pt x="182948" y="168834"/>
                  <a:pt x="181890" y="184180"/>
                </a:cubicBezTo>
                <a:cubicBezTo>
                  <a:pt x="180832" y="199526"/>
                  <a:pt x="-14960" y="76759"/>
                  <a:pt x="915" y="85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07EC5E68-67FD-9A8A-7D44-6C28FB371491}"/>
              </a:ext>
            </a:extLst>
          </p:cNvPr>
          <p:cNvSpPr/>
          <p:nvPr/>
        </p:nvSpPr>
        <p:spPr>
          <a:xfrm>
            <a:off x="3689326" y="8400795"/>
            <a:ext cx="568414" cy="133867"/>
          </a:xfrm>
          <a:custGeom>
            <a:avLst/>
            <a:gdLst>
              <a:gd name="connsiteX0" fmla="*/ 24 w 568414"/>
              <a:gd name="connsiteY0" fmla="*/ 133605 h 133867"/>
              <a:gd name="connsiteX1" fmla="*/ 282599 w 568414"/>
              <a:gd name="connsiteY1" fmla="*/ 57405 h 133867"/>
              <a:gd name="connsiteX2" fmla="*/ 419124 w 568414"/>
              <a:gd name="connsiteY2" fmla="*/ 16130 h 133867"/>
              <a:gd name="connsiteX3" fmla="*/ 231799 w 568414"/>
              <a:gd name="connsiteY3" fmla="*/ 25655 h 133867"/>
              <a:gd name="connsiteX4" fmla="*/ 568349 w 568414"/>
              <a:gd name="connsiteY4" fmla="*/ 255 h 133867"/>
              <a:gd name="connsiteX5" fmla="*/ 200049 w 568414"/>
              <a:gd name="connsiteY5" fmla="*/ 12955 h 133867"/>
              <a:gd name="connsiteX6" fmla="*/ 117499 w 568414"/>
              <a:gd name="connsiteY6" fmla="*/ 19305 h 133867"/>
              <a:gd name="connsiteX7" fmla="*/ 298474 w 568414"/>
              <a:gd name="connsiteY7" fmla="*/ 28830 h 133867"/>
              <a:gd name="connsiteX8" fmla="*/ 24 w 568414"/>
              <a:gd name="connsiteY8" fmla="*/ 133605 h 13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414" h="133867">
                <a:moveTo>
                  <a:pt x="24" y="133605"/>
                </a:moveTo>
                <a:cubicBezTo>
                  <a:pt x="-2622" y="138367"/>
                  <a:pt x="212749" y="76984"/>
                  <a:pt x="282599" y="57405"/>
                </a:cubicBezTo>
                <a:cubicBezTo>
                  <a:pt x="352449" y="37826"/>
                  <a:pt x="427591" y="21422"/>
                  <a:pt x="419124" y="16130"/>
                </a:cubicBezTo>
                <a:cubicBezTo>
                  <a:pt x="410657" y="10838"/>
                  <a:pt x="206928" y="28301"/>
                  <a:pt x="231799" y="25655"/>
                </a:cubicBezTo>
                <a:cubicBezTo>
                  <a:pt x="256670" y="23009"/>
                  <a:pt x="573641" y="2372"/>
                  <a:pt x="568349" y="255"/>
                </a:cubicBezTo>
                <a:cubicBezTo>
                  <a:pt x="563057" y="-1862"/>
                  <a:pt x="275191" y="9780"/>
                  <a:pt x="200049" y="12955"/>
                </a:cubicBezTo>
                <a:cubicBezTo>
                  <a:pt x="124907" y="16130"/>
                  <a:pt x="101095" y="16659"/>
                  <a:pt x="117499" y="19305"/>
                </a:cubicBezTo>
                <a:cubicBezTo>
                  <a:pt x="133903" y="21951"/>
                  <a:pt x="315936" y="9780"/>
                  <a:pt x="298474" y="28830"/>
                </a:cubicBezTo>
                <a:cubicBezTo>
                  <a:pt x="281012" y="47880"/>
                  <a:pt x="2670" y="128843"/>
                  <a:pt x="24" y="133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D8D6A79A-3023-363E-7C0B-A4EC41786F99}"/>
              </a:ext>
            </a:extLst>
          </p:cNvPr>
          <p:cNvSpPr/>
          <p:nvPr/>
        </p:nvSpPr>
        <p:spPr>
          <a:xfrm>
            <a:off x="3961733" y="8533927"/>
            <a:ext cx="111812" cy="257672"/>
          </a:xfrm>
          <a:custGeom>
            <a:avLst/>
            <a:gdLst>
              <a:gd name="connsiteX0" fmla="*/ 35592 w 111812"/>
              <a:gd name="connsiteY0" fmla="*/ 473 h 257672"/>
              <a:gd name="connsiteX1" fmla="*/ 13367 w 111812"/>
              <a:gd name="connsiteY1" fmla="*/ 102073 h 257672"/>
              <a:gd name="connsiteX2" fmla="*/ 45117 w 111812"/>
              <a:gd name="connsiteY2" fmla="*/ 165573 h 257672"/>
              <a:gd name="connsiteX3" fmla="*/ 13367 w 111812"/>
              <a:gd name="connsiteY3" fmla="*/ 136998 h 257672"/>
              <a:gd name="connsiteX4" fmla="*/ 111792 w 111812"/>
              <a:gd name="connsiteY4" fmla="*/ 257648 h 257672"/>
              <a:gd name="connsiteX5" fmla="*/ 3842 w 111812"/>
              <a:gd name="connsiteY5" fmla="*/ 146523 h 257672"/>
              <a:gd name="connsiteX6" fmla="*/ 35592 w 111812"/>
              <a:gd name="connsiteY6" fmla="*/ 473 h 25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812" h="257672">
                <a:moveTo>
                  <a:pt x="35592" y="473"/>
                </a:moveTo>
                <a:cubicBezTo>
                  <a:pt x="37179" y="-6935"/>
                  <a:pt x="11780" y="74556"/>
                  <a:pt x="13367" y="102073"/>
                </a:cubicBezTo>
                <a:cubicBezTo>
                  <a:pt x="14954" y="129590"/>
                  <a:pt x="45117" y="159752"/>
                  <a:pt x="45117" y="165573"/>
                </a:cubicBezTo>
                <a:cubicBezTo>
                  <a:pt x="45117" y="171394"/>
                  <a:pt x="2255" y="121652"/>
                  <a:pt x="13367" y="136998"/>
                </a:cubicBezTo>
                <a:cubicBezTo>
                  <a:pt x="24479" y="152344"/>
                  <a:pt x="113379" y="256061"/>
                  <a:pt x="111792" y="257648"/>
                </a:cubicBezTo>
                <a:cubicBezTo>
                  <a:pt x="110205" y="259235"/>
                  <a:pt x="21304" y="183565"/>
                  <a:pt x="3842" y="146523"/>
                </a:cubicBezTo>
                <a:cubicBezTo>
                  <a:pt x="-13620" y="109481"/>
                  <a:pt x="34005" y="7881"/>
                  <a:pt x="35592" y="47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102A772A-939F-E5F9-B76A-F564C9460885}"/>
              </a:ext>
            </a:extLst>
          </p:cNvPr>
          <p:cNvSpPr/>
          <p:nvPr/>
        </p:nvSpPr>
        <p:spPr>
          <a:xfrm>
            <a:off x="4133514" y="8307931"/>
            <a:ext cx="448105" cy="153472"/>
          </a:xfrm>
          <a:custGeom>
            <a:avLst/>
            <a:gdLst>
              <a:gd name="connsiteX0" fmla="*/ 336 w 448105"/>
              <a:gd name="connsiteY0" fmla="*/ 153444 h 153472"/>
              <a:gd name="connsiteX1" fmla="*/ 140036 w 448105"/>
              <a:gd name="connsiteY1" fmla="*/ 77244 h 153472"/>
              <a:gd name="connsiteX2" fmla="*/ 76536 w 448105"/>
              <a:gd name="connsiteY2" fmla="*/ 80419 h 153472"/>
              <a:gd name="connsiteX3" fmla="*/ 311486 w 448105"/>
              <a:gd name="connsiteY3" fmla="*/ 16919 h 153472"/>
              <a:gd name="connsiteX4" fmla="*/ 448011 w 448105"/>
              <a:gd name="connsiteY4" fmla="*/ 1044 h 153472"/>
              <a:gd name="connsiteX5" fmla="*/ 292436 w 448105"/>
              <a:gd name="connsiteY5" fmla="*/ 39144 h 153472"/>
              <a:gd name="connsiteX6" fmla="*/ 143211 w 448105"/>
              <a:gd name="connsiteY6" fmla="*/ 93119 h 153472"/>
              <a:gd name="connsiteX7" fmla="*/ 187661 w 448105"/>
              <a:gd name="connsiteY7" fmla="*/ 67719 h 153472"/>
              <a:gd name="connsiteX8" fmla="*/ 336 w 448105"/>
              <a:gd name="connsiteY8" fmla="*/ 153444 h 15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105" h="153472">
                <a:moveTo>
                  <a:pt x="336" y="153444"/>
                </a:moveTo>
                <a:cubicBezTo>
                  <a:pt x="-7602" y="155032"/>
                  <a:pt x="127336" y="89415"/>
                  <a:pt x="140036" y="77244"/>
                </a:cubicBezTo>
                <a:cubicBezTo>
                  <a:pt x="152736" y="65073"/>
                  <a:pt x="47961" y="90473"/>
                  <a:pt x="76536" y="80419"/>
                </a:cubicBezTo>
                <a:cubicBezTo>
                  <a:pt x="105111" y="70365"/>
                  <a:pt x="249574" y="30148"/>
                  <a:pt x="311486" y="16919"/>
                </a:cubicBezTo>
                <a:cubicBezTo>
                  <a:pt x="373398" y="3690"/>
                  <a:pt x="451186" y="-2660"/>
                  <a:pt x="448011" y="1044"/>
                </a:cubicBezTo>
                <a:cubicBezTo>
                  <a:pt x="444836" y="4748"/>
                  <a:pt x="343236" y="23798"/>
                  <a:pt x="292436" y="39144"/>
                </a:cubicBezTo>
                <a:cubicBezTo>
                  <a:pt x="241636" y="54490"/>
                  <a:pt x="160674" y="88356"/>
                  <a:pt x="143211" y="93119"/>
                </a:cubicBezTo>
                <a:cubicBezTo>
                  <a:pt x="125748" y="97882"/>
                  <a:pt x="216236" y="56607"/>
                  <a:pt x="187661" y="67719"/>
                </a:cubicBezTo>
                <a:cubicBezTo>
                  <a:pt x="159086" y="78831"/>
                  <a:pt x="8274" y="151856"/>
                  <a:pt x="336" y="153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59222D10-D0B4-A1DE-23A5-C8D36BF1EE60}"/>
              </a:ext>
            </a:extLst>
          </p:cNvPr>
          <p:cNvSpPr/>
          <p:nvPr/>
        </p:nvSpPr>
        <p:spPr>
          <a:xfrm>
            <a:off x="4167179" y="8349411"/>
            <a:ext cx="411529" cy="131311"/>
          </a:xfrm>
          <a:custGeom>
            <a:avLst/>
            <a:gdLst>
              <a:gd name="connsiteX0" fmla="*/ 388946 w 411529"/>
              <a:gd name="connsiteY0" fmla="*/ 10364 h 131311"/>
              <a:gd name="connsiteX1" fmla="*/ 52396 w 411529"/>
              <a:gd name="connsiteY1" fmla="*/ 127839 h 131311"/>
              <a:gd name="connsiteX2" fmla="*/ 204796 w 411529"/>
              <a:gd name="connsiteY2" fmla="*/ 54814 h 131311"/>
              <a:gd name="connsiteX3" fmla="*/ 1596 w 411529"/>
              <a:gd name="connsiteY3" fmla="*/ 131014 h 131311"/>
              <a:gd name="connsiteX4" fmla="*/ 338146 w 411529"/>
              <a:gd name="connsiteY4" fmla="*/ 19889 h 131311"/>
              <a:gd name="connsiteX5" fmla="*/ 388946 w 411529"/>
              <a:gd name="connsiteY5" fmla="*/ 10364 h 13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529" h="131311">
                <a:moveTo>
                  <a:pt x="388946" y="10364"/>
                </a:moveTo>
                <a:cubicBezTo>
                  <a:pt x="341321" y="28356"/>
                  <a:pt x="83088" y="120431"/>
                  <a:pt x="52396" y="127839"/>
                </a:cubicBezTo>
                <a:cubicBezTo>
                  <a:pt x="21704" y="135247"/>
                  <a:pt x="213263" y="54285"/>
                  <a:pt x="204796" y="54814"/>
                </a:cubicBezTo>
                <a:cubicBezTo>
                  <a:pt x="196329" y="55343"/>
                  <a:pt x="-20629" y="136835"/>
                  <a:pt x="1596" y="131014"/>
                </a:cubicBezTo>
                <a:cubicBezTo>
                  <a:pt x="23821" y="125193"/>
                  <a:pt x="272529" y="40527"/>
                  <a:pt x="338146" y="19889"/>
                </a:cubicBezTo>
                <a:cubicBezTo>
                  <a:pt x="403763" y="-749"/>
                  <a:pt x="436571" y="-7628"/>
                  <a:pt x="388946" y="10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B644F417-1A49-9392-3617-B50092E6693C}"/>
              </a:ext>
            </a:extLst>
          </p:cNvPr>
          <p:cNvSpPr/>
          <p:nvPr/>
        </p:nvSpPr>
        <p:spPr>
          <a:xfrm>
            <a:off x="4220554" y="8511868"/>
            <a:ext cx="151430" cy="247003"/>
          </a:xfrm>
          <a:custGeom>
            <a:avLst/>
            <a:gdLst>
              <a:gd name="connsiteX0" fmla="*/ 24421 w 151430"/>
              <a:gd name="connsiteY0" fmla="*/ 307 h 247003"/>
              <a:gd name="connsiteX1" fmla="*/ 2196 w 151430"/>
              <a:gd name="connsiteY1" fmla="*/ 114607 h 247003"/>
              <a:gd name="connsiteX2" fmla="*/ 27596 w 151430"/>
              <a:gd name="connsiteY2" fmla="*/ 162232 h 247003"/>
              <a:gd name="connsiteX3" fmla="*/ 5371 w 151430"/>
              <a:gd name="connsiteY3" fmla="*/ 152707 h 247003"/>
              <a:gd name="connsiteX4" fmla="*/ 148246 w 151430"/>
              <a:gd name="connsiteY4" fmla="*/ 244782 h 247003"/>
              <a:gd name="connsiteX5" fmla="*/ 97446 w 151430"/>
              <a:gd name="connsiteY5" fmla="*/ 213032 h 247003"/>
              <a:gd name="connsiteX6" fmla="*/ 14896 w 151430"/>
              <a:gd name="connsiteY6" fmla="*/ 152707 h 247003"/>
              <a:gd name="connsiteX7" fmla="*/ 24421 w 151430"/>
              <a:gd name="connsiteY7" fmla="*/ 307 h 24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430" h="247003">
                <a:moveTo>
                  <a:pt x="24421" y="307"/>
                </a:moveTo>
                <a:cubicBezTo>
                  <a:pt x="22304" y="-6043"/>
                  <a:pt x="1667" y="87620"/>
                  <a:pt x="2196" y="114607"/>
                </a:cubicBezTo>
                <a:cubicBezTo>
                  <a:pt x="2725" y="141594"/>
                  <a:pt x="27067" y="155882"/>
                  <a:pt x="27596" y="162232"/>
                </a:cubicBezTo>
                <a:cubicBezTo>
                  <a:pt x="28125" y="168582"/>
                  <a:pt x="-14737" y="138949"/>
                  <a:pt x="5371" y="152707"/>
                </a:cubicBezTo>
                <a:cubicBezTo>
                  <a:pt x="25479" y="166465"/>
                  <a:pt x="132900" y="234728"/>
                  <a:pt x="148246" y="244782"/>
                </a:cubicBezTo>
                <a:cubicBezTo>
                  <a:pt x="163592" y="254836"/>
                  <a:pt x="119671" y="228378"/>
                  <a:pt x="97446" y="213032"/>
                </a:cubicBezTo>
                <a:cubicBezTo>
                  <a:pt x="75221" y="197686"/>
                  <a:pt x="28125" y="183928"/>
                  <a:pt x="14896" y="152707"/>
                </a:cubicBezTo>
                <a:cubicBezTo>
                  <a:pt x="1667" y="121486"/>
                  <a:pt x="26538" y="6657"/>
                  <a:pt x="24421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E8E9458D-C8AF-2360-B3BA-B14AEEF78178}"/>
              </a:ext>
            </a:extLst>
          </p:cNvPr>
          <p:cNvSpPr/>
          <p:nvPr/>
        </p:nvSpPr>
        <p:spPr>
          <a:xfrm>
            <a:off x="3962354" y="8721560"/>
            <a:ext cx="494985" cy="186011"/>
          </a:xfrm>
          <a:custGeom>
            <a:avLst/>
            <a:gdLst>
              <a:gd name="connsiteX0" fmla="*/ 63546 w 494985"/>
              <a:gd name="connsiteY0" fmla="*/ 174790 h 186011"/>
              <a:gd name="connsiteX1" fmla="*/ 371521 w 494985"/>
              <a:gd name="connsiteY1" fmla="*/ 35090 h 186011"/>
              <a:gd name="connsiteX2" fmla="*/ 492171 w 494985"/>
              <a:gd name="connsiteY2" fmla="*/ 3340 h 186011"/>
              <a:gd name="connsiteX3" fmla="*/ 266746 w 494985"/>
              <a:gd name="connsiteY3" fmla="*/ 95415 h 186011"/>
              <a:gd name="connsiteX4" fmla="*/ 200071 w 494985"/>
              <a:gd name="connsiteY4" fmla="*/ 136690 h 186011"/>
              <a:gd name="connsiteX5" fmla="*/ 9571 w 494985"/>
              <a:gd name="connsiteY5" fmla="*/ 174790 h 186011"/>
              <a:gd name="connsiteX6" fmla="*/ 63546 w 494985"/>
              <a:gd name="connsiteY6" fmla="*/ 174790 h 18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985" h="186011">
                <a:moveTo>
                  <a:pt x="63546" y="174790"/>
                </a:moveTo>
                <a:cubicBezTo>
                  <a:pt x="123871" y="151507"/>
                  <a:pt x="300084" y="63665"/>
                  <a:pt x="371521" y="35090"/>
                </a:cubicBezTo>
                <a:cubicBezTo>
                  <a:pt x="442959" y="6515"/>
                  <a:pt x="509633" y="-6714"/>
                  <a:pt x="492171" y="3340"/>
                </a:cubicBezTo>
                <a:cubicBezTo>
                  <a:pt x="474709" y="13394"/>
                  <a:pt x="315429" y="73190"/>
                  <a:pt x="266746" y="95415"/>
                </a:cubicBezTo>
                <a:cubicBezTo>
                  <a:pt x="218063" y="117640"/>
                  <a:pt x="242933" y="123461"/>
                  <a:pt x="200071" y="136690"/>
                </a:cubicBezTo>
                <a:cubicBezTo>
                  <a:pt x="157209" y="149919"/>
                  <a:pt x="31796" y="171086"/>
                  <a:pt x="9571" y="174790"/>
                </a:cubicBezTo>
                <a:cubicBezTo>
                  <a:pt x="-12654" y="178494"/>
                  <a:pt x="3221" y="198073"/>
                  <a:pt x="63546" y="17479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FA3E3B0C-EE30-6F73-039D-3B9A9F1DDD76}"/>
              </a:ext>
            </a:extLst>
          </p:cNvPr>
          <p:cNvSpPr/>
          <p:nvPr/>
        </p:nvSpPr>
        <p:spPr>
          <a:xfrm>
            <a:off x="4187377" y="8616893"/>
            <a:ext cx="549808" cy="253331"/>
          </a:xfrm>
          <a:custGeom>
            <a:avLst/>
            <a:gdLst>
              <a:gd name="connsiteX0" fmla="*/ 549723 w 549808"/>
              <a:gd name="connsiteY0" fmla="*/ 57 h 253331"/>
              <a:gd name="connsiteX1" fmla="*/ 375098 w 549808"/>
              <a:gd name="connsiteY1" fmla="*/ 120707 h 253331"/>
              <a:gd name="connsiteX2" fmla="*/ 187773 w 549808"/>
              <a:gd name="connsiteY2" fmla="*/ 171507 h 253331"/>
              <a:gd name="connsiteX3" fmla="*/ 260798 w 549808"/>
              <a:gd name="connsiteY3" fmla="*/ 139757 h 253331"/>
              <a:gd name="connsiteX4" fmla="*/ 86173 w 549808"/>
              <a:gd name="connsiteY4" fmla="*/ 235007 h 253331"/>
              <a:gd name="connsiteX5" fmla="*/ 6798 w 549808"/>
              <a:gd name="connsiteY5" fmla="*/ 244532 h 253331"/>
              <a:gd name="connsiteX6" fmla="*/ 254448 w 549808"/>
              <a:gd name="connsiteY6" fmla="*/ 136582 h 253331"/>
              <a:gd name="connsiteX7" fmla="*/ 352873 w 549808"/>
              <a:gd name="connsiteY7" fmla="*/ 104832 h 253331"/>
              <a:gd name="connsiteX8" fmla="*/ 549723 w 549808"/>
              <a:gd name="connsiteY8" fmla="*/ 57 h 25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808" h="253331">
                <a:moveTo>
                  <a:pt x="549723" y="57"/>
                </a:moveTo>
                <a:cubicBezTo>
                  <a:pt x="553427" y="2703"/>
                  <a:pt x="435423" y="92132"/>
                  <a:pt x="375098" y="120707"/>
                </a:cubicBezTo>
                <a:cubicBezTo>
                  <a:pt x="314773" y="149282"/>
                  <a:pt x="206823" y="168332"/>
                  <a:pt x="187773" y="171507"/>
                </a:cubicBezTo>
                <a:cubicBezTo>
                  <a:pt x="168723" y="174682"/>
                  <a:pt x="277731" y="129174"/>
                  <a:pt x="260798" y="139757"/>
                </a:cubicBezTo>
                <a:cubicBezTo>
                  <a:pt x="243865" y="150340"/>
                  <a:pt x="128506" y="217545"/>
                  <a:pt x="86173" y="235007"/>
                </a:cubicBezTo>
                <a:cubicBezTo>
                  <a:pt x="43840" y="252469"/>
                  <a:pt x="-21248" y="260936"/>
                  <a:pt x="6798" y="244532"/>
                </a:cubicBezTo>
                <a:cubicBezTo>
                  <a:pt x="34844" y="228128"/>
                  <a:pt x="196769" y="159865"/>
                  <a:pt x="254448" y="136582"/>
                </a:cubicBezTo>
                <a:cubicBezTo>
                  <a:pt x="312127" y="113299"/>
                  <a:pt x="306836" y="122824"/>
                  <a:pt x="352873" y="104832"/>
                </a:cubicBezTo>
                <a:cubicBezTo>
                  <a:pt x="398910" y="86840"/>
                  <a:pt x="546019" y="-2589"/>
                  <a:pt x="549723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3A3CF141-0A58-9C04-C536-0930CE8AD36C}"/>
              </a:ext>
            </a:extLst>
          </p:cNvPr>
          <p:cNvSpPr/>
          <p:nvPr/>
        </p:nvSpPr>
        <p:spPr>
          <a:xfrm>
            <a:off x="4542911" y="8272813"/>
            <a:ext cx="200365" cy="347333"/>
          </a:xfrm>
          <a:custGeom>
            <a:avLst/>
            <a:gdLst>
              <a:gd name="connsiteX0" fmla="*/ 514 w 200365"/>
              <a:gd name="connsiteY0" fmla="*/ 1237 h 347333"/>
              <a:gd name="connsiteX1" fmla="*/ 130689 w 200365"/>
              <a:gd name="connsiteY1" fmla="*/ 93312 h 347333"/>
              <a:gd name="connsiteX2" fmla="*/ 165614 w 200365"/>
              <a:gd name="connsiteY2" fmla="*/ 182212 h 347333"/>
              <a:gd name="connsiteX3" fmla="*/ 165614 w 200365"/>
              <a:gd name="connsiteY3" fmla="*/ 140937 h 347333"/>
              <a:gd name="connsiteX4" fmla="*/ 194189 w 200365"/>
              <a:gd name="connsiteY4" fmla="*/ 220312 h 347333"/>
              <a:gd name="connsiteX5" fmla="*/ 194189 w 200365"/>
              <a:gd name="connsiteY5" fmla="*/ 347312 h 347333"/>
              <a:gd name="connsiteX6" fmla="*/ 197364 w 200365"/>
              <a:gd name="connsiteY6" fmla="*/ 229837 h 347333"/>
              <a:gd name="connsiteX7" fmla="*/ 184664 w 200365"/>
              <a:gd name="connsiteY7" fmla="*/ 163162 h 347333"/>
              <a:gd name="connsiteX8" fmla="*/ 514 w 200365"/>
              <a:gd name="connsiteY8" fmla="*/ 1237 h 3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365" h="347333">
                <a:moveTo>
                  <a:pt x="514" y="1237"/>
                </a:moveTo>
                <a:cubicBezTo>
                  <a:pt x="-8482" y="-10405"/>
                  <a:pt x="103172" y="63150"/>
                  <a:pt x="130689" y="93312"/>
                </a:cubicBezTo>
                <a:cubicBezTo>
                  <a:pt x="158206" y="123474"/>
                  <a:pt x="159793" y="174275"/>
                  <a:pt x="165614" y="182212"/>
                </a:cubicBezTo>
                <a:cubicBezTo>
                  <a:pt x="171435" y="190149"/>
                  <a:pt x="160852" y="134587"/>
                  <a:pt x="165614" y="140937"/>
                </a:cubicBezTo>
                <a:cubicBezTo>
                  <a:pt x="170376" y="147287"/>
                  <a:pt x="189427" y="185916"/>
                  <a:pt x="194189" y="220312"/>
                </a:cubicBezTo>
                <a:cubicBezTo>
                  <a:pt x="198951" y="254708"/>
                  <a:pt x="193660" y="345725"/>
                  <a:pt x="194189" y="347312"/>
                </a:cubicBezTo>
                <a:cubicBezTo>
                  <a:pt x="194718" y="348899"/>
                  <a:pt x="198952" y="260529"/>
                  <a:pt x="197364" y="229837"/>
                </a:cubicBezTo>
                <a:cubicBezTo>
                  <a:pt x="195777" y="199145"/>
                  <a:pt x="211122" y="198616"/>
                  <a:pt x="184664" y="163162"/>
                </a:cubicBezTo>
                <a:cubicBezTo>
                  <a:pt x="158206" y="127708"/>
                  <a:pt x="9510" y="12879"/>
                  <a:pt x="514" y="1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9C16C9E0-E6CF-9B03-4339-C349B252967D}"/>
              </a:ext>
            </a:extLst>
          </p:cNvPr>
          <p:cNvSpPr/>
          <p:nvPr/>
        </p:nvSpPr>
        <p:spPr>
          <a:xfrm>
            <a:off x="4371504" y="8394581"/>
            <a:ext cx="254989" cy="229423"/>
          </a:xfrm>
          <a:custGeom>
            <a:avLst/>
            <a:gdLst>
              <a:gd name="connsiteX0" fmla="*/ 254471 w 254989"/>
              <a:gd name="connsiteY0" fmla="*/ 119 h 229423"/>
              <a:gd name="connsiteX1" fmla="*/ 73496 w 254989"/>
              <a:gd name="connsiteY1" fmla="*/ 79494 h 229423"/>
              <a:gd name="connsiteX2" fmla="*/ 32221 w 254989"/>
              <a:gd name="connsiteY2" fmla="*/ 130294 h 229423"/>
              <a:gd name="connsiteX3" fmla="*/ 51271 w 254989"/>
              <a:gd name="connsiteY3" fmla="*/ 82669 h 229423"/>
              <a:gd name="connsiteX4" fmla="*/ 9996 w 254989"/>
              <a:gd name="connsiteY4" fmla="*/ 158869 h 229423"/>
              <a:gd name="connsiteX5" fmla="*/ 19521 w 254989"/>
              <a:gd name="connsiteY5" fmla="*/ 228719 h 229423"/>
              <a:gd name="connsiteX6" fmla="*/ 13171 w 254989"/>
              <a:gd name="connsiteY6" fmla="*/ 114419 h 229423"/>
              <a:gd name="connsiteX7" fmla="*/ 51271 w 254989"/>
              <a:gd name="connsiteY7" fmla="*/ 73144 h 229423"/>
              <a:gd name="connsiteX8" fmla="*/ 9996 w 254989"/>
              <a:gd name="connsiteY8" fmla="*/ 98544 h 229423"/>
              <a:gd name="connsiteX9" fmla="*/ 254471 w 254989"/>
              <a:gd name="connsiteY9" fmla="*/ 119 h 22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989" h="229423">
                <a:moveTo>
                  <a:pt x="254471" y="119"/>
                </a:moveTo>
                <a:cubicBezTo>
                  <a:pt x="265054" y="-3056"/>
                  <a:pt x="110538" y="57798"/>
                  <a:pt x="73496" y="79494"/>
                </a:cubicBezTo>
                <a:cubicBezTo>
                  <a:pt x="36454" y="101190"/>
                  <a:pt x="35925" y="129765"/>
                  <a:pt x="32221" y="130294"/>
                </a:cubicBezTo>
                <a:cubicBezTo>
                  <a:pt x="28517" y="130823"/>
                  <a:pt x="54975" y="77907"/>
                  <a:pt x="51271" y="82669"/>
                </a:cubicBezTo>
                <a:cubicBezTo>
                  <a:pt x="47567" y="87431"/>
                  <a:pt x="15288" y="134527"/>
                  <a:pt x="9996" y="158869"/>
                </a:cubicBezTo>
                <a:cubicBezTo>
                  <a:pt x="4704" y="183211"/>
                  <a:pt x="18992" y="236127"/>
                  <a:pt x="19521" y="228719"/>
                </a:cubicBezTo>
                <a:cubicBezTo>
                  <a:pt x="20050" y="221311"/>
                  <a:pt x="7879" y="140348"/>
                  <a:pt x="13171" y="114419"/>
                </a:cubicBezTo>
                <a:cubicBezTo>
                  <a:pt x="18463" y="88490"/>
                  <a:pt x="51800" y="75790"/>
                  <a:pt x="51271" y="73144"/>
                </a:cubicBezTo>
                <a:cubicBezTo>
                  <a:pt x="50742" y="70498"/>
                  <a:pt x="-27046" y="110186"/>
                  <a:pt x="9996" y="98544"/>
                </a:cubicBezTo>
                <a:cubicBezTo>
                  <a:pt x="47038" y="86902"/>
                  <a:pt x="243888" y="3294"/>
                  <a:pt x="254471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C079EFF0-26CC-B389-7AC1-0A7D497C48B8}"/>
              </a:ext>
            </a:extLst>
          </p:cNvPr>
          <p:cNvSpPr/>
          <p:nvPr/>
        </p:nvSpPr>
        <p:spPr>
          <a:xfrm>
            <a:off x="4333826" y="8582012"/>
            <a:ext cx="393830" cy="124086"/>
          </a:xfrm>
          <a:custGeom>
            <a:avLst/>
            <a:gdLst>
              <a:gd name="connsiteX0" fmla="*/ 393749 w 393830"/>
              <a:gd name="connsiteY0" fmla="*/ 13 h 124086"/>
              <a:gd name="connsiteX1" fmla="*/ 222299 w 393830"/>
              <a:gd name="connsiteY1" fmla="*/ 69863 h 124086"/>
              <a:gd name="connsiteX2" fmla="*/ 308024 w 393830"/>
              <a:gd name="connsiteY2" fmla="*/ 44463 h 124086"/>
              <a:gd name="connsiteX3" fmla="*/ 152449 w 393830"/>
              <a:gd name="connsiteY3" fmla="*/ 120663 h 124086"/>
              <a:gd name="connsiteX4" fmla="*/ 146099 w 393830"/>
              <a:gd name="connsiteY4" fmla="*/ 101613 h 124086"/>
              <a:gd name="connsiteX5" fmla="*/ 49 w 393830"/>
              <a:gd name="connsiteY5" fmla="*/ 19063 h 124086"/>
              <a:gd name="connsiteX6" fmla="*/ 130224 w 393830"/>
              <a:gd name="connsiteY6" fmla="*/ 79388 h 124086"/>
              <a:gd name="connsiteX7" fmla="*/ 174674 w 393830"/>
              <a:gd name="connsiteY7" fmla="*/ 92088 h 124086"/>
              <a:gd name="connsiteX8" fmla="*/ 203249 w 393830"/>
              <a:gd name="connsiteY8" fmla="*/ 85738 h 124086"/>
              <a:gd name="connsiteX9" fmla="*/ 196899 w 393830"/>
              <a:gd name="connsiteY9" fmla="*/ 76213 h 124086"/>
              <a:gd name="connsiteX10" fmla="*/ 393749 w 393830"/>
              <a:gd name="connsiteY10" fmla="*/ 13 h 12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3830" h="124086">
                <a:moveTo>
                  <a:pt x="393749" y="13"/>
                </a:moveTo>
                <a:cubicBezTo>
                  <a:pt x="397982" y="-1045"/>
                  <a:pt x="236586" y="62455"/>
                  <a:pt x="222299" y="69863"/>
                </a:cubicBezTo>
                <a:cubicBezTo>
                  <a:pt x="208012" y="77271"/>
                  <a:pt x="319666" y="35996"/>
                  <a:pt x="308024" y="44463"/>
                </a:cubicBezTo>
                <a:cubicBezTo>
                  <a:pt x="296382" y="52930"/>
                  <a:pt x="152449" y="120663"/>
                  <a:pt x="152449" y="120663"/>
                </a:cubicBezTo>
                <a:cubicBezTo>
                  <a:pt x="125462" y="130188"/>
                  <a:pt x="171499" y="118546"/>
                  <a:pt x="146099" y="101613"/>
                </a:cubicBezTo>
                <a:cubicBezTo>
                  <a:pt x="120699" y="84680"/>
                  <a:pt x="2695" y="22767"/>
                  <a:pt x="49" y="19063"/>
                </a:cubicBezTo>
                <a:cubicBezTo>
                  <a:pt x="-2597" y="15359"/>
                  <a:pt x="101120" y="67217"/>
                  <a:pt x="130224" y="79388"/>
                </a:cubicBezTo>
                <a:cubicBezTo>
                  <a:pt x="159328" y="91559"/>
                  <a:pt x="162503" y="91030"/>
                  <a:pt x="174674" y="92088"/>
                </a:cubicBezTo>
                <a:cubicBezTo>
                  <a:pt x="186845" y="93146"/>
                  <a:pt x="199545" y="88384"/>
                  <a:pt x="203249" y="85738"/>
                </a:cubicBezTo>
                <a:cubicBezTo>
                  <a:pt x="206953" y="83092"/>
                  <a:pt x="171499" y="88384"/>
                  <a:pt x="196899" y="76213"/>
                </a:cubicBezTo>
                <a:cubicBezTo>
                  <a:pt x="222299" y="64042"/>
                  <a:pt x="389516" y="1071"/>
                  <a:pt x="39374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7CB39205-7449-3F56-7E0D-9564D1E0070D}"/>
              </a:ext>
            </a:extLst>
          </p:cNvPr>
          <p:cNvSpPr/>
          <p:nvPr/>
        </p:nvSpPr>
        <p:spPr>
          <a:xfrm>
            <a:off x="4581477" y="8378395"/>
            <a:ext cx="123888" cy="220000"/>
          </a:xfrm>
          <a:custGeom>
            <a:avLst/>
            <a:gdLst>
              <a:gd name="connsiteX0" fmla="*/ 48 w 123888"/>
              <a:gd name="connsiteY0" fmla="*/ 430 h 220000"/>
              <a:gd name="connsiteX1" fmla="*/ 15923 w 123888"/>
              <a:gd name="connsiteY1" fmla="*/ 86155 h 220000"/>
              <a:gd name="connsiteX2" fmla="*/ 76248 w 123888"/>
              <a:gd name="connsiteY2" fmla="*/ 159180 h 220000"/>
              <a:gd name="connsiteX3" fmla="*/ 47673 w 123888"/>
              <a:gd name="connsiteY3" fmla="*/ 127430 h 220000"/>
              <a:gd name="connsiteX4" fmla="*/ 123873 w 123888"/>
              <a:gd name="connsiteY4" fmla="*/ 219505 h 220000"/>
              <a:gd name="connsiteX5" fmla="*/ 54023 w 123888"/>
              <a:gd name="connsiteY5" fmla="*/ 162355 h 220000"/>
              <a:gd name="connsiteX6" fmla="*/ 19098 w 123888"/>
              <a:gd name="connsiteY6" fmla="*/ 124255 h 220000"/>
              <a:gd name="connsiteX7" fmla="*/ 48 w 123888"/>
              <a:gd name="connsiteY7" fmla="*/ 430 h 2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888" h="220000">
                <a:moveTo>
                  <a:pt x="48" y="430"/>
                </a:moveTo>
                <a:cubicBezTo>
                  <a:pt x="-481" y="-5920"/>
                  <a:pt x="3223" y="59697"/>
                  <a:pt x="15923" y="86155"/>
                </a:cubicBezTo>
                <a:cubicBezTo>
                  <a:pt x="28623" y="112613"/>
                  <a:pt x="70956" y="152301"/>
                  <a:pt x="76248" y="159180"/>
                </a:cubicBezTo>
                <a:cubicBezTo>
                  <a:pt x="81540" y="166059"/>
                  <a:pt x="39736" y="117376"/>
                  <a:pt x="47673" y="127430"/>
                </a:cubicBezTo>
                <a:cubicBezTo>
                  <a:pt x="55610" y="137484"/>
                  <a:pt x="122815" y="213684"/>
                  <a:pt x="123873" y="219505"/>
                </a:cubicBezTo>
                <a:cubicBezTo>
                  <a:pt x="124931" y="225326"/>
                  <a:pt x="71485" y="178230"/>
                  <a:pt x="54023" y="162355"/>
                </a:cubicBezTo>
                <a:cubicBezTo>
                  <a:pt x="36561" y="146480"/>
                  <a:pt x="28094" y="147009"/>
                  <a:pt x="19098" y="124255"/>
                </a:cubicBezTo>
                <a:cubicBezTo>
                  <a:pt x="10102" y="101501"/>
                  <a:pt x="577" y="6780"/>
                  <a:pt x="48" y="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EEBC6ACB-A22C-33B7-C476-5E348AD71E4C}"/>
              </a:ext>
            </a:extLst>
          </p:cNvPr>
          <p:cNvSpPr/>
          <p:nvPr/>
        </p:nvSpPr>
        <p:spPr>
          <a:xfrm>
            <a:off x="4594426" y="8403135"/>
            <a:ext cx="123601" cy="205918"/>
          </a:xfrm>
          <a:custGeom>
            <a:avLst/>
            <a:gdLst>
              <a:gd name="connsiteX0" fmla="*/ 2974 w 123601"/>
              <a:gd name="connsiteY0" fmla="*/ 1090 h 205918"/>
              <a:gd name="connsiteX1" fmla="*/ 31549 w 123601"/>
              <a:gd name="connsiteY1" fmla="*/ 86815 h 205918"/>
              <a:gd name="connsiteX2" fmla="*/ 120449 w 123601"/>
              <a:gd name="connsiteY2" fmla="*/ 204290 h 205918"/>
              <a:gd name="connsiteX3" fmla="*/ 95049 w 123601"/>
              <a:gd name="connsiteY3" fmla="*/ 147140 h 205918"/>
              <a:gd name="connsiteX4" fmla="*/ 2974 w 123601"/>
              <a:gd name="connsiteY4" fmla="*/ 1090 h 20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601" h="205918">
                <a:moveTo>
                  <a:pt x="2974" y="1090"/>
                </a:moveTo>
                <a:cubicBezTo>
                  <a:pt x="-7609" y="-8964"/>
                  <a:pt x="11970" y="52948"/>
                  <a:pt x="31549" y="86815"/>
                </a:cubicBezTo>
                <a:cubicBezTo>
                  <a:pt x="51128" y="120682"/>
                  <a:pt x="109866" y="194236"/>
                  <a:pt x="120449" y="204290"/>
                </a:cubicBezTo>
                <a:cubicBezTo>
                  <a:pt x="131032" y="214344"/>
                  <a:pt x="113041" y="175715"/>
                  <a:pt x="95049" y="147140"/>
                </a:cubicBezTo>
                <a:cubicBezTo>
                  <a:pt x="77057" y="118565"/>
                  <a:pt x="13557" y="11144"/>
                  <a:pt x="2974" y="1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0BECED61-F25F-28AD-642D-6587CEAFBF66}"/>
              </a:ext>
            </a:extLst>
          </p:cNvPr>
          <p:cNvSpPr/>
          <p:nvPr/>
        </p:nvSpPr>
        <p:spPr>
          <a:xfrm>
            <a:off x="4408432" y="8470797"/>
            <a:ext cx="197014" cy="111273"/>
          </a:xfrm>
          <a:custGeom>
            <a:avLst/>
            <a:gdLst>
              <a:gd name="connsiteX0" fmla="*/ 160393 w 197014"/>
              <a:gd name="connsiteY0" fmla="*/ 103 h 111273"/>
              <a:gd name="connsiteX1" fmla="*/ 36568 w 197014"/>
              <a:gd name="connsiteY1" fmla="*/ 95353 h 111273"/>
              <a:gd name="connsiteX2" fmla="*/ 103243 w 197014"/>
              <a:gd name="connsiteY2" fmla="*/ 79478 h 111273"/>
              <a:gd name="connsiteX3" fmla="*/ 195318 w 197014"/>
              <a:gd name="connsiteY3" fmla="*/ 57253 h 111273"/>
              <a:gd name="connsiteX4" fmla="*/ 17518 w 197014"/>
              <a:gd name="connsiteY4" fmla="*/ 111228 h 111273"/>
              <a:gd name="connsiteX5" fmla="*/ 61968 w 197014"/>
              <a:gd name="connsiteY5" fmla="*/ 66778 h 111273"/>
              <a:gd name="connsiteX6" fmla="*/ 1643 w 197014"/>
              <a:gd name="connsiteY6" fmla="*/ 76303 h 111273"/>
              <a:gd name="connsiteX7" fmla="*/ 160393 w 197014"/>
              <a:gd name="connsiteY7" fmla="*/ 103 h 11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14" h="111273">
                <a:moveTo>
                  <a:pt x="160393" y="103"/>
                </a:moveTo>
                <a:cubicBezTo>
                  <a:pt x="166214" y="3278"/>
                  <a:pt x="46093" y="82124"/>
                  <a:pt x="36568" y="95353"/>
                </a:cubicBezTo>
                <a:cubicBezTo>
                  <a:pt x="27043" y="108582"/>
                  <a:pt x="103243" y="79478"/>
                  <a:pt x="103243" y="79478"/>
                </a:cubicBezTo>
                <a:cubicBezTo>
                  <a:pt x="129701" y="73128"/>
                  <a:pt x="209605" y="51961"/>
                  <a:pt x="195318" y="57253"/>
                </a:cubicBezTo>
                <a:cubicBezTo>
                  <a:pt x="181031" y="62545"/>
                  <a:pt x="39743" y="109641"/>
                  <a:pt x="17518" y="111228"/>
                </a:cubicBezTo>
                <a:cubicBezTo>
                  <a:pt x="-4707" y="112815"/>
                  <a:pt x="64614" y="72599"/>
                  <a:pt x="61968" y="66778"/>
                </a:cubicBezTo>
                <a:cubicBezTo>
                  <a:pt x="59322" y="60957"/>
                  <a:pt x="-11586" y="84770"/>
                  <a:pt x="1643" y="76303"/>
                </a:cubicBezTo>
                <a:cubicBezTo>
                  <a:pt x="14872" y="67836"/>
                  <a:pt x="154572" y="-3072"/>
                  <a:pt x="160393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91D60B2F-0001-1DB9-A752-978EA59FA6C5}"/>
              </a:ext>
            </a:extLst>
          </p:cNvPr>
          <p:cNvSpPr/>
          <p:nvPr/>
        </p:nvSpPr>
        <p:spPr>
          <a:xfrm>
            <a:off x="3719490" y="8511457"/>
            <a:ext cx="464825" cy="100240"/>
          </a:xfrm>
          <a:custGeom>
            <a:avLst/>
            <a:gdLst>
              <a:gd name="connsiteX0" fmla="*/ 58760 w 464825"/>
              <a:gd name="connsiteY0" fmla="*/ 80093 h 100240"/>
              <a:gd name="connsiteX1" fmla="*/ 315935 w 464825"/>
              <a:gd name="connsiteY1" fmla="*/ 51518 h 100240"/>
              <a:gd name="connsiteX2" fmla="*/ 458810 w 464825"/>
              <a:gd name="connsiteY2" fmla="*/ 718 h 100240"/>
              <a:gd name="connsiteX3" fmla="*/ 119085 w 464825"/>
              <a:gd name="connsiteY3" fmla="*/ 92793 h 100240"/>
              <a:gd name="connsiteX4" fmla="*/ 1610 w 464825"/>
              <a:gd name="connsiteY4" fmla="*/ 92793 h 100240"/>
              <a:gd name="connsiteX5" fmla="*/ 58760 w 464825"/>
              <a:gd name="connsiteY5" fmla="*/ 80093 h 10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25" h="100240">
                <a:moveTo>
                  <a:pt x="58760" y="80093"/>
                </a:moveTo>
                <a:cubicBezTo>
                  <a:pt x="111148" y="73214"/>
                  <a:pt x="249260" y="64747"/>
                  <a:pt x="315935" y="51518"/>
                </a:cubicBezTo>
                <a:cubicBezTo>
                  <a:pt x="382610" y="38289"/>
                  <a:pt x="491618" y="-6161"/>
                  <a:pt x="458810" y="718"/>
                </a:cubicBezTo>
                <a:cubicBezTo>
                  <a:pt x="426002" y="7597"/>
                  <a:pt x="195285" y="77447"/>
                  <a:pt x="119085" y="92793"/>
                </a:cubicBezTo>
                <a:cubicBezTo>
                  <a:pt x="42885" y="108139"/>
                  <a:pt x="7960" y="95439"/>
                  <a:pt x="1610" y="92793"/>
                </a:cubicBezTo>
                <a:cubicBezTo>
                  <a:pt x="-4740" y="90147"/>
                  <a:pt x="6372" y="86972"/>
                  <a:pt x="58760" y="8009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C947C42D-67B2-18BB-14DF-13DB4B2EBCAC}"/>
              </a:ext>
            </a:extLst>
          </p:cNvPr>
          <p:cNvSpPr/>
          <p:nvPr/>
        </p:nvSpPr>
        <p:spPr>
          <a:xfrm>
            <a:off x="3759095" y="8584979"/>
            <a:ext cx="143146" cy="204884"/>
          </a:xfrm>
          <a:custGeom>
            <a:avLst/>
            <a:gdLst>
              <a:gd name="connsiteX0" fmla="*/ 105 w 143146"/>
              <a:gd name="connsiteY0" fmla="*/ 221 h 204884"/>
              <a:gd name="connsiteX1" fmla="*/ 114405 w 143146"/>
              <a:gd name="connsiteY1" fmla="*/ 158971 h 204884"/>
              <a:gd name="connsiteX2" fmla="*/ 136630 w 143146"/>
              <a:gd name="connsiteY2" fmla="*/ 197071 h 204884"/>
              <a:gd name="connsiteX3" fmla="*/ 105 w 143146"/>
              <a:gd name="connsiteY3" fmla="*/ 221 h 20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146" h="204884">
                <a:moveTo>
                  <a:pt x="105" y="221"/>
                </a:moveTo>
                <a:cubicBezTo>
                  <a:pt x="-3599" y="-6129"/>
                  <a:pt x="91651" y="126163"/>
                  <a:pt x="114405" y="158971"/>
                </a:cubicBezTo>
                <a:cubicBezTo>
                  <a:pt x="137159" y="191779"/>
                  <a:pt x="152505" y="218767"/>
                  <a:pt x="136630" y="197071"/>
                </a:cubicBezTo>
                <a:cubicBezTo>
                  <a:pt x="120755" y="175375"/>
                  <a:pt x="3809" y="6571"/>
                  <a:pt x="105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03074463-B8D1-5F7A-545D-526D1BE42405}"/>
              </a:ext>
            </a:extLst>
          </p:cNvPr>
          <p:cNvSpPr/>
          <p:nvPr/>
        </p:nvSpPr>
        <p:spPr>
          <a:xfrm>
            <a:off x="4120930" y="7950121"/>
            <a:ext cx="349415" cy="296306"/>
          </a:xfrm>
          <a:custGeom>
            <a:avLst/>
            <a:gdLst>
              <a:gd name="connsiteX0" fmla="*/ 220 w 349415"/>
              <a:gd name="connsiteY0" fmla="*/ 79 h 296306"/>
              <a:gd name="connsiteX1" fmla="*/ 330420 w 349415"/>
              <a:gd name="connsiteY1" fmla="*/ 276304 h 296306"/>
              <a:gd name="connsiteX2" fmla="*/ 279620 w 349415"/>
              <a:gd name="connsiteY2" fmla="*/ 247729 h 296306"/>
              <a:gd name="connsiteX3" fmla="*/ 220 w 349415"/>
              <a:gd name="connsiteY3" fmla="*/ 79 h 29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415" h="296306">
                <a:moveTo>
                  <a:pt x="220" y="79"/>
                </a:moveTo>
                <a:cubicBezTo>
                  <a:pt x="8687" y="4842"/>
                  <a:pt x="283853" y="235029"/>
                  <a:pt x="330420" y="276304"/>
                </a:cubicBezTo>
                <a:cubicBezTo>
                  <a:pt x="376987" y="317579"/>
                  <a:pt x="329362" y="288475"/>
                  <a:pt x="279620" y="247729"/>
                </a:cubicBezTo>
                <a:cubicBezTo>
                  <a:pt x="229878" y="206983"/>
                  <a:pt x="-8247" y="-4684"/>
                  <a:pt x="220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32C0E523-B711-0F5B-804F-EFC1BD066E6D}"/>
              </a:ext>
            </a:extLst>
          </p:cNvPr>
          <p:cNvSpPr/>
          <p:nvPr/>
        </p:nvSpPr>
        <p:spPr>
          <a:xfrm>
            <a:off x="3955025" y="7950033"/>
            <a:ext cx="162368" cy="301267"/>
          </a:xfrm>
          <a:custGeom>
            <a:avLst/>
            <a:gdLst>
              <a:gd name="connsiteX0" fmla="*/ 1025 w 162368"/>
              <a:gd name="connsiteY0" fmla="*/ 167 h 301267"/>
              <a:gd name="connsiteX1" fmla="*/ 58175 w 162368"/>
              <a:gd name="connsiteY1" fmla="*/ 197017 h 301267"/>
              <a:gd name="connsiteX2" fmla="*/ 42300 w 162368"/>
              <a:gd name="connsiteY2" fmla="*/ 162092 h 301267"/>
              <a:gd name="connsiteX3" fmla="*/ 159775 w 162368"/>
              <a:gd name="connsiteY3" fmla="*/ 298617 h 301267"/>
              <a:gd name="connsiteX4" fmla="*/ 115325 w 162368"/>
              <a:gd name="connsiteY4" fmla="*/ 235117 h 301267"/>
              <a:gd name="connsiteX5" fmla="*/ 1025 w 162368"/>
              <a:gd name="connsiteY5" fmla="*/ 167 h 30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368" h="301267">
                <a:moveTo>
                  <a:pt x="1025" y="167"/>
                </a:moveTo>
                <a:cubicBezTo>
                  <a:pt x="-8500" y="-6183"/>
                  <a:pt x="51296" y="170030"/>
                  <a:pt x="58175" y="197017"/>
                </a:cubicBezTo>
                <a:cubicBezTo>
                  <a:pt x="65054" y="224004"/>
                  <a:pt x="25367" y="145159"/>
                  <a:pt x="42300" y="162092"/>
                </a:cubicBezTo>
                <a:cubicBezTo>
                  <a:pt x="59233" y="179025"/>
                  <a:pt x="147604" y="286446"/>
                  <a:pt x="159775" y="298617"/>
                </a:cubicBezTo>
                <a:cubicBezTo>
                  <a:pt x="171946" y="310788"/>
                  <a:pt x="138608" y="279567"/>
                  <a:pt x="115325" y="235117"/>
                </a:cubicBezTo>
                <a:cubicBezTo>
                  <a:pt x="92042" y="190667"/>
                  <a:pt x="10550" y="6517"/>
                  <a:pt x="1025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9FC3FB6F-F9B8-AEF2-2F0F-682575EE4D2F}"/>
              </a:ext>
            </a:extLst>
          </p:cNvPr>
          <p:cNvSpPr/>
          <p:nvPr/>
        </p:nvSpPr>
        <p:spPr>
          <a:xfrm>
            <a:off x="7019592" y="6771120"/>
            <a:ext cx="127769" cy="406919"/>
          </a:xfrm>
          <a:custGeom>
            <a:avLst/>
            <a:gdLst>
              <a:gd name="connsiteX0" fmla="*/ 89233 w 127769"/>
              <a:gd name="connsiteY0" fmla="*/ 1155 h 406919"/>
              <a:gd name="connsiteX1" fmla="*/ 54308 w 127769"/>
              <a:gd name="connsiteY1" fmla="*/ 150380 h 406919"/>
              <a:gd name="connsiteX2" fmla="*/ 89233 w 127769"/>
              <a:gd name="connsiteY2" fmla="*/ 404380 h 406919"/>
              <a:gd name="connsiteX3" fmla="*/ 333 w 127769"/>
              <a:gd name="connsiteY3" fmla="*/ 286905 h 406919"/>
              <a:gd name="connsiteX4" fmla="*/ 127333 w 127769"/>
              <a:gd name="connsiteY4" fmla="*/ 388505 h 406919"/>
              <a:gd name="connsiteX5" fmla="*/ 44783 w 127769"/>
              <a:gd name="connsiteY5" fmla="*/ 226580 h 406919"/>
              <a:gd name="connsiteX6" fmla="*/ 89233 w 127769"/>
              <a:gd name="connsiteY6" fmla="*/ 1155 h 40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769" h="406919">
                <a:moveTo>
                  <a:pt x="89233" y="1155"/>
                </a:moveTo>
                <a:cubicBezTo>
                  <a:pt x="90820" y="-11545"/>
                  <a:pt x="54308" y="83176"/>
                  <a:pt x="54308" y="150380"/>
                </a:cubicBezTo>
                <a:cubicBezTo>
                  <a:pt x="54308" y="217584"/>
                  <a:pt x="98229" y="381626"/>
                  <a:pt x="89233" y="404380"/>
                </a:cubicBezTo>
                <a:cubicBezTo>
                  <a:pt x="80237" y="427134"/>
                  <a:pt x="-6017" y="289551"/>
                  <a:pt x="333" y="286905"/>
                </a:cubicBezTo>
                <a:cubicBezTo>
                  <a:pt x="6683" y="284259"/>
                  <a:pt x="119925" y="398559"/>
                  <a:pt x="127333" y="388505"/>
                </a:cubicBezTo>
                <a:cubicBezTo>
                  <a:pt x="134741" y="378451"/>
                  <a:pt x="45312" y="296959"/>
                  <a:pt x="44783" y="226580"/>
                </a:cubicBezTo>
                <a:cubicBezTo>
                  <a:pt x="44254" y="156201"/>
                  <a:pt x="87646" y="13855"/>
                  <a:pt x="89233" y="115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4DB85030-C2FE-1EF7-9D4A-906E3589B0F2}"/>
              </a:ext>
            </a:extLst>
          </p:cNvPr>
          <p:cNvSpPr/>
          <p:nvPr/>
        </p:nvSpPr>
        <p:spPr>
          <a:xfrm>
            <a:off x="4609250" y="6010452"/>
            <a:ext cx="370959" cy="315102"/>
          </a:xfrm>
          <a:custGeom>
            <a:avLst/>
            <a:gdLst>
              <a:gd name="connsiteX0" fmla="*/ 369150 w 370959"/>
              <a:gd name="connsiteY0" fmla="*/ 2998 h 315102"/>
              <a:gd name="connsiteX1" fmla="*/ 86575 w 370959"/>
              <a:gd name="connsiteY1" fmla="*/ 193498 h 315102"/>
              <a:gd name="connsiteX2" fmla="*/ 150075 w 370959"/>
              <a:gd name="connsiteY2" fmla="*/ 161748 h 315102"/>
              <a:gd name="connsiteX3" fmla="*/ 850 w 370959"/>
              <a:gd name="connsiteY3" fmla="*/ 314148 h 315102"/>
              <a:gd name="connsiteX4" fmla="*/ 92925 w 370959"/>
              <a:gd name="connsiteY4" fmla="*/ 222073 h 315102"/>
              <a:gd name="connsiteX5" fmla="*/ 172300 w 370959"/>
              <a:gd name="connsiteY5" fmla="*/ 133173 h 315102"/>
              <a:gd name="connsiteX6" fmla="*/ 207225 w 370959"/>
              <a:gd name="connsiteY6" fmla="*/ 79198 h 315102"/>
              <a:gd name="connsiteX7" fmla="*/ 369150 w 370959"/>
              <a:gd name="connsiteY7" fmla="*/ 2998 h 31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959" h="315102">
                <a:moveTo>
                  <a:pt x="369150" y="2998"/>
                </a:moveTo>
                <a:cubicBezTo>
                  <a:pt x="349042" y="22048"/>
                  <a:pt x="123087" y="167040"/>
                  <a:pt x="86575" y="193498"/>
                </a:cubicBezTo>
                <a:cubicBezTo>
                  <a:pt x="50063" y="219956"/>
                  <a:pt x="164362" y="141640"/>
                  <a:pt x="150075" y="161748"/>
                </a:cubicBezTo>
                <a:cubicBezTo>
                  <a:pt x="135788" y="181856"/>
                  <a:pt x="10375" y="304094"/>
                  <a:pt x="850" y="314148"/>
                </a:cubicBezTo>
                <a:cubicBezTo>
                  <a:pt x="-8675" y="324202"/>
                  <a:pt x="64350" y="252235"/>
                  <a:pt x="92925" y="222073"/>
                </a:cubicBezTo>
                <a:cubicBezTo>
                  <a:pt x="121500" y="191911"/>
                  <a:pt x="153250" y="156985"/>
                  <a:pt x="172300" y="133173"/>
                </a:cubicBezTo>
                <a:cubicBezTo>
                  <a:pt x="191350" y="109361"/>
                  <a:pt x="178650" y="97190"/>
                  <a:pt x="207225" y="79198"/>
                </a:cubicBezTo>
                <a:cubicBezTo>
                  <a:pt x="235800" y="61206"/>
                  <a:pt x="389258" y="-16052"/>
                  <a:pt x="369150" y="2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3B4DCCB8-F38D-BB32-EFA8-F3ACB7785E6C}"/>
              </a:ext>
            </a:extLst>
          </p:cNvPr>
          <p:cNvSpPr/>
          <p:nvPr/>
        </p:nvSpPr>
        <p:spPr>
          <a:xfrm>
            <a:off x="4434530" y="6105340"/>
            <a:ext cx="337529" cy="436999"/>
          </a:xfrm>
          <a:custGeom>
            <a:avLst/>
            <a:gdLst>
              <a:gd name="connsiteX0" fmla="*/ 337495 w 337529"/>
              <a:gd name="connsiteY0" fmla="*/ 185 h 436999"/>
              <a:gd name="connsiteX1" fmla="*/ 150170 w 337529"/>
              <a:gd name="connsiteY1" fmla="*/ 235135 h 436999"/>
              <a:gd name="connsiteX2" fmla="*/ 4120 w 337529"/>
              <a:gd name="connsiteY2" fmla="*/ 428810 h 436999"/>
              <a:gd name="connsiteX3" fmla="*/ 58095 w 337529"/>
              <a:gd name="connsiteY3" fmla="*/ 371660 h 436999"/>
              <a:gd name="connsiteX4" fmla="*/ 242245 w 337529"/>
              <a:gd name="connsiteY4" fmla="*/ 108135 h 436999"/>
              <a:gd name="connsiteX5" fmla="*/ 166045 w 337529"/>
              <a:gd name="connsiteY5" fmla="*/ 193860 h 436999"/>
              <a:gd name="connsiteX6" fmla="*/ 337495 w 337529"/>
              <a:gd name="connsiteY6" fmla="*/ 185 h 43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529" h="436999">
                <a:moveTo>
                  <a:pt x="337495" y="185"/>
                </a:moveTo>
                <a:cubicBezTo>
                  <a:pt x="334849" y="7064"/>
                  <a:pt x="205732" y="163698"/>
                  <a:pt x="150170" y="235135"/>
                </a:cubicBezTo>
                <a:cubicBezTo>
                  <a:pt x="94608" y="306572"/>
                  <a:pt x="19466" y="406056"/>
                  <a:pt x="4120" y="428810"/>
                </a:cubicBezTo>
                <a:cubicBezTo>
                  <a:pt x="-11226" y="451564"/>
                  <a:pt x="18407" y="425106"/>
                  <a:pt x="58095" y="371660"/>
                </a:cubicBezTo>
                <a:cubicBezTo>
                  <a:pt x="97782" y="318214"/>
                  <a:pt x="224253" y="137768"/>
                  <a:pt x="242245" y="108135"/>
                </a:cubicBezTo>
                <a:cubicBezTo>
                  <a:pt x="260237" y="78502"/>
                  <a:pt x="144349" y="208148"/>
                  <a:pt x="166045" y="193860"/>
                </a:cubicBezTo>
                <a:cubicBezTo>
                  <a:pt x="187741" y="179573"/>
                  <a:pt x="340141" y="-6694"/>
                  <a:pt x="337495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39678EDA-8458-C98E-F2BA-59C88F59FEB6}"/>
              </a:ext>
            </a:extLst>
          </p:cNvPr>
          <p:cNvSpPr/>
          <p:nvPr/>
        </p:nvSpPr>
        <p:spPr>
          <a:xfrm>
            <a:off x="4325370" y="6574319"/>
            <a:ext cx="100769" cy="596497"/>
          </a:xfrm>
          <a:custGeom>
            <a:avLst/>
            <a:gdLst>
              <a:gd name="connsiteX0" fmla="*/ 100580 w 100769"/>
              <a:gd name="connsiteY0" fmla="*/ 1106 h 596497"/>
              <a:gd name="connsiteX1" fmla="*/ 49780 w 100769"/>
              <a:gd name="connsiteY1" fmla="*/ 159856 h 596497"/>
              <a:gd name="connsiteX2" fmla="*/ 2155 w 100769"/>
              <a:gd name="connsiteY2" fmla="*/ 382106 h 596497"/>
              <a:gd name="connsiteX3" fmla="*/ 8505 w 100769"/>
              <a:gd name="connsiteY3" fmla="*/ 309081 h 596497"/>
              <a:gd name="connsiteX4" fmla="*/ 11680 w 100769"/>
              <a:gd name="connsiteY4" fmla="*/ 594831 h 596497"/>
              <a:gd name="connsiteX5" fmla="*/ 14855 w 100769"/>
              <a:gd name="connsiteY5" fmla="*/ 413856 h 596497"/>
              <a:gd name="connsiteX6" fmla="*/ 52955 w 100769"/>
              <a:gd name="connsiteY6" fmla="*/ 147156 h 596497"/>
              <a:gd name="connsiteX7" fmla="*/ 30730 w 100769"/>
              <a:gd name="connsiteY7" fmla="*/ 239231 h 596497"/>
              <a:gd name="connsiteX8" fmla="*/ 100580 w 100769"/>
              <a:gd name="connsiteY8" fmla="*/ 1106 h 59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69" h="596497">
                <a:moveTo>
                  <a:pt x="100580" y="1106"/>
                </a:moveTo>
                <a:cubicBezTo>
                  <a:pt x="103755" y="-12123"/>
                  <a:pt x="66184" y="96356"/>
                  <a:pt x="49780" y="159856"/>
                </a:cubicBezTo>
                <a:cubicBezTo>
                  <a:pt x="33376" y="223356"/>
                  <a:pt x="9034" y="357235"/>
                  <a:pt x="2155" y="382106"/>
                </a:cubicBezTo>
                <a:cubicBezTo>
                  <a:pt x="-4724" y="406977"/>
                  <a:pt x="6918" y="273627"/>
                  <a:pt x="8505" y="309081"/>
                </a:cubicBezTo>
                <a:cubicBezTo>
                  <a:pt x="10092" y="344535"/>
                  <a:pt x="10622" y="577369"/>
                  <a:pt x="11680" y="594831"/>
                </a:cubicBezTo>
                <a:cubicBezTo>
                  <a:pt x="12738" y="612293"/>
                  <a:pt x="7976" y="488469"/>
                  <a:pt x="14855" y="413856"/>
                </a:cubicBezTo>
                <a:cubicBezTo>
                  <a:pt x="21734" y="339244"/>
                  <a:pt x="50309" y="176260"/>
                  <a:pt x="52955" y="147156"/>
                </a:cubicBezTo>
                <a:cubicBezTo>
                  <a:pt x="55601" y="118052"/>
                  <a:pt x="23851" y="258810"/>
                  <a:pt x="30730" y="239231"/>
                </a:cubicBezTo>
                <a:cubicBezTo>
                  <a:pt x="37609" y="219652"/>
                  <a:pt x="97405" y="14335"/>
                  <a:pt x="100580" y="1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E8E1494D-6388-4CF3-6E8B-8F73084047A0}"/>
              </a:ext>
            </a:extLst>
          </p:cNvPr>
          <p:cNvSpPr/>
          <p:nvPr/>
        </p:nvSpPr>
        <p:spPr>
          <a:xfrm>
            <a:off x="4310238" y="6915816"/>
            <a:ext cx="543734" cy="863576"/>
          </a:xfrm>
          <a:custGeom>
            <a:avLst/>
            <a:gdLst>
              <a:gd name="connsiteX0" fmla="*/ 17287 w 543734"/>
              <a:gd name="connsiteY0" fmla="*/ 97759 h 863576"/>
              <a:gd name="connsiteX1" fmla="*/ 68087 w 543734"/>
              <a:gd name="connsiteY1" fmla="*/ 399384 h 863576"/>
              <a:gd name="connsiteX2" fmla="*/ 64912 w 543734"/>
              <a:gd name="connsiteY2" fmla="*/ 348584 h 863576"/>
              <a:gd name="connsiteX3" fmla="*/ 169687 w 543734"/>
              <a:gd name="connsiteY3" fmla="*/ 586709 h 863576"/>
              <a:gd name="connsiteX4" fmla="*/ 141112 w 543734"/>
              <a:gd name="connsiteY4" fmla="*/ 539084 h 863576"/>
              <a:gd name="connsiteX5" fmla="*/ 322087 w 543734"/>
              <a:gd name="connsiteY5" fmla="*/ 767684 h 863576"/>
              <a:gd name="connsiteX6" fmla="*/ 318912 w 543734"/>
              <a:gd name="connsiteY6" fmla="*/ 754984 h 863576"/>
              <a:gd name="connsiteX7" fmla="*/ 541162 w 543734"/>
              <a:gd name="connsiteY7" fmla="*/ 862934 h 863576"/>
              <a:gd name="connsiteX8" fmla="*/ 445912 w 543734"/>
              <a:gd name="connsiteY8" fmla="*/ 802609 h 863576"/>
              <a:gd name="connsiteX9" fmla="*/ 115712 w 543734"/>
              <a:gd name="connsiteY9" fmla="*/ 580359 h 863576"/>
              <a:gd name="connsiteX10" fmla="*/ 7762 w 543734"/>
              <a:gd name="connsiteY10" fmla="*/ 46959 h 863576"/>
              <a:gd name="connsiteX11" fmla="*/ 10937 w 543734"/>
              <a:gd name="connsiteY11" fmla="*/ 27909 h 863576"/>
              <a:gd name="connsiteX12" fmla="*/ 17287 w 543734"/>
              <a:gd name="connsiteY12" fmla="*/ 97759 h 86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734" h="863576">
                <a:moveTo>
                  <a:pt x="17287" y="97759"/>
                </a:moveTo>
                <a:cubicBezTo>
                  <a:pt x="26812" y="159672"/>
                  <a:pt x="60150" y="357580"/>
                  <a:pt x="68087" y="399384"/>
                </a:cubicBezTo>
                <a:cubicBezTo>
                  <a:pt x="76024" y="441188"/>
                  <a:pt x="47979" y="317363"/>
                  <a:pt x="64912" y="348584"/>
                </a:cubicBezTo>
                <a:cubicBezTo>
                  <a:pt x="81845" y="379805"/>
                  <a:pt x="156987" y="554959"/>
                  <a:pt x="169687" y="586709"/>
                </a:cubicBezTo>
                <a:cubicBezTo>
                  <a:pt x="182387" y="618459"/>
                  <a:pt x="115712" y="508921"/>
                  <a:pt x="141112" y="539084"/>
                </a:cubicBezTo>
                <a:cubicBezTo>
                  <a:pt x="166512" y="569247"/>
                  <a:pt x="322087" y="767684"/>
                  <a:pt x="322087" y="767684"/>
                </a:cubicBezTo>
                <a:cubicBezTo>
                  <a:pt x="351720" y="803667"/>
                  <a:pt x="282400" y="739109"/>
                  <a:pt x="318912" y="754984"/>
                </a:cubicBezTo>
                <a:cubicBezTo>
                  <a:pt x="355425" y="770859"/>
                  <a:pt x="519995" y="854997"/>
                  <a:pt x="541162" y="862934"/>
                </a:cubicBezTo>
                <a:cubicBezTo>
                  <a:pt x="562329" y="870872"/>
                  <a:pt x="445912" y="802609"/>
                  <a:pt x="445912" y="802609"/>
                </a:cubicBezTo>
                <a:cubicBezTo>
                  <a:pt x="375004" y="755513"/>
                  <a:pt x="188737" y="706301"/>
                  <a:pt x="115712" y="580359"/>
                </a:cubicBezTo>
                <a:cubicBezTo>
                  <a:pt x="42687" y="454417"/>
                  <a:pt x="25224" y="139034"/>
                  <a:pt x="7762" y="46959"/>
                </a:cubicBezTo>
                <a:cubicBezTo>
                  <a:pt x="-9700" y="-45116"/>
                  <a:pt x="7233" y="26322"/>
                  <a:pt x="10937" y="27909"/>
                </a:cubicBezTo>
                <a:cubicBezTo>
                  <a:pt x="14641" y="29496"/>
                  <a:pt x="7762" y="35846"/>
                  <a:pt x="17287" y="97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1FCB2E60-49E8-1698-E7AA-AC8E49E82E78}"/>
              </a:ext>
            </a:extLst>
          </p:cNvPr>
          <p:cNvSpPr/>
          <p:nvPr/>
        </p:nvSpPr>
        <p:spPr>
          <a:xfrm>
            <a:off x="5108402" y="6022672"/>
            <a:ext cx="449531" cy="306100"/>
          </a:xfrm>
          <a:custGeom>
            <a:avLst/>
            <a:gdLst>
              <a:gd name="connsiteX0" fmla="*/ 173 w 449531"/>
              <a:gd name="connsiteY0" fmla="*/ 303 h 306100"/>
              <a:gd name="connsiteX1" fmla="*/ 292273 w 449531"/>
              <a:gd name="connsiteY1" fmla="*/ 130478 h 306100"/>
              <a:gd name="connsiteX2" fmla="*/ 279573 w 449531"/>
              <a:gd name="connsiteY2" fmla="*/ 105078 h 306100"/>
              <a:gd name="connsiteX3" fmla="*/ 447848 w 449531"/>
              <a:gd name="connsiteY3" fmla="*/ 305103 h 306100"/>
              <a:gd name="connsiteX4" fmla="*/ 352598 w 449531"/>
              <a:gd name="connsiteY4" fmla="*/ 174928 h 306100"/>
              <a:gd name="connsiteX5" fmla="*/ 139873 w 449531"/>
              <a:gd name="connsiteY5" fmla="*/ 13003 h 306100"/>
              <a:gd name="connsiteX6" fmla="*/ 247823 w 449531"/>
              <a:gd name="connsiteY6" fmla="*/ 92378 h 306100"/>
              <a:gd name="connsiteX7" fmla="*/ 173 w 449531"/>
              <a:gd name="connsiteY7" fmla="*/ 303 h 30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531" h="306100">
                <a:moveTo>
                  <a:pt x="173" y="303"/>
                </a:moveTo>
                <a:cubicBezTo>
                  <a:pt x="7581" y="6653"/>
                  <a:pt x="245706" y="113015"/>
                  <a:pt x="292273" y="130478"/>
                </a:cubicBezTo>
                <a:cubicBezTo>
                  <a:pt x="338840" y="147941"/>
                  <a:pt x="253644" y="75974"/>
                  <a:pt x="279573" y="105078"/>
                </a:cubicBezTo>
                <a:cubicBezTo>
                  <a:pt x="305502" y="134182"/>
                  <a:pt x="435677" y="293461"/>
                  <a:pt x="447848" y="305103"/>
                </a:cubicBezTo>
                <a:cubicBezTo>
                  <a:pt x="460019" y="316745"/>
                  <a:pt x="403927" y="223611"/>
                  <a:pt x="352598" y="174928"/>
                </a:cubicBezTo>
                <a:cubicBezTo>
                  <a:pt x="301269" y="126245"/>
                  <a:pt x="157335" y="26761"/>
                  <a:pt x="139873" y="13003"/>
                </a:cubicBezTo>
                <a:cubicBezTo>
                  <a:pt x="122411" y="-755"/>
                  <a:pt x="271106" y="95553"/>
                  <a:pt x="247823" y="92378"/>
                </a:cubicBezTo>
                <a:cubicBezTo>
                  <a:pt x="224540" y="89203"/>
                  <a:pt x="-7235" y="-6047"/>
                  <a:pt x="173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8CB61945-D03A-E692-6F55-AB100D5E0CAA}"/>
              </a:ext>
            </a:extLst>
          </p:cNvPr>
          <p:cNvSpPr/>
          <p:nvPr/>
        </p:nvSpPr>
        <p:spPr>
          <a:xfrm>
            <a:off x="4808552" y="5981613"/>
            <a:ext cx="443676" cy="175077"/>
          </a:xfrm>
          <a:custGeom>
            <a:avLst/>
            <a:gdLst>
              <a:gd name="connsiteX0" fmla="*/ 1573 w 443676"/>
              <a:gd name="connsiteY0" fmla="*/ 174712 h 175077"/>
              <a:gd name="connsiteX1" fmla="*/ 223823 w 443676"/>
              <a:gd name="connsiteY1" fmla="*/ 82637 h 175077"/>
              <a:gd name="connsiteX2" fmla="*/ 442898 w 443676"/>
              <a:gd name="connsiteY2" fmla="*/ 54062 h 175077"/>
              <a:gd name="connsiteX3" fmla="*/ 144448 w 443676"/>
              <a:gd name="connsiteY3" fmla="*/ 87 h 175077"/>
              <a:gd name="connsiteX4" fmla="*/ 341298 w 443676"/>
              <a:gd name="connsiteY4" fmla="*/ 44537 h 175077"/>
              <a:gd name="connsiteX5" fmla="*/ 1573 w 443676"/>
              <a:gd name="connsiteY5" fmla="*/ 174712 h 17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676" h="175077">
                <a:moveTo>
                  <a:pt x="1573" y="174712"/>
                </a:moveTo>
                <a:cubicBezTo>
                  <a:pt x="-18006" y="181062"/>
                  <a:pt x="150269" y="102745"/>
                  <a:pt x="223823" y="82637"/>
                </a:cubicBezTo>
                <a:cubicBezTo>
                  <a:pt x="297377" y="62529"/>
                  <a:pt x="456127" y="67820"/>
                  <a:pt x="442898" y="54062"/>
                </a:cubicBezTo>
                <a:cubicBezTo>
                  <a:pt x="429669" y="40304"/>
                  <a:pt x="161381" y="1674"/>
                  <a:pt x="144448" y="87"/>
                </a:cubicBezTo>
                <a:cubicBezTo>
                  <a:pt x="127515" y="-1501"/>
                  <a:pt x="361936" y="18608"/>
                  <a:pt x="341298" y="44537"/>
                </a:cubicBezTo>
                <a:cubicBezTo>
                  <a:pt x="320661" y="70466"/>
                  <a:pt x="21152" y="168362"/>
                  <a:pt x="1573" y="174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B4E54577-54E4-AA53-FD4E-A0954EC9B3EB}"/>
              </a:ext>
            </a:extLst>
          </p:cNvPr>
          <p:cNvSpPr/>
          <p:nvPr/>
        </p:nvSpPr>
        <p:spPr>
          <a:xfrm>
            <a:off x="5520361" y="6387925"/>
            <a:ext cx="94612" cy="535576"/>
          </a:xfrm>
          <a:custGeom>
            <a:avLst/>
            <a:gdLst>
              <a:gd name="connsiteX0" fmla="*/ 964 w 94612"/>
              <a:gd name="connsiteY0" fmla="*/ 9700 h 535576"/>
              <a:gd name="connsiteX1" fmla="*/ 93039 w 94612"/>
              <a:gd name="connsiteY1" fmla="*/ 517700 h 535576"/>
              <a:gd name="connsiteX2" fmla="*/ 58114 w 94612"/>
              <a:gd name="connsiteY2" fmla="*/ 400225 h 535576"/>
              <a:gd name="connsiteX3" fmla="*/ 45414 w 94612"/>
              <a:gd name="connsiteY3" fmla="*/ 200200 h 535576"/>
              <a:gd name="connsiteX4" fmla="*/ 964 w 94612"/>
              <a:gd name="connsiteY4" fmla="*/ 9700 h 53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12" h="535576">
                <a:moveTo>
                  <a:pt x="964" y="9700"/>
                </a:moveTo>
                <a:cubicBezTo>
                  <a:pt x="8902" y="62617"/>
                  <a:pt x="83514" y="452613"/>
                  <a:pt x="93039" y="517700"/>
                </a:cubicBezTo>
                <a:cubicBezTo>
                  <a:pt x="102564" y="582787"/>
                  <a:pt x="66052" y="453142"/>
                  <a:pt x="58114" y="400225"/>
                </a:cubicBezTo>
                <a:cubicBezTo>
                  <a:pt x="50176" y="347308"/>
                  <a:pt x="54410" y="265817"/>
                  <a:pt x="45414" y="200200"/>
                </a:cubicBezTo>
                <a:cubicBezTo>
                  <a:pt x="36418" y="134583"/>
                  <a:pt x="-6974" y="-43217"/>
                  <a:pt x="964" y="97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BCE4C467-9AD8-2AE9-CB55-27CA1C2294A5}"/>
              </a:ext>
            </a:extLst>
          </p:cNvPr>
          <p:cNvSpPr/>
          <p:nvPr/>
        </p:nvSpPr>
        <p:spPr>
          <a:xfrm>
            <a:off x="5521308" y="6318240"/>
            <a:ext cx="148198" cy="596952"/>
          </a:xfrm>
          <a:custGeom>
            <a:avLst/>
            <a:gdLst>
              <a:gd name="connsiteX0" fmla="*/ 17 w 148198"/>
              <a:gd name="connsiteY0" fmla="*/ 10 h 596952"/>
              <a:gd name="connsiteX1" fmla="*/ 136542 w 148198"/>
              <a:gd name="connsiteY1" fmla="*/ 409585 h 596952"/>
              <a:gd name="connsiteX2" fmla="*/ 139717 w 148198"/>
              <a:gd name="connsiteY2" fmla="*/ 596910 h 596952"/>
              <a:gd name="connsiteX3" fmla="*/ 127017 w 148198"/>
              <a:gd name="connsiteY3" fmla="*/ 422285 h 596952"/>
              <a:gd name="connsiteX4" fmla="*/ 17 w 148198"/>
              <a:gd name="connsiteY4" fmla="*/ 10 h 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98" h="596952">
                <a:moveTo>
                  <a:pt x="17" y="10"/>
                </a:moveTo>
                <a:cubicBezTo>
                  <a:pt x="1605" y="-2107"/>
                  <a:pt x="113259" y="310102"/>
                  <a:pt x="136542" y="409585"/>
                </a:cubicBezTo>
                <a:cubicBezTo>
                  <a:pt x="159825" y="509068"/>
                  <a:pt x="141305" y="594793"/>
                  <a:pt x="139717" y="596910"/>
                </a:cubicBezTo>
                <a:cubicBezTo>
                  <a:pt x="138129" y="599027"/>
                  <a:pt x="149242" y="521239"/>
                  <a:pt x="127017" y="422285"/>
                </a:cubicBezTo>
                <a:cubicBezTo>
                  <a:pt x="104792" y="323331"/>
                  <a:pt x="-1571" y="2127"/>
                  <a:pt x="17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48F517AC-87F1-276B-A370-885707C962BF}"/>
              </a:ext>
            </a:extLst>
          </p:cNvPr>
          <p:cNvSpPr/>
          <p:nvPr/>
        </p:nvSpPr>
        <p:spPr>
          <a:xfrm>
            <a:off x="5565722" y="6336768"/>
            <a:ext cx="125104" cy="601013"/>
          </a:xfrm>
          <a:custGeom>
            <a:avLst/>
            <a:gdLst>
              <a:gd name="connsiteX0" fmla="*/ 53 w 125104"/>
              <a:gd name="connsiteY0" fmla="*/ 532 h 601013"/>
              <a:gd name="connsiteX1" fmla="*/ 79428 w 125104"/>
              <a:gd name="connsiteY1" fmla="*/ 292632 h 601013"/>
              <a:gd name="connsiteX2" fmla="*/ 120703 w 125104"/>
              <a:gd name="connsiteY2" fmla="*/ 597432 h 601013"/>
              <a:gd name="connsiteX3" fmla="*/ 120703 w 125104"/>
              <a:gd name="connsiteY3" fmla="*/ 445032 h 601013"/>
              <a:gd name="connsiteX4" fmla="*/ 92128 w 125104"/>
              <a:gd name="connsiteY4" fmla="*/ 225957 h 601013"/>
              <a:gd name="connsiteX5" fmla="*/ 53 w 125104"/>
              <a:gd name="connsiteY5" fmla="*/ 532 h 60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104" h="601013">
                <a:moveTo>
                  <a:pt x="53" y="532"/>
                </a:moveTo>
                <a:cubicBezTo>
                  <a:pt x="-2064" y="11644"/>
                  <a:pt x="59320" y="193149"/>
                  <a:pt x="79428" y="292632"/>
                </a:cubicBezTo>
                <a:cubicBezTo>
                  <a:pt x="99536" y="392115"/>
                  <a:pt x="113824" y="572032"/>
                  <a:pt x="120703" y="597432"/>
                </a:cubicBezTo>
                <a:cubicBezTo>
                  <a:pt x="127582" y="622832"/>
                  <a:pt x="125466" y="506945"/>
                  <a:pt x="120703" y="445032"/>
                </a:cubicBezTo>
                <a:cubicBezTo>
                  <a:pt x="115941" y="383120"/>
                  <a:pt x="115940" y="296865"/>
                  <a:pt x="92128" y="225957"/>
                </a:cubicBezTo>
                <a:cubicBezTo>
                  <a:pt x="68316" y="155049"/>
                  <a:pt x="2170" y="-10580"/>
                  <a:pt x="53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6CA04EA9-C9F1-4352-283B-084BD39036C8}"/>
              </a:ext>
            </a:extLst>
          </p:cNvPr>
          <p:cNvSpPr/>
          <p:nvPr/>
        </p:nvSpPr>
        <p:spPr>
          <a:xfrm>
            <a:off x="5559414" y="6860842"/>
            <a:ext cx="107964" cy="412495"/>
          </a:xfrm>
          <a:custGeom>
            <a:avLst/>
            <a:gdLst>
              <a:gd name="connsiteX0" fmla="*/ 107961 w 107964"/>
              <a:gd name="connsiteY0" fmla="*/ 333 h 412495"/>
              <a:gd name="connsiteX1" fmla="*/ 34936 w 107964"/>
              <a:gd name="connsiteY1" fmla="*/ 333708 h 412495"/>
              <a:gd name="connsiteX2" fmla="*/ 11 w 107964"/>
              <a:gd name="connsiteY2" fmla="*/ 409908 h 412495"/>
              <a:gd name="connsiteX3" fmla="*/ 38111 w 107964"/>
              <a:gd name="connsiteY3" fmla="*/ 273383 h 412495"/>
              <a:gd name="connsiteX4" fmla="*/ 107961 w 107964"/>
              <a:gd name="connsiteY4" fmla="*/ 333 h 41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64" h="412495">
                <a:moveTo>
                  <a:pt x="107961" y="333"/>
                </a:moveTo>
                <a:cubicBezTo>
                  <a:pt x="107432" y="10387"/>
                  <a:pt x="52928" y="265446"/>
                  <a:pt x="34936" y="333708"/>
                </a:cubicBezTo>
                <a:cubicBezTo>
                  <a:pt x="16944" y="401970"/>
                  <a:pt x="-518" y="419962"/>
                  <a:pt x="11" y="409908"/>
                </a:cubicBezTo>
                <a:cubicBezTo>
                  <a:pt x="540" y="399854"/>
                  <a:pt x="21707" y="336354"/>
                  <a:pt x="38111" y="273383"/>
                </a:cubicBezTo>
                <a:cubicBezTo>
                  <a:pt x="54515" y="210412"/>
                  <a:pt x="108490" y="-9721"/>
                  <a:pt x="107961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F47AC2E7-0025-68A7-A87E-21FC9540A7A7}"/>
              </a:ext>
            </a:extLst>
          </p:cNvPr>
          <p:cNvSpPr/>
          <p:nvPr/>
        </p:nvSpPr>
        <p:spPr>
          <a:xfrm>
            <a:off x="5426069" y="6911820"/>
            <a:ext cx="241343" cy="609969"/>
          </a:xfrm>
          <a:custGeom>
            <a:avLst/>
            <a:gdLst>
              <a:gd name="connsiteX0" fmla="*/ 241306 w 241343"/>
              <a:gd name="connsiteY0" fmla="*/ 155 h 609969"/>
              <a:gd name="connsiteX1" fmla="*/ 180981 w 241343"/>
              <a:gd name="connsiteY1" fmla="*/ 317655 h 609969"/>
              <a:gd name="connsiteX2" fmla="*/ 6 w 241343"/>
              <a:gd name="connsiteY2" fmla="*/ 609755 h 609969"/>
              <a:gd name="connsiteX3" fmla="*/ 174631 w 241343"/>
              <a:gd name="connsiteY3" fmla="*/ 358930 h 609969"/>
              <a:gd name="connsiteX4" fmla="*/ 241306 w 241343"/>
              <a:gd name="connsiteY4" fmla="*/ 155 h 60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43" h="609969">
                <a:moveTo>
                  <a:pt x="241306" y="155"/>
                </a:moveTo>
                <a:cubicBezTo>
                  <a:pt x="242364" y="-6724"/>
                  <a:pt x="221198" y="216055"/>
                  <a:pt x="180981" y="317655"/>
                </a:cubicBezTo>
                <a:cubicBezTo>
                  <a:pt x="140764" y="419255"/>
                  <a:pt x="1064" y="602876"/>
                  <a:pt x="6" y="609755"/>
                </a:cubicBezTo>
                <a:cubicBezTo>
                  <a:pt x="-1052" y="616634"/>
                  <a:pt x="132298" y="456297"/>
                  <a:pt x="174631" y="358930"/>
                </a:cubicBezTo>
                <a:cubicBezTo>
                  <a:pt x="216964" y="261563"/>
                  <a:pt x="240248" y="7034"/>
                  <a:pt x="241306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B6E80D34-EEC7-D343-1F7D-C22D15A820B8}"/>
              </a:ext>
            </a:extLst>
          </p:cNvPr>
          <p:cNvSpPr/>
          <p:nvPr/>
        </p:nvSpPr>
        <p:spPr>
          <a:xfrm>
            <a:off x="5246958" y="7298841"/>
            <a:ext cx="277761" cy="369468"/>
          </a:xfrm>
          <a:custGeom>
            <a:avLst/>
            <a:gdLst>
              <a:gd name="connsiteX0" fmla="*/ 277542 w 277761"/>
              <a:gd name="connsiteY0" fmla="*/ 484 h 369468"/>
              <a:gd name="connsiteX1" fmla="*/ 39417 w 277761"/>
              <a:gd name="connsiteY1" fmla="*/ 327509 h 369468"/>
              <a:gd name="connsiteX2" fmla="*/ 14017 w 277761"/>
              <a:gd name="connsiteY2" fmla="*/ 346559 h 369468"/>
              <a:gd name="connsiteX3" fmla="*/ 182292 w 277761"/>
              <a:gd name="connsiteY3" fmla="*/ 156059 h 369468"/>
              <a:gd name="connsiteX4" fmla="*/ 83867 w 277761"/>
              <a:gd name="connsiteY4" fmla="*/ 251309 h 369468"/>
              <a:gd name="connsiteX5" fmla="*/ 277542 w 277761"/>
              <a:gd name="connsiteY5" fmla="*/ 484 h 36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761" h="369468">
                <a:moveTo>
                  <a:pt x="277542" y="484"/>
                </a:moveTo>
                <a:cubicBezTo>
                  <a:pt x="270134" y="13184"/>
                  <a:pt x="83338" y="269830"/>
                  <a:pt x="39417" y="327509"/>
                </a:cubicBezTo>
                <a:cubicBezTo>
                  <a:pt x="-4504" y="385188"/>
                  <a:pt x="-9795" y="375134"/>
                  <a:pt x="14017" y="346559"/>
                </a:cubicBezTo>
                <a:cubicBezTo>
                  <a:pt x="37829" y="317984"/>
                  <a:pt x="170650" y="171934"/>
                  <a:pt x="182292" y="156059"/>
                </a:cubicBezTo>
                <a:cubicBezTo>
                  <a:pt x="193934" y="140184"/>
                  <a:pt x="65346" y="274063"/>
                  <a:pt x="83867" y="251309"/>
                </a:cubicBezTo>
                <a:cubicBezTo>
                  <a:pt x="102388" y="228555"/>
                  <a:pt x="284950" y="-12216"/>
                  <a:pt x="277542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27D936A2-E205-6BB1-22A0-EFE31BD4DF4E}"/>
              </a:ext>
            </a:extLst>
          </p:cNvPr>
          <p:cNvSpPr/>
          <p:nvPr/>
        </p:nvSpPr>
        <p:spPr>
          <a:xfrm>
            <a:off x="4644430" y="7587999"/>
            <a:ext cx="249815" cy="155435"/>
          </a:xfrm>
          <a:custGeom>
            <a:avLst/>
            <a:gdLst>
              <a:gd name="connsiteX0" fmla="*/ 595 w 249815"/>
              <a:gd name="connsiteY0" fmla="*/ 251 h 155435"/>
              <a:gd name="connsiteX1" fmla="*/ 241895 w 249815"/>
              <a:gd name="connsiteY1" fmla="*/ 149476 h 155435"/>
              <a:gd name="connsiteX2" fmla="*/ 175220 w 249815"/>
              <a:gd name="connsiteY2" fmla="*/ 114551 h 155435"/>
              <a:gd name="connsiteX3" fmla="*/ 595 w 249815"/>
              <a:gd name="connsiteY3" fmla="*/ 251 h 15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815" h="155435">
                <a:moveTo>
                  <a:pt x="595" y="251"/>
                </a:moveTo>
                <a:cubicBezTo>
                  <a:pt x="11707" y="6072"/>
                  <a:pt x="212791" y="130426"/>
                  <a:pt x="241895" y="149476"/>
                </a:cubicBezTo>
                <a:cubicBezTo>
                  <a:pt x="270999" y="168526"/>
                  <a:pt x="213320" y="137834"/>
                  <a:pt x="175220" y="114551"/>
                </a:cubicBezTo>
                <a:cubicBezTo>
                  <a:pt x="137120" y="91268"/>
                  <a:pt x="-10517" y="-5570"/>
                  <a:pt x="595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81ABD1AF-D31B-50C3-E326-4D9C23878E52}"/>
              </a:ext>
            </a:extLst>
          </p:cNvPr>
          <p:cNvSpPr/>
          <p:nvPr/>
        </p:nvSpPr>
        <p:spPr>
          <a:xfrm>
            <a:off x="4879972" y="7542949"/>
            <a:ext cx="566831" cy="236330"/>
          </a:xfrm>
          <a:custGeom>
            <a:avLst/>
            <a:gdLst>
              <a:gd name="connsiteX0" fmla="*/ 3 w 566831"/>
              <a:gd name="connsiteY0" fmla="*/ 235801 h 236330"/>
              <a:gd name="connsiteX1" fmla="*/ 307978 w 566831"/>
              <a:gd name="connsiteY1" fmla="*/ 200876 h 236330"/>
              <a:gd name="connsiteX2" fmla="*/ 257178 w 566831"/>
              <a:gd name="connsiteY2" fmla="*/ 210401 h 236330"/>
              <a:gd name="connsiteX3" fmla="*/ 527053 w 566831"/>
              <a:gd name="connsiteY3" fmla="*/ 70701 h 236330"/>
              <a:gd name="connsiteX4" fmla="*/ 428628 w 566831"/>
              <a:gd name="connsiteY4" fmla="*/ 102451 h 236330"/>
              <a:gd name="connsiteX5" fmla="*/ 565153 w 566831"/>
              <a:gd name="connsiteY5" fmla="*/ 851 h 236330"/>
              <a:gd name="connsiteX6" fmla="*/ 314328 w 566831"/>
              <a:gd name="connsiteY6" fmla="*/ 169126 h 236330"/>
              <a:gd name="connsiteX7" fmla="*/ 3 w 566831"/>
              <a:gd name="connsiteY7" fmla="*/ 235801 h 23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831" h="236330">
                <a:moveTo>
                  <a:pt x="3" y="235801"/>
                </a:moveTo>
                <a:cubicBezTo>
                  <a:pt x="-1055" y="241092"/>
                  <a:pt x="265116" y="205109"/>
                  <a:pt x="307978" y="200876"/>
                </a:cubicBezTo>
                <a:cubicBezTo>
                  <a:pt x="350841" y="196643"/>
                  <a:pt x="220666" y="232097"/>
                  <a:pt x="257178" y="210401"/>
                </a:cubicBezTo>
                <a:cubicBezTo>
                  <a:pt x="293690" y="188705"/>
                  <a:pt x="498478" y="88693"/>
                  <a:pt x="527053" y="70701"/>
                </a:cubicBezTo>
                <a:cubicBezTo>
                  <a:pt x="555628" y="52709"/>
                  <a:pt x="422278" y="114093"/>
                  <a:pt x="428628" y="102451"/>
                </a:cubicBezTo>
                <a:cubicBezTo>
                  <a:pt x="434978" y="90809"/>
                  <a:pt x="584203" y="-10261"/>
                  <a:pt x="565153" y="851"/>
                </a:cubicBezTo>
                <a:cubicBezTo>
                  <a:pt x="546103" y="11963"/>
                  <a:pt x="404286" y="132084"/>
                  <a:pt x="314328" y="169126"/>
                </a:cubicBezTo>
                <a:cubicBezTo>
                  <a:pt x="224370" y="206168"/>
                  <a:pt x="1061" y="230510"/>
                  <a:pt x="3" y="235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C2864C40-8300-C836-AD93-AE0C43B5921C}"/>
              </a:ext>
            </a:extLst>
          </p:cNvPr>
          <p:cNvSpPr/>
          <p:nvPr/>
        </p:nvSpPr>
        <p:spPr>
          <a:xfrm>
            <a:off x="5327269" y="6247745"/>
            <a:ext cx="161831" cy="957006"/>
          </a:xfrm>
          <a:custGeom>
            <a:avLst/>
            <a:gdLst>
              <a:gd name="connsiteX0" fmla="*/ 381 w 161831"/>
              <a:gd name="connsiteY0" fmla="*/ 655 h 957006"/>
              <a:gd name="connsiteX1" fmla="*/ 108331 w 161831"/>
              <a:gd name="connsiteY1" fmla="*/ 588030 h 957006"/>
              <a:gd name="connsiteX2" fmla="*/ 124206 w 161831"/>
              <a:gd name="connsiteY2" fmla="*/ 521355 h 957006"/>
              <a:gd name="connsiteX3" fmla="*/ 155956 w 161831"/>
              <a:gd name="connsiteY3" fmla="*/ 851555 h 957006"/>
              <a:gd name="connsiteX4" fmla="*/ 73406 w 161831"/>
              <a:gd name="connsiteY4" fmla="*/ 956330 h 957006"/>
              <a:gd name="connsiteX5" fmla="*/ 159131 w 161831"/>
              <a:gd name="connsiteY5" fmla="*/ 813455 h 957006"/>
              <a:gd name="connsiteX6" fmla="*/ 136906 w 161831"/>
              <a:gd name="connsiteY6" fmla="*/ 610255 h 957006"/>
              <a:gd name="connsiteX7" fmla="*/ 101981 w 161831"/>
              <a:gd name="connsiteY7" fmla="*/ 340380 h 957006"/>
              <a:gd name="connsiteX8" fmla="*/ 117856 w 161831"/>
              <a:gd name="connsiteY8" fmla="*/ 410230 h 957006"/>
              <a:gd name="connsiteX9" fmla="*/ 111506 w 161831"/>
              <a:gd name="connsiteY9" fmla="*/ 200680 h 957006"/>
              <a:gd name="connsiteX10" fmla="*/ 73406 w 161831"/>
              <a:gd name="connsiteY10" fmla="*/ 467380 h 957006"/>
              <a:gd name="connsiteX11" fmla="*/ 381 w 161831"/>
              <a:gd name="connsiteY11" fmla="*/ 655 h 95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831" h="957006">
                <a:moveTo>
                  <a:pt x="381" y="655"/>
                </a:moveTo>
                <a:cubicBezTo>
                  <a:pt x="6202" y="20763"/>
                  <a:pt x="87694" y="501247"/>
                  <a:pt x="108331" y="588030"/>
                </a:cubicBezTo>
                <a:cubicBezTo>
                  <a:pt x="128968" y="674813"/>
                  <a:pt x="116269" y="477434"/>
                  <a:pt x="124206" y="521355"/>
                </a:cubicBezTo>
                <a:cubicBezTo>
                  <a:pt x="132144" y="565276"/>
                  <a:pt x="164423" y="779059"/>
                  <a:pt x="155956" y="851555"/>
                </a:cubicBezTo>
                <a:cubicBezTo>
                  <a:pt x="147489" y="924051"/>
                  <a:pt x="72877" y="962680"/>
                  <a:pt x="73406" y="956330"/>
                </a:cubicBezTo>
                <a:cubicBezTo>
                  <a:pt x="73935" y="949980"/>
                  <a:pt x="148548" y="871134"/>
                  <a:pt x="159131" y="813455"/>
                </a:cubicBezTo>
                <a:cubicBezTo>
                  <a:pt x="169714" y="755776"/>
                  <a:pt x="146431" y="689101"/>
                  <a:pt x="136906" y="610255"/>
                </a:cubicBezTo>
                <a:cubicBezTo>
                  <a:pt x="127381" y="531409"/>
                  <a:pt x="105156" y="373717"/>
                  <a:pt x="101981" y="340380"/>
                </a:cubicBezTo>
                <a:cubicBezTo>
                  <a:pt x="98806" y="307043"/>
                  <a:pt x="116269" y="433513"/>
                  <a:pt x="117856" y="410230"/>
                </a:cubicBezTo>
                <a:cubicBezTo>
                  <a:pt x="119444" y="386947"/>
                  <a:pt x="118914" y="191155"/>
                  <a:pt x="111506" y="200680"/>
                </a:cubicBezTo>
                <a:cubicBezTo>
                  <a:pt x="104098" y="210205"/>
                  <a:pt x="89810" y="504951"/>
                  <a:pt x="73406" y="467380"/>
                </a:cubicBezTo>
                <a:cubicBezTo>
                  <a:pt x="57002" y="429809"/>
                  <a:pt x="-5440" y="-19453"/>
                  <a:pt x="381" y="65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C6E44D81-3567-BEDE-9171-567FEA37C8B2}"/>
              </a:ext>
            </a:extLst>
          </p:cNvPr>
          <p:cNvSpPr/>
          <p:nvPr/>
        </p:nvSpPr>
        <p:spPr>
          <a:xfrm>
            <a:off x="4507626" y="6258798"/>
            <a:ext cx="303844" cy="497640"/>
          </a:xfrm>
          <a:custGeom>
            <a:avLst/>
            <a:gdLst>
              <a:gd name="connsiteX0" fmla="*/ 302499 w 303844"/>
              <a:gd name="connsiteY0" fmla="*/ 2302 h 497640"/>
              <a:gd name="connsiteX1" fmla="*/ 115174 w 303844"/>
              <a:gd name="connsiteY1" fmla="*/ 275352 h 497640"/>
              <a:gd name="connsiteX2" fmla="*/ 77074 w 303844"/>
              <a:gd name="connsiteY2" fmla="*/ 497602 h 497640"/>
              <a:gd name="connsiteX3" fmla="*/ 83424 w 303844"/>
              <a:gd name="connsiteY3" fmla="*/ 294402 h 497640"/>
              <a:gd name="connsiteX4" fmla="*/ 7224 w 303844"/>
              <a:gd name="connsiteY4" fmla="*/ 437277 h 497640"/>
              <a:gd name="connsiteX5" fmla="*/ 302499 w 303844"/>
              <a:gd name="connsiteY5" fmla="*/ 2302 h 49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844" h="497640">
                <a:moveTo>
                  <a:pt x="302499" y="2302"/>
                </a:moveTo>
                <a:cubicBezTo>
                  <a:pt x="320491" y="-24685"/>
                  <a:pt x="152745" y="192802"/>
                  <a:pt x="115174" y="275352"/>
                </a:cubicBezTo>
                <a:cubicBezTo>
                  <a:pt x="77603" y="357902"/>
                  <a:pt x="82366" y="494427"/>
                  <a:pt x="77074" y="497602"/>
                </a:cubicBezTo>
                <a:cubicBezTo>
                  <a:pt x="71782" y="500777"/>
                  <a:pt x="95066" y="304456"/>
                  <a:pt x="83424" y="294402"/>
                </a:cubicBezTo>
                <a:cubicBezTo>
                  <a:pt x="71782" y="284348"/>
                  <a:pt x="-27172" y="481727"/>
                  <a:pt x="7224" y="437277"/>
                </a:cubicBezTo>
                <a:cubicBezTo>
                  <a:pt x="41620" y="392827"/>
                  <a:pt x="284507" y="29289"/>
                  <a:pt x="302499" y="23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BFC9C66E-6F3E-789A-B58C-FC2D5AE74795}"/>
              </a:ext>
            </a:extLst>
          </p:cNvPr>
          <p:cNvSpPr/>
          <p:nvPr/>
        </p:nvSpPr>
        <p:spPr>
          <a:xfrm>
            <a:off x="4460743" y="7002221"/>
            <a:ext cx="66298" cy="407396"/>
          </a:xfrm>
          <a:custGeom>
            <a:avLst/>
            <a:gdLst>
              <a:gd name="connsiteX0" fmla="*/ 132 w 66298"/>
              <a:gd name="connsiteY0" fmla="*/ 1829 h 407396"/>
              <a:gd name="connsiteX1" fmla="*/ 63632 w 66298"/>
              <a:gd name="connsiteY1" fmla="*/ 398704 h 407396"/>
              <a:gd name="connsiteX2" fmla="*/ 47757 w 66298"/>
              <a:gd name="connsiteY2" fmla="*/ 255829 h 407396"/>
              <a:gd name="connsiteX3" fmla="*/ 132 w 66298"/>
              <a:gd name="connsiteY3" fmla="*/ 1829 h 40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98" h="407396">
                <a:moveTo>
                  <a:pt x="132" y="1829"/>
                </a:moveTo>
                <a:cubicBezTo>
                  <a:pt x="2778" y="25641"/>
                  <a:pt x="55695" y="356371"/>
                  <a:pt x="63632" y="398704"/>
                </a:cubicBezTo>
                <a:cubicBezTo>
                  <a:pt x="71569" y="441037"/>
                  <a:pt x="60457" y="318271"/>
                  <a:pt x="47757" y="255829"/>
                </a:cubicBezTo>
                <a:cubicBezTo>
                  <a:pt x="35057" y="193387"/>
                  <a:pt x="-2514" y="-21983"/>
                  <a:pt x="132" y="18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430483B5-3656-1851-D422-390362959685}"/>
              </a:ext>
            </a:extLst>
          </p:cNvPr>
          <p:cNvSpPr/>
          <p:nvPr/>
        </p:nvSpPr>
        <p:spPr>
          <a:xfrm>
            <a:off x="5014102" y="7274185"/>
            <a:ext cx="175159" cy="256112"/>
          </a:xfrm>
          <a:custGeom>
            <a:avLst/>
            <a:gdLst>
              <a:gd name="connsiteX0" fmla="*/ 173848 w 175159"/>
              <a:gd name="connsiteY0" fmla="*/ 2915 h 256112"/>
              <a:gd name="connsiteX1" fmla="*/ 2398 w 175159"/>
              <a:gd name="connsiteY1" fmla="*/ 253740 h 256112"/>
              <a:gd name="connsiteX2" fmla="*/ 78598 w 175159"/>
              <a:gd name="connsiteY2" fmla="*/ 123565 h 256112"/>
              <a:gd name="connsiteX3" fmla="*/ 173848 w 175159"/>
              <a:gd name="connsiteY3" fmla="*/ 2915 h 25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59" h="256112">
                <a:moveTo>
                  <a:pt x="173848" y="2915"/>
                </a:moveTo>
                <a:cubicBezTo>
                  <a:pt x="161148" y="24611"/>
                  <a:pt x="18273" y="233632"/>
                  <a:pt x="2398" y="253740"/>
                </a:cubicBezTo>
                <a:cubicBezTo>
                  <a:pt x="-13477" y="273848"/>
                  <a:pt x="53727" y="160607"/>
                  <a:pt x="78598" y="123565"/>
                </a:cubicBezTo>
                <a:cubicBezTo>
                  <a:pt x="103469" y="86523"/>
                  <a:pt x="186548" y="-18781"/>
                  <a:pt x="173848" y="29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E45C0D4C-8665-018A-A5DF-A740228C138D}"/>
              </a:ext>
            </a:extLst>
          </p:cNvPr>
          <p:cNvSpPr/>
          <p:nvPr/>
        </p:nvSpPr>
        <p:spPr>
          <a:xfrm>
            <a:off x="3311915" y="6102050"/>
            <a:ext cx="193317" cy="122731"/>
          </a:xfrm>
          <a:custGeom>
            <a:avLst/>
            <a:gdLst>
              <a:gd name="connsiteX0" fmla="*/ 193285 w 193317"/>
              <a:gd name="connsiteY0" fmla="*/ 300 h 122731"/>
              <a:gd name="connsiteX1" fmla="*/ 2785 w 193317"/>
              <a:gd name="connsiteY1" fmla="*/ 120950 h 122731"/>
              <a:gd name="connsiteX2" fmla="*/ 75810 w 193317"/>
              <a:gd name="connsiteY2" fmla="*/ 73325 h 122731"/>
              <a:gd name="connsiteX3" fmla="*/ 18660 w 193317"/>
              <a:gd name="connsiteY3" fmla="*/ 86025 h 122731"/>
              <a:gd name="connsiteX4" fmla="*/ 193285 w 193317"/>
              <a:gd name="connsiteY4" fmla="*/ 300 h 12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17" h="122731">
                <a:moveTo>
                  <a:pt x="193285" y="300"/>
                </a:moveTo>
                <a:cubicBezTo>
                  <a:pt x="190639" y="6121"/>
                  <a:pt x="22364" y="108779"/>
                  <a:pt x="2785" y="120950"/>
                </a:cubicBezTo>
                <a:cubicBezTo>
                  <a:pt x="-16794" y="133121"/>
                  <a:pt x="73164" y="79146"/>
                  <a:pt x="75810" y="73325"/>
                </a:cubicBezTo>
                <a:cubicBezTo>
                  <a:pt x="78456" y="67504"/>
                  <a:pt x="2785" y="97138"/>
                  <a:pt x="18660" y="86025"/>
                </a:cubicBezTo>
                <a:cubicBezTo>
                  <a:pt x="34535" y="74913"/>
                  <a:pt x="195931" y="-5521"/>
                  <a:pt x="193285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D3654E0B-9464-ADF7-33F0-DD4F99836D17}"/>
              </a:ext>
            </a:extLst>
          </p:cNvPr>
          <p:cNvSpPr/>
          <p:nvPr/>
        </p:nvSpPr>
        <p:spPr>
          <a:xfrm>
            <a:off x="3473166" y="8185118"/>
            <a:ext cx="365521" cy="359061"/>
          </a:xfrm>
          <a:custGeom>
            <a:avLst/>
            <a:gdLst>
              <a:gd name="connsiteX0" fmla="*/ 365409 w 365521"/>
              <a:gd name="connsiteY0" fmla="*/ 32 h 359061"/>
              <a:gd name="connsiteX1" fmla="*/ 178084 w 365521"/>
              <a:gd name="connsiteY1" fmla="*/ 193707 h 359061"/>
              <a:gd name="connsiteX2" fmla="*/ 63784 w 365521"/>
              <a:gd name="connsiteY2" fmla="*/ 358807 h 359061"/>
              <a:gd name="connsiteX3" fmla="*/ 149509 w 365521"/>
              <a:gd name="connsiteY3" fmla="*/ 231807 h 359061"/>
              <a:gd name="connsiteX4" fmla="*/ 120934 w 365521"/>
              <a:gd name="connsiteY4" fmla="*/ 244507 h 359061"/>
              <a:gd name="connsiteX5" fmla="*/ 133634 w 365521"/>
              <a:gd name="connsiteY5" fmla="*/ 200057 h 359061"/>
              <a:gd name="connsiteX6" fmla="*/ 284 w 365521"/>
              <a:gd name="connsiteY6" fmla="*/ 225457 h 359061"/>
              <a:gd name="connsiteX7" fmla="*/ 174909 w 365521"/>
              <a:gd name="connsiteY7" fmla="*/ 171482 h 359061"/>
              <a:gd name="connsiteX8" fmla="*/ 260634 w 365521"/>
              <a:gd name="connsiteY8" fmla="*/ 152432 h 359061"/>
              <a:gd name="connsiteX9" fmla="*/ 206659 w 365521"/>
              <a:gd name="connsiteY9" fmla="*/ 177832 h 359061"/>
              <a:gd name="connsiteX10" fmla="*/ 365409 w 365521"/>
              <a:gd name="connsiteY10" fmla="*/ 32 h 35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5521" h="359061">
                <a:moveTo>
                  <a:pt x="365409" y="32"/>
                </a:moveTo>
                <a:cubicBezTo>
                  <a:pt x="360647" y="2678"/>
                  <a:pt x="228355" y="133911"/>
                  <a:pt x="178084" y="193707"/>
                </a:cubicBezTo>
                <a:cubicBezTo>
                  <a:pt x="127813" y="253503"/>
                  <a:pt x="68546" y="352457"/>
                  <a:pt x="63784" y="358807"/>
                </a:cubicBezTo>
                <a:cubicBezTo>
                  <a:pt x="59022" y="365157"/>
                  <a:pt x="139984" y="250857"/>
                  <a:pt x="149509" y="231807"/>
                </a:cubicBezTo>
                <a:cubicBezTo>
                  <a:pt x="159034" y="212757"/>
                  <a:pt x="123580" y="249799"/>
                  <a:pt x="120934" y="244507"/>
                </a:cubicBezTo>
                <a:cubicBezTo>
                  <a:pt x="118288" y="239215"/>
                  <a:pt x="153742" y="203232"/>
                  <a:pt x="133634" y="200057"/>
                </a:cubicBezTo>
                <a:cubicBezTo>
                  <a:pt x="113526" y="196882"/>
                  <a:pt x="-6595" y="230219"/>
                  <a:pt x="284" y="225457"/>
                </a:cubicBezTo>
                <a:cubicBezTo>
                  <a:pt x="7163" y="220695"/>
                  <a:pt x="131517" y="183653"/>
                  <a:pt x="174909" y="171482"/>
                </a:cubicBezTo>
                <a:cubicBezTo>
                  <a:pt x="218301" y="159311"/>
                  <a:pt x="255343" y="151374"/>
                  <a:pt x="260634" y="152432"/>
                </a:cubicBezTo>
                <a:cubicBezTo>
                  <a:pt x="265925" y="153490"/>
                  <a:pt x="191313" y="197411"/>
                  <a:pt x="206659" y="177832"/>
                </a:cubicBezTo>
                <a:cubicBezTo>
                  <a:pt x="222005" y="158253"/>
                  <a:pt x="370171" y="-2614"/>
                  <a:pt x="365409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E9793B32-58F8-E353-A37D-A14C26F66969}"/>
              </a:ext>
            </a:extLst>
          </p:cNvPr>
          <p:cNvSpPr/>
          <p:nvPr/>
        </p:nvSpPr>
        <p:spPr>
          <a:xfrm>
            <a:off x="2879449" y="6530733"/>
            <a:ext cx="213417" cy="349923"/>
          </a:xfrm>
          <a:custGeom>
            <a:avLst/>
            <a:gdLst>
              <a:gd name="connsiteX0" fmla="*/ 213001 w 213417"/>
              <a:gd name="connsiteY0" fmla="*/ 242 h 349923"/>
              <a:gd name="connsiteX1" fmla="*/ 101876 w 213417"/>
              <a:gd name="connsiteY1" fmla="*/ 190742 h 349923"/>
              <a:gd name="connsiteX2" fmla="*/ 63776 w 213417"/>
              <a:gd name="connsiteY2" fmla="*/ 336792 h 349923"/>
              <a:gd name="connsiteX3" fmla="*/ 57426 w 213417"/>
              <a:gd name="connsiteY3" fmla="*/ 333617 h 349923"/>
              <a:gd name="connsiteX4" fmla="*/ 276 w 213417"/>
              <a:gd name="connsiteY4" fmla="*/ 254242 h 349923"/>
              <a:gd name="connsiteX5" fmla="*/ 38376 w 213417"/>
              <a:gd name="connsiteY5" fmla="*/ 295517 h 349923"/>
              <a:gd name="connsiteX6" fmla="*/ 98701 w 213417"/>
              <a:gd name="connsiteY6" fmla="*/ 216142 h 349923"/>
              <a:gd name="connsiteX7" fmla="*/ 57426 w 213417"/>
              <a:gd name="connsiteY7" fmla="*/ 232017 h 349923"/>
              <a:gd name="connsiteX8" fmla="*/ 213001 w 213417"/>
              <a:gd name="connsiteY8" fmla="*/ 242 h 34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417" h="349923">
                <a:moveTo>
                  <a:pt x="213001" y="242"/>
                </a:moveTo>
                <a:cubicBezTo>
                  <a:pt x="220409" y="-6637"/>
                  <a:pt x="126747" y="134650"/>
                  <a:pt x="101876" y="190742"/>
                </a:cubicBezTo>
                <a:cubicBezTo>
                  <a:pt x="77005" y="246834"/>
                  <a:pt x="71184" y="312980"/>
                  <a:pt x="63776" y="336792"/>
                </a:cubicBezTo>
                <a:cubicBezTo>
                  <a:pt x="56368" y="360605"/>
                  <a:pt x="68009" y="347375"/>
                  <a:pt x="57426" y="333617"/>
                </a:cubicBezTo>
                <a:cubicBezTo>
                  <a:pt x="46843" y="319859"/>
                  <a:pt x="3451" y="260592"/>
                  <a:pt x="276" y="254242"/>
                </a:cubicBezTo>
                <a:cubicBezTo>
                  <a:pt x="-2899" y="247892"/>
                  <a:pt x="21972" y="301867"/>
                  <a:pt x="38376" y="295517"/>
                </a:cubicBezTo>
                <a:cubicBezTo>
                  <a:pt x="54780" y="289167"/>
                  <a:pt x="95526" y="226725"/>
                  <a:pt x="98701" y="216142"/>
                </a:cubicBezTo>
                <a:cubicBezTo>
                  <a:pt x="101876" y="205559"/>
                  <a:pt x="41022" y="262709"/>
                  <a:pt x="57426" y="232017"/>
                </a:cubicBezTo>
                <a:cubicBezTo>
                  <a:pt x="73830" y="201325"/>
                  <a:pt x="205593" y="7121"/>
                  <a:pt x="213001" y="24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36E90101-496E-F5C8-D994-62F9AEADD3E3}"/>
              </a:ext>
            </a:extLst>
          </p:cNvPr>
          <p:cNvSpPr/>
          <p:nvPr/>
        </p:nvSpPr>
        <p:spPr>
          <a:xfrm>
            <a:off x="3069663" y="7056139"/>
            <a:ext cx="428418" cy="398764"/>
          </a:xfrm>
          <a:custGeom>
            <a:avLst/>
            <a:gdLst>
              <a:gd name="connsiteX0" fmla="*/ 426012 w 428418"/>
              <a:gd name="connsiteY0" fmla="*/ 1886 h 398764"/>
              <a:gd name="connsiteX1" fmla="*/ 213287 w 428418"/>
              <a:gd name="connsiteY1" fmla="*/ 125711 h 398764"/>
              <a:gd name="connsiteX2" fmla="*/ 48187 w 428418"/>
              <a:gd name="connsiteY2" fmla="*/ 236836 h 398764"/>
              <a:gd name="connsiteX3" fmla="*/ 79937 w 428418"/>
              <a:gd name="connsiteY3" fmla="*/ 220961 h 398764"/>
              <a:gd name="connsiteX4" fmla="*/ 13262 w 428418"/>
              <a:gd name="connsiteY4" fmla="*/ 316211 h 398764"/>
              <a:gd name="connsiteX5" fmla="*/ 562 w 428418"/>
              <a:gd name="connsiteY5" fmla="*/ 398761 h 398764"/>
              <a:gd name="connsiteX6" fmla="*/ 22787 w 428418"/>
              <a:gd name="connsiteY6" fmla="*/ 313036 h 398764"/>
              <a:gd name="connsiteX7" fmla="*/ 73587 w 428418"/>
              <a:gd name="connsiteY7" fmla="*/ 227311 h 398764"/>
              <a:gd name="connsiteX8" fmla="*/ 64062 w 428418"/>
              <a:gd name="connsiteY8" fmla="*/ 227311 h 398764"/>
              <a:gd name="connsiteX9" fmla="*/ 426012 w 428418"/>
              <a:gd name="connsiteY9" fmla="*/ 1886 h 3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418" h="398764">
                <a:moveTo>
                  <a:pt x="426012" y="1886"/>
                </a:moveTo>
                <a:cubicBezTo>
                  <a:pt x="450883" y="-15047"/>
                  <a:pt x="276258" y="86553"/>
                  <a:pt x="213287" y="125711"/>
                </a:cubicBezTo>
                <a:cubicBezTo>
                  <a:pt x="150316" y="164869"/>
                  <a:pt x="70412" y="220961"/>
                  <a:pt x="48187" y="236836"/>
                </a:cubicBezTo>
                <a:cubicBezTo>
                  <a:pt x="25962" y="252711"/>
                  <a:pt x="85758" y="207732"/>
                  <a:pt x="79937" y="220961"/>
                </a:cubicBezTo>
                <a:cubicBezTo>
                  <a:pt x="74116" y="234190"/>
                  <a:pt x="26491" y="286578"/>
                  <a:pt x="13262" y="316211"/>
                </a:cubicBezTo>
                <a:cubicBezTo>
                  <a:pt x="33" y="345844"/>
                  <a:pt x="-1025" y="399290"/>
                  <a:pt x="562" y="398761"/>
                </a:cubicBezTo>
                <a:cubicBezTo>
                  <a:pt x="2149" y="398232"/>
                  <a:pt x="10616" y="341611"/>
                  <a:pt x="22787" y="313036"/>
                </a:cubicBezTo>
                <a:cubicBezTo>
                  <a:pt x="34958" y="284461"/>
                  <a:pt x="66708" y="241599"/>
                  <a:pt x="73587" y="227311"/>
                </a:cubicBezTo>
                <a:cubicBezTo>
                  <a:pt x="80466" y="213024"/>
                  <a:pt x="9029" y="259061"/>
                  <a:pt x="64062" y="227311"/>
                </a:cubicBezTo>
                <a:cubicBezTo>
                  <a:pt x="119095" y="195561"/>
                  <a:pt x="401141" y="18819"/>
                  <a:pt x="426012" y="1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7C7A2F2E-1F48-489B-A5BE-7E60888984B1}"/>
              </a:ext>
            </a:extLst>
          </p:cNvPr>
          <p:cNvSpPr/>
          <p:nvPr/>
        </p:nvSpPr>
        <p:spPr>
          <a:xfrm>
            <a:off x="3193221" y="7702019"/>
            <a:ext cx="293821" cy="350482"/>
          </a:xfrm>
          <a:custGeom>
            <a:avLst/>
            <a:gdLst>
              <a:gd name="connsiteX0" fmla="*/ 280229 w 293821"/>
              <a:gd name="connsiteY0" fmla="*/ 3706 h 350482"/>
              <a:gd name="connsiteX1" fmla="*/ 32579 w 293821"/>
              <a:gd name="connsiteY1" fmla="*/ 140231 h 350482"/>
              <a:gd name="connsiteX2" fmla="*/ 48454 w 293821"/>
              <a:gd name="connsiteY2" fmla="*/ 165631 h 350482"/>
              <a:gd name="connsiteX3" fmla="*/ 7179 w 293821"/>
              <a:gd name="connsiteY3" fmla="*/ 248181 h 350482"/>
              <a:gd name="connsiteX4" fmla="*/ 829 w 293821"/>
              <a:gd name="connsiteY4" fmla="*/ 349781 h 350482"/>
              <a:gd name="connsiteX5" fmla="*/ 16704 w 293821"/>
              <a:gd name="connsiteY5" fmla="*/ 194206 h 350482"/>
              <a:gd name="connsiteX6" fmla="*/ 19879 w 293821"/>
              <a:gd name="connsiteY6" fmla="*/ 165631 h 350482"/>
              <a:gd name="connsiteX7" fmla="*/ 29404 w 293821"/>
              <a:gd name="connsiteY7" fmla="*/ 178331 h 350482"/>
              <a:gd name="connsiteX8" fmla="*/ 38929 w 293821"/>
              <a:gd name="connsiteY8" fmla="*/ 124356 h 350482"/>
              <a:gd name="connsiteX9" fmla="*/ 235779 w 293821"/>
              <a:gd name="connsiteY9" fmla="*/ 44981 h 350482"/>
              <a:gd name="connsiteX10" fmla="*/ 280229 w 293821"/>
              <a:gd name="connsiteY10" fmla="*/ 3706 h 35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821" h="350482">
                <a:moveTo>
                  <a:pt x="280229" y="3706"/>
                </a:moveTo>
                <a:cubicBezTo>
                  <a:pt x="246362" y="19581"/>
                  <a:pt x="71208" y="113244"/>
                  <a:pt x="32579" y="140231"/>
                </a:cubicBezTo>
                <a:cubicBezTo>
                  <a:pt x="-6050" y="167218"/>
                  <a:pt x="52687" y="147639"/>
                  <a:pt x="48454" y="165631"/>
                </a:cubicBezTo>
                <a:cubicBezTo>
                  <a:pt x="44221" y="183623"/>
                  <a:pt x="15116" y="217489"/>
                  <a:pt x="7179" y="248181"/>
                </a:cubicBezTo>
                <a:cubicBezTo>
                  <a:pt x="-758" y="278873"/>
                  <a:pt x="-758" y="358777"/>
                  <a:pt x="829" y="349781"/>
                </a:cubicBezTo>
                <a:cubicBezTo>
                  <a:pt x="2416" y="340785"/>
                  <a:pt x="13529" y="224898"/>
                  <a:pt x="16704" y="194206"/>
                </a:cubicBezTo>
                <a:cubicBezTo>
                  <a:pt x="19879" y="163514"/>
                  <a:pt x="17762" y="168277"/>
                  <a:pt x="19879" y="165631"/>
                </a:cubicBezTo>
                <a:cubicBezTo>
                  <a:pt x="21996" y="162985"/>
                  <a:pt x="26229" y="185210"/>
                  <a:pt x="29404" y="178331"/>
                </a:cubicBezTo>
                <a:cubicBezTo>
                  <a:pt x="32579" y="171452"/>
                  <a:pt x="4533" y="146581"/>
                  <a:pt x="38929" y="124356"/>
                </a:cubicBezTo>
                <a:cubicBezTo>
                  <a:pt x="73325" y="102131"/>
                  <a:pt x="192387" y="62973"/>
                  <a:pt x="235779" y="44981"/>
                </a:cubicBezTo>
                <a:cubicBezTo>
                  <a:pt x="279171" y="26989"/>
                  <a:pt x="314096" y="-12169"/>
                  <a:pt x="280229" y="370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F301F5F9-BF74-DA10-9248-68D67B51076B}"/>
              </a:ext>
            </a:extLst>
          </p:cNvPr>
          <p:cNvSpPr/>
          <p:nvPr/>
        </p:nvSpPr>
        <p:spPr>
          <a:xfrm>
            <a:off x="4232534" y="8756508"/>
            <a:ext cx="381561" cy="525121"/>
          </a:xfrm>
          <a:custGeom>
            <a:avLst/>
            <a:gdLst>
              <a:gd name="connsiteX0" fmla="*/ 374391 w 381561"/>
              <a:gd name="connsiteY0" fmla="*/ 142 h 525121"/>
              <a:gd name="connsiteX1" fmla="*/ 374391 w 381561"/>
              <a:gd name="connsiteY1" fmla="*/ 219217 h 525121"/>
              <a:gd name="connsiteX2" fmla="*/ 298191 w 381561"/>
              <a:gd name="connsiteY2" fmla="*/ 308117 h 525121"/>
              <a:gd name="connsiteX3" fmla="*/ 361691 w 381561"/>
              <a:gd name="connsiteY3" fmla="*/ 282717 h 525121"/>
              <a:gd name="connsiteX4" fmla="*/ 2916 w 381561"/>
              <a:gd name="connsiteY4" fmla="*/ 520842 h 525121"/>
              <a:gd name="connsiteX5" fmla="*/ 199766 w 381561"/>
              <a:gd name="connsiteY5" fmla="*/ 422417 h 525121"/>
              <a:gd name="connsiteX6" fmla="*/ 339466 w 381561"/>
              <a:gd name="connsiteY6" fmla="*/ 254142 h 525121"/>
              <a:gd name="connsiteX7" fmla="*/ 374391 w 381561"/>
              <a:gd name="connsiteY7" fmla="*/ 142 h 52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561" h="525121">
                <a:moveTo>
                  <a:pt x="374391" y="142"/>
                </a:moveTo>
                <a:cubicBezTo>
                  <a:pt x="380212" y="-5679"/>
                  <a:pt x="387091" y="167888"/>
                  <a:pt x="374391" y="219217"/>
                </a:cubicBezTo>
                <a:cubicBezTo>
                  <a:pt x="361691" y="270546"/>
                  <a:pt x="300308" y="297534"/>
                  <a:pt x="298191" y="308117"/>
                </a:cubicBezTo>
                <a:cubicBezTo>
                  <a:pt x="296074" y="318700"/>
                  <a:pt x="410904" y="247263"/>
                  <a:pt x="361691" y="282717"/>
                </a:cubicBezTo>
                <a:cubicBezTo>
                  <a:pt x="312478" y="318171"/>
                  <a:pt x="29903" y="497559"/>
                  <a:pt x="2916" y="520842"/>
                </a:cubicBezTo>
                <a:cubicBezTo>
                  <a:pt x="-24072" y="544125"/>
                  <a:pt x="143674" y="466867"/>
                  <a:pt x="199766" y="422417"/>
                </a:cubicBezTo>
                <a:cubicBezTo>
                  <a:pt x="255858" y="377967"/>
                  <a:pt x="313537" y="321875"/>
                  <a:pt x="339466" y="254142"/>
                </a:cubicBezTo>
                <a:cubicBezTo>
                  <a:pt x="365395" y="186409"/>
                  <a:pt x="368570" y="5963"/>
                  <a:pt x="374391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7C26118B-4D8A-BF53-2084-BF9C92BCC33C}"/>
              </a:ext>
            </a:extLst>
          </p:cNvPr>
          <p:cNvSpPr/>
          <p:nvPr/>
        </p:nvSpPr>
        <p:spPr>
          <a:xfrm>
            <a:off x="3346448" y="8350241"/>
            <a:ext cx="103189" cy="321263"/>
          </a:xfrm>
          <a:custGeom>
            <a:avLst/>
            <a:gdLst>
              <a:gd name="connsiteX0" fmla="*/ 88902 w 103189"/>
              <a:gd name="connsiteY0" fmla="*/ 98434 h 321263"/>
              <a:gd name="connsiteX1" fmla="*/ 101602 w 103189"/>
              <a:gd name="connsiteY1" fmla="*/ 257184 h 321263"/>
              <a:gd name="connsiteX2" fmla="*/ 101602 w 103189"/>
              <a:gd name="connsiteY2" fmla="*/ 320684 h 321263"/>
              <a:gd name="connsiteX3" fmla="*/ 88902 w 103189"/>
              <a:gd name="connsiteY3" fmla="*/ 225434 h 321263"/>
              <a:gd name="connsiteX4" fmla="*/ 2 w 103189"/>
              <a:gd name="connsiteY4" fmla="*/ 9 h 321263"/>
              <a:gd name="connsiteX5" fmla="*/ 85727 w 103189"/>
              <a:gd name="connsiteY5" fmla="*/ 215909 h 321263"/>
              <a:gd name="connsiteX6" fmla="*/ 88902 w 103189"/>
              <a:gd name="connsiteY6" fmla="*/ 98434 h 32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189" h="321263">
                <a:moveTo>
                  <a:pt x="88902" y="98434"/>
                </a:moveTo>
                <a:cubicBezTo>
                  <a:pt x="91548" y="105313"/>
                  <a:pt x="99485" y="220142"/>
                  <a:pt x="101602" y="257184"/>
                </a:cubicBezTo>
                <a:cubicBezTo>
                  <a:pt x="103719" y="294226"/>
                  <a:pt x="103719" y="325976"/>
                  <a:pt x="101602" y="320684"/>
                </a:cubicBezTo>
                <a:cubicBezTo>
                  <a:pt x="99485" y="315392"/>
                  <a:pt x="105835" y="278880"/>
                  <a:pt x="88902" y="225434"/>
                </a:cubicBezTo>
                <a:cubicBezTo>
                  <a:pt x="71969" y="171988"/>
                  <a:pt x="531" y="1596"/>
                  <a:pt x="2" y="9"/>
                </a:cubicBezTo>
                <a:cubicBezTo>
                  <a:pt x="-527" y="-1578"/>
                  <a:pt x="71969" y="193684"/>
                  <a:pt x="85727" y="215909"/>
                </a:cubicBezTo>
                <a:cubicBezTo>
                  <a:pt x="99485" y="238134"/>
                  <a:pt x="86256" y="91555"/>
                  <a:pt x="88902" y="98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84D924B1-C5A8-A817-76FE-890978C0C466}"/>
              </a:ext>
            </a:extLst>
          </p:cNvPr>
          <p:cNvSpPr/>
          <p:nvPr/>
        </p:nvSpPr>
        <p:spPr>
          <a:xfrm>
            <a:off x="3012533" y="8558377"/>
            <a:ext cx="450497" cy="653509"/>
          </a:xfrm>
          <a:custGeom>
            <a:avLst/>
            <a:gdLst>
              <a:gd name="connsiteX0" fmla="*/ 448217 w 450497"/>
              <a:gd name="connsiteY0" fmla="*/ 1423 h 653509"/>
              <a:gd name="connsiteX1" fmla="*/ 356142 w 450497"/>
              <a:gd name="connsiteY1" fmla="*/ 210973 h 653509"/>
              <a:gd name="connsiteX2" fmla="*/ 197392 w 450497"/>
              <a:gd name="connsiteY2" fmla="*/ 423698 h 653509"/>
              <a:gd name="connsiteX3" fmla="*/ 245017 w 450497"/>
              <a:gd name="connsiteY3" fmla="*/ 379248 h 653509"/>
              <a:gd name="connsiteX4" fmla="*/ 542 w 450497"/>
              <a:gd name="connsiteY4" fmla="*/ 652298 h 653509"/>
              <a:gd name="connsiteX5" fmla="*/ 181517 w 450497"/>
              <a:gd name="connsiteY5" fmla="*/ 471323 h 653509"/>
              <a:gd name="connsiteX6" fmla="*/ 267242 w 450497"/>
              <a:gd name="connsiteY6" fmla="*/ 280823 h 653509"/>
              <a:gd name="connsiteX7" fmla="*/ 264067 w 450497"/>
              <a:gd name="connsiteY7" fmla="*/ 318923 h 653509"/>
              <a:gd name="connsiteX8" fmla="*/ 448217 w 450497"/>
              <a:gd name="connsiteY8" fmla="*/ 1423 h 65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497" h="653509">
                <a:moveTo>
                  <a:pt x="448217" y="1423"/>
                </a:moveTo>
                <a:cubicBezTo>
                  <a:pt x="463563" y="-16569"/>
                  <a:pt x="397946" y="140594"/>
                  <a:pt x="356142" y="210973"/>
                </a:cubicBezTo>
                <a:cubicBezTo>
                  <a:pt x="314338" y="281352"/>
                  <a:pt x="215913" y="395652"/>
                  <a:pt x="197392" y="423698"/>
                </a:cubicBezTo>
                <a:cubicBezTo>
                  <a:pt x="178871" y="451744"/>
                  <a:pt x="277825" y="341148"/>
                  <a:pt x="245017" y="379248"/>
                </a:cubicBezTo>
                <a:cubicBezTo>
                  <a:pt x="212209" y="417348"/>
                  <a:pt x="11125" y="636952"/>
                  <a:pt x="542" y="652298"/>
                </a:cubicBezTo>
                <a:cubicBezTo>
                  <a:pt x="-10041" y="667644"/>
                  <a:pt x="137067" y="533236"/>
                  <a:pt x="181517" y="471323"/>
                </a:cubicBezTo>
                <a:cubicBezTo>
                  <a:pt x="225967" y="409410"/>
                  <a:pt x="253484" y="306223"/>
                  <a:pt x="267242" y="280823"/>
                </a:cubicBezTo>
                <a:cubicBezTo>
                  <a:pt x="281000" y="255423"/>
                  <a:pt x="231788" y="370781"/>
                  <a:pt x="264067" y="318923"/>
                </a:cubicBezTo>
                <a:cubicBezTo>
                  <a:pt x="296346" y="267065"/>
                  <a:pt x="432871" y="19415"/>
                  <a:pt x="448217" y="1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C112088E-7394-F15A-ED52-A3CA7408D2CA}"/>
              </a:ext>
            </a:extLst>
          </p:cNvPr>
          <p:cNvSpPr/>
          <p:nvPr/>
        </p:nvSpPr>
        <p:spPr>
          <a:xfrm>
            <a:off x="2823562" y="9114942"/>
            <a:ext cx="285106" cy="610283"/>
          </a:xfrm>
          <a:custGeom>
            <a:avLst/>
            <a:gdLst>
              <a:gd name="connsiteX0" fmla="*/ 284763 w 285106"/>
              <a:gd name="connsiteY0" fmla="*/ 483 h 610283"/>
              <a:gd name="connsiteX1" fmla="*/ 160938 w 285106"/>
              <a:gd name="connsiteY1" fmla="*/ 184633 h 610283"/>
              <a:gd name="connsiteX2" fmla="*/ 2188 w 285106"/>
              <a:gd name="connsiteY2" fmla="*/ 606908 h 610283"/>
              <a:gd name="connsiteX3" fmla="*/ 72038 w 285106"/>
              <a:gd name="connsiteY3" fmla="*/ 375133 h 610283"/>
              <a:gd name="connsiteX4" fmla="*/ 122838 w 285106"/>
              <a:gd name="connsiteY4" fmla="*/ 232258 h 610283"/>
              <a:gd name="connsiteX5" fmla="*/ 284763 w 285106"/>
              <a:gd name="connsiteY5" fmla="*/ 483 h 61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106" h="610283">
                <a:moveTo>
                  <a:pt x="284763" y="483"/>
                </a:moveTo>
                <a:cubicBezTo>
                  <a:pt x="291113" y="-7454"/>
                  <a:pt x="208034" y="83562"/>
                  <a:pt x="160938" y="184633"/>
                </a:cubicBezTo>
                <a:cubicBezTo>
                  <a:pt x="113842" y="285704"/>
                  <a:pt x="17005" y="575158"/>
                  <a:pt x="2188" y="606908"/>
                </a:cubicBezTo>
                <a:cubicBezTo>
                  <a:pt x="-12629" y="638658"/>
                  <a:pt x="51930" y="437575"/>
                  <a:pt x="72038" y="375133"/>
                </a:cubicBezTo>
                <a:cubicBezTo>
                  <a:pt x="92146" y="312691"/>
                  <a:pt x="91088" y="288350"/>
                  <a:pt x="122838" y="232258"/>
                </a:cubicBezTo>
                <a:cubicBezTo>
                  <a:pt x="154588" y="176166"/>
                  <a:pt x="278413" y="8420"/>
                  <a:pt x="284763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533BB116-489C-C567-1A8E-B8BE0E9C0510}"/>
              </a:ext>
            </a:extLst>
          </p:cNvPr>
          <p:cNvSpPr/>
          <p:nvPr/>
        </p:nvSpPr>
        <p:spPr>
          <a:xfrm>
            <a:off x="2337367" y="9480510"/>
            <a:ext cx="631258" cy="994746"/>
          </a:xfrm>
          <a:custGeom>
            <a:avLst/>
            <a:gdLst>
              <a:gd name="connsiteX0" fmla="*/ 631258 w 631258"/>
              <a:gd name="connsiteY0" fmla="*/ 40 h 994746"/>
              <a:gd name="connsiteX1" fmla="*/ 351858 w 631258"/>
              <a:gd name="connsiteY1" fmla="*/ 384215 h 994746"/>
              <a:gd name="connsiteX2" fmla="*/ 97858 w 631258"/>
              <a:gd name="connsiteY2" fmla="*/ 736640 h 994746"/>
              <a:gd name="connsiteX3" fmla="*/ 266133 w 631258"/>
              <a:gd name="connsiteY3" fmla="*/ 562015 h 994746"/>
              <a:gd name="connsiteX4" fmla="*/ 5783 w 631258"/>
              <a:gd name="connsiteY4" fmla="*/ 984290 h 994746"/>
              <a:gd name="connsiteX5" fmla="*/ 116908 w 631258"/>
              <a:gd name="connsiteY5" fmla="*/ 812840 h 994746"/>
              <a:gd name="connsiteX6" fmla="*/ 469333 w 631258"/>
              <a:gd name="connsiteY6" fmla="*/ 238165 h 994746"/>
              <a:gd name="connsiteX7" fmla="*/ 355033 w 631258"/>
              <a:gd name="connsiteY7" fmla="*/ 358815 h 994746"/>
              <a:gd name="connsiteX8" fmla="*/ 631258 w 631258"/>
              <a:gd name="connsiteY8" fmla="*/ 40 h 99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1258" h="994746">
                <a:moveTo>
                  <a:pt x="631258" y="40"/>
                </a:moveTo>
                <a:cubicBezTo>
                  <a:pt x="630729" y="4273"/>
                  <a:pt x="351858" y="384215"/>
                  <a:pt x="351858" y="384215"/>
                </a:cubicBezTo>
                <a:cubicBezTo>
                  <a:pt x="262958" y="506982"/>
                  <a:pt x="112146" y="707007"/>
                  <a:pt x="97858" y="736640"/>
                </a:cubicBezTo>
                <a:cubicBezTo>
                  <a:pt x="83570" y="766273"/>
                  <a:pt x="281479" y="520740"/>
                  <a:pt x="266133" y="562015"/>
                </a:cubicBezTo>
                <a:cubicBezTo>
                  <a:pt x="250787" y="603290"/>
                  <a:pt x="30654" y="942486"/>
                  <a:pt x="5783" y="984290"/>
                </a:cubicBezTo>
                <a:cubicBezTo>
                  <a:pt x="-19088" y="1026094"/>
                  <a:pt x="39650" y="937194"/>
                  <a:pt x="116908" y="812840"/>
                </a:cubicBezTo>
                <a:cubicBezTo>
                  <a:pt x="194166" y="688486"/>
                  <a:pt x="429646" y="313836"/>
                  <a:pt x="469333" y="238165"/>
                </a:cubicBezTo>
                <a:cubicBezTo>
                  <a:pt x="509020" y="162494"/>
                  <a:pt x="325929" y="395327"/>
                  <a:pt x="355033" y="358815"/>
                </a:cubicBezTo>
                <a:cubicBezTo>
                  <a:pt x="384137" y="322303"/>
                  <a:pt x="631787" y="-4193"/>
                  <a:pt x="63125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ADC42837-AA6A-7E7F-76E7-3E70DB7EFE9B}"/>
              </a:ext>
            </a:extLst>
          </p:cNvPr>
          <p:cNvSpPr/>
          <p:nvPr/>
        </p:nvSpPr>
        <p:spPr>
          <a:xfrm>
            <a:off x="3933753" y="9313754"/>
            <a:ext cx="349367" cy="918770"/>
          </a:xfrm>
          <a:custGeom>
            <a:avLst/>
            <a:gdLst>
              <a:gd name="connsiteX0" fmla="*/ 346147 w 349367"/>
              <a:gd name="connsiteY0" fmla="*/ 11221 h 918770"/>
              <a:gd name="connsiteX1" fmla="*/ 6422 w 349367"/>
              <a:gd name="connsiteY1" fmla="*/ 903396 h 918770"/>
              <a:gd name="connsiteX2" fmla="*/ 130247 w 349367"/>
              <a:gd name="connsiteY2" fmla="*/ 557321 h 918770"/>
              <a:gd name="connsiteX3" fmla="*/ 212797 w 349367"/>
              <a:gd name="connsiteY3" fmla="*/ 312846 h 918770"/>
              <a:gd name="connsiteX4" fmla="*/ 181047 w 349367"/>
              <a:gd name="connsiteY4" fmla="*/ 395396 h 918770"/>
              <a:gd name="connsiteX5" fmla="*/ 346147 w 349367"/>
              <a:gd name="connsiteY5" fmla="*/ 11221 h 91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367" h="918770">
                <a:moveTo>
                  <a:pt x="346147" y="11221"/>
                </a:moveTo>
                <a:cubicBezTo>
                  <a:pt x="317043" y="95888"/>
                  <a:pt x="42405" y="812379"/>
                  <a:pt x="6422" y="903396"/>
                </a:cubicBezTo>
                <a:cubicBezTo>
                  <a:pt x="-29561" y="994413"/>
                  <a:pt x="95851" y="655746"/>
                  <a:pt x="130247" y="557321"/>
                </a:cubicBezTo>
                <a:cubicBezTo>
                  <a:pt x="164643" y="458896"/>
                  <a:pt x="204330" y="339834"/>
                  <a:pt x="212797" y="312846"/>
                </a:cubicBezTo>
                <a:cubicBezTo>
                  <a:pt x="221264" y="285858"/>
                  <a:pt x="164114" y="443550"/>
                  <a:pt x="181047" y="395396"/>
                </a:cubicBezTo>
                <a:cubicBezTo>
                  <a:pt x="197980" y="347242"/>
                  <a:pt x="375251" y="-73446"/>
                  <a:pt x="346147" y="11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10C2563B-9EA1-783F-69CB-345A8A0F644E}"/>
              </a:ext>
            </a:extLst>
          </p:cNvPr>
          <p:cNvSpPr/>
          <p:nvPr/>
        </p:nvSpPr>
        <p:spPr>
          <a:xfrm>
            <a:off x="3691404" y="10268360"/>
            <a:ext cx="214821" cy="542525"/>
          </a:xfrm>
          <a:custGeom>
            <a:avLst/>
            <a:gdLst>
              <a:gd name="connsiteX0" fmla="*/ 213846 w 214821"/>
              <a:gd name="connsiteY0" fmla="*/ 5940 h 542525"/>
              <a:gd name="connsiteX1" fmla="*/ 7471 w 214821"/>
              <a:gd name="connsiteY1" fmla="*/ 526640 h 542525"/>
              <a:gd name="connsiteX2" fmla="*/ 51921 w 214821"/>
              <a:gd name="connsiteY2" fmla="*/ 386940 h 542525"/>
              <a:gd name="connsiteX3" fmla="*/ 115421 w 214821"/>
              <a:gd name="connsiteY3" fmla="*/ 167865 h 542525"/>
              <a:gd name="connsiteX4" fmla="*/ 86846 w 214821"/>
              <a:gd name="connsiteY4" fmla="*/ 237715 h 542525"/>
              <a:gd name="connsiteX5" fmla="*/ 213846 w 214821"/>
              <a:gd name="connsiteY5" fmla="*/ 5940 h 54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821" h="542525">
                <a:moveTo>
                  <a:pt x="213846" y="5940"/>
                </a:moveTo>
                <a:cubicBezTo>
                  <a:pt x="200617" y="54094"/>
                  <a:pt x="34458" y="463140"/>
                  <a:pt x="7471" y="526640"/>
                </a:cubicBezTo>
                <a:cubicBezTo>
                  <a:pt x="-19516" y="590140"/>
                  <a:pt x="33929" y="446736"/>
                  <a:pt x="51921" y="386940"/>
                </a:cubicBezTo>
                <a:cubicBezTo>
                  <a:pt x="69913" y="327144"/>
                  <a:pt x="109600" y="192736"/>
                  <a:pt x="115421" y="167865"/>
                </a:cubicBezTo>
                <a:cubicBezTo>
                  <a:pt x="121242" y="142994"/>
                  <a:pt x="72029" y="257823"/>
                  <a:pt x="86846" y="237715"/>
                </a:cubicBezTo>
                <a:cubicBezTo>
                  <a:pt x="101663" y="217607"/>
                  <a:pt x="227075" y="-42214"/>
                  <a:pt x="213846" y="5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DF4BD899-F956-9144-C3CC-30A7644998E7}"/>
              </a:ext>
            </a:extLst>
          </p:cNvPr>
          <p:cNvSpPr/>
          <p:nvPr/>
        </p:nvSpPr>
        <p:spPr>
          <a:xfrm>
            <a:off x="3257531" y="10807700"/>
            <a:ext cx="431819" cy="880478"/>
          </a:xfrm>
          <a:custGeom>
            <a:avLst/>
            <a:gdLst>
              <a:gd name="connsiteX0" fmla="*/ 431819 w 431819"/>
              <a:gd name="connsiteY0" fmla="*/ 0 h 880478"/>
              <a:gd name="connsiteX1" fmla="*/ 196869 w 431819"/>
              <a:gd name="connsiteY1" fmla="*/ 517525 h 880478"/>
              <a:gd name="connsiteX2" fmla="*/ 15894 w 431819"/>
              <a:gd name="connsiteY2" fmla="*/ 730250 h 880478"/>
              <a:gd name="connsiteX3" fmla="*/ 95269 w 431819"/>
              <a:gd name="connsiteY3" fmla="*/ 650875 h 880478"/>
              <a:gd name="connsiteX4" fmla="*/ 19 w 431819"/>
              <a:gd name="connsiteY4" fmla="*/ 876300 h 880478"/>
              <a:gd name="connsiteX5" fmla="*/ 104794 w 431819"/>
              <a:gd name="connsiteY5" fmla="*/ 762000 h 880478"/>
              <a:gd name="connsiteX6" fmla="*/ 219094 w 431819"/>
              <a:gd name="connsiteY6" fmla="*/ 342900 h 880478"/>
              <a:gd name="connsiteX7" fmla="*/ 114319 w 431819"/>
              <a:gd name="connsiteY7" fmla="*/ 501650 h 880478"/>
              <a:gd name="connsiteX8" fmla="*/ 431819 w 431819"/>
              <a:gd name="connsiteY8" fmla="*/ 0 h 88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819" h="880478">
                <a:moveTo>
                  <a:pt x="431819" y="0"/>
                </a:moveTo>
                <a:cubicBezTo>
                  <a:pt x="349004" y="197908"/>
                  <a:pt x="266190" y="395817"/>
                  <a:pt x="196869" y="517525"/>
                </a:cubicBezTo>
                <a:cubicBezTo>
                  <a:pt x="127548" y="639233"/>
                  <a:pt x="32827" y="708025"/>
                  <a:pt x="15894" y="730250"/>
                </a:cubicBezTo>
                <a:cubicBezTo>
                  <a:pt x="-1039" y="752475"/>
                  <a:pt x="97915" y="626533"/>
                  <a:pt x="95269" y="650875"/>
                </a:cubicBezTo>
                <a:cubicBezTo>
                  <a:pt x="92623" y="675217"/>
                  <a:pt x="-1568" y="857779"/>
                  <a:pt x="19" y="876300"/>
                </a:cubicBezTo>
                <a:cubicBezTo>
                  <a:pt x="1606" y="894821"/>
                  <a:pt x="68282" y="850900"/>
                  <a:pt x="104794" y="762000"/>
                </a:cubicBezTo>
                <a:cubicBezTo>
                  <a:pt x="141306" y="673100"/>
                  <a:pt x="217506" y="386292"/>
                  <a:pt x="219094" y="342900"/>
                </a:cubicBezTo>
                <a:cubicBezTo>
                  <a:pt x="220681" y="299508"/>
                  <a:pt x="114319" y="501650"/>
                  <a:pt x="114319" y="501650"/>
                </a:cubicBezTo>
                <a:lnTo>
                  <a:pt x="43181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46070BFA-E248-88F1-C9F2-29F9163361AF}"/>
              </a:ext>
            </a:extLst>
          </p:cNvPr>
          <p:cNvSpPr/>
          <p:nvPr/>
        </p:nvSpPr>
        <p:spPr>
          <a:xfrm>
            <a:off x="2282796" y="10309831"/>
            <a:ext cx="267435" cy="839069"/>
          </a:xfrm>
          <a:custGeom>
            <a:avLst/>
            <a:gdLst>
              <a:gd name="connsiteX0" fmla="*/ 266729 w 267435"/>
              <a:gd name="connsiteY0" fmla="*/ 2569 h 839069"/>
              <a:gd name="connsiteX1" fmla="*/ 82579 w 267435"/>
              <a:gd name="connsiteY1" fmla="*/ 301019 h 839069"/>
              <a:gd name="connsiteX2" fmla="*/ 114329 w 267435"/>
              <a:gd name="connsiteY2" fmla="*/ 237519 h 839069"/>
              <a:gd name="connsiteX3" fmla="*/ 95279 w 267435"/>
              <a:gd name="connsiteY3" fmla="*/ 577244 h 839069"/>
              <a:gd name="connsiteX4" fmla="*/ 29 w 267435"/>
              <a:gd name="connsiteY4" fmla="*/ 837594 h 839069"/>
              <a:gd name="connsiteX5" fmla="*/ 85754 w 267435"/>
              <a:gd name="connsiteY5" fmla="*/ 459769 h 839069"/>
              <a:gd name="connsiteX6" fmla="*/ 142904 w 267435"/>
              <a:gd name="connsiteY6" fmla="*/ 174019 h 839069"/>
              <a:gd name="connsiteX7" fmla="*/ 266729 w 267435"/>
              <a:gd name="connsiteY7" fmla="*/ 2569 h 83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435" h="839069">
                <a:moveTo>
                  <a:pt x="266729" y="2569"/>
                </a:moveTo>
                <a:cubicBezTo>
                  <a:pt x="256675" y="23736"/>
                  <a:pt x="107979" y="261861"/>
                  <a:pt x="82579" y="301019"/>
                </a:cubicBezTo>
                <a:cubicBezTo>
                  <a:pt x="57179" y="340177"/>
                  <a:pt x="112212" y="191482"/>
                  <a:pt x="114329" y="237519"/>
                </a:cubicBezTo>
                <a:cubicBezTo>
                  <a:pt x="116446" y="283556"/>
                  <a:pt x="114329" y="477232"/>
                  <a:pt x="95279" y="577244"/>
                </a:cubicBezTo>
                <a:cubicBezTo>
                  <a:pt x="76229" y="677257"/>
                  <a:pt x="1616" y="857173"/>
                  <a:pt x="29" y="837594"/>
                </a:cubicBezTo>
                <a:cubicBezTo>
                  <a:pt x="-1558" y="818015"/>
                  <a:pt x="61942" y="570365"/>
                  <a:pt x="85754" y="459769"/>
                </a:cubicBezTo>
                <a:cubicBezTo>
                  <a:pt x="109566" y="349173"/>
                  <a:pt x="109037" y="252336"/>
                  <a:pt x="142904" y="174019"/>
                </a:cubicBezTo>
                <a:cubicBezTo>
                  <a:pt x="176771" y="95702"/>
                  <a:pt x="276783" y="-18598"/>
                  <a:pt x="266729" y="256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BD50DEB4-2199-A9C5-07C0-D81DDDD2BB28}"/>
              </a:ext>
            </a:extLst>
          </p:cNvPr>
          <p:cNvSpPr/>
          <p:nvPr/>
        </p:nvSpPr>
        <p:spPr>
          <a:xfrm>
            <a:off x="3305135" y="8949078"/>
            <a:ext cx="139748" cy="685289"/>
          </a:xfrm>
          <a:custGeom>
            <a:avLst/>
            <a:gdLst>
              <a:gd name="connsiteX0" fmla="*/ 139740 w 139748"/>
              <a:gd name="connsiteY0" fmla="*/ 1247 h 685289"/>
              <a:gd name="connsiteX1" fmla="*/ 9565 w 139748"/>
              <a:gd name="connsiteY1" fmla="*/ 442572 h 685289"/>
              <a:gd name="connsiteX2" fmla="*/ 54015 w 139748"/>
              <a:gd name="connsiteY2" fmla="*/ 683872 h 685289"/>
              <a:gd name="connsiteX3" fmla="*/ 3215 w 139748"/>
              <a:gd name="connsiteY3" fmla="*/ 531472 h 685289"/>
              <a:gd name="connsiteX4" fmla="*/ 6390 w 139748"/>
              <a:gd name="connsiteY4" fmla="*/ 309222 h 685289"/>
              <a:gd name="connsiteX5" fmla="*/ 15915 w 139748"/>
              <a:gd name="connsiteY5" fmla="*/ 309222 h 685289"/>
              <a:gd name="connsiteX6" fmla="*/ 139740 w 139748"/>
              <a:gd name="connsiteY6" fmla="*/ 1247 h 68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48" h="685289">
                <a:moveTo>
                  <a:pt x="139740" y="1247"/>
                </a:moveTo>
                <a:cubicBezTo>
                  <a:pt x="138682" y="23472"/>
                  <a:pt x="23852" y="328801"/>
                  <a:pt x="9565" y="442572"/>
                </a:cubicBezTo>
                <a:cubicBezTo>
                  <a:pt x="-4723" y="556343"/>
                  <a:pt x="55073" y="669055"/>
                  <a:pt x="54015" y="683872"/>
                </a:cubicBezTo>
                <a:cubicBezTo>
                  <a:pt x="52957" y="698689"/>
                  <a:pt x="11152" y="593914"/>
                  <a:pt x="3215" y="531472"/>
                </a:cubicBezTo>
                <a:cubicBezTo>
                  <a:pt x="-4722" y="469030"/>
                  <a:pt x="4273" y="346264"/>
                  <a:pt x="6390" y="309222"/>
                </a:cubicBezTo>
                <a:cubicBezTo>
                  <a:pt x="8507" y="272180"/>
                  <a:pt x="-8427" y="357905"/>
                  <a:pt x="15915" y="309222"/>
                </a:cubicBezTo>
                <a:cubicBezTo>
                  <a:pt x="40257" y="260539"/>
                  <a:pt x="140798" y="-20978"/>
                  <a:pt x="139740" y="124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CEEBB01A-4F63-3442-A7F2-470A45191925}"/>
              </a:ext>
            </a:extLst>
          </p:cNvPr>
          <p:cNvSpPr/>
          <p:nvPr/>
        </p:nvSpPr>
        <p:spPr>
          <a:xfrm>
            <a:off x="3032087" y="9394750"/>
            <a:ext cx="125351" cy="375173"/>
          </a:xfrm>
          <a:custGeom>
            <a:avLst/>
            <a:gdLst>
              <a:gd name="connsiteX0" fmla="*/ 79413 w 125351"/>
              <a:gd name="connsiteY0" fmla="*/ 75 h 375173"/>
              <a:gd name="connsiteX1" fmla="*/ 117513 w 125351"/>
              <a:gd name="connsiteY1" fmla="*/ 139775 h 375173"/>
              <a:gd name="connsiteX2" fmla="*/ 38 w 125351"/>
              <a:gd name="connsiteY2" fmla="*/ 374725 h 375173"/>
              <a:gd name="connsiteX3" fmla="*/ 104813 w 125351"/>
              <a:gd name="connsiteY3" fmla="*/ 196925 h 375173"/>
              <a:gd name="connsiteX4" fmla="*/ 123863 w 125351"/>
              <a:gd name="connsiteY4" fmla="*/ 120725 h 375173"/>
              <a:gd name="connsiteX5" fmla="*/ 79413 w 125351"/>
              <a:gd name="connsiteY5" fmla="*/ 75 h 37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351" h="375173">
                <a:moveTo>
                  <a:pt x="79413" y="75"/>
                </a:moveTo>
                <a:cubicBezTo>
                  <a:pt x="78355" y="3250"/>
                  <a:pt x="130742" y="77333"/>
                  <a:pt x="117513" y="139775"/>
                </a:cubicBezTo>
                <a:cubicBezTo>
                  <a:pt x="104284" y="202217"/>
                  <a:pt x="2155" y="365200"/>
                  <a:pt x="38" y="374725"/>
                </a:cubicBezTo>
                <a:cubicBezTo>
                  <a:pt x="-2079" y="384250"/>
                  <a:pt x="84175" y="239258"/>
                  <a:pt x="104813" y="196925"/>
                </a:cubicBezTo>
                <a:cubicBezTo>
                  <a:pt x="125451" y="154592"/>
                  <a:pt x="127567" y="147183"/>
                  <a:pt x="123863" y="120725"/>
                </a:cubicBezTo>
                <a:cubicBezTo>
                  <a:pt x="120159" y="94267"/>
                  <a:pt x="80471" y="-3100"/>
                  <a:pt x="79413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9B758828-BC57-1826-0095-0453B7C56F97}"/>
              </a:ext>
            </a:extLst>
          </p:cNvPr>
          <p:cNvSpPr/>
          <p:nvPr/>
        </p:nvSpPr>
        <p:spPr>
          <a:xfrm>
            <a:off x="3607368" y="8909050"/>
            <a:ext cx="539424" cy="76278"/>
          </a:xfrm>
          <a:custGeom>
            <a:avLst/>
            <a:gdLst>
              <a:gd name="connsiteX0" fmla="*/ 2607 w 539424"/>
              <a:gd name="connsiteY0" fmla="*/ 0 h 76278"/>
              <a:gd name="connsiteX1" fmla="*/ 504257 w 539424"/>
              <a:gd name="connsiteY1" fmla="*/ 66675 h 76278"/>
              <a:gd name="connsiteX2" fmla="*/ 275657 w 539424"/>
              <a:gd name="connsiteY2" fmla="*/ 66675 h 76278"/>
              <a:gd name="connsiteX3" fmla="*/ 539182 w 539424"/>
              <a:gd name="connsiteY3" fmla="*/ 76200 h 76278"/>
              <a:gd name="connsiteX4" fmla="*/ 316932 w 539424"/>
              <a:gd name="connsiteY4" fmla="*/ 66675 h 76278"/>
              <a:gd name="connsiteX5" fmla="*/ 2607 w 539424"/>
              <a:gd name="connsiteY5" fmla="*/ 0 h 7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24" h="76278">
                <a:moveTo>
                  <a:pt x="2607" y="0"/>
                </a:moveTo>
                <a:cubicBezTo>
                  <a:pt x="33828" y="0"/>
                  <a:pt x="458749" y="55562"/>
                  <a:pt x="504257" y="66675"/>
                </a:cubicBezTo>
                <a:cubicBezTo>
                  <a:pt x="549765" y="77788"/>
                  <a:pt x="269836" y="65088"/>
                  <a:pt x="275657" y="66675"/>
                </a:cubicBezTo>
                <a:cubicBezTo>
                  <a:pt x="281478" y="68263"/>
                  <a:pt x="532303" y="76200"/>
                  <a:pt x="539182" y="76200"/>
                </a:cubicBezTo>
                <a:cubicBezTo>
                  <a:pt x="546061" y="76200"/>
                  <a:pt x="404774" y="77787"/>
                  <a:pt x="316932" y="66675"/>
                </a:cubicBezTo>
                <a:cubicBezTo>
                  <a:pt x="229090" y="55563"/>
                  <a:pt x="-28614" y="0"/>
                  <a:pt x="260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A72A17DA-3A20-A353-0127-4FA22E4823A1}"/>
              </a:ext>
            </a:extLst>
          </p:cNvPr>
          <p:cNvSpPr/>
          <p:nvPr/>
        </p:nvSpPr>
        <p:spPr>
          <a:xfrm>
            <a:off x="4400450" y="8804260"/>
            <a:ext cx="119485" cy="241897"/>
          </a:xfrm>
          <a:custGeom>
            <a:avLst/>
            <a:gdLst>
              <a:gd name="connsiteX0" fmla="*/ 111225 w 119485"/>
              <a:gd name="connsiteY0" fmla="*/ 15 h 241897"/>
              <a:gd name="connsiteX1" fmla="*/ 89000 w 119485"/>
              <a:gd name="connsiteY1" fmla="*/ 161940 h 241897"/>
              <a:gd name="connsiteX2" fmla="*/ 100 w 119485"/>
              <a:gd name="connsiteY2" fmla="*/ 241315 h 241897"/>
              <a:gd name="connsiteX3" fmla="*/ 69950 w 119485"/>
              <a:gd name="connsiteY3" fmla="*/ 200040 h 241897"/>
              <a:gd name="connsiteX4" fmla="*/ 117575 w 119485"/>
              <a:gd name="connsiteY4" fmla="*/ 171465 h 241897"/>
              <a:gd name="connsiteX5" fmla="*/ 111225 w 119485"/>
              <a:gd name="connsiteY5" fmla="*/ 15 h 24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5" h="241897">
                <a:moveTo>
                  <a:pt x="111225" y="15"/>
                </a:moveTo>
                <a:cubicBezTo>
                  <a:pt x="106463" y="-1572"/>
                  <a:pt x="107521" y="121723"/>
                  <a:pt x="89000" y="161940"/>
                </a:cubicBezTo>
                <a:cubicBezTo>
                  <a:pt x="70479" y="202157"/>
                  <a:pt x="3275" y="234965"/>
                  <a:pt x="100" y="241315"/>
                </a:cubicBezTo>
                <a:cubicBezTo>
                  <a:pt x="-3075" y="247665"/>
                  <a:pt x="69950" y="200040"/>
                  <a:pt x="69950" y="200040"/>
                </a:cubicBezTo>
                <a:cubicBezTo>
                  <a:pt x="89529" y="188398"/>
                  <a:pt x="112283" y="201098"/>
                  <a:pt x="117575" y="171465"/>
                </a:cubicBezTo>
                <a:cubicBezTo>
                  <a:pt x="122867" y="141832"/>
                  <a:pt x="115987" y="1602"/>
                  <a:pt x="111225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4A5FBA64-7701-9030-AB0E-4681A3ED836E}"/>
              </a:ext>
            </a:extLst>
          </p:cNvPr>
          <p:cNvSpPr/>
          <p:nvPr/>
        </p:nvSpPr>
        <p:spPr>
          <a:xfrm>
            <a:off x="2371347" y="5219660"/>
            <a:ext cx="711578" cy="86303"/>
          </a:xfrm>
          <a:custGeom>
            <a:avLst/>
            <a:gdLst>
              <a:gd name="connsiteX0" fmla="*/ 16253 w 711578"/>
              <a:gd name="connsiteY0" fmla="*/ 85765 h 86303"/>
              <a:gd name="connsiteX1" fmla="*/ 311528 w 711578"/>
              <a:gd name="connsiteY1" fmla="*/ 66715 h 86303"/>
              <a:gd name="connsiteX2" fmla="*/ 282953 w 711578"/>
              <a:gd name="connsiteY2" fmla="*/ 47665 h 86303"/>
              <a:gd name="connsiteX3" fmla="*/ 451228 w 711578"/>
              <a:gd name="connsiteY3" fmla="*/ 69890 h 86303"/>
              <a:gd name="connsiteX4" fmla="*/ 422653 w 711578"/>
              <a:gd name="connsiteY4" fmla="*/ 69890 h 86303"/>
              <a:gd name="connsiteX5" fmla="*/ 527428 w 711578"/>
              <a:gd name="connsiteY5" fmla="*/ 63540 h 86303"/>
              <a:gd name="connsiteX6" fmla="*/ 711578 w 711578"/>
              <a:gd name="connsiteY6" fmla="*/ 40 h 86303"/>
              <a:gd name="connsiteX7" fmla="*/ 527428 w 711578"/>
              <a:gd name="connsiteY7" fmla="*/ 54015 h 86303"/>
              <a:gd name="connsiteX8" fmla="*/ 317878 w 711578"/>
              <a:gd name="connsiteY8" fmla="*/ 57190 h 86303"/>
              <a:gd name="connsiteX9" fmla="*/ 378 w 711578"/>
              <a:gd name="connsiteY9" fmla="*/ 9565 h 86303"/>
              <a:gd name="connsiteX10" fmla="*/ 248028 w 711578"/>
              <a:gd name="connsiteY10" fmla="*/ 44490 h 86303"/>
              <a:gd name="connsiteX11" fmla="*/ 16253 w 711578"/>
              <a:gd name="connsiteY11" fmla="*/ 85765 h 8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1578" h="86303">
                <a:moveTo>
                  <a:pt x="16253" y="85765"/>
                </a:moveTo>
                <a:cubicBezTo>
                  <a:pt x="26836" y="89469"/>
                  <a:pt x="267078" y="73065"/>
                  <a:pt x="311528" y="66715"/>
                </a:cubicBezTo>
                <a:cubicBezTo>
                  <a:pt x="355978" y="60365"/>
                  <a:pt x="259670" y="47136"/>
                  <a:pt x="282953" y="47665"/>
                </a:cubicBezTo>
                <a:cubicBezTo>
                  <a:pt x="306236" y="48194"/>
                  <a:pt x="427945" y="66186"/>
                  <a:pt x="451228" y="69890"/>
                </a:cubicBezTo>
                <a:cubicBezTo>
                  <a:pt x="474511" y="73594"/>
                  <a:pt x="409953" y="70948"/>
                  <a:pt x="422653" y="69890"/>
                </a:cubicBezTo>
                <a:cubicBezTo>
                  <a:pt x="435353" y="68832"/>
                  <a:pt x="479274" y="75182"/>
                  <a:pt x="527428" y="63540"/>
                </a:cubicBezTo>
                <a:cubicBezTo>
                  <a:pt x="575582" y="51898"/>
                  <a:pt x="711578" y="1627"/>
                  <a:pt x="711578" y="40"/>
                </a:cubicBezTo>
                <a:cubicBezTo>
                  <a:pt x="711578" y="-1547"/>
                  <a:pt x="593045" y="44490"/>
                  <a:pt x="527428" y="54015"/>
                </a:cubicBezTo>
                <a:cubicBezTo>
                  <a:pt x="461811" y="63540"/>
                  <a:pt x="405720" y="64598"/>
                  <a:pt x="317878" y="57190"/>
                </a:cubicBezTo>
                <a:cubicBezTo>
                  <a:pt x="230036" y="49782"/>
                  <a:pt x="12020" y="11682"/>
                  <a:pt x="378" y="9565"/>
                </a:cubicBezTo>
                <a:cubicBezTo>
                  <a:pt x="-11264" y="7448"/>
                  <a:pt x="249615" y="29673"/>
                  <a:pt x="248028" y="44490"/>
                </a:cubicBezTo>
                <a:cubicBezTo>
                  <a:pt x="246441" y="59307"/>
                  <a:pt x="5670" y="82061"/>
                  <a:pt x="16253" y="85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42E99B27-8B85-CBF4-A6C1-86FDF373B7D5}"/>
              </a:ext>
            </a:extLst>
          </p:cNvPr>
          <p:cNvSpPr/>
          <p:nvPr/>
        </p:nvSpPr>
        <p:spPr>
          <a:xfrm>
            <a:off x="1817057" y="5238750"/>
            <a:ext cx="818193" cy="342241"/>
          </a:xfrm>
          <a:custGeom>
            <a:avLst/>
            <a:gdLst>
              <a:gd name="connsiteX0" fmla="*/ 818193 w 818193"/>
              <a:gd name="connsiteY0" fmla="*/ 0 h 342241"/>
              <a:gd name="connsiteX1" fmla="*/ 297493 w 818193"/>
              <a:gd name="connsiteY1" fmla="*/ 152400 h 342241"/>
              <a:gd name="connsiteX2" fmla="*/ 5393 w 818193"/>
              <a:gd name="connsiteY2" fmla="*/ 339725 h 342241"/>
              <a:gd name="connsiteX3" fmla="*/ 129218 w 818193"/>
              <a:gd name="connsiteY3" fmla="*/ 250825 h 342241"/>
              <a:gd name="connsiteX4" fmla="*/ 392743 w 818193"/>
              <a:gd name="connsiteY4" fmla="*/ 114300 h 342241"/>
              <a:gd name="connsiteX5" fmla="*/ 303843 w 818193"/>
              <a:gd name="connsiteY5" fmla="*/ 136525 h 342241"/>
              <a:gd name="connsiteX6" fmla="*/ 818193 w 818193"/>
              <a:gd name="connsiteY6" fmla="*/ 0 h 34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8193" h="342241">
                <a:moveTo>
                  <a:pt x="818193" y="0"/>
                </a:moveTo>
                <a:cubicBezTo>
                  <a:pt x="625576" y="47889"/>
                  <a:pt x="432960" y="95779"/>
                  <a:pt x="297493" y="152400"/>
                </a:cubicBezTo>
                <a:cubicBezTo>
                  <a:pt x="162026" y="209021"/>
                  <a:pt x="33439" y="323321"/>
                  <a:pt x="5393" y="339725"/>
                </a:cubicBezTo>
                <a:cubicBezTo>
                  <a:pt x="-22653" y="356129"/>
                  <a:pt x="64660" y="288396"/>
                  <a:pt x="129218" y="250825"/>
                </a:cubicBezTo>
                <a:cubicBezTo>
                  <a:pt x="193776" y="213254"/>
                  <a:pt x="363639" y="133350"/>
                  <a:pt x="392743" y="114300"/>
                </a:cubicBezTo>
                <a:cubicBezTo>
                  <a:pt x="421847" y="95250"/>
                  <a:pt x="303843" y="136525"/>
                  <a:pt x="303843" y="136525"/>
                </a:cubicBezTo>
                <a:lnTo>
                  <a:pt x="81819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74F8A8C2-E955-D070-64BD-B065AFCB57E5}"/>
              </a:ext>
            </a:extLst>
          </p:cNvPr>
          <p:cNvSpPr/>
          <p:nvPr/>
        </p:nvSpPr>
        <p:spPr>
          <a:xfrm>
            <a:off x="1310867" y="5375275"/>
            <a:ext cx="835433" cy="605668"/>
          </a:xfrm>
          <a:custGeom>
            <a:avLst/>
            <a:gdLst>
              <a:gd name="connsiteX0" fmla="*/ 835433 w 835433"/>
              <a:gd name="connsiteY0" fmla="*/ 0 h 605668"/>
              <a:gd name="connsiteX1" fmla="*/ 413158 w 835433"/>
              <a:gd name="connsiteY1" fmla="*/ 231775 h 605668"/>
              <a:gd name="connsiteX2" fmla="*/ 225833 w 835433"/>
              <a:gd name="connsiteY2" fmla="*/ 403225 h 605668"/>
              <a:gd name="connsiteX3" fmla="*/ 254408 w 835433"/>
              <a:gd name="connsiteY3" fmla="*/ 365125 h 605668"/>
              <a:gd name="connsiteX4" fmla="*/ 3583 w 835433"/>
              <a:gd name="connsiteY4" fmla="*/ 603250 h 605668"/>
              <a:gd name="connsiteX5" fmla="*/ 130583 w 835433"/>
              <a:gd name="connsiteY5" fmla="*/ 469900 h 605668"/>
              <a:gd name="connsiteX6" fmla="*/ 457608 w 835433"/>
              <a:gd name="connsiteY6" fmla="*/ 180975 h 605668"/>
              <a:gd name="connsiteX7" fmla="*/ 390933 w 835433"/>
              <a:gd name="connsiteY7" fmla="*/ 209550 h 605668"/>
              <a:gd name="connsiteX8" fmla="*/ 835433 w 835433"/>
              <a:gd name="connsiteY8" fmla="*/ 0 h 60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433" h="605668">
                <a:moveTo>
                  <a:pt x="835433" y="0"/>
                </a:moveTo>
                <a:cubicBezTo>
                  <a:pt x="675095" y="82285"/>
                  <a:pt x="514758" y="164571"/>
                  <a:pt x="413158" y="231775"/>
                </a:cubicBezTo>
                <a:cubicBezTo>
                  <a:pt x="311558" y="298979"/>
                  <a:pt x="252291" y="381000"/>
                  <a:pt x="225833" y="403225"/>
                </a:cubicBezTo>
                <a:cubicBezTo>
                  <a:pt x="199375" y="425450"/>
                  <a:pt x="291450" y="331788"/>
                  <a:pt x="254408" y="365125"/>
                </a:cubicBezTo>
                <a:cubicBezTo>
                  <a:pt x="217366" y="398462"/>
                  <a:pt x="24220" y="585788"/>
                  <a:pt x="3583" y="603250"/>
                </a:cubicBezTo>
                <a:cubicBezTo>
                  <a:pt x="-17054" y="620712"/>
                  <a:pt x="54912" y="540279"/>
                  <a:pt x="130583" y="469900"/>
                </a:cubicBezTo>
                <a:cubicBezTo>
                  <a:pt x="206254" y="399521"/>
                  <a:pt x="414216" y="224367"/>
                  <a:pt x="457608" y="180975"/>
                </a:cubicBezTo>
                <a:cubicBezTo>
                  <a:pt x="501000" y="137583"/>
                  <a:pt x="390933" y="209550"/>
                  <a:pt x="390933" y="209550"/>
                </a:cubicBezTo>
                <a:lnTo>
                  <a:pt x="8354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611789C2-0B0F-3230-0941-E29A91874D3A}"/>
              </a:ext>
            </a:extLst>
          </p:cNvPr>
          <p:cNvSpPr/>
          <p:nvPr/>
        </p:nvSpPr>
        <p:spPr>
          <a:xfrm>
            <a:off x="2744895" y="5260879"/>
            <a:ext cx="404976" cy="247960"/>
          </a:xfrm>
          <a:custGeom>
            <a:avLst/>
            <a:gdLst>
              <a:gd name="connsiteX0" fmla="*/ 398355 w 404976"/>
              <a:gd name="connsiteY0" fmla="*/ 96 h 247960"/>
              <a:gd name="connsiteX1" fmla="*/ 252305 w 404976"/>
              <a:gd name="connsiteY1" fmla="*/ 41371 h 247960"/>
              <a:gd name="connsiteX2" fmla="*/ 1480 w 404976"/>
              <a:gd name="connsiteY2" fmla="*/ 60421 h 247960"/>
              <a:gd name="connsiteX3" fmla="*/ 147530 w 404976"/>
              <a:gd name="connsiteY3" fmla="*/ 50896 h 247960"/>
              <a:gd name="connsiteX4" fmla="*/ 128480 w 404976"/>
              <a:gd name="connsiteY4" fmla="*/ 95346 h 247960"/>
              <a:gd name="connsiteX5" fmla="*/ 150705 w 404976"/>
              <a:gd name="connsiteY5" fmla="*/ 247746 h 247960"/>
              <a:gd name="connsiteX6" fmla="*/ 131655 w 404976"/>
              <a:gd name="connsiteY6" fmla="*/ 127096 h 247960"/>
              <a:gd name="connsiteX7" fmla="*/ 176105 w 404976"/>
              <a:gd name="connsiteY7" fmla="*/ 57246 h 247960"/>
              <a:gd name="connsiteX8" fmla="*/ 207855 w 404976"/>
              <a:gd name="connsiteY8" fmla="*/ 54071 h 247960"/>
              <a:gd name="connsiteX9" fmla="*/ 39580 w 404976"/>
              <a:gd name="connsiteY9" fmla="*/ 54071 h 247960"/>
              <a:gd name="connsiteX10" fmla="*/ 398355 w 404976"/>
              <a:gd name="connsiteY10" fmla="*/ 96 h 24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976" h="247960">
                <a:moveTo>
                  <a:pt x="398355" y="96"/>
                </a:moveTo>
                <a:cubicBezTo>
                  <a:pt x="433809" y="-2021"/>
                  <a:pt x="318451" y="31317"/>
                  <a:pt x="252305" y="41371"/>
                </a:cubicBezTo>
                <a:cubicBezTo>
                  <a:pt x="186159" y="51425"/>
                  <a:pt x="18942" y="58834"/>
                  <a:pt x="1480" y="60421"/>
                </a:cubicBezTo>
                <a:cubicBezTo>
                  <a:pt x="-15982" y="62008"/>
                  <a:pt x="126363" y="45075"/>
                  <a:pt x="147530" y="50896"/>
                </a:cubicBezTo>
                <a:cubicBezTo>
                  <a:pt x="168697" y="56717"/>
                  <a:pt x="127951" y="62538"/>
                  <a:pt x="128480" y="95346"/>
                </a:cubicBezTo>
                <a:cubicBezTo>
                  <a:pt x="129009" y="128154"/>
                  <a:pt x="150176" y="242454"/>
                  <a:pt x="150705" y="247746"/>
                </a:cubicBezTo>
                <a:cubicBezTo>
                  <a:pt x="151234" y="253038"/>
                  <a:pt x="127422" y="158846"/>
                  <a:pt x="131655" y="127096"/>
                </a:cubicBezTo>
                <a:cubicBezTo>
                  <a:pt x="135888" y="95346"/>
                  <a:pt x="163405" y="69417"/>
                  <a:pt x="176105" y="57246"/>
                </a:cubicBezTo>
                <a:cubicBezTo>
                  <a:pt x="188805" y="45075"/>
                  <a:pt x="230609" y="54600"/>
                  <a:pt x="207855" y="54071"/>
                </a:cubicBezTo>
                <a:cubicBezTo>
                  <a:pt x="185101" y="53542"/>
                  <a:pt x="6772" y="62008"/>
                  <a:pt x="39580" y="54071"/>
                </a:cubicBezTo>
                <a:cubicBezTo>
                  <a:pt x="72388" y="46134"/>
                  <a:pt x="362901" y="2213"/>
                  <a:pt x="398355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299649E2-A799-A2CC-B354-179B9DC56671}"/>
              </a:ext>
            </a:extLst>
          </p:cNvPr>
          <p:cNvSpPr/>
          <p:nvPr/>
        </p:nvSpPr>
        <p:spPr>
          <a:xfrm>
            <a:off x="3098548" y="5330756"/>
            <a:ext cx="133704" cy="624057"/>
          </a:xfrm>
          <a:custGeom>
            <a:avLst/>
            <a:gdLst>
              <a:gd name="connsiteX0" fmla="*/ 252 w 133704"/>
              <a:gd name="connsiteY0" fmla="*/ 69 h 624057"/>
              <a:gd name="connsiteX1" fmla="*/ 108202 w 133704"/>
              <a:gd name="connsiteY1" fmla="*/ 215969 h 624057"/>
              <a:gd name="connsiteX2" fmla="*/ 108202 w 133704"/>
              <a:gd name="connsiteY2" fmla="*/ 181044 h 624057"/>
              <a:gd name="connsiteX3" fmla="*/ 108202 w 133704"/>
              <a:gd name="connsiteY3" fmla="*/ 362019 h 624057"/>
              <a:gd name="connsiteX4" fmla="*/ 108202 w 133704"/>
              <a:gd name="connsiteY4" fmla="*/ 311219 h 624057"/>
              <a:gd name="connsiteX5" fmla="*/ 133602 w 133704"/>
              <a:gd name="connsiteY5" fmla="*/ 619194 h 624057"/>
              <a:gd name="connsiteX6" fmla="*/ 117727 w 133704"/>
              <a:gd name="connsiteY6" fmla="*/ 508069 h 624057"/>
              <a:gd name="connsiteX7" fmla="*/ 79627 w 133704"/>
              <a:gd name="connsiteY7" fmla="*/ 241369 h 624057"/>
              <a:gd name="connsiteX8" fmla="*/ 252 w 133704"/>
              <a:gd name="connsiteY8" fmla="*/ 69 h 62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704" h="624057">
                <a:moveTo>
                  <a:pt x="252" y="69"/>
                </a:moveTo>
                <a:cubicBezTo>
                  <a:pt x="5014" y="-4164"/>
                  <a:pt x="90210" y="185807"/>
                  <a:pt x="108202" y="215969"/>
                </a:cubicBezTo>
                <a:cubicBezTo>
                  <a:pt x="126194" y="246131"/>
                  <a:pt x="108202" y="181044"/>
                  <a:pt x="108202" y="181044"/>
                </a:cubicBezTo>
                <a:lnTo>
                  <a:pt x="108202" y="362019"/>
                </a:lnTo>
                <a:cubicBezTo>
                  <a:pt x="108202" y="383715"/>
                  <a:pt x="103969" y="268357"/>
                  <a:pt x="108202" y="311219"/>
                </a:cubicBezTo>
                <a:cubicBezTo>
                  <a:pt x="112435" y="354082"/>
                  <a:pt x="132015" y="586386"/>
                  <a:pt x="133602" y="619194"/>
                </a:cubicBezTo>
                <a:cubicBezTo>
                  <a:pt x="135190" y="652002"/>
                  <a:pt x="117727" y="508069"/>
                  <a:pt x="117727" y="508069"/>
                </a:cubicBezTo>
                <a:cubicBezTo>
                  <a:pt x="108731" y="445098"/>
                  <a:pt x="99735" y="321273"/>
                  <a:pt x="79627" y="241369"/>
                </a:cubicBezTo>
                <a:cubicBezTo>
                  <a:pt x="59519" y="161465"/>
                  <a:pt x="-4510" y="4302"/>
                  <a:pt x="252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EDB18D42-DC02-98F2-D62D-ADBFF6A8EBD9}"/>
              </a:ext>
            </a:extLst>
          </p:cNvPr>
          <p:cNvSpPr/>
          <p:nvPr/>
        </p:nvSpPr>
        <p:spPr>
          <a:xfrm>
            <a:off x="3009900" y="5327618"/>
            <a:ext cx="195666" cy="689051"/>
          </a:xfrm>
          <a:custGeom>
            <a:avLst/>
            <a:gdLst>
              <a:gd name="connsiteX0" fmla="*/ 0 w 195666"/>
              <a:gd name="connsiteY0" fmla="*/ 32 h 689051"/>
              <a:gd name="connsiteX1" fmla="*/ 177800 w 195666"/>
              <a:gd name="connsiteY1" fmla="*/ 266732 h 689051"/>
              <a:gd name="connsiteX2" fmla="*/ 177800 w 195666"/>
              <a:gd name="connsiteY2" fmla="*/ 254032 h 689051"/>
              <a:gd name="connsiteX3" fmla="*/ 190500 w 195666"/>
              <a:gd name="connsiteY3" fmla="*/ 473107 h 689051"/>
              <a:gd name="connsiteX4" fmla="*/ 187325 w 195666"/>
              <a:gd name="connsiteY4" fmla="*/ 438182 h 689051"/>
              <a:gd name="connsiteX5" fmla="*/ 158750 w 195666"/>
              <a:gd name="connsiteY5" fmla="*/ 689007 h 689051"/>
              <a:gd name="connsiteX6" fmla="*/ 187325 w 195666"/>
              <a:gd name="connsiteY6" fmla="*/ 457232 h 689051"/>
              <a:gd name="connsiteX7" fmla="*/ 177800 w 195666"/>
              <a:gd name="connsiteY7" fmla="*/ 285782 h 689051"/>
              <a:gd name="connsiteX8" fmla="*/ 0 w 195666"/>
              <a:gd name="connsiteY8" fmla="*/ 32 h 6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66" h="689051">
                <a:moveTo>
                  <a:pt x="0" y="32"/>
                </a:moveTo>
                <a:cubicBezTo>
                  <a:pt x="0" y="-3143"/>
                  <a:pt x="148167" y="224399"/>
                  <a:pt x="177800" y="266732"/>
                </a:cubicBezTo>
                <a:cubicBezTo>
                  <a:pt x="207433" y="309065"/>
                  <a:pt x="175683" y="219636"/>
                  <a:pt x="177800" y="254032"/>
                </a:cubicBezTo>
                <a:cubicBezTo>
                  <a:pt x="179917" y="288428"/>
                  <a:pt x="188913" y="442415"/>
                  <a:pt x="190500" y="473107"/>
                </a:cubicBezTo>
                <a:cubicBezTo>
                  <a:pt x="192088" y="503799"/>
                  <a:pt x="192617" y="402199"/>
                  <a:pt x="187325" y="438182"/>
                </a:cubicBezTo>
                <a:cubicBezTo>
                  <a:pt x="182033" y="474165"/>
                  <a:pt x="158750" y="685832"/>
                  <a:pt x="158750" y="689007"/>
                </a:cubicBezTo>
                <a:cubicBezTo>
                  <a:pt x="158750" y="692182"/>
                  <a:pt x="184150" y="524436"/>
                  <a:pt x="187325" y="457232"/>
                </a:cubicBezTo>
                <a:cubicBezTo>
                  <a:pt x="190500" y="390028"/>
                  <a:pt x="209021" y="356690"/>
                  <a:pt x="177800" y="285782"/>
                </a:cubicBezTo>
                <a:cubicBezTo>
                  <a:pt x="146579" y="214874"/>
                  <a:pt x="0" y="3207"/>
                  <a:pt x="0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BAF0BC21-2D7F-677B-9F62-D8BECDC0F9D3}"/>
              </a:ext>
            </a:extLst>
          </p:cNvPr>
          <p:cNvSpPr/>
          <p:nvPr/>
        </p:nvSpPr>
        <p:spPr>
          <a:xfrm>
            <a:off x="2890667" y="5410060"/>
            <a:ext cx="154320" cy="775523"/>
          </a:xfrm>
          <a:custGeom>
            <a:avLst/>
            <a:gdLst>
              <a:gd name="connsiteX0" fmla="*/ 1758 w 154320"/>
              <a:gd name="connsiteY0" fmla="*/ 140 h 775523"/>
              <a:gd name="connsiteX1" fmla="*/ 138283 w 154320"/>
              <a:gd name="connsiteY1" fmla="*/ 311290 h 775523"/>
              <a:gd name="connsiteX2" fmla="*/ 106533 w 154320"/>
              <a:gd name="connsiteY2" fmla="*/ 282715 h 775523"/>
              <a:gd name="connsiteX3" fmla="*/ 116058 w 154320"/>
              <a:gd name="connsiteY3" fmla="*/ 444640 h 775523"/>
              <a:gd name="connsiteX4" fmla="*/ 154158 w 154320"/>
              <a:gd name="connsiteY4" fmla="*/ 774840 h 775523"/>
              <a:gd name="connsiteX5" fmla="*/ 125583 w 154320"/>
              <a:gd name="connsiteY5" fmla="*/ 520840 h 775523"/>
              <a:gd name="connsiteX6" fmla="*/ 33508 w 154320"/>
              <a:gd name="connsiteY6" fmla="*/ 177940 h 775523"/>
              <a:gd name="connsiteX7" fmla="*/ 58908 w 154320"/>
              <a:gd name="connsiteY7" fmla="*/ 270015 h 775523"/>
              <a:gd name="connsiteX8" fmla="*/ 1758 w 154320"/>
              <a:gd name="connsiteY8" fmla="*/ 140 h 7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320" h="775523">
                <a:moveTo>
                  <a:pt x="1758" y="140"/>
                </a:moveTo>
                <a:cubicBezTo>
                  <a:pt x="14987" y="7019"/>
                  <a:pt x="120821" y="264194"/>
                  <a:pt x="138283" y="311290"/>
                </a:cubicBezTo>
                <a:cubicBezTo>
                  <a:pt x="155745" y="358386"/>
                  <a:pt x="110237" y="260490"/>
                  <a:pt x="106533" y="282715"/>
                </a:cubicBezTo>
                <a:cubicBezTo>
                  <a:pt x="102829" y="304940"/>
                  <a:pt x="108121" y="362619"/>
                  <a:pt x="116058" y="444640"/>
                </a:cubicBezTo>
                <a:cubicBezTo>
                  <a:pt x="123995" y="526661"/>
                  <a:pt x="152571" y="762140"/>
                  <a:pt x="154158" y="774840"/>
                </a:cubicBezTo>
                <a:cubicBezTo>
                  <a:pt x="155745" y="787540"/>
                  <a:pt x="145691" y="620323"/>
                  <a:pt x="125583" y="520840"/>
                </a:cubicBezTo>
                <a:cubicBezTo>
                  <a:pt x="105475" y="421357"/>
                  <a:pt x="44620" y="219744"/>
                  <a:pt x="33508" y="177940"/>
                </a:cubicBezTo>
                <a:cubicBezTo>
                  <a:pt x="22396" y="136136"/>
                  <a:pt x="63670" y="299648"/>
                  <a:pt x="58908" y="270015"/>
                </a:cubicBezTo>
                <a:cubicBezTo>
                  <a:pt x="54146" y="240382"/>
                  <a:pt x="-11471" y="-6739"/>
                  <a:pt x="1758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C330AA02-D774-F021-53FA-F94AD5BCCDC3}"/>
              </a:ext>
            </a:extLst>
          </p:cNvPr>
          <p:cNvSpPr/>
          <p:nvPr/>
        </p:nvSpPr>
        <p:spPr>
          <a:xfrm>
            <a:off x="2208759" y="5409568"/>
            <a:ext cx="604248" cy="78303"/>
          </a:xfrm>
          <a:custGeom>
            <a:avLst/>
            <a:gdLst>
              <a:gd name="connsiteX0" fmla="*/ 1041 w 604248"/>
              <a:gd name="connsiteY0" fmla="*/ 41907 h 78303"/>
              <a:gd name="connsiteX1" fmla="*/ 274091 w 604248"/>
              <a:gd name="connsiteY1" fmla="*/ 54607 h 78303"/>
              <a:gd name="connsiteX2" fmla="*/ 182016 w 604248"/>
              <a:gd name="connsiteY2" fmla="*/ 51432 h 78303"/>
              <a:gd name="connsiteX3" fmla="*/ 436016 w 604248"/>
              <a:gd name="connsiteY3" fmla="*/ 67307 h 78303"/>
              <a:gd name="connsiteX4" fmla="*/ 534441 w 604248"/>
              <a:gd name="connsiteY4" fmla="*/ 41907 h 78303"/>
              <a:gd name="connsiteX5" fmla="*/ 594766 w 604248"/>
              <a:gd name="connsiteY5" fmla="*/ 632 h 78303"/>
              <a:gd name="connsiteX6" fmla="*/ 328066 w 604248"/>
              <a:gd name="connsiteY6" fmla="*/ 76832 h 78303"/>
              <a:gd name="connsiteX7" fmla="*/ 182016 w 604248"/>
              <a:gd name="connsiteY7" fmla="*/ 51432 h 78303"/>
              <a:gd name="connsiteX8" fmla="*/ 391566 w 604248"/>
              <a:gd name="connsiteY8" fmla="*/ 57782 h 78303"/>
              <a:gd name="connsiteX9" fmla="*/ 1041 w 604248"/>
              <a:gd name="connsiteY9" fmla="*/ 41907 h 7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4248" h="78303">
                <a:moveTo>
                  <a:pt x="1041" y="41907"/>
                </a:moveTo>
                <a:cubicBezTo>
                  <a:pt x="-18538" y="41378"/>
                  <a:pt x="243929" y="53020"/>
                  <a:pt x="274091" y="54607"/>
                </a:cubicBezTo>
                <a:cubicBezTo>
                  <a:pt x="304253" y="56194"/>
                  <a:pt x="155029" y="49315"/>
                  <a:pt x="182016" y="51432"/>
                </a:cubicBezTo>
                <a:cubicBezTo>
                  <a:pt x="209004" y="53549"/>
                  <a:pt x="377279" y="68894"/>
                  <a:pt x="436016" y="67307"/>
                </a:cubicBezTo>
                <a:cubicBezTo>
                  <a:pt x="494753" y="65720"/>
                  <a:pt x="507983" y="53020"/>
                  <a:pt x="534441" y="41907"/>
                </a:cubicBezTo>
                <a:cubicBezTo>
                  <a:pt x="560899" y="30794"/>
                  <a:pt x="629162" y="-5189"/>
                  <a:pt x="594766" y="632"/>
                </a:cubicBezTo>
                <a:cubicBezTo>
                  <a:pt x="560370" y="6453"/>
                  <a:pt x="396858" y="68365"/>
                  <a:pt x="328066" y="76832"/>
                </a:cubicBezTo>
                <a:cubicBezTo>
                  <a:pt x="259274" y="85299"/>
                  <a:pt x="171433" y="54607"/>
                  <a:pt x="182016" y="51432"/>
                </a:cubicBezTo>
                <a:cubicBezTo>
                  <a:pt x="192599" y="48257"/>
                  <a:pt x="420670" y="60428"/>
                  <a:pt x="391566" y="57782"/>
                </a:cubicBezTo>
                <a:cubicBezTo>
                  <a:pt x="362462" y="55136"/>
                  <a:pt x="20620" y="42436"/>
                  <a:pt x="1041" y="41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A0036CC6-0E62-5CA1-367D-198E8ADCC188}"/>
              </a:ext>
            </a:extLst>
          </p:cNvPr>
          <p:cNvSpPr/>
          <p:nvPr/>
        </p:nvSpPr>
        <p:spPr>
          <a:xfrm>
            <a:off x="964785" y="5778047"/>
            <a:ext cx="619544" cy="685890"/>
          </a:xfrm>
          <a:custGeom>
            <a:avLst/>
            <a:gdLst>
              <a:gd name="connsiteX0" fmla="*/ 619540 w 619544"/>
              <a:gd name="connsiteY0" fmla="*/ 453 h 685890"/>
              <a:gd name="connsiteX1" fmla="*/ 394115 w 619544"/>
              <a:gd name="connsiteY1" fmla="*/ 168728 h 685890"/>
              <a:gd name="connsiteX2" fmla="*/ 432215 w 619544"/>
              <a:gd name="connsiteY2" fmla="*/ 165553 h 685890"/>
              <a:gd name="connsiteX3" fmla="*/ 324265 w 619544"/>
              <a:gd name="connsiteY3" fmla="*/ 283028 h 685890"/>
              <a:gd name="connsiteX4" fmla="*/ 375065 w 619544"/>
              <a:gd name="connsiteY4" fmla="*/ 251278 h 685890"/>
              <a:gd name="connsiteX5" fmla="*/ 270290 w 619544"/>
              <a:gd name="connsiteY5" fmla="*/ 356053 h 685890"/>
              <a:gd name="connsiteX6" fmla="*/ 415 w 619544"/>
              <a:gd name="connsiteY6" fmla="*/ 683078 h 685890"/>
              <a:gd name="connsiteX7" fmla="*/ 213140 w 619544"/>
              <a:gd name="connsiteY7" fmla="*/ 495753 h 685890"/>
              <a:gd name="connsiteX8" fmla="*/ 394115 w 619544"/>
              <a:gd name="connsiteY8" fmla="*/ 178253 h 685890"/>
              <a:gd name="connsiteX9" fmla="*/ 327440 w 619544"/>
              <a:gd name="connsiteY9" fmla="*/ 273503 h 685890"/>
              <a:gd name="connsiteX10" fmla="*/ 527465 w 619544"/>
              <a:gd name="connsiteY10" fmla="*/ 83003 h 685890"/>
              <a:gd name="connsiteX11" fmla="*/ 400465 w 619544"/>
              <a:gd name="connsiteY11" fmla="*/ 117928 h 685890"/>
              <a:gd name="connsiteX12" fmla="*/ 619540 w 619544"/>
              <a:gd name="connsiteY12" fmla="*/ 453 h 68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9544" h="685890">
                <a:moveTo>
                  <a:pt x="619540" y="453"/>
                </a:moveTo>
                <a:cubicBezTo>
                  <a:pt x="618482" y="8920"/>
                  <a:pt x="425336" y="141211"/>
                  <a:pt x="394115" y="168728"/>
                </a:cubicBezTo>
                <a:cubicBezTo>
                  <a:pt x="362894" y="196245"/>
                  <a:pt x="443857" y="146503"/>
                  <a:pt x="432215" y="165553"/>
                </a:cubicBezTo>
                <a:cubicBezTo>
                  <a:pt x="420573" y="184603"/>
                  <a:pt x="333790" y="268741"/>
                  <a:pt x="324265" y="283028"/>
                </a:cubicBezTo>
                <a:cubicBezTo>
                  <a:pt x="314740" y="297315"/>
                  <a:pt x="384061" y="239107"/>
                  <a:pt x="375065" y="251278"/>
                </a:cubicBezTo>
                <a:cubicBezTo>
                  <a:pt x="366069" y="263449"/>
                  <a:pt x="332732" y="284086"/>
                  <a:pt x="270290" y="356053"/>
                </a:cubicBezTo>
                <a:cubicBezTo>
                  <a:pt x="207848" y="428020"/>
                  <a:pt x="9940" y="659795"/>
                  <a:pt x="415" y="683078"/>
                </a:cubicBezTo>
                <a:cubicBezTo>
                  <a:pt x="-9110" y="706361"/>
                  <a:pt x="147523" y="579890"/>
                  <a:pt x="213140" y="495753"/>
                </a:cubicBezTo>
                <a:cubicBezTo>
                  <a:pt x="278757" y="411616"/>
                  <a:pt x="375065" y="215295"/>
                  <a:pt x="394115" y="178253"/>
                </a:cubicBezTo>
                <a:cubicBezTo>
                  <a:pt x="413165" y="141211"/>
                  <a:pt x="305215" y="289378"/>
                  <a:pt x="327440" y="273503"/>
                </a:cubicBezTo>
                <a:cubicBezTo>
                  <a:pt x="349665" y="257628"/>
                  <a:pt x="515294" y="108932"/>
                  <a:pt x="527465" y="83003"/>
                </a:cubicBezTo>
                <a:cubicBezTo>
                  <a:pt x="539636" y="57074"/>
                  <a:pt x="380886" y="131157"/>
                  <a:pt x="400465" y="117928"/>
                </a:cubicBezTo>
                <a:cubicBezTo>
                  <a:pt x="420044" y="104699"/>
                  <a:pt x="620598" y="-8014"/>
                  <a:pt x="619540" y="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C812568D-6EC7-9E42-B7C1-9BB42C9C3089}"/>
              </a:ext>
            </a:extLst>
          </p:cNvPr>
          <p:cNvSpPr/>
          <p:nvPr/>
        </p:nvSpPr>
        <p:spPr>
          <a:xfrm>
            <a:off x="509406" y="6458630"/>
            <a:ext cx="532412" cy="929962"/>
          </a:xfrm>
          <a:custGeom>
            <a:avLst/>
            <a:gdLst>
              <a:gd name="connsiteX0" fmla="*/ 528819 w 532412"/>
              <a:gd name="connsiteY0" fmla="*/ 5670 h 929962"/>
              <a:gd name="connsiteX1" fmla="*/ 379594 w 532412"/>
              <a:gd name="connsiteY1" fmla="*/ 253320 h 929962"/>
              <a:gd name="connsiteX2" fmla="*/ 8119 w 532412"/>
              <a:gd name="connsiteY2" fmla="*/ 910545 h 929962"/>
              <a:gd name="connsiteX3" fmla="*/ 147819 w 532412"/>
              <a:gd name="connsiteY3" fmla="*/ 707345 h 929962"/>
              <a:gd name="connsiteX4" fmla="*/ 430394 w 532412"/>
              <a:gd name="connsiteY4" fmla="*/ 208870 h 929962"/>
              <a:gd name="connsiteX5" fmla="*/ 246244 w 532412"/>
              <a:gd name="connsiteY5" fmla="*/ 462870 h 929962"/>
              <a:gd name="connsiteX6" fmla="*/ 528819 w 532412"/>
              <a:gd name="connsiteY6" fmla="*/ 5670 h 92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412" h="929962">
                <a:moveTo>
                  <a:pt x="528819" y="5670"/>
                </a:moveTo>
                <a:cubicBezTo>
                  <a:pt x="551044" y="-29255"/>
                  <a:pt x="466377" y="102508"/>
                  <a:pt x="379594" y="253320"/>
                </a:cubicBezTo>
                <a:cubicBezTo>
                  <a:pt x="292811" y="404132"/>
                  <a:pt x="46748" y="834874"/>
                  <a:pt x="8119" y="910545"/>
                </a:cubicBezTo>
                <a:cubicBezTo>
                  <a:pt x="-30510" y="986216"/>
                  <a:pt x="77440" y="824291"/>
                  <a:pt x="147819" y="707345"/>
                </a:cubicBezTo>
                <a:cubicBezTo>
                  <a:pt x="218198" y="590399"/>
                  <a:pt x="413990" y="249616"/>
                  <a:pt x="430394" y="208870"/>
                </a:cubicBezTo>
                <a:cubicBezTo>
                  <a:pt x="446798" y="168124"/>
                  <a:pt x="228252" y="494091"/>
                  <a:pt x="246244" y="462870"/>
                </a:cubicBezTo>
                <a:cubicBezTo>
                  <a:pt x="264236" y="431649"/>
                  <a:pt x="506594" y="40595"/>
                  <a:pt x="528819" y="5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99295907-C005-127B-EE7B-995F5DD613D0}"/>
              </a:ext>
            </a:extLst>
          </p:cNvPr>
          <p:cNvSpPr/>
          <p:nvPr/>
        </p:nvSpPr>
        <p:spPr>
          <a:xfrm>
            <a:off x="521955" y="6441950"/>
            <a:ext cx="465613" cy="945762"/>
          </a:xfrm>
          <a:custGeom>
            <a:avLst/>
            <a:gdLst>
              <a:gd name="connsiteX0" fmla="*/ 465470 w 465613"/>
              <a:gd name="connsiteY0" fmla="*/ 125 h 945762"/>
              <a:gd name="connsiteX1" fmla="*/ 271795 w 465613"/>
              <a:gd name="connsiteY1" fmla="*/ 368425 h 945762"/>
              <a:gd name="connsiteX2" fmla="*/ 306720 w 465613"/>
              <a:gd name="connsiteY2" fmla="*/ 323975 h 945762"/>
              <a:gd name="connsiteX3" fmla="*/ 8270 w 465613"/>
              <a:gd name="connsiteY3" fmla="*/ 933575 h 945762"/>
              <a:gd name="connsiteX4" fmla="*/ 103520 w 465613"/>
              <a:gd name="connsiteY4" fmla="*/ 698625 h 945762"/>
              <a:gd name="connsiteX5" fmla="*/ 316245 w 465613"/>
              <a:gd name="connsiteY5" fmla="*/ 304925 h 945762"/>
              <a:gd name="connsiteX6" fmla="*/ 236870 w 465613"/>
              <a:gd name="connsiteY6" fmla="*/ 412875 h 945762"/>
              <a:gd name="connsiteX7" fmla="*/ 465470 w 465613"/>
              <a:gd name="connsiteY7" fmla="*/ 125 h 94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613" h="945762">
                <a:moveTo>
                  <a:pt x="465470" y="125"/>
                </a:moveTo>
                <a:cubicBezTo>
                  <a:pt x="471291" y="-7283"/>
                  <a:pt x="298253" y="314450"/>
                  <a:pt x="271795" y="368425"/>
                </a:cubicBezTo>
                <a:cubicBezTo>
                  <a:pt x="245337" y="422400"/>
                  <a:pt x="350641" y="229783"/>
                  <a:pt x="306720" y="323975"/>
                </a:cubicBezTo>
                <a:cubicBezTo>
                  <a:pt x="262799" y="418167"/>
                  <a:pt x="42137" y="871133"/>
                  <a:pt x="8270" y="933575"/>
                </a:cubicBezTo>
                <a:cubicBezTo>
                  <a:pt x="-25597" y="996017"/>
                  <a:pt x="52191" y="803400"/>
                  <a:pt x="103520" y="698625"/>
                </a:cubicBezTo>
                <a:cubicBezTo>
                  <a:pt x="154849" y="593850"/>
                  <a:pt x="294020" y="352550"/>
                  <a:pt x="316245" y="304925"/>
                </a:cubicBezTo>
                <a:cubicBezTo>
                  <a:pt x="338470" y="257300"/>
                  <a:pt x="213057" y="458913"/>
                  <a:pt x="236870" y="412875"/>
                </a:cubicBezTo>
                <a:cubicBezTo>
                  <a:pt x="260682" y="366838"/>
                  <a:pt x="459649" y="7533"/>
                  <a:pt x="46547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CE742266-C522-DA65-94DE-33146F97C2CA}"/>
              </a:ext>
            </a:extLst>
          </p:cNvPr>
          <p:cNvSpPr/>
          <p:nvPr/>
        </p:nvSpPr>
        <p:spPr>
          <a:xfrm>
            <a:off x="299646" y="7250705"/>
            <a:ext cx="262456" cy="506466"/>
          </a:xfrm>
          <a:custGeom>
            <a:avLst/>
            <a:gdLst>
              <a:gd name="connsiteX0" fmla="*/ 262329 w 262456"/>
              <a:gd name="connsiteY0" fmla="*/ 995 h 506466"/>
              <a:gd name="connsiteX1" fmla="*/ 122629 w 262456"/>
              <a:gd name="connsiteY1" fmla="*/ 280395 h 506466"/>
              <a:gd name="connsiteX2" fmla="*/ 1979 w 262456"/>
              <a:gd name="connsiteY2" fmla="*/ 502645 h 506466"/>
              <a:gd name="connsiteX3" fmla="*/ 55954 w 262456"/>
              <a:gd name="connsiteY3" fmla="*/ 401045 h 506466"/>
              <a:gd name="connsiteX4" fmla="*/ 163904 w 262456"/>
              <a:gd name="connsiteY4" fmla="*/ 150220 h 506466"/>
              <a:gd name="connsiteX5" fmla="*/ 148029 w 262456"/>
              <a:gd name="connsiteY5" fmla="*/ 185145 h 506466"/>
              <a:gd name="connsiteX6" fmla="*/ 262329 w 262456"/>
              <a:gd name="connsiteY6" fmla="*/ 995 h 50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56" h="506466">
                <a:moveTo>
                  <a:pt x="262329" y="995"/>
                </a:moveTo>
                <a:cubicBezTo>
                  <a:pt x="258096" y="16870"/>
                  <a:pt x="166021" y="196787"/>
                  <a:pt x="122629" y="280395"/>
                </a:cubicBezTo>
                <a:cubicBezTo>
                  <a:pt x="79237" y="364003"/>
                  <a:pt x="13091" y="482537"/>
                  <a:pt x="1979" y="502645"/>
                </a:cubicBezTo>
                <a:cubicBezTo>
                  <a:pt x="-9133" y="522753"/>
                  <a:pt x="28967" y="459782"/>
                  <a:pt x="55954" y="401045"/>
                </a:cubicBezTo>
                <a:cubicBezTo>
                  <a:pt x="82941" y="342308"/>
                  <a:pt x="148558" y="186203"/>
                  <a:pt x="163904" y="150220"/>
                </a:cubicBezTo>
                <a:cubicBezTo>
                  <a:pt x="179250" y="114237"/>
                  <a:pt x="132154" y="206312"/>
                  <a:pt x="148029" y="185145"/>
                </a:cubicBezTo>
                <a:cubicBezTo>
                  <a:pt x="163904" y="163978"/>
                  <a:pt x="266562" y="-14880"/>
                  <a:pt x="262329" y="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3B63A6A1-A6C0-CDD7-309B-13806CF85D5F}"/>
              </a:ext>
            </a:extLst>
          </p:cNvPr>
          <p:cNvSpPr/>
          <p:nvPr/>
        </p:nvSpPr>
        <p:spPr>
          <a:xfrm>
            <a:off x="94406" y="7454546"/>
            <a:ext cx="332574" cy="920349"/>
          </a:xfrm>
          <a:custGeom>
            <a:avLst/>
            <a:gdLst>
              <a:gd name="connsiteX0" fmla="*/ 327869 w 332574"/>
              <a:gd name="connsiteY0" fmla="*/ 16229 h 920349"/>
              <a:gd name="connsiteX1" fmla="*/ 248494 w 332574"/>
              <a:gd name="connsiteY1" fmla="*/ 263879 h 920349"/>
              <a:gd name="connsiteX2" fmla="*/ 162769 w 332574"/>
              <a:gd name="connsiteY2" fmla="*/ 378179 h 920349"/>
              <a:gd name="connsiteX3" fmla="*/ 181819 w 332574"/>
              <a:gd name="connsiteY3" fmla="*/ 330554 h 920349"/>
              <a:gd name="connsiteX4" fmla="*/ 96094 w 332574"/>
              <a:gd name="connsiteY4" fmla="*/ 502004 h 920349"/>
              <a:gd name="connsiteX5" fmla="*/ 16719 w 332574"/>
              <a:gd name="connsiteY5" fmla="*/ 917929 h 920349"/>
              <a:gd name="connsiteX6" fmla="*/ 7194 w 332574"/>
              <a:gd name="connsiteY6" fmla="*/ 667104 h 920349"/>
              <a:gd name="connsiteX7" fmla="*/ 102444 w 332574"/>
              <a:gd name="connsiteY7" fmla="*/ 536929 h 920349"/>
              <a:gd name="connsiteX8" fmla="*/ 299294 w 332574"/>
              <a:gd name="connsiteY8" fmla="*/ 79729 h 920349"/>
              <a:gd name="connsiteX9" fmla="*/ 327869 w 332574"/>
              <a:gd name="connsiteY9" fmla="*/ 16229 h 92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2574" h="920349">
                <a:moveTo>
                  <a:pt x="327869" y="16229"/>
                </a:moveTo>
                <a:cubicBezTo>
                  <a:pt x="319402" y="46921"/>
                  <a:pt x="276011" y="203554"/>
                  <a:pt x="248494" y="263879"/>
                </a:cubicBezTo>
                <a:cubicBezTo>
                  <a:pt x="220977" y="324204"/>
                  <a:pt x="173881" y="367067"/>
                  <a:pt x="162769" y="378179"/>
                </a:cubicBezTo>
                <a:cubicBezTo>
                  <a:pt x="151657" y="389291"/>
                  <a:pt x="192931" y="309917"/>
                  <a:pt x="181819" y="330554"/>
                </a:cubicBezTo>
                <a:cubicBezTo>
                  <a:pt x="170707" y="351191"/>
                  <a:pt x="123611" y="404108"/>
                  <a:pt x="96094" y="502004"/>
                </a:cubicBezTo>
                <a:cubicBezTo>
                  <a:pt x="68577" y="599900"/>
                  <a:pt x="31536" y="890412"/>
                  <a:pt x="16719" y="917929"/>
                </a:cubicBezTo>
                <a:cubicBezTo>
                  <a:pt x="1902" y="945446"/>
                  <a:pt x="-7094" y="730604"/>
                  <a:pt x="7194" y="667104"/>
                </a:cubicBezTo>
                <a:cubicBezTo>
                  <a:pt x="21481" y="603604"/>
                  <a:pt x="53761" y="634825"/>
                  <a:pt x="102444" y="536929"/>
                </a:cubicBezTo>
                <a:cubicBezTo>
                  <a:pt x="151127" y="439033"/>
                  <a:pt x="261723" y="165454"/>
                  <a:pt x="299294" y="79729"/>
                </a:cubicBezTo>
                <a:cubicBezTo>
                  <a:pt x="336865" y="-5996"/>
                  <a:pt x="336336" y="-14463"/>
                  <a:pt x="327869" y="16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1EE8AE31-28ED-5761-E9FD-275B86883846}"/>
              </a:ext>
            </a:extLst>
          </p:cNvPr>
          <p:cNvSpPr/>
          <p:nvPr/>
        </p:nvSpPr>
        <p:spPr>
          <a:xfrm>
            <a:off x="68905" y="8323834"/>
            <a:ext cx="51532" cy="948506"/>
          </a:xfrm>
          <a:custGeom>
            <a:avLst/>
            <a:gdLst>
              <a:gd name="connsiteX0" fmla="*/ 35870 w 51532"/>
              <a:gd name="connsiteY0" fmla="*/ 29591 h 948506"/>
              <a:gd name="connsiteX1" fmla="*/ 945 w 51532"/>
              <a:gd name="connsiteY1" fmla="*/ 496316 h 948506"/>
              <a:gd name="connsiteX2" fmla="*/ 16820 w 51532"/>
              <a:gd name="connsiteY2" fmla="*/ 439166 h 948506"/>
              <a:gd name="connsiteX3" fmla="*/ 16820 w 51532"/>
              <a:gd name="connsiteY3" fmla="*/ 721741 h 948506"/>
              <a:gd name="connsiteX4" fmla="*/ 945 w 51532"/>
              <a:gd name="connsiteY4" fmla="*/ 575691 h 948506"/>
              <a:gd name="connsiteX5" fmla="*/ 48570 w 51532"/>
              <a:gd name="connsiteY5" fmla="*/ 912241 h 948506"/>
              <a:gd name="connsiteX6" fmla="*/ 42220 w 51532"/>
              <a:gd name="connsiteY6" fmla="*/ 877316 h 948506"/>
              <a:gd name="connsiteX7" fmla="*/ 7295 w 51532"/>
              <a:gd name="connsiteY7" fmla="*/ 362966 h 948506"/>
              <a:gd name="connsiteX8" fmla="*/ 29520 w 51532"/>
              <a:gd name="connsiteY8" fmla="*/ 83566 h 948506"/>
              <a:gd name="connsiteX9" fmla="*/ 35870 w 51532"/>
              <a:gd name="connsiteY9" fmla="*/ 29591 h 94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32" h="948506">
                <a:moveTo>
                  <a:pt x="35870" y="29591"/>
                </a:moveTo>
                <a:cubicBezTo>
                  <a:pt x="31108" y="98383"/>
                  <a:pt x="4120" y="428054"/>
                  <a:pt x="945" y="496316"/>
                </a:cubicBezTo>
                <a:cubicBezTo>
                  <a:pt x="-2230" y="564578"/>
                  <a:pt x="14174" y="401595"/>
                  <a:pt x="16820" y="439166"/>
                </a:cubicBezTo>
                <a:cubicBezTo>
                  <a:pt x="19466" y="476737"/>
                  <a:pt x="19466" y="698987"/>
                  <a:pt x="16820" y="721741"/>
                </a:cubicBezTo>
                <a:cubicBezTo>
                  <a:pt x="14174" y="744495"/>
                  <a:pt x="-4347" y="543941"/>
                  <a:pt x="945" y="575691"/>
                </a:cubicBezTo>
                <a:cubicBezTo>
                  <a:pt x="6237" y="607441"/>
                  <a:pt x="41691" y="861970"/>
                  <a:pt x="48570" y="912241"/>
                </a:cubicBezTo>
                <a:cubicBezTo>
                  <a:pt x="55449" y="962512"/>
                  <a:pt x="49099" y="968862"/>
                  <a:pt x="42220" y="877316"/>
                </a:cubicBezTo>
                <a:cubicBezTo>
                  <a:pt x="35341" y="785770"/>
                  <a:pt x="9412" y="495258"/>
                  <a:pt x="7295" y="362966"/>
                </a:cubicBezTo>
                <a:cubicBezTo>
                  <a:pt x="5178" y="230674"/>
                  <a:pt x="25816" y="141245"/>
                  <a:pt x="29520" y="83566"/>
                </a:cubicBezTo>
                <a:cubicBezTo>
                  <a:pt x="33224" y="25887"/>
                  <a:pt x="40632" y="-39201"/>
                  <a:pt x="35870" y="29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FBC77775-1423-3635-9240-342EC63B0EC3}"/>
              </a:ext>
            </a:extLst>
          </p:cNvPr>
          <p:cNvSpPr/>
          <p:nvPr/>
        </p:nvSpPr>
        <p:spPr>
          <a:xfrm>
            <a:off x="7903157" y="6878106"/>
            <a:ext cx="241137" cy="184298"/>
          </a:xfrm>
          <a:custGeom>
            <a:avLst/>
            <a:gdLst>
              <a:gd name="connsiteX0" fmla="*/ 8943 w 241137"/>
              <a:gd name="connsiteY0" fmla="*/ 11644 h 184298"/>
              <a:gd name="connsiteX1" fmla="*/ 234368 w 241137"/>
              <a:gd name="connsiteY1" fmla="*/ 179919 h 184298"/>
              <a:gd name="connsiteX2" fmla="*/ 186743 w 241137"/>
              <a:gd name="connsiteY2" fmla="*/ 138644 h 184298"/>
              <a:gd name="connsiteX3" fmla="*/ 56568 w 241137"/>
              <a:gd name="connsiteY3" fmla="*/ 27519 h 184298"/>
              <a:gd name="connsiteX4" fmla="*/ 8943 w 241137"/>
              <a:gd name="connsiteY4" fmla="*/ 11644 h 18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137" h="184298">
                <a:moveTo>
                  <a:pt x="8943" y="11644"/>
                </a:moveTo>
                <a:cubicBezTo>
                  <a:pt x="38576" y="37044"/>
                  <a:pt x="204735" y="158752"/>
                  <a:pt x="234368" y="179919"/>
                </a:cubicBezTo>
                <a:cubicBezTo>
                  <a:pt x="264001" y="201086"/>
                  <a:pt x="186743" y="138644"/>
                  <a:pt x="186743" y="138644"/>
                </a:cubicBezTo>
                <a:cubicBezTo>
                  <a:pt x="157110" y="113244"/>
                  <a:pt x="82497" y="47627"/>
                  <a:pt x="56568" y="27519"/>
                </a:cubicBezTo>
                <a:cubicBezTo>
                  <a:pt x="30639" y="7411"/>
                  <a:pt x="-20690" y="-13756"/>
                  <a:pt x="8943" y="11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092E23FE-28A6-E6C5-EB6E-08C4430790C6}"/>
              </a:ext>
            </a:extLst>
          </p:cNvPr>
          <p:cNvSpPr/>
          <p:nvPr/>
        </p:nvSpPr>
        <p:spPr>
          <a:xfrm>
            <a:off x="7860893" y="7088513"/>
            <a:ext cx="265539" cy="865723"/>
          </a:xfrm>
          <a:custGeom>
            <a:avLst/>
            <a:gdLst>
              <a:gd name="connsiteX0" fmla="*/ 254407 w 265539"/>
              <a:gd name="connsiteY0" fmla="*/ 17137 h 865723"/>
              <a:gd name="connsiteX1" fmla="*/ 133757 w 265539"/>
              <a:gd name="connsiteY1" fmla="*/ 436237 h 865723"/>
              <a:gd name="connsiteX2" fmla="*/ 159157 w 265539"/>
              <a:gd name="connsiteY2" fmla="*/ 366387 h 865723"/>
              <a:gd name="connsiteX3" fmla="*/ 13107 w 265539"/>
              <a:gd name="connsiteY3" fmla="*/ 858512 h 865723"/>
              <a:gd name="connsiteX4" fmla="*/ 32157 w 265539"/>
              <a:gd name="connsiteY4" fmla="*/ 623562 h 865723"/>
              <a:gd name="connsiteX5" fmla="*/ 235357 w 265539"/>
              <a:gd name="connsiteY5" fmla="*/ 134612 h 865723"/>
              <a:gd name="connsiteX6" fmla="*/ 254407 w 265539"/>
              <a:gd name="connsiteY6" fmla="*/ 17137 h 86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539" h="865723">
                <a:moveTo>
                  <a:pt x="254407" y="17137"/>
                </a:moveTo>
                <a:cubicBezTo>
                  <a:pt x="237474" y="67408"/>
                  <a:pt x="149632" y="378029"/>
                  <a:pt x="133757" y="436237"/>
                </a:cubicBezTo>
                <a:cubicBezTo>
                  <a:pt x="117882" y="494445"/>
                  <a:pt x="179265" y="296008"/>
                  <a:pt x="159157" y="366387"/>
                </a:cubicBezTo>
                <a:cubicBezTo>
                  <a:pt x="139049" y="436766"/>
                  <a:pt x="34274" y="815650"/>
                  <a:pt x="13107" y="858512"/>
                </a:cubicBezTo>
                <a:cubicBezTo>
                  <a:pt x="-8060" y="901375"/>
                  <a:pt x="-4885" y="744212"/>
                  <a:pt x="32157" y="623562"/>
                </a:cubicBezTo>
                <a:cubicBezTo>
                  <a:pt x="69199" y="502912"/>
                  <a:pt x="198845" y="235683"/>
                  <a:pt x="235357" y="134612"/>
                </a:cubicBezTo>
                <a:cubicBezTo>
                  <a:pt x="271869" y="33541"/>
                  <a:pt x="271340" y="-33134"/>
                  <a:pt x="254407" y="17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4DE4C9BF-B7B9-B49F-5ABD-2D627EE550C6}"/>
              </a:ext>
            </a:extLst>
          </p:cNvPr>
          <p:cNvSpPr/>
          <p:nvPr/>
        </p:nvSpPr>
        <p:spPr>
          <a:xfrm>
            <a:off x="7918339" y="6977285"/>
            <a:ext cx="139953" cy="580467"/>
          </a:xfrm>
          <a:custGeom>
            <a:avLst/>
            <a:gdLst>
              <a:gd name="connsiteX0" fmla="*/ 50911 w 139953"/>
              <a:gd name="connsiteY0" fmla="*/ 1365 h 580467"/>
              <a:gd name="connsiteX1" fmla="*/ 104886 w 139953"/>
              <a:gd name="connsiteY1" fmla="*/ 106140 h 580467"/>
              <a:gd name="connsiteX2" fmla="*/ 101711 w 139953"/>
              <a:gd name="connsiteY2" fmla="*/ 147415 h 580467"/>
              <a:gd name="connsiteX3" fmla="*/ 139811 w 139953"/>
              <a:gd name="connsiteY3" fmla="*/ 115665 h 580467"/>
              <a:gd name="connsiteX4" fmla="*/ 85836 w 139953"/>
              <a:gd name="connsiteY4" fmla="*/ 306165 h 580467"/>
              <a:gd name="connsiteX5" fmla="*/ 111 w 139953"/>
              <a:gd name="connsiteY5" fmla="*/ 579215 h 580467"/>
              <a:gd name="connsiteX6" fmla="*/ 104886 w 139953"/>
              <a:gd name="connsiteY6" fmla="*/ 188690 h 580467"/>
              <a:gd name="connsiteX7" fmla="*/ 50911 w 139953"/>
              <a:gd name="connsiteY7" fmla="*/ 1365 h 58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953" h="580467">
                <a:moveTo>
                  <a:pt x="50911" y="1365"/>
                </a:moveTo>
                <a:cubicBezTo>
                  <a:pt x="50911" y="-12393"/>
                  <a:pt x="96419" y="81798"/>
                  <a:pt x="104886" y="106140"/>
                </a:cubicBezTo>
                <a:cubicBezTo>
                  <a:pt x="113353" y="130482"/>
                  <a:pt x="95890" y="145828"/>
                  <a:pt x="101711" y="147415"/>
                </a:cubicBezTo>
                <a:cubicBezTo>
                  <a:pt x="107532" y="149003"/>
                  <a:pt x="142457" y="89207"/>
                  <a:pt x="139811" y="115665"/>
                </a:cubicBezTo>
                <a:cubicBezTo>
                  <a:pt x="137165" y="142123"/>
                  <a:pt x="109119" y="228907"/>
                  <a:pt x="85836" y="306165"/>
                </a:cubicBezTo>
                <a:cubicBezTo>
                  <a:pt x="62553" y="383423"/>
                  <a:pt x="-3064" y="598794"/>
                  <a:pt x="111" y="579215"/>
                </a:cubicBezTo>
                <a:cubicBezTo>
                  <a:pt x="3286" y="559636"/>
                  <a:pt x="93774" y="283940"/>
                  <a:pt x="104886" y="188690"/>
                </a:cubicBezTo>
                <a:cubicBezTo>
                  <a:pt x="115998" y="93440"/>
                  <a:pt x="50911" y="15123"/>
                  <a:pt x="50911" y="1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E881EC97-763A-9C37-C52B-7ECFD62BB901}"/>
              </a:ext>
            </a:extLst>
          </p:cNvPr>
          <p:cNvSpPr/>
          <p:nvPr/>
        </p:nvSpPr>
        <p:spPr>
          <a:xfrm>
            <a:off x="7833685" y="6887955"/>
            <a:ext cx="143665" cy="876198"/>
          </a:xfrm>
          <a:custGeom>
            <a:avLst/>
            <a:gdLst>
              <a:gd name="connsiteX0" fmla="*/ 138740 w 143665"/>
              <a:gd name="connsiteY0" fmla="*/ 11320 h 876198"/>
              <a:gd name="connsiteX1" fmla="*/ 14915 w 143665"/>
              <a:gd name="connsiteY1" fmla="*/ 284370 h 876198"/>
              <a:gd name="connsiteX2" fmla="*/ 24440 w 143665"/>
              <a:gd name="connsiteY2" fmla="*/ 493920 h 876198"/>
              <a:gd name="connsiteX3" fmla="*/ 2215 w 143665"/>
              <a:gd name="connsiteY3" fmla="*/ 443120 h 876198"/>
              <a:gd name="connsiteX4" fmla="*/ 21265 w 143665"/>
              <a:gd name="connsiteY4" fmla="*/ 751095 h 876198"/>
              <a:gd name="connsiteX5" fmla="*/ 53015 w 143665"/>
              <a:gd name="connsiteY5" fmla="*/ 874920 h 876198"/>
              <a:gd name="connsiteX6" fmla="*/ 18090 w 143665"/>
              <a:gd name="connsiteY6" fmla="*/ 684420 h 876198"/>
              <a:gd name="connsiteX7" fmla="*/ 5390 w 143665"/>
              <a:gd name="connsiteY7" fmla="*/ 309770 h 876198"/>
              <a:gd name="connsiteX8" fmla="*/ 106990 w 143665"/>
              <a:gd name="connsiteY8" fmla="*/ 77995 h 876198"/>
              <a:gd name="connsiteX9" fmla="*/ 138740 w 143665"/>
              <a:gd name="connsiteY9" fmla="*/ 11320 h 87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665" h="876198">
                <a:moveTo>
                  <a:pt x="138740" y="11320"/>
                </a:moveTo>
                <a:cubicBezTo>
                  <a:pt x="123394" y="45716"/>
                  <a:pt x="33965" y="203937"/>
                  <a:pt x="14915" y="284370"/>
                </a:cubicBezTo>
                <a:cubicBezTo>
                  <a:pt x="-4135" y="364803"/>
                  <a:pt x="26557" y="467462"/>
                  <a:pt x="24440" y="493920"/>
                </a:cubicBezTo>
                <a:cubicBezTo>
                  <a:pt x="22323" y="520378"/>
                  <a:pt x="2744" y="400258"/>
                  <a:pt x="2215" y="443120"/>
                </a:cubicBezTo>
                <a:cubicBezTo>
                  <a:pt x="1686" y="485982"/>
                  <a:pt x="12798" y="679128"/>
                  <a:pt x="21265" y="751095"/>
                </a:cubicBezTo>
                <a:cubicBezTo>
                  <a:pt x="29732" y="823062"/>
                  <a:pt x="53544" y="886032"/>
                  <a:pt x="53015" y="874920"/>
                </a:cubicBezTo>
                <a:cubicBezTo>
                  <a:pt x="52486" y="863808"/>
                  <a:pt x="26027" y="778612"/>
                  <a:pt x="18090" y="684420"/>
                </a:cubicBezTo>
                <a:cubicBezTo>
                  <a:pt x="10153" y="590228"/>
                  <a:pt x="-9427" y="410841"/>
                  <a:pt x="5390" y="309770"/>
                </a:cubicBezTo>
                <a:cubicBezTo>
                  <a:pt x="20207" y="208699"/>
                  <a:pt x="83178" y="128795"/>
                  <a:pt x="106990" y="77995"/>
                </a:cubicBezTo>
                <a:cubicBezTo>
                  <a:pt x="130802" y="27195"/>
                  <a:pt x="154086" y="-23076"/>
                  <a:pt x="138740" y="11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81DB1ED3-2321-3A0E-820F-109BE74C3825}"/>
              </a:ext>
            </a:extLst>
          </p:cNvPr>
          <p:cNvSpPr/>
          <p:nvPr/>
        </p:nvSpPr>
        <p:spPr>
          <a:xfrm>
            <a:off x="7822934" y="6864243"/>
            <a:ext cx="119569" cy="927505"/>
          </a:xfrm>
          <a:custGeom>
            <a:avLst/>
            <a:gdLst>
              <a:gd name="connsiteX0" fmla="*/ 114566 w 119569"/>
              <a:gd name="connsiteY0" fmla="*/ 9632 h 927505"/>
              <a:gd name="connsiteX1" fmla="*/ 22491 w 119569"/>
              <a:gd name="connsiteY1" fmla="*/ 295382 h 927505"/>
              <a:gd name="connsiteX2" fmla="*/ 12966 w 119569"/>
              <a:gd name="connsiteY2" fmla="*/ 409682 h 927505"/>
              <a:gd name="connsiteX3" fmla="*/ 3441 w 119569"/>
              <a:gd name="connsiteY3" fmla="*/ 387457 h 927505"/>
              <a:gd name="connsiteX4" fmla="*/ 3441 w 119569"/>
              <a:gd name="connsiteY4" fmla="*/ 625582 h 927505"/>
              <a:gd name="connsiteX5" fmla="*/ 44716 w 119569"/>
              <a:gd name="connsiteY5" fmla="*/ 927207 h 927505"/>
              <a:gd name="connsiteX6" fmla="*/ 6616 w 119569"/>
              <a:gd name="connsiteY6" fmla="*/ 568432 h 927505"/>
              <a:gd name="connsiteX7" fmla="*/ 16141 w 119569"/>
              <a:gd name="connsiteY7" fmla="*/ 327132 h 927505"/>
              <a:gd name="connsiteX8" fmla="*/ 16141 w 119569"/>
              <a:gd name="connsiteY8" fmla="*/ 343007 h 927505"/>
              <a:gd name="connsiteX9" fmla="*/ 98691 w 119569"/>
              <a:gd name="connsiteY9" fmla="*/ 89007 h 927505"/>
              <a:gd name="connsiteX10" fmla="*/ 114566 w 119569"/>
              <a:gd name="connsiteY10" fmla="*/ 9632 h 92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69" h="927505">
                <a:moveTo>
                  <a:pt x="114566" y="9632"/>
                </a:moveTo>
                <a:cubicBezTo>
                  <a:pt x="101866" y="44028"/>
                  <a:pt x="39424" y="228707"/>
                  <a:pt x="22491" y="295382"/>
                </a:cubicBezTo>
                <a:cubicBezTo>
                  <a:pt x="5558" y="362057"/>
                  <a:pt x="16141" y="394336"/>
                  <a:pt x="12966" y="409682"/>
                </a:cubicBezTo>
                <a:cubicBezTo>
                  <a:pt x="9791" y="425028"/>
                  <a:pt x="5028" y="351474"/>
                  <a:pt x="3441" y="387457"/>
                </a:cubicBezTo>
                <a:cubicBezTo>
                  <a:pt x="1853" y="423440"/>
                  <a:pt x="-3438" y="535624"/>
                  <a:pt x="3441" y="625582"/>
                </a:cubicBezTo>
                <a:cubicBezTo>
                  <a:pt x="10320" y="715540"/>
                  <a:pt x="44187" y="936732"/>
                  <a:pt x="44716" y="927207"/>
                </a:cubicBezTo>
                <a:cubicBezTo>
                  <a:pt x="45245" y="917682"/>
                  <a:pt x="11378" y="668444"/>
                  <a:pt x="6616" y="568432"/>
                </a:cubicBezTo>
                <a:cubicBezTo>
                  <a:pt x="1854" y="468420"/>
                  <a:pt x="14554" y="364703"/>
                  <a:pt x="16141" y="327132"/>
                </a:cubicBezTo>
                <a:cubicBezTo>
                  <a:pt x="17728" y="289561"/>
                  <a:pt x="2383" y="382694"/>
                  <a:pt x="16141" y="343007"/>
                </a:cubicBezTo>
                <a:cubicBezTo>
                  <a:pt x="29899" y="303320"/>
                  <a:pt x="83874" y="137690"/>
                  <a:pt x="98691" y="89007"/>
                </a:cubicBezTo>
                <a:cubicBezTo>
                  <a:pt x="113508" y="40324"/>
                  <a:pt x="127266" y="-24764"/>
                  <a:pt x="114566" y="9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A7C70755-6585-14D9-66F0-94B7B38A5C87}"/>
              </a:ext>
            </a:extLst>
          </p:cNvPr>
          <p:cNvSpPr/>
          <p:nvPr/>
        </p:nvSpPr>
        <p:spPr>
          <a:xfrm>
            <a:off x="8077199" y="7006540"/>
            <a:ext cx="149459" cy="718387"/>
          </a:xfrm>
          <a:custGeom>
            <a:avLst/>
            <a:gdLst>
              <a:gd name="connsiteX0" fmla="*/ 1 w 149459"/>
              <a:gd name="connsiteY0" fmla="*/ 685 h 718387"/>
              <a:gd name="connsiteX1" fmla="*/ 123826 w 149459"/>
              <a:gd name="connsiteY1" fmla="*/ 422960 h 718387"/>
              <a:gd name="connsiteX2" fmla="*/ 149226 w 149459"/>
              <a:gd name="connsiteY2" fmla="*/ 483285 h 718387"/>
              <a:gd name="connsiteX3" fmla="*/ 117476 w 149459"/>
              <a:gd name="connsiteY3" fmla="*/ 419785 h 718387"/>
              <a:gd name="connsiteX4" fmla="*/ 130176 w 149459"/>
              <a:gd name="connsiteY4" fmla="*/ 511860 h 718387"/>
              <a:gd name="connsiteX5" fmla="*/ 82551 w 149459"/>
              <a:gd name="connsiteY5" fmla="*/ 718235 h 718387"/>
              <a:gd name="connsiteX6" fmla="*/ 149226 w 149459"/>
              <a:gd name="connsiteY6" fmla="*/ 476935 h 718387"/>
              <a:gd name="connsiteX7" fmla="*/ 92076 w 149459"/>
              <a:gd name="connsiteY7" fmla="*/ 238810 h 718387"/>
              <a:gd name="connsiteX8" fmla="*/ 120651 w 149459"/>
              <a:gd name="connsiteY8" fmla="*/ 321360 h 718387"/>
              <a:gd name="connsiteX9" fmla="*/ 1 w 149459"/>
              <a:gd name="connsiteY9" fmla="*/ 685 h 71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59" h="718387">
                <a:moveTo>
                  <a:pt x="1" y="685"/>
                </a:moveTo>
                <a:cubicBezTo>
                  <a:pt x="530" y="17618"/>
                  <a:pt x="98955" y="342527"/>
                  <a:pt x="123826" y="422960"/>
                </a:cubicBezTo>
                <a:cubicBezTo>
                  <a:pt x="148697" y="503393"/>
                  <a:pt x="150284" y="483814"/>
                  <a:pt x="149226" y="483285"/>
                </a:cubicBezTo>
                <a:cubicBezTo>
                  <a:pt x="148168" y="482756"/>
                  <a:pt x="120651" y="415023"/>
                  <a:pt x="117476" y="419785"/>
                </a:cubicBezTo>
                <a:cubicBezTo>
                  <a:pt x="114301" y="424547"/>
                  <a:pt x="135997" y="462118"/>
                  <a:pt x="130176" y="511860"/>
                </a:cubicBezTo>
                <a:cubicBezTo>
                  <a:pt x="124355" y="561602"/>
                  <a:pt x="79376" y="724056"/>
                  <a:pt x="82551" y="718235"/>
                </a:cubicBezTo>
                <a:cubicBezTo>
                  <a:pt x="85726" y="712414"/>
                  <a:pt x="147639" y="556839"/>
                  <a:pt x="149226" y="476935"/>
                </a:cubicBezTo>
                <a:cubicBezTo>
                  <a:pt x="150813" y="397031"/>
                  <a:pt x="96838" y="264739"/>
                  <a:pt x="92076" y="238810"/>
                </a:cubicBezTo>
                <a:cubicBezTo>
                  <a:pt x="87314" y="212881"/>
                  <a:pt x="131764" y="356814"/>
                  <a:pt x="120651" y="321360"/>
                </a:cubicBezTo>
                <a:cubicBezTo>
                  <a:pt x="109539" y="285906"/>
                  <a:pt x="-528" y="-16248"/>
                  <a:pt x="1" y="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B68FF3AF-C5E4-ABAD-B501-37E9FF1F0F96}"/>
              </a:ext>
            </a:extLst>
          </p:cNvPr>
          <p:cNvSpPr/>
          <p:nvPr/>
        </p:nvSpPr>
        <p:spPr>
          <a:xfrm>
            <a:off x="7937288" y="7340595"/>
            <a:ext cx="276548" cy="368351"/>
          </a:xfrm>
          <a:custGeom>
            <a:avLst/>
            <a:gdLst>
              <a:gd name="connsiteX0" fmla="*/ 98637 w 276548"/>
              <a:gd name="connsiteY0" fmla="*/ 5 h 368351"/>
              <a:gd name="connsiteX1" fmla="*/ 238337 w 276548"/>
              <a:gd name="connsiteY1" fmla="*/ 196855 h 368351"/>
              <a:gd name="connsiteX2" fmla="*/ 146262 w 276548"/>
              <a:gd name="connsiteY2" fmla="*/ 257180 h 368351"/>
              <a:gd name="connsiteX3" fmla="*/ 212 w 276548"/>
              <a:gd name="connsiteY3" fmla="*/ 368305 h 368351"/>
              <a:gd name="connsiteX4" fmla="*/ 117687 w 276548"/>
              <a:gd name="connsiteY4" fmla="*/ 269880 h 368351"/>
              <a:gd name="connsiteX5" fmla="*/ 276437 w 276548"/>
              <a:gd name="connsiteY5" fmla="*/ 190505 h 368351"/>
              <a:gd name="connsiteX6" fmla="*/ 98637 w 276548"/>
              <a:gd name="connsiteY6" fmla="*/ 5 h 36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548" h="368351">
                <a:moveTo>
                  <a:pt x="98637" y="5"/>
                </a:moveTo>
                <a:cubicBezTo>
                  <a:pt x="92287" y="1063"/>
                  <a:pt x="230400" y="153993"/>
                  <a:pt x="238337" y="196855"/>
                </a:cubicBezTo>
                <a:cubicBezTo>
                  <a:pt x="246274" y="239717"/>
                  <a:pt x="185950" y="228605"/>
                  <a:pt x="146262" y="257180"/>
                </a:cubicBezTo>
                <a:cubicBezTo>
                  <a:pt x="106575" y="285755"/>
                  <a:pt x="4974" y="366188"/>
                  <a:pt x="212" y="368305"/>
                </a:cubicBezTo>
                <a:cubicBezTo>
                  <a:pt x="-4550" y="370422"/>
                  <a:pt x="71650" y="299513"/>
                  <a:pt x="117687" y="269880"/>
                </a:cubicBezTo>
                <a:cubicBezTo>
                  <a:pt x="163724" y="240247"/>
                  <a:pt x="280670" y="232838"/>
                  <a:pt x="276437" y="190505"/>
                </a:cubicBezTo>
                <a:cubicBezTo>
                  <a:pt x="272204" y="148172"/>
                  <a:pt x="104987" y="-1053"/>
                  <a:pt x="9863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1A6D6F4E-0A32-A9FC-E76B-0234A9EDB234}"/>
              </a:ext>
            </a:extLst>
          </p:cNvPr>
          <p:cNvSpPr/>
          <p:nvPr/>
        </p:nvSpPr>
        <p:spPr>
          <a:xfrm>
            <a:off x="8191490" y="7651442"/>
            <a:ext cx="362140" cy="671362"/>
          </a:xfrm>
          <a:custGeom>
            <a:avLst/>
            <a:gdLst>
              <a:gd name="connsiteX0" fmla="*/ 10 w 362140"/>
              <a:gd name="connsiteY0" fmla="*/ 308 h 671362"/>
              <a:gd name="connsiteX1" fmla="*/ 244485 w 362140"/>
              <a:gd name="connsiteY1" fmla="*/ 368608 h 671362"/>
              <a:gd name="connsiteX2" fmla="*/ 209560 w 362140"/>
              <a:gd name="connsiteY2" fmla="*/ 349558 h 671362"/>
              <a:gd name="connsiteX3" fmla="*/ 361960 w 362140"/>
              <a:gd name="connsiteY3" fmla="*/ 670233 h 671362"/>
              <a:gd name="connsiteX4" fmla="*/ 234960 w 362140"/>
              <a:gd name="connsiteY4" fmla="*/ 438458 h 671362"/>
              <a:gd name="connsiteX5" fmla="*/ 10 w 362140"/>
              <a:gd name="connsiteY5" fmla="*/ 308 h 67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140" h="671362">
                <a:moveTo>
                  <a:pt x="10" y="308"/>
                </a:moveTo>
                <a:cubicBezTo>
                  <a:pt x="1597" y="-11334"/>
                  <a:pt x="209560" y="310400"/>
                  <a:pt x="244485" y="368608"/>
                </a:cubicBezTo>
                <a:cubicBezTo>
                  <a:pt x="279410" y="426816"/>
                  <a:pt x="189981" y="299287"/>
                  <a:pt x="209560" y="349558"/>
                </a:cubicBezTo>
                <a:cubicBezTo>
                  <a:pt x="229139" y="399829"/>
                  <a:pt x="357727" y="655416"/>
                  <a:pt x="361960" y="670233"/>
                </a:cubicBezTo>
                <a:cubicBezTo>
                  <a:pt x="366193" y="685050"/>
                  <a:pt x="295285" y="551171"/>
                  <a:pt x="234960" y="438458"/>
                </a:cubicBezTo>
                <a:cubicBezTo>
                  <a:pt x="174635" y="325746"/>
                  <a:pt x="-1577" y="11950"/>
                  <a:pt x="10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5A2E80A9-4712-6C20-8003-766ADA92C342}"/>
              </a:ext>
            </a:extLst>
          </p:cNvPr>
          <p:cNvSpPr/>
          <p:nvPr/>
        </p:nvSpPr>
        <p:spPr>
          <a:xfrm>
            <a:off x="7884547" y="7658063"/>
            <a:ext cx="234068" cy="560318"/>
          </a:xfrm>
          <a:custGeom>
            <a:avLst/>
            <a:gdLst>
              <a:gd name="connsiteX0" fmla="*/ 233928 w 234068"/>
              <a:gd name="connsiteY0" fmla="*/ 37 h 560318"/>
              <a:gd name="connsiteX1" fmla="*/ 37078 w 234068"/>
              <a:gd name="connsiteY1" fmla="*/ 228637 h 560318"/>
              <a:gd name="connsiteX2" fmla="*/ 78353 w 234068"/>
              <a:gd name="connsiteY2" fmla="*/ 209587 h 560318"/>
              <a:gd name="connsiteX3" fmla="*/ 40253 w 234068"/>
              <a:gd name="connsiteY3" fmla="*/ 295312 h 560318"/>
              <a:gd name="connsiteX4" fmla="*/ 27553 w 234068"/>
              <a:gd name="connsiteY4" fmla="*/ 422312 h 560318"/>
              <a:gd name="connsiteX5" fmla="*/ 37078 w 234068"/>
              <a:gd name="connsiteY5" fmla="*/ 558837 h 560318"/>
              <a:gd name="connsiteX6" fmla="*/ 37078 w 234068"/>
              <a:gd name="connsiteY6" fmla="*/ 330237 h 560318"/>
              <a:gd name="connsiteX7" fmla="*/ 135503 w 234068"/>
              <a:gd name="connsiteY7" fmla="*/ 130212 h 560318"/>
              <a:gd name="connsiteX8" fmla="*/ 2153 w 234068"/>
              <a:gd name="connsiteY8" fmla="*/ 247687 h 560318"/>
              <a:gd name="connsiteX9" fmla="*/ 233928 w 234068"/>
              <a:gd name="connsiteY9" fmla="*/ 37 h 56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068" h="560318">
                <a:moveTo>
                  <a:pt x="233928" y="37"/>
                </a:moveTo>
                <a:cubicBezTo>
                  <a:pt x="239749" y="-3138"/>
                  <a:pt x="63007" y="193712"/>
                  <a:pt x="37078" y="228637"/>
                </a:cubicBezTo>
                <a:cubicBezTo>
                  <a:pt x="11149" y="263562"/>
                  <a:pt x="77824" y="198475"/>
                  <a:pt x="78353" y="209587"/>
                </a:cubicBezTo>
                <a:cubicBezTo>
                  <a:pt x="78882" y="220699"/>
                  <a:pt x="48720" y="259858"/>
                  <a:pt x="40253" y="295312"/>
                </a:cubicBezTo>
                <a:cubicBezTo>
                  <a:pt x="31786" y="330766"/>
                  <a:pt x="28082" y="378391"/>
                  <a:pt x="27553" y="422312"/>
                </a:cubicBezTo>
                <a:cubicBezTo>
                  <a:pt x="27024" y="466233"/>
                  <a:pt x="35490" y="574183"/>
                  <a:pt x="37078" y="558837"/>
                </a:cubicBezTo>
                <a:cubicBezTo>
                  <a:pt x="38665" y="543491"/>
                  <a:pt x="20674" y="401675"/>
                  <a:pt x="37078" y="330237"/>
                </a:cubicBezTo>
                <a:cubicBezTo>
                  <a:pt x="53482" y="258800"/>
                  <a:pt x="141324" y="143970"/>
                  <a:pt x="135503" y="130212"/>
                </a:cubicBezTo>
                <a:cubicBezTo>
                  <a:pt x="129682" y="116454"/>
                  <a:pt x="-19543" y="270441"/>
                  <a:pt x="2153" y="247687"/>
                </a:cubicBezTo>
                <a:cubicBezTo>
                  <a:pt x="23849" y="224933"/>
                  <a:pt x="228107" y="3212"/>
                  <a:pt x="233928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32E7BFEA-2F9F-BDA7-70D5-097EB930A5D4}"/>
              </a:ext>
            </a:extLst>
          </p:cNvPr>
          <p:cNvSpPr/>
          <p:nvPr/>
        </p:nvSpPr>
        <p:spPr>
          <a:xfrm>
            <a:off x="7858934" y="7708765"/>
            <a:ext cx="142087" cy="657374"/>
          </a:xfrm>
          <a:custGeom>
            <a:avLst/>
            <a:gdLst>
              <a:gd name="connsiteX0" fmla="*/ 91266 w 142087"/>
              <a:gd name="connsiteY0" fmla="*/ 6485 h 657374"/>
              <a:gd name="connsiteX1" fmla="*/ 30941 w 142087"/>
              <a:gd name="connsiteY1" fmla="*/ 393835 h 657374"/>
              <a:gd name="connsiteX2" fmla="*/ 37291 w 142087"/>
              <a:gd name="connsiteY2" fmla="*/ 482735 h 657374"/>
              <a:gd name="connsiteX3" fmla="*/ 142066 w 142087"/>
              <a:gd name="connsiteY3" fmla="*/ 657360 h 657374"/>
              <a:gd name="connsiteX4" fmla="*/ 27766 w 142087"/>
              <a:gd name="connsiteY4" fmla="*/ 473210 h 657374"/>
              <a:gd name="connsiteX5" fmla="*/ 2366 w 142087"/>
              <a:gd name="connsiteY5" fmla="*/ 339860 h 657374"/>
              <a:gd name="connsiteX6" fmla="*/ 11891 w 142087"/>
              <a:gd name="connsiteY6" fmla="*/ 162060 h 657374"/>
              <a:gd name="connsiteX7" fmla="*/ 91266 w 142087"/>
              <a:gd name="connsiteY7" fmla="*/ 6485 h 65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87" h="657374">
                <a:moveTo>
                  <a:pt x="91266" y="6485"/>
                </a:moveTo>
                <a:cubicBezTo>
                  <a:pt x="94441" y="45114"/>
                  <a:pt x="39937" y="314460"/>
                  <a:pt x="30941" y="393835"/>
                </a:cubicBezTo>
                <a:cubicBezTo>
                  <a:pt x="21945" y="473210"/>
                  <a:pt x="18770" y="438814"/>
                  <a:pt x="37291" y="482735"/>
                </a:cubicBezTo>
                <a:cubicBezTo>
                  <a:pt x="55812" y="526656"/>
                  <a:pt x="143653" y="658947"/>
                  <a:pt x="142066" y="657360"/>
                </a:cubicBezTo>
                <a:cubicBezTo>
                  <a:pt x="140479" y="655773"/>
                  <a:pt x="51049" y="526127"/>
                  <a:pt x="27766" y="473210"/>
                </a:cubicBezTo>
                <a:cubicBezTo>
                  <a:pt x="4483" y="420293"/>
                  <a:pt x="5012" y="391718"/>
                  <a:pt x="2366" y="339860"/>
                </a:cubicBezTo>
                <a:cubicBezTo>
                  <a:pt x="-280" y="288002"/>
                  <a:pt x="-3984" y="211802"/>
                  <a:pt x="11891" y="162060"/>
                </a:cubicBezTo>
                <a:cubicBezTo>
                  <a:pt x="27766" y="112318"/>
                  <a:pt x="88091" y="-32144"/>
                  <a:pt x="91266" y="6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1AA98188-3516-DD99-30C4-1CC1399D5A64}"/>
              </a:ext>
            </a:extLst>
          </p:cNvPr>
          <p:cNvSpPr/>
          <p:nvPr/>
        </p:nvSpPr>
        <p:spPr>
          <a:xfrm>
            <a:off x="7939147" y="7648560"/>
            <a:ext cx="265216" cy="336662"/>
          </a:xfrm>
          <a:custGeom>
            <a:avLst/>
            <a:gdLst>
              <a:gd name="connsiteX0" fmla="*/ 182503 w 265216"/>
              <a:gd name="connsiteY0" fmla="*/ 15 h 336662"/>
              <a:gd name="connsiteX1" fmla="*/ 252353 w 265216"/>
              <a:gd name="connsiteY1" fmla="*/ 266715 h 336662"/>
              <a:gd name="connsiteX2" fmla="*/ 252353 w 265216"/>
              <a:gd name="connsiteY2" fmla="*/ 247665 h 336662"/>
              <a:gd name="connsiteX3" fmla="*/ 255528 w 265216"/>
              <a:gd name="connsiteY3" fmla="*/ 263540 h 336662"/>
              <a:gd name="connsiteX4" fmla="*/ 112653 w 265216"/>
              <a:gd name="connsiteY4" fmla="*/ 279415 h 336662"/>
              <a:gd name="connsiteX5" fmla="*/ 1528 w 265216"/>
              <a:gd name="connsiteY5" fmla="*/ 336565 h 336662"/>
              <a:gd name="connsiteX6" fmla="*/ 195203 w 265216"/>
              <a:gd name="connsiteY6" fmla="*/ 292115 h 336662"/>
              <a:gd name="connsiteX7" fmla="*/ 239653 w 265216"/>
              <a:gd name="connsiteY7" fmla="*/ 254015 h 336662"/>
              <a:gd name="connsiteX8" fmla="*/ 182503 w 265216"/>
              <a:gd name="connsiteY8" fmla="*/ 15 h 3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216" h="336662">
                <a:moveTo>
                  <a:pt x="182503" y="15"/>
                </a:moveTo>
                <a:cubicBezTo>
                  <a:pt x="184620" y="2132"/>
                  <a:pt x="240711" y="225440"/>
                  <a:pt x="252353" y="266715"/>
                </a:cubicBezTo>
                <a:cubicBezTo>
                  <a:pt x="263995" y="307990"/>
                  <a:pt x="251824" y="248194"/>
                  <a:pt x="252353" y="247665"/>
                </a:cubicBezTo>
                <a:cubicBezTo>
                  <a:pt x="252882" y="247136"/>
                  <a:pt x="278811" y="258248"/>
                  <a:pt x="255528" y="263540"/>
                </a:cubicBezTo>
                <a:cubicBezTo>
                  <a:pt x="232245" y="268832"/>
                  <a:pt x="154986" y="267244"/>
                  <a:pt x="112653" y="279415"/>
                </a:cubicBezTo>
                <a:cubicBezTo>
                  <a:pt x="70320" y="291586"/>
                  <a:pt x="-12230" y="334448"/>
                  <a:pt x="1528" y="336565"/>
                </a:cubicBezTo>
                <a:cubicBezTo>
                  <a:pt x="15286" y="338682"/>
                  <a:pt x="155516" y="305873"/>
                  <a:pt x="195203" y="292115"/>
                </a:cubicBezTo>
                <a:cubicBezTo>
                  <a:pt x="234890" y="278357"/>
                  <a:pt x="241770" y="296877"/>
                  <a:pt x="239653" y="254015"/>
                </a:cubicBezTo>
                <a:cubicBezTo>
                  <a:pt x="237536" y="211153"/>
                  <a:pt x="180386" y="-2102"/>
                  <a:pt x="18250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76D1FBEE-0B01-0CC9-8AAB-00239962DFAC}"/>
              </a:ext>
            </a:extLst>
          </p:cNvPr>
          <p:cNvSpPr/>
          <p:nvPr/>
        </p:nvSpPr>
        <p:spPr>
          <a:xfrm>
            <a:off x="8223103" y="7687685"/>
            <a:ext cx="174793" cy="687999"/>
          </a:xfrm>
          <a:custGeom>
            <a:avLst/>
            <a:gdLst>
              <a:gd name="connsiteX0" fmla="*/ 147 w 174793"/>
              <a:gd name="connsiteY0" fmla="*/ 11690 h 687999"/>
              <a:gd name="connsiteX1" fmla="*/ 25547 w 174793"/>
              <a:gd name="connsiteY1" fmla="*/ 262515 h 687999"/>
              <a:gd name="connsiteX2" fmla="*/ 44597 w 174793"/>
              <a:gd name="connsiteY2" fmla="*/ 376815 h 687999"/>
              <a:gd name="connsiteX3" fmla="*/ 41422 w 174793"/>
              <a:gd name="connsiteY3" fmla="*/ 259340 h 687999"/>
              <a:gd name="connsiteX4" fmla="*/ 31897 w 174793"/>
              <a:gd name="connsiteY4" fmla="*/ 373640 h 687999"/>
              <a:gd name="connsiteX5" fmla="*/ 79522 w 174793"/>
              <a:gd name="connsiteY5" fmla="*/ 583190 h 687999"/>
              <a:gd name="connsiteX6" fmla="*/ 57297 w 174793"/>
              <a:gd name="connsiteY6" fmla="*/ 459365 h 687999"/>
              <a:gd name="connsiteX7" fmla="*/ 174772 w 174793"/>
              <a:gd name="connsiteY7" fmla="*/ 687965 h 687999"/>
              <a:gd name="connsiteX8" fmla="*/ 66822 w 174793"/>
              <a:gd name="connsiteY8" fmla="*/ 440315 h 687999"/>
              <a:gd name="connsiteX9" fmla="*/ 31897 w 174793"/>
              <a:gd name="connsiteY9" fmla="*/ 233940 h 687999"/>
              <a:gd name="connsiteX10" fmla="*/ 16022 w 174793"/>
              <a:gd name="connsiteY10" fmla="*/ 59315 h 687999"/>
              <a:gd name="connsiteX11" fmla="*/ 147 w 174793"/>
              <a:gd name="connsiteY11" fmla="*/ 11690 h 68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793" h="687999">
                <a:moveTo>
                  <a:pt x="147" y="11690"/>
                </a:moveTo>
                <a:cubicBezTo>
                  <a:pt x="1734" y="45557"/>
                  <a:pt x="18139" y="201661"/>
                  <a:pt x="25547" y="262515"/>
                </a:cubicBezTo>
                <a:cubicBezTo>
                  <a:pt x="32955" y="323369"/>
                  <a:pt x="41951" y="377344"/>
                  <a:pt x="44597" y="376815"/>
                </a:cubicBezTo>
                <a:cubicBezTo>
                  <a:pt x="47243" y="376286"/>
                  <a:pt x="43539" y="259869"/>
                  <a:pt x="41422" y="259340"/>
                </a:cubicBezTo>
                <a:cubicBezTo>
                  <a:pt x="39305" y="258811"/>
                  <a:pt x="25547" y="319665"/>
                  <a:pt x="31897" y="373640"/>
                </a:cubicBezTo>
                <a:cubicBezTo>
                  <a:pt x="38247" y="427615"/>
                  <a:pt x="75289" y="568903"/>
                  <a:pt x="79522" y="583190"/>
                </a:cubicBezTo>
                <a:cubicBezTo>
                  <a:pt x="83755" y="597477"/>
                  <a:pt x="41422" y="441903"/>
                  <a:pt x="57297" y="459365"/>
                </a:cubicBezTo>
                <a:cubicBezTo>
                  <a:pt x="73172" y="476827"/>
                  <a:pt x="173185" y="691140"/>
                  <a:pt x="174772" y="687965"/>
                </a:cubicBezTo>
                <a:cubicBezTo>
                  <a:pt x="176359" y="684790"/>
                  <a:pt x="90635" y="515986"/>
                  <a:pt x="66822" y="440315"/>
                </a:cubicBezTo>
                <a:cubicBezTo>
                  <a:pt x="43009" y="364644"/>
                  <a:pt x="40364" y="297440"/>
                  <a:pt x="31897" y="233940"/>
                </a:cubicBezTo>
                <a:cubicBezTo>
                  <a:pt x="23430" y="170440"/>
                  <a:pt x="21843" y="93711"/>
                  <a:pt x="16022" y="59315"/>
                </a:cubicBezTo>
                <a:cubicBezTo>
                  <a:pt x="10201" y="24919"/>
                  <a:pt x="-1440" y="-22177"/>
                  <a:pt x="147" y="11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A7996DE2-546E-572E-4C6A-8DF7EB8743FE}"/>
              </a:ext>
            </a:extLst>
          </p:cNvPr>
          <p:cNvSpPr/>
          <p:nvPr/>
        </p:nvSpPr>
        <p:spPr>
          <a:xfrm>
            <a:off x="8051274" y="7704663"/>
            <a:ext cx="159387" cy="326286"/>
          </a:xfrm>
          <a:custGeom>
            <a:avLst/>
            <a:gdLst>
              <a:gd name="connsiteX0" fmla="*/ 118001 w 159387"/>
              <a:gd name="connsiteY0" fmla="*/ 1062 h 326286"/>
              <a:gd name="connsiteX1" fmla="*/ 159276 w 159387"/>
              <a:gd name="connsiteY1" fmla="*/ 204262 h 326286"/>
              <a:gd name="connsiteX2" fmla="*/ 130701 w 159387"/>
              <a:gd name="connsiteY2" fmla="*/ 248712 h 326286"/>
              <a:gd name="connsiteX3" fmla="*/ 146576 w 159387"/>
              <a:gd name="connsiteY3" fmla="*/ 277287 h 326286"/>
              <a:gd name="connsiteX4" fmla="*/ 526 w 159387"/>
              <a:gd name="connsiteY4" fmla="*/ 309037 h 326286"/>
              <a:gd name="connsiteX5" fmla="*/ 98951 w 159387"/>
              <a:gd name="connsiteY5" fmla="*/ 302687 h 326286"/>
              <a:gd name="connsiteX6" fmla="*/ 118001 w 159387"/>
              <a:gd name="connsiteY6" fmla="*/ 1062 h 32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387" h="326286">
                <a:moveTo>
                  <a:pt x="118001" y="1062"/>
                </a:moveTo>
                <a:cubicBezTo>
                  <a:pt x="128055" y="-15342"/>
                  <a:pt x="157159" y="162987"/>
                  <a:pt x="159276" y="204262"/>
                </a:cubicBezTo>
                <a:cubicBezTo>
                  <a:pt x="161393" y="245537"/>
                  <a:pt x="132818" y="236541"/>
                  <a:pt x="130701" y="248712"/>
                </a:cubicBezTo>
                <a:cubicBezTo>
                  <a:pt x="128584" y="260883"/>
                  <a:pt x="168272" y="267233"/>
                  <a:pt x="146576" y="277287"/>
                </a:cubicBezTo>
                <a:cubicBezTo>
                  <a:pt x="124880" y="287341"/>
                  <a:pt x="8463" y="304804"/>
                  <a:pt x="526" y="309037"/>
                </a:cubicBezTo>
                <a:cubicBezTo>
                  <a:pt x="-7411" y="313270"/>
                  <a:pt x="76726" y="349254"/>
                  <a:pt x="98951" y="302687"/>
                </a:cubicBezTo>
                <a:cubicBezTo>
                  <a:pt x="121176" y="256120"/>
                  <a:pt x="107947" y="17466"/>
                  <a:pt x="118001" y="1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50902A40-C9C1-ABDD-DF48-D636EC2DF627}"/>
              </a:ext>
            </a:extLst>
          </p:cNvPr>
          <p:cNvSpPr/>
          <p:nvPr/>
        </p:nvSpPr>
        <p:spPr>
          <a:xfrm>
            <a:off x="7952648" y="7986791"/>
            <a:ext cx="334174" cy="309518"/>
          </a:xfrm>
          <a:custGeom>
            <a:avLst/>
            <a:gdLst>
              <a:gd name="connsiteX0" fmla="*/ 727 w 334174"/>
              <a:gd name="connsiteY0" fmla="*/ 90409 h 309518"/>
              <a:gd name="connsiteX1" fmla="*/ 184877 w 334174"/>
              <a:gd name="connsiteY1" fmla="*/ 71359 h 309518"/>
              <a:gd name="connsiteX2" fmla="*/ 238852 w 334174"/>
              <a:gd name="connsiteY2" fmla="*/ 147559 h 309518"/>
              <a:gd name="connsiteX3" fmla="*/ 219802 w 334174"/>
              <a:gd name="connsiteY3" fmla="*/ 84059 h 309518"/>
              <a:gd name="connsiteX4" fmla="*/ 334102 w 334174"/>
              <a:gd name="connsiteY4" fmla="*/ 245984 h 309518"/>
              <a:gd name="connsiteX5" fmla="*/ 200752 w 334174"/>
              <a:gd name="connsiteY5" fmla="*/ 261859 h 309518"/>
              <a:gd name="connsiteX6" fmla="*/ 67402 w 334174"/>
              <a:gd name="connsiteY6" fmla="*/ 309484 h 309518"/>
              <a:gd name="connsiteX7" fmla="*/ 289652 w 334174"/>
              <a:gd name="connsiteY7" fmla="*/ 268209 h 309518"/>
              <a:gd name="connsiteX8" fmla="*/ 286477 w 334174"/>
              <a:gd name="connsiteY8" fmla="*/ 198359 h 309518"/>
              <a:gd name="connsiteX9" fmla="*/ 210277 w 334174"/>
              <a:gd name="connsiteY9" fmla="*/ 1509 h 309518"/>
              <a:gd name="connsiteX10" fmla="*/ 261077 w 334174"/>
              <a:gd name="connsiteY10" fmla="*/ 106284 h 309518"/>
              <a:gd name="connsiteX11" fmla="*/ 727 w 334174"/>
              <a:gd name="connsiteY11" fmla="*/ 90409 h 30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4174" h="309518">
                <a:moveTo>
                  <a:pt x="727" y="90409"/>
                </a:moveTo>
                <a:cubicBezTo>
                  <a:pt x="-11973" y="84588"/>
                  <a:pt x="145190" y="61834"/>
                  <a:pt x="184877" y="71359"/>
                </a:cubicBezTo>
                <a:cubicBezTo>
                  <a:pt x="224565" y="80884"/>
                  <a:pt x="233031" y="145442"/>
                  <a:pt x="238852" y="147559"/>
                </a:cubicBezTo>
                <a:cubicBezTo>
                  <a:pt x="244673" y="149676"/>
                  <a:pt x="203927" y="67655"/>
                  <a:pt x="219802" y="84059"/>
                </a:cubicBezTo>
                <a:cubicBezTo>
                  <a:pt x="235677" y="100463"/>
                  <a:pt x="337277" y="216351"/>
                  <a:pt x="334102" y="245984"/>
                </a:cubicBezTo>
                <a:cubicBezTo>
                  <a:pt x="330927" y="275617"/>
                  <a:pt x="245202" y="251276"/>
                  <a:pt x="200752" y="261859"/>
                </a:cubicBezTo>
                <a:cubicBezTo>
                  <a:pt x="156302" y="272442"/>
                  <a:pt x="52585" y="308426"/>
                  <a:pt x="67402" y="309484"/>
                </a:cubicBezTo>
                <a:cubicBezTo>
                  <a:pt x="82219" y="310542"/>
                  <a:pt x="253140" y="286730"/>
                  <a:pt x="289652" y="268209"/>
                </a:cubicBezTo>
                <a:cubicBezTo>
                  <a:pt x="326165" y="249688"/>
                  <a:pt x="299706" y="242809"/>
                  <a:pt x="286477" y="198359"/>
                </a:cubicBezTo>
                <a:cubicBezTo>
                  <a:pt x="273248" y="153909"/>
                  <a:pt x="214510" y="16855"/>
                  <a:pt x="210277" y="1509"/>
                </a:cubicBezTo>
                <a:cubicBezTo>
                  <a:pt x="206044" y="-13837"/>
                  <a:pt x="296531" y="92526"/>
                  <a:pt x="261077" y="106284"/>
                </a:cubicBezTo>
                <a:cubicBezTo>
                  <a:pt x="225623" y="120042"/>
                  <a:pt x="13427" y="96230"/>
                  <a:pt x="727" y="90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780E0C1C-CC99-2886-3C20-BB863D83150A}"/>
              </a:ext>
            </a:extLst>
          </p:cNvPr>
          <p:cNvSpPr/>
          <p:nvPr/>
        </p:nvSpPr>
        <p:spPr>
          <a:xfrm>
            <a:off x="7877117" y="8248383"/>
            <a:ext cx="670178" cy="118051"/>
          </a:xfrm>
          <a:custGeom>
            <a:avLst/>
            <a:gdLst>
              <a:gd name="connsiteX0" fmla="*/ 58 w 670178"/>
              <a:gd name="connsiteY0" fmla="*/ 117742 h 118051"/>
              <a:gd name="connsiteX1" fmla="*/ 419158 w 670178"/>
              <a:gd name="connsiteY1" fmla="*/ 41542 h 118051"/>
              <a:gd name="connsiteX2" fmla="*/ 349308 w 670178"/>
              <a:gd name="connsiteY2" fmla="*/ 12967 h 118051"/>
              <a:gd name="connsiteX3" fmla="*/ 669983 w 670178"/>
              <a:gd name="connsiteY3" fmla="*/ 3442 h 118051"/>
              <a:gd name="connsiteX4" fmla="*/ 390583 w 670178"/>
              <a:gd name="connsiteY4" fmla="*/ 9792 h 118051"/>
              <a:gd name="connsiteX5" fmla="*/ 58 w 670178"/>
              <a:gd name="connsiteY5" fmla="*/ 117742 h 11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178" h="118051">
                <a:moveTo>
                  <a:pt x="58" y="117742"/>
                </a:moveTo>
                <a:cubicBezTo>
                  <a:pt x="4821" y="123034"/>
                  <a:pt x="360950" y="59004"/>
                  <a:pt x="419158" y="41542"/>
                </a:cubicBezTo>
                <a:cubicBezTo>
                  <a:pt x="477366" y="24080"/>
                  <a:pt x="307504" y="19317"/>
                  <a:pt x="349308" y="12967"/>
                </a:cubicBezTo>
                <a:cubicBezTo>
                  <a:pt x="391112" y="6617"/>
                  <a:pt x="663104" y="3971"/>
                  <a:pt x="669983" y="3442"/>
                </a:cubicBezTo>
                <a:cubicBezTo>
                  <a:pt x="676862" y="2913"/>
                  <a:pt x="500650" y="-7141"/>
                  <a:pt x="390583" y="9792"/>
                </a:cubicBezTo>
                <a:cubicBezTo>
                  <a:pt x="280516" y="26725"/>
                  <a:pt x="-4705" y="112450"/>
                  <a:pt x="58" y="117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29660F58-CE9B-0036-B919-E312CF42C8EC}"/>
              </a:ext>
            </a:extLst>
          </p:cNvPr>
          <p:cNvSpPr/>
          <p:nvPr/>
        </p:nvSpPr>
        <p:spPr>
          <a:xfrm>
            <a:off x="7969250" y="8307680"/>
            <a:ext cx="505454" cy="480768"/>
          </a:xfrm>
          <a:custGeom>
            <a:avLst/>
            <a:gdLst>
              <a:gd name="connsiteX0" fmla="*/ 504825 w 505454"/>
              <a:gd name="connsiteY0" fmla="*/ 1295 h 480768"/>
              <a:gd name="connsiteX1" fmla="*/ 133350 w 505454"/>
              <a:gd name="connsiteY1" fmla="*/ 331495 h 480768"/>
              <a:gd name="connsiteX2" fmla="*/ 311150 w 505454"/>
              <a:gd name="connsiteY2" fmla="*/ 201320 h 480768"/>
              <a:gd name="connsiteX3" fmla="*/ 0 w 505454"/>
              <a:gd name="connsiteY3" fmla="*/ 480720 h 480768"/>
              <a:gd name="connsiteX4" fmla="*/ 311150 w 505454"/>
              <a:gd name="connsiteY4" fmla="*/ 223545 h 480768"/>
              <a:gd name="connsiteX5" fmla="*/ 342900 w 505454"/>
              <a:gd name="connsiteY5" fmla="*/ 169570 h 480768"/>
              <a:gd name="connsiteX6" fmla="*/ 225425 w 505454"/>
              <a:gd name="connsiteY6" fmla="*/ 214020 h 480768"/>
              <a:gd name="connsiteX7" fmla="*/ 504825 w 505454"/>
              <a:gd name="connsiteY7" fmla="*/ 1295 h 48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454" h="480768">
                <a:moveTo>
                  <a:pt x="504825" y="1295"/>
                </a:moveTo>
                <a:cubicBezTo>
                  <a:pt x="489479" y="20874"/>
                  <a:pt x="165629" y="298158"/>
                  <a:pt x="133350" y="331495"/>
                </a:cubicBezTo>
                <a:cubicBezTo>
                  <a:pt x="101071" y="364832"/>
                  <a:pt x="333375" y="176449"/>
                  <a:pt x="311150" y="201320"/>
                </a:cubicBezTo>
                <a:cubicBezTo>
                  <a:pt x="288925" y="226191"/>
                  <a:pt x="0" y="477016"/>
                  <a:pt x="0" y="480720"/>
                </a:cubicBezTo>
                <a:cubicBezTo>
                  <a:pt x="0" y="484424"/>
                  <a:pt x="254000" y="275403"/>
                  <a:pt x="311150" y="223545"/>
                </a:cubicBezTo>
                <a:cubicBezTo>
                  <a:pt x="368300" y="171687"/>
                  <a:pt x="357187" y="171157"/>
                  <a:pt x="342900" y="169570"/>
                </a:cubicBezTo>
                <a:cubicBezTo>
                  <a:pt x="328613" y="167983"/>
                  <a:pt x="200554" y="237832"/>
                  <a:pt x="225425" y="214020"/>
                </a:cubicBezTo>
                <a:cubicBezTo>
                  <a:pt x="250296" y="190208"/>
                  <a:pt x="520171" y="-18284"/>
                  <a:pt x="504825" y="1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C6134609-FFA5-9B0C-4BBB-4208E8BA606F}"/>
              </a:ext>
            </a:extLst>
          </p:cNvPr>
          <p:cNvSpPr/>
          <p:nvPr/>
        </p:nvSpPr>
        <p:spPr>
          <a:xfrm>
            <a:off x="8030412" y="8213705"/>
            <a:ext cx="116726" cy="1076348"/>
          </a:xfrm>
          <a:custGeom>
            <a:avLst/>
            <a:gdLst>
              <a:gd name="connsiteX0" fmla="*/ 94413 w 116726"/>
              <a:gd name="connsiteY0" fmla="*/ 20 h 1076348"/>
              <a:gd name="connsiteX1" fmla="*/ 59488 w 116726"/>
              <a:gd name="connsiteY1" fmla="*/ 349270 h 1076348"/>
              <a:gd name="connsiteX2" fmla="*/ 21388 w 116726"/>
              <a:gd name="connsiteY2" fmla="*/ 558820 h 1076348"/>
              <a:gd name="connsiteX3" fmla="*/ 37263 w 116726"/>
              <a:gd name="connsiteY3" fmla="*/ 422295 h 1076348"/>
              <a:gd name="connsiteX4" fmla="*/ 69013 w 116726"/>
              <a:gd name="connsiteY4" fmla="*/ 736620 h 1076348"/>
              <a:gd name="connsiteX5" fmla="*/ 116638 w 116726"/>
              <a:gd name="connsiteY5" fmla="*/ 1076345 h 1076348"/>
              <a:gd name="connsiteX6" fmla="*/ 56313 w 116726"/>
              <a:gd name="connsiteY6" fmla="*/ 742970 h 1076348"/>
              <a:gd name="connsiteX7" fmla="*/ 2338 w 116726"/>
              <a:gd name="connsiteY7" fmla="*/ 488970 h 1076348"/>
              <a:gd name="connsiteX8" fmla="*/ 15038 w 116726"/>
              <a:gd name="connsiteY8" fmla="*/ 552470 h 1076348"/>
              <a:gd name="connsiteX9" fmla="*/ 62663 w 116726"/>
              <a:gd name="connsiteY9" fmla="*/ 323870 h 1076348"/>
              <a:gd name="connsiteX10" fmla="*/ 46788 w 116726"/>
              <a:gd name="connsiteY10" fmla="*/ 365145 h 1076348"/>
              <a:gd name="connsiteX11" fmla="*/ 94413 w 116726"/>
              <a:gd name="connsiteY11" fmla="*/ 20 h 10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26" h="1076348">
                <a:moveTo>
                  <a:pt x="94413" y="20"/>
                </a:moveTo>
                <a:cubicBezTo>
                  <a:pt x="96530" y="-2626"/>
                  <a:pt x="71659" y="256137"/>
                  <a:pt x="59488" y="349270"/>
                </a:cubicBezTo>
                <a:cubicBezTo>
                  <a:pt x="47317" y="442403"/>
                  <a:pt x="25092" y="546649"/>
                  <a:pt x="21388" y="558820"/>
                </a:cubicBezTo>
                <a:cubicBezTo>
                  <a:pt x="17684" y="570991"/>
                  <a:pt x="29326" y="392662"/>
                  <a:pt x="37263" y="422295"/>
                </a:cubicBezTo>
                <a:cubicBezTo>
                  <a:pt x="45200" y="451928"/>
                  <a:pt x="55784" y="627612"/>
                  <a:pt x="69013" y="736620"/>
                </a:cubicBezTo>
                <a:cubicBezTo>
                  <a:pt x="82242" y="845628"/>
                  <a:pt x="118755" y="1075287"/>
                  <a:pt x="116638" y="1076345"/>
                </a:cubicBezTo>
                <a:cubicBezTo>
                  <a:pt x="114521" y="1077403"/>
                  <a:pt x="75363" y="840866"/>
                  <a:pt x="56313" y="742970"/>
                </a:cubicBezTo>
                <a:cubicBezTo>
                  <a:pt x="37263" y="645074"/>
                  <a:pt x="9217" y="520720"/>
                  <a:pt x="2338" y="488970"/>
                </a:cubicBezTo>
                <a:cubicBezTo>
                  <a:pt x="-4541" y="457220"/>
                  <a:pt x="4984" y="579987"/>
                  <a:pt x="15038" y="552470"/>
                </a:cubicBezTo>
                <a:cubicBezTo>
                  <a:pt x="25092" y="524953"/>
                  <a:pt x="57371" y="355091"/>
                  <a:pt x="62663" y="323870"/>
                </a:cubicBezTo>
                <a:cubicBezTo>
                  <a:pt x="67955" y="292649"/>
                  <a:pt x="39380" y="414357"/>
                  <a:pt x="46788" y="365145"/>
                </a:cubicBezTo>
                <a:cubicBezTo>
                  <a:pt x="54196" y="315933"/>
                  <a:pt x="92296" y="2666"/>
                  <a:pt x="9441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395EE33F-1B51-71FF-3993-0D9432432112}"/>
              </a:ext>
            </a:extLst>
          </p:cNvPr>
          <p:cNvSpPr/>
          <p:nvPr/>
        </p:nvSpPr>
        <p:spPr>
          <a:xfrm>
            <a:off x="8488609" y="8111459"/>
            <a:ext cx="260670" cy="1190236"/>
          </a:xfrm>
          <a:custGeom>
            <a:avLst/>
            <a:gdLst>
              <a:gd name="connsiteX0" fmla="*/ 90241 w 260670"/>
              <a:gd name="connsiteY0" fmla="*/ 666 h 1190236"/>
              <a:gd name="connsiteX1" fmla="*/ 26741 w 260670"/>
              <a:gd name="connsiteY1" fmla="*/ 362616 h 1190236"/>
              <a:gd name="connsiteX2" fmla="*/ 39441 w 260670"/>
              <a:gd name="connsiteY2" fmla="*/ 292766 h 1190236"/>
              <a:gd name="connsiteX3" fmla="*/ 29916 w 260670"/>
              <a:gd name="connsiteY3" fmla="*/ 568991 h 1190236"/>
              <a:gd name="connsiteX4" fmla="*/ 45791 w 260670"/>
              <a:gd name="connsiteY4" fmla="*/ 702341 h 1190236"/>
              <a:gd name="connsiteX5" fmla="*/ 14041 w 260670"/>
              <a:gd name="connsiteY5" fmla="*/ 610266 h 1190236"/>
              <a:gd name="connsiteX6" fmla="*/ 93416 w 260670"/>
              <a:gd name="connsiteY6" fmla="*/ 965866 h 1190236"/>
              <a:gd name="connsiteX7" fmla="*/ 61666 w 260670"/>
              <a:gd name="connsiteY7" fmla="*/ 880141 h 1190236"/>
              <a:gd name="connsiteX8" fmla="*/ 258516 w 260670"/>
              <a:gd name="connsiteY8" fmla="*/ 1181766 h 1190236"/>
              <a:gd name="connsiteX9" fmla="*/ 156916 w 260670"/>
              <a:gd name="connsiteY9" fmla="*/ 1057941 h 1190236"/>
              <a:gd name="connsiteX10" fmla="*/ 7691 w 260670"/>
              <a:gd name="connsiteY10" fmla="*/ 559466 h 1190236"/>
              <a:gd name="connsiteX11" fmla="*/ 20391 w 260670"/>
              <a:gd name="connsiteY11" fmla="*/ 572166 h 1190236"/>
              <a:gd name="connsiteX12" fmla="*/ 10866 w 260670"/>
              <a:gd name="connsiteY12" fmla="*/ 280066 h 1190236"/>
              <a:gd name="connsiteX13" fmla="*/ 90241 w 260670"/>
              <a:gd name="connsiteY13" fmla="*/ 666 h 119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670" h="1190236">
                <a:moveTo>
                  <a:pt x="90241" y="666"/>
                </a:moveTo>
                <a:cubicBezTo>
                  <a:pt x="92887" y="14424"/>
                  <a:pt x="35208" y="313933"/>
                  <a:pt x="26741" y="362616"/>
                </a:cubicBezTo>
                <a:cubicBezTo>
                  <a:pt x="18274" y="411299"/>
                  <a:pt x="38912" y="258370"/>
                  <a:pt x="39441" y="292766"/>
                </a:cubicBezTo>
                <a:cubicBezTo>
                  <a:pt x="39970" y="327162"/>
                  <a:pt x="28858" y="500729"/>
                  <a:pt x="29916" y="568991"/>
                </a:cubicBezTo>
                <a:cubicBezTo>
                  <a:pt x="30974" y="637253"/>
                  <a:pt x="48437" y="695462"/>
                  <a:pt x="45791" y="702341"/>
                </a:cubicBezTo>
                <a:cubicBezTo>
                  <a:pt x="43145" y="709220"/>
                  <a:pt x="6103" y="566345"/>
                  <a:pt x="14041" y="610266"/>
                </a:cubicBezTo>
                <a:cubicBezTo>
                  <a:pt x="21978" y="654187"/>
                  <a:pt x="85478" y="920887"/>
                  <a:pt x="93416" y="965866"/>
                </a:cubicBezTo>
                <a:cubicBezTo>
                  <a:pt x="101354" y="1010845"/>
                  <a:pt x="34149" y="844158"/>
                  <a:pt x="61666" y="880141"/>
                </a:cubicBezTo>
                <a:cubicBezTo>
                  <a:pt x="89183" y="916124"/>
                  <a:pt x="242641" y="1152133"/>
                  <a:pt x="258516" y="1181766"/>
                </a:cubicBezTo>
                <a:cubicBezTo>
                  <a:pt x="274391" y="1211399"/>
                  <a:pt x="198720" y="1161658"/>
                  <a:pt x="156916" y="1057941"/>
                </a:cubicBezTo>
                <a:cubicBezTo>
                  <a:pt x="115112" y="954224"/>
                  <a:pt x="30445" y="640428"/>
                  <a:pt x="7691" y="559466"/>
                </a:cubicBezTo>
                <a:cubicBezTo>
                  <a:pt x="-15063" y="478504"/>
                  <a:pt x="19862" y="618733"/>
                  <a:pt x="20391" y="572166"/>
                </a:cubicBezTo>
                <a:cubicBezTo>
                  <a:pt x="20920" y="525599"/>
                  <a:pt x="-246" y="370553"/>
                  <a:pt x="10866" y="280066"/>
                </a:cubicBezTo>
                <a:cubicBezTo>
                  <a:pt x="21978" y="189579"/>
                  <a:pt x="87595" y="-13092"/>
                  <a:pt x="90241" y="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B93FB025-31CC-64A3-0F48-FB26A646956B}"/>
              </a:ext>
            </a:extLst>
          </p:cNvPr>
          <p:cNvSpPr/>
          <p:nvPr/>
        </p:nvSpPr>
        <p:spPr>
          <a:xfrm>
            <a:off x="8073894" y="8261320"/>
            <a:ext cx="489399" cy="511208"/>
          </a:xfrm>
          <a:custGeom>
            <a:avLst/>
            <a:gdLst>
              <a:gd name="connsiteX0" fmla="*/ 489081 w 489399"/>
              <a:gd name="connsiteY0" fmla="*/ 30 h 511208"/>
              <a:gd name="connsiteX1" fmla="*/ 273181 w 489399"/>
              <a:gd name="connsiteY1" fmla="*/ 301655 h 511208"/>
              <a:gd name="connsiteX2" fmla="*/ 381131 w 489399"/>
              <a:gd name="connsiteY2" fmla="*/ 231805 h 511208"/>
              <a:gd name="connsiteX3" fmla="*/ 131 w 489399"/>
              <a:gd name="connsiteY3" fmla="*/ 511205 h 511208"/>
              <a:gd name="connsiteX4" fmla="*/ 336681 w 489399"/>
              <a:gd name="connsiteY4" fmla="*/ 238155 h 511208"/>
              <a:gd name="connsiteX5" fmla="*/ 216031 w 489399"/>
              <a:gd name="connsiteY5" fmla="*/ 282605 h 511208"/>
              <a:gd name="connsiteX6" fmla="*/ 489081 w 489399"/>
              <a:gd name="connsiteY6" fmla="*/ 30 h 51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399" h="511208">
                <a:moveTo>
                  <a:pt x="489081" y="30"/>
                </a:moveTo>
                <a:cubicBezTo>
                  <a:pt x="498606" y="3205"/>
                  <a:pt x="291173" y="263026"/>
                  <a:pt x="273181" y="301655"/>
                </a:cubicBezTo>
                <a:cubicBezTo>
                  <a:pt x="255189" y="340284"/>
                  <a:pt x="426639" y="196880"/>
                  <a:pt x="381131" y="231805"/>
                </a:cubicBezTo>
                <a:cubicBezTo>
                  <a:pt x="335623" y="266730"/>
                  <a:pt x="7539" y="510147"/>
                  <a:pt x="131" y="511205"/>
                </a:cubicBezTo>
                <a:cubicBezTo>
                  <a:pt x="-7277" y="512263"/>
                  <a:pt x="300698" y="276255"/>
                  <a:pt x="336681" y="238155"/>
                </a:cubicBezTo>
                <a:cubicBezTo>
                  <a:pt x="372664" y="200055"/>
                  <a:pt x="192219" y="319647"/>
                  <a:pt x="216031" y="282605"/>
                </a:cubicBezTo>
                <a:cubicBezTo>
                  <a:pt x="239843" y="245563"/>
                  <a:pt x="479556" y="-3145"/>
                  <a:pt x="48908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DA1A4150-9666-9B12-DE0D-10272898B705}"/>
              </a:ext>
            </a:extLst>
          </p:cNvPr>
          <p:cNvSpPr/>
          <p:nvPr/>
        </p:nvSpPr>
        <p:spPr>
          <a:xfrm>
            <a:off x="8194673" y="9232898"/>
            <a:ext cx="896342" cy="327170"/>
          </a:xfrm>
          <a:custGeom>
            <a:avLst/>
            <a:gdLst>
              <a:gd name="connsiteX0" fmla="*/ 276227 w 896342"/>
              <a:gd name="connsiteY0" fmla="*/ 2 h 327170"/>
              <a:gd name="connsiteX1" fmla="*/ 638177 w 896342"/>
              <a:gd name="connsiteY1" fmla="*/ 104777 h 327170"/>
              <a:gd name="connsiteX2" fmla="*/ 565152 w 896342"/>
              <a:gd name="connsiteY2" fmla="*/ 98427 h 327170"/>
              <a:gd name="connsiteX3" fmla="*/ 666752 w 896342"/>
              <a:gd name="connsiteY3" fmla="*/ 114302 h 327170"/>
              <a:gd name="connsiteX4" fmla="*/ 517527 w 896342"/>
              <a:gd name="connsiteY4" fmla="*/ 238127 h 327170"/>
              <a:gd name="connsiteX5" fmla="*/ 650877 w 896342"/>
              <a:gd name="connsiteY5" fmla="*/ 215902 h 327170"/>
              <a:gd name="connsiteX6" fmla="*/ 387352 w 896342"/>
              <a:gd name="connsiteY6" fmla="*/ 288927 h 327170"/>
              <a:gd name="connsiteX7" fmla="*/ 2 w 896342"/>
              <a:gd name="connsiteY7" fmla="*/ 327027 h 327170"/>
              <a:gd name="connsiteX8" fmla="*/ 393702 w 896342"/>
              <a:gd name="connsiteY8" fmla="*/ 276227 h 327170"/>
              <a:gd name="connsiteX9" fmla="*/ 555627 w 896342"/>
              <a:gd name="connsiteY9" fmla="*/ 257177 h 327170"/>
              <a:gd name="connsiteX10" fmla="*/ 581027 w 896342"/>
              <a:gd name="connsiteY10" fmla="*/ 209552 h 327170"/>
              <a:gd name="connsiteX11" fmla="*/ 666752 w 896342"/>
              <a:gd name="connsiteY11" fmla="*/ 123827 h 327170"/>
              <a:gd name="connsiteX12" fmla="*/ 577852 w 896342"/>
              <a:gd name="connsiteY12" fmla="*/ 34927 h 327170"/>
              <a:gd name="connsiteX13" fmla="*/ 895352 w 896342"/>
              <a:gd name="connsiteY13" fmla="*/ 136527 h 327170"/>
              <a:gd name="connsiteX14" fmla="*/ 663577 w 896342"/>
              <a:gd name="connsiteY14" fmla="*/ 101602 h 327170"/>
              <a:gd name="connsiteX15" fmla="*/ 276227 w 896342"/>
              <a:gd name="connsiteY15" fmla="*/ 2 h 32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6342" h="327170">
                <a:moveTo>
                  <a:pt x="276227" y="2"/>
                </a:moveTo>
                <a:cubicBezTo>
                  <a:pt x="271994" y="531"/>
                  <a:pt x="590023" y="88373"/>
                  <a:pt x="638177" y="104777"/>
                </a:cubicBezTo>
                <a:cubicBezTo>
                  <a:pt x="686331" y="121181"/>
                  <a:pt x="560390" y="96840"/>
                  <a:pt x="565152" y="98427"/>
                </a:cubicBezTo>
                <a:cubicBezTo>
                  <a:pt x="569914" y="100014"/>
                  <a:pt x="674690" y="91019"/>
                  <a:pt x="666752" y="114302"/>
                </a:cubicBezTo>
                <a:cubicBezTo>
                  <a:pt x="658815" y="137585"/>
                  <a:pt x="520173" y="221194"/>
                  <a:pt x="517527" y="238127"/>
                </a:cubicBezTo>
                <a:cubicBezTo>
                  <a:pt x="514881" y="255060"/>
                  <a:pt x="672573" y="207435"/>
                  <a:pt x="650877" y="215902"/>
                </a:cubicBezTo>
                <a:cubicBezTo>
                  <a:pt x="629181" y="224369"/>
                  <a:pt x="495831" y="270406"/>
                  <a:pt x="387352" y="288927"/>
                </a:cubicBezTo>
                <a:cubicBezTo>
                  <a:pt x="278873" y="307448"/>
                  <a:pt x="-1056" y="329144"/>
                  <a:pt x="2" y="327027"/>
                </a:cubicBezTo>
                <a:cubicBezTo>
                  <a:pt x="1060" y="324910"/>
                  <a:pt x="393702" y="276227"/>
                  <a:pt x="393702" y="276227"/>
                </a:cubicBezTo>
                <a:cubicBezTo>
                  <a:pt x="486306" y="264585"/>
                  <a:pt x="524406" y="268289"/>
                  <a:pt x="555627" y="257177"/>
                </a:cubicBezTo>
                <a:cubicBezTo>
                  <a:pt x="586848" y="246065"/>
                  <a:pt x="562506" y="231777"/>
                  <a:pt x="581027" y="209552"/>
                </a:cubicBezTo>
                <a:cubicBezTo>
                  <a:pt x="599548" y="187327"/>
                  <a:pt x="667281" y="152931"/>
                  <a:pt x="666752" y="123827"/>
                </a:cubicBezTo>
                <a:cubicBezTo>
                  <a:pt x="666223" y="94723"/>
                  <a:pt x="539752" y="32810"/>
                  <a:pt x="577852" y="34927"/>
                </a:cubicBezTo>
                <a:cubicBezTo>
                  <a:pt x="615952" y="37044"/>
                  <a:pt x="881065" y="125415"/>
                  <a:pt x="895352" y="136527"/>
                </a:cubicBezTo>
                <a:cubicBezTo>
                  <a:pt x="909640" y="147640"/>
                  <a:pt x="766235" y="119594"/>
                  <a:pt x="663577" y="101602"/>
                </a:cubicBezTo>
                <a:cubicBezTo>
                  <a:pt x="560919" y="83610"/>
                  <a:pt x="280460" y="-527"/>
                  <a:pt x="27622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F91916F1-C3FD-527A-F02A-5FA3B553818E}"/>
              </a:ext>
            </a:extLst>
          </p:cNvPr>
          <p:cNvSpPr/>
          <p:nvPr/>
        </p:nvSpPr>
        <p:spPr>
          <a:xfrm>
            <a:off x="9006714" y="9301727"/>
            <a:ext cx="541199" cy="1034556"/>
          </a:xfrm>
          <a:custGeom>
            <a:avLst/>
            <a:gdLst>
              <a:gd name="connsiteX0" fmla="*/ 761 w 541199"/>
              <a:gd name="connsiteY0" fmla="*/ 1023 h 1034556"/>
              <a:gd name="connsiteX1" fmla="*/ 194436 w 541199"/>
              <a:gd name="connsiteY1" fmla="*/ 255023 h 1034556"/>
              <a:gd name="connsiteX2" fmla="*/ 184911 w 541199"/>
              <a:gd name="connsiteY2" fmla="*/ 204223 h 1034556"/>
              <a:gd name="connsiteX3" fmla="*/ 324611 w 541199"/>
              <a:gd name="connsiteY3" fmla="*/ 451873 h 1034556"/>
              <a:gd name="connsiteX4" fmla="*/ 337311 w 541199"/>
              <a:gd name="connsiteY4" fmla="*/ 394723 h 1034556"/>
              <a:gd name="connsiteX5" fmla="*/ 435736 w 541199"/>
              <a:gd name="connsiteY5" fmla="*/ 616973 h 1034556"/>
              <a:gd name="connsiteX6" fmla="*/ 540511 w 541199"/>
              <a:gd name="connsiteY6" fmla="*/ 1032898 h 1034556"/>
              <a:gd name="connsiteX7" fmla="*/ 470661 w 541199"/>
              <a:gd name="connsiteY7" fmla="*/ 747148 h 1034556"/>
              <a:gd name="connsiteX8" fmla="*/ 276986 w 541199"/>
              <a:gd name="connsiteY8" fmla="*/ 366148 h 1034556"/>
              <a:gd name="connsiteX9" fmla="*/ 761 w 541199"/>
              <a:gd name="connsiteY9" fmla="*/ 1023 h 103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1199" h="1034556">
                <a:moveTo>
                  <a:pt x="761" y="1023"/>
                </a:moveTo>
                <a:cubicBezTo>
                  <a:pt x="-12997" y="-17498"/>
                  <a:pt x="163744" y="221156"/>
                  <a:pt x="194436" y="255023"/>
                </a:cubicBezTo>
                <a:cubicBezTo>
                  <a:pt x="225128" y="288890"/>
                  <a:pt x="163215" y="171415"/>
                  <a:pt x="184911" y="204223"/>
                </a:cubicBezTo>
                <a:cubicBezTo>
                  <a:pt x="206607" y="237031"/>
                  <a:pt x="299211" y="420123"/>
                  <a:pt x="324611" y="451873"/>
                </a:cubicBezTo>
                <a:cubicBezTo>
                  <a:pt x="350011" y="483623"/>
                  <a:pt x="318790" y="367206"/>
                  <a:pt x="337311" y="394723"/>
                </a:cubicBezTo>
                <a:cubicBezTo>
                  <a:pt x="355832" y="422240"/>
                  <a:pt x="401869" y="510611"/>
                  <a:pt x="435736" y="616973"/>
                </a:cubicBezTo>
                <a:cubicBezTo>
                  <a:pt x="469603" y="723335"/>
                  <a:pt x="534690" y="1011202"/>
                  <a:pt x="540511" y="1032898"/>
                </a:cubicBezTo>
                <a:cubicBezTo>
                  <a:pt x="546332" y="1054594"/>
                  <a:pt x="514582" y="858273"/>
                  <a:pt x="470661" y="747148"/>
                </a:cubicBezTo>
                <a:cubicBezTo>
                  <a:pt x="426740" y="636023"/>
                  <a:pt x="354774" y="491561"/>
                  <a:pt x="276986" y="366148"/>
                </a:cubicBezTo>
                <a:cubicBezTo>
                  <a:pt x="199199" y="240736"/>
                  <a:pt x="14519" y="19544"/>
                  <a:pt x="761" y="1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8BA95AC8-7A5B-C4A6-8BE3-0275875A518C}"/>
              </a:ext>
            </a:extLst>
          </p:cNvPr>
          <p:cNvSpPr/>
          <p:nvPr/>
        </p:nvSpPr>
        <p:spPr>
          <a:xfrm>
            <a:off x="8895912" y="9187795"/>
            <a:ext cx="624545" cy="1028142"/>
          </a:xfrm>
          <a:custGeom>
            <a:avLst/>
            <a:gdLst>
              <a:gd name="connsiteX0" fmla="*/ 438 w 624545"/>
              <a:gd name="connsiteY0" fmla="*/ 655 h 1028142"/>
              <a:gd name="connsiteX1" fmla="*/ 352863 w 624545"/>
              <a:gd name="connsiteY1" fmla="*/ 515005 h 1028142"/>
              <a:gd name="connsiteX2" fmla="*/ 359213 w 624545"/>
              <a:gd name="connsiteY2" fmla="*/ 505480 h 1028142"/>
              <a:gd name="connsiteX3" fmla="*/ 508438 w 624545"/>
              <a:gd name="connsiteY3" fmla="*/ 724555 h 1028142"/>
              <a:gd name="connsiteX4" fmla="*/ 473513 w 624545"/>
              <a:gd name="connsiteY4" fmla="*/ 635655 h 1028142"/>
              <a:gd name="connsiteX5" fmla="*/ 619563 w 624545"/>
              <a:gd name="connsiteY5" fmla="*/ 1023005 h 1028142"/>
              <a:gd name="connsiteX6" fmla="*/ 562413 w 624545"/>
              <a:gd name="connsiteY6" fmla="*/ 829330 h 1028142"/>
              <a:gd name="connsiteX7" fmla="*/ 295713 w 624545"/>
              <a:gd name="connsiteY7" fmla="*/ 426105 h 1028142"/>
              <a:gd name="connsiteX8" fmla="*/ 279838 w 624545"/>
              <a:gd name="connsiteY8" fmla="*/ 407055 h 1028142"/>
              <a:gd name="connsiteX9" fmla="*/ 438 w 624545"/>
              <a:gd name="connsiteY9" fmla="*/ 655 h 102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545" h="1028142">
                <a:moveTo>
                  <a:pt x="438" y="655"/>
                </a:moveTo>
                <a:cubicBezTo>
                  <a:pt x="12609" y="18647"/>
                  <a:pt x="293067" y="430868"/>
                  <a:pt x="352863" y="515005"/>
                </a:cubicBezTo>
                <a:cubicBezTo>
                  <a:pt x="412659" y="599142"/>
                  <a:pt x="333284" y="470555"/>
                  <a:pt x="359213" y="505480"/>
                </a:cubicBezTo>
                <a:cubicBezTo>
                  <a:pt x="385142" y="540405"/>
                  <a:pt x="489388" y="702859"/>
                  <a:pt x="508438" y="724555"/>
                </a:cubicBezTo>
                <a:cubicBezTo>
                  <a:pt x="527488" y="746251"/>
                  <a:pt x="454992" y="585913"/>
                  <a:pt x="473513" y="635655"/>
                </a:cubicBezTo>
                <a:cubicBezTo>
                  <a:pt x="492034" y="685397"/>
                  <a:pt x="604746" y="990726"/>
                  <a:pt x="619563" y="1023005"/>
                </a:cubicBezTo>
                <a:cubicBezTo>
                  <a:pt x="634380" y="1055284"/>
                  <a:pt x="616388" y="928813"/>
                  <a:pt x="562413" y="829330"/>
                </a:cubicBezTo>
                <a:cubicBezTo>
                  <a:pt x="508438" y="729847"/>
                  <a:pt x="342809" y="496484"/>
                  <a:pt x="295713" y="426105"/>
                </a:cubicBezTo>
                <a:cubicBezTo>
                  <a:pt x="248617" y="355726"/>
                  <a:pt x="326405" y="473730"/>
                  <a:pt x="279838" y="407055"/>
                </a:cubicBezTo>
                <a:cubicBezTo>
                  <a:pt x="233271" y="340380"/>
                  <a:pt x="-11733" y="-17337"/>
                  <a:pt x="438" y="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14BEE6F7-D60F-1D92-1F6F-0B3E4DD9432B}"/>
              </a:ext>
            </a:extLst>
          </p:cNvPr>
          <p:cNvSpPr/>
          <p:nvPr/>
        </p:nvSpPr>
        <p:spPr>
          <a:xfrm>
            <a:off x="8124746" y="9346087"/>
            <a:ext cx="759650" cy="261200"/>
          </a:xfrm>
          <a:custGeom>
            <a:avLst/>
            <a:gdLst>
              <a:gd name="connsiteX0" fmla="*/ 79 w 759650"/>
              <a:gd name="connsiteY0" fmla="*/ 255113 h 261200"/>
              <a:gd name="connsiteX1" fmla="*/ 412829 w 759650"/>
              <a:gd name="connsiteY1" fmla="*/ 242413 h 261200"/>
              <a:gd name="connsiteX2" fmla="*/ 254079 w 759650"/>
              <a:gd name="connsiteY2" fmla="*/ 258288 h 261200"/>
              <a:gd name="connsiteX3" fmla="*/ 631904 w 759650"/>
              <a:gd name="connsiteY3" fmla="*/ 172563 h 261200"/>
              <a:gd name="connsiteX4" fmla="*/ 552529 w 759650"/>
              <a:gd name="connsiteY4" fmla="*/ 191613 h 261200"/>
              <a:gd name="connsiteX5" fmla="*/ 714454 w 759650"/>
              <a:gd name="connsiteY5" fmla="*/ 105888 h 261200"/>
              <a:gd name="connsiteX6" fmla="*/ 666829 w 759650"/>
              <a:gd name="connsiteY6" fmla="*/ 90013 h 261200"/>
              <a:gd name="connsiteX7" fmla="*/ 758904 w 759650"/>
              <a:gd name="connsiteY7" fmla="*/ 1113 h 261200"/>
              <a:gd name="connsiteX8" fmla="*/ 606504 w 759650"/>
              <a:gd name="connsiteY8" fmla="*/ 159863 h 261200"/>
              <a:gd name="connsiteX9" fmla="*/ 450929 w 759650"/>
              <a:gd name="connsiteY9" fmla="*/ 223363 h 261200"/>
              <a:gd name="connsiteX10" fmla="*/ 79 w 759650"/>
              <a:gd name="connsiteY10" fmla="*/ 255113 h 26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9650" h="261200">
                <a:moveTo>
                  <a:pt x="79" y="255113"/>
                </a:moveTo>
                <a:cubicBezTo>
                  <a:pt x="-6271" y="258288"/>
                  <a:pt x="370496" y="241884"/>
                  <a:pt x="412829" y="242413"/>
                </a:cubicBezTo>
                <a:cubicBezTo>
                  <a:pt x="455162" y="242942"/>
                  <a:pt x="217567" y="269930"/>
                  <a:pt x="254079" y="258288"/>
                </a:cubicBezTo>
                <a:cubicBezTo>
                  <a:pt x="290591" y="246646"/>
                  <a:pt x="582162" y="183675"/>
                  <a:pt x="631904" y="172563"/>
                </a:cubicBezTo>
                <a:cubicBezTo>
                  <a:pt x="681646" y="161451"/>
                  <a:pt x="538771" y="202726"/>
                  <a:pt x="552529" y="191613"/>
                </a:cubicBezTo>
                <a:cubicBezTo>
                  <a:pt x="566287" y="180500"/>
                  <a:pt x="695404" y="122821"/>
                  <a:pt x="714454" y="105888"/>
                </a:cubicBezTo>
                <a:cubicBezTo>
                  <a:pt x="733504" y="88955"/>
                  <a:pt x="659421" y="107475"/>
                  <a:pt x="666829" y="90013"/>
                </a:cubicBezTo>
                <a:cubicBezTo>
                  <a:pt x="674237" y="72551"/>
                  <a:pt x="768958" y="-10529"/>
                  <a:pt x="758904" y="1113"/>
                </a:cubicBezTo>
                <a:cubicBezTo>
                  <a:pt x="748850" y="12755"/>
                  <a:pt x="657833" y="122821"/>
                  <a:pt x="606504" y="159863"/>
                </a:cubicBezTo>
                <a:cubicBezTo>
                  <a:pt x="555175" y="196905"/>
                  <a:pt x="548825" y="211721"/>
                  <a:pt x="450929" y="223363"/>
                </a:cubicBezTo>
                <a:cubicBezTo>
                  <a:pt x="353033" y="235005"/>
                  <a:pt x="6429" y="251938"/>
                  <a:pt x="79" y="255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DB750243-3581-F7A0-FBE5-A0644CF54128}"/>
              </a:ext>
            </a:extLst>
          </p:cNvPr>
          <p:cNvSpPr/>
          <p:nvPr/>
        </p:nvSpPr>
        <p:spPr>
          <a:xfrm>
            <a:off x="8635970" y="9324975"/>
            <a:ext cx="682705" cy="416632"/>
          </a:xfrm>
          <a:custGeom>
            <a:avLst/>
            <a:gdLst>
              <a:gd name="connsiteX0" fmla="*/ 30 w 682705"/>
              <a:gd name="connsiteY0" fmla="*/ 0 h 416632"/>
              <a:gd name="connsiteX1" fmla="*/ 336580 w 682705"/>
              <a:gd name="connsiteY1" fmla="*/ 69850 h 416632"/>
              <a:gd name="connsiteX2" fmla="*/ 435005 w 682705"/>
              <a:gd name="connsiteY2" fmla="*/ 174625 h 416632"/>
              <a:gd name="connsiteX3" fmla="*/ 457230 w 682705"/>
              <a:gd name="connsiteY3" fmla="*/ 149225 h 416632"/>
              <a:gd name="connsiteX4" fmla="*/ 682655 w 682705"/>
              <a:gd name="connsiteY4" fmla="*/ 415925 h 416632"/>
              <a:gd name="connsiteX5" fmla="*/ 476280 w 682705"/>
              <a:gd name="connsiteY5" fmla="*/ 222250 h 416632"/>
              <a:gd name="connsiteX6" fmla="*/ 317530 w 682705"/>
              <a:gd name="connsiteY6" fmla="*/ 69850 h 416632"/>
              <a:gd name="connsiteX7" fmla="*/ 30 w 682705"/>
              <a:gd name="connsiteY7" fmla="*/ 0 h 41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2705" h="416632">
                <a:moveTo>
                  <a:pt x="30" y="0"/>
                </a:moveTo>
                <a:cubicBezTo>
                  <a:pt x="3205" y="0"/>
                  <a:pt x="264084" y="40746"/>
                  <a:pt x="336580" y="69850"/>
                </a:cubicBezTo>
                <a:cubicBezTo>
                  <a:pt x="409076" y="98954"/>
                  <a:pt x="414897" y="161396"/>
                  <a:pt x="435005" y="174625"/>
                </a:cubicBezTo>
                <a:cubicBezTo>
                  <a:pt x="455113" y="187854"/>
                  <a:pt x="415955" y="109008"/>
                  <a:pt x="457230" y="149225"/>
                </a:cubicBezTo>
                <a:cubicBezTo>
                  <a:pt x="498505" y="189442"/>
                  <a:pt x="679480" y="403754"/>
                  <a:pt x="682655" y="415925"/>
                </a:cubicBezTo>
                <a:cubicBezTo>
                  <a:pt x="685830" y="428096"/>
                  <a:pt x="537134" y="279929"/>
                  <a:pt x="476280" y="222250"/>
                </a:cubicBezTo>
                <a:cubicBezTo>
                  <a:pt x="415426" y="164571"/>
                  <a:pt x="392672" y="106892"/>
                  <a:pt x="317530" y="69850"/>
                </a:cubicBezTo>
                <a:cubicBezTo>
                  <a:pt x="242388" y="32808"/>
                  <a:pt x="-3145" y="0"/>
                  <a:pt x="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5FA82CD7-0507-8F83-6458-104F9444A810}"/>
              </a:ext>
            </a:extLst>
          </p:cNvPr>
          <p:cNvSpPr/>
          <p:nvPr/>
        </p:nvSpPr>
        <p:spPr>
          <a:xfrm>
            <a:off x="8353052" y="9435179"/>
            <a:ext cx="582292" cy="226262"/>
          </a:xfrm>
          <a:custGeom>
            <a:avLst/>
            <a:gdLst>
              <a:gd name="connsiteX0" fmla="*/ 568698 w 582292"/>
              <a:gd name="connsiteY0" fmla="*/ 7271 h 226262"/>
              <a:gd name="connsiteX1" fmla="*/ 168648 w 582292"/>
              <a:gd name="connsiteY1" fmla="*/ 162846 h 226262"/>
              <a:gd name="connsiteX2" fmla="*/ 9898 w 582292"/>
              <a:gd name="connsiteY2" fmla="*/ 213646 h 226262"/>
              <a:gd name="connsiteX3" fmla="*/ 101973 w 582292"/>
              <a:gd name="connsiteY3" fmla="*/ 200946 h 226262"/>
              <a:gd name="connsiteX4" fmla="*/ 9898 w 582292"/>
              <a:gd name="connsiteY4" fmla="*/ 219996 h 226262"/>
              <a:gd name="connsiteX5" fmla="*/ 387723 w 582292"/>
              <a:gd name="connsiteY5" fmla="*/ 73946 h 226262"/>
              <a:gd name="connsiteX6" fmla="*/ 479798 w 582292"/>
              <a:gd name="connsiteY6" fmla="*/ 29496 h 226262"/>
              <a:gd name="connsiteX7" fmla="*/ 568698 w 582292"/>
              <a:gd name="connsiteY7" fmla="*/ 7271 h 22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2292" h="226262">
                <a:moveTo>
                  <a:pt x="568698" y="7271"/>
                </a:moveTo>
                <a:cubicBezTo>
                  <a:pt x="516840" y="29496"/>
                  <a:pt x="261781" y="128450"/>
                  <a:pt x="168648" y="162846"/>
                </a:cubicBezTo>
                <a:cubicBezTo>
                  <a:pt x="75515" y="197242"/>
                  <a:pt x="21010" y="207296"/>
                  <a:pt x="9898" y="213646"/>
                </a:cubicBezTo>
                <a:cubicBezTo>
                  <a:pt x="-1214" y="219996"/>
                  <a:pt x="101973" y="199888"/>
                  <a:pt x="101973" y="200946"/>
                </a:cubicBezTo>
                <a:cubicBezTo>
                  <a:pt x="101973" y="202004"/>
                  <a:pt x="-37727" y="241163"/>
                  <a:pt x="9898" y="219996"/>
                </a:cubicBezTo>
                <a:cubicBezTo>
                  <a:pt x="57523" y="198829"/>
                  <a:pt x="309406" y="105696"/>
                  <a:pt x="387723" y="73946"/>
                </a:cubicBezTo>
                <a:cubicBezTo>
                  <a:pt x="466040" y="42196"/>
                  <a:pt x="450165" y="39021"/>
                  <a:pt x="479798" y="29496"/>
                </a:cubicBezTo>
                <a:cubicBezTo>
                  <a:pt x="509431" y="19971"/>
                  <a:pt x="620556" y="-14954"/>
                  <a:pt x="568698" y="7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52735155-926A-0153-E0DA-D498D9CDFAB3}"/>
              </a:ext>
            </a:extLst>
          </p:cNvPr>
          <p:cNvSpPr/>
          <p:nvPr/>
        </p:nvSpPr>
        <p:spPr>
          <a:xfrm>
            <a:off x="8280072" y="9585304"/>
            <a:ext cx="254582" cy="645687"/>
          </a:xfrm>
          <a:custGeom>
            <a:avLst/>
            <a:gdLst>
              <a:gd name="connsiteX0" fmla="*/ 92403 w 254582"/>
              <a:gd name="connsiteY0" fmla="*/ 21 h 645687"/>
              <a:gd name="connsiteX1" fmla="*/ 38428 w 254582"/>
              <a:gd name="connsiteY1" fmla="*/ 130196 h 645687"/>
              <a:gd name="connsiteX2" fmla="*/ 162253 w 254582"/>
              <a:gd name="connsiteY2" fmla="*/ 263546 h 645687"/>
              <a:gd name="connsiteX3" fmla="*/ 328 w 254582"/>
              <a:gd name="connsiteY3" fmla="*/ 171471 h 645687"/>
              <a:gd name="connsiteX4" fmla="*/ 120978 w 254582"/>
              <a:gd name="connsiteY4" fmla="*/ 206396 h 645687"/>
              <a:gd name="connsiteX5" fmla="*/ 146378 w 254582"/>
              <a:gd name="connsiteY5" fmla="*/ 317521 h 645687"/>
              <a:gd name="connsiteX6" fmla="*/ 254328 w 254582"/>
              <a:gd name="connsiteY6" fmla="*/ 498496 h 645687"/>
              <a:gd name="connsiteX7" fmla="*/ 178128 w 254582"/>
              <a:gd name="connsiteY7" fmla="*/ 327046 h 645687"/>
              <a:gd name="connsiteX8" fmla="*/ 238453 w 254582"/>
              <a:gd name="connsiteY8" fmla="*/ 631846 h 645687"/>
              <a:gd name="connsiteX9" fmla="*/ 225753 w 254582"/>
              <a:gd name="connsiteY9" fmla="*/ 555646 h 645687"/>
              <a:gd name="connsiteX10" fmla="*/ 73353 w 254582"/>
              <a:gd name="connsiteY10" fmla="*/ 219096 h 645687"/>
              <a:gd name="connsiteX11" fmla="*/ 13028 w 254582"/>
              <a:gd name="connsiteY11" fmla="*/ 139721 h 645687"/>
              <a:gd name="connsiteX12" fmla="*/ 92403 w 254582"/>
              <a:gd name="connsiteY12" fmla="*/ 21 h 64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582" h="645687">
                <a:moveTo>
                  <a:pt x="92403" y="21"/>
                </a:moveTo>
                <a:cubicBezTo>
                  <a:pt x="96636" y="-1566"/>
                  <a:pt x="26786" y="86275"/>
                  <a:pt x="38428" y="130196"/>
                </a:cubicBezTo>
                <a:cubicBezTo>
                  <a:pt x="50070" y="174117"/>
                  <a:pt x="168603" y="256667"/>
                  <a:pt x="162253" y="263546"/>
                </a:cubicBezTo>
                <a:cubicBezTo>
                  <a:pt x="155903" y="270425"/>
                  <a:pt x="7207" y="180996"/>
                  <a:pt x="328" y="171471"/>
                </a:cubicBezTo>
                <a:cubicBezTo>
                  <a:pt x="-6551" y="161946"/>
                  <a:pt x="96636" y="182054"/>
                  <a:pt x="120978" y="206396"/>
                </a:cubicBezTo>
                <a:cubicBezTo>
                  <a:pt x="145320" y="230738"/>
                  <a:pt x="124153" y="268838"/>
                  <a:pt x="146378" y="317521"/>
                </a:cubicBezTo>
                <a:cubicBezTo>
                  <a:pt x="168603" y="366204"/>
                  <a:pt x="249036" y="496909"/>
                  <a:pt x="254328" y="498496"/>
                </a:cubicBezTo>
                <a:cubicBezTo>
                  <a:pt x="259620" y="500083"/>
                  <a:pt x="180774" y="304821"/>
                  <a:pt x="178128" y="327046"/>
                </a:cubicBezTo>
                <a:cubicBezTo>
                  <a:pt x="175482" y="349271"/>
                  <a:pt x="230516" y="593746"/>
                  <a:pt x="238453" y="631846"/>
                </a:cubicBezTo>
                <a:cubicBezTo>
                  <a:pt x="246390" y="669946"/>
                  <a:pt x="253270" y="624438"/>
                  <a:pt x="225753" y="555646"/>
                </a:cubicBezTo>
                <a:cubicBezTo>
                  <a:pt x="198236" y="486854"/>
                  <a:pt x="108807" y="288417"/>
                  <a:pt x="73353" y="219096"/>
                </a:cubicBezTo>
                <a:cubicBezTo>
                  <a:pt x="37899" y="149775"/>
                  <a:pt x="8265" y="177821"/>
                  <a:pt x="13028" y="139721"/>
                </a:cubicBezTo>
                <a:cubicBezTo>
                  <a:pt x="17790" y="101621"/>
                  <a:pt x="88170" y="1608"/>
                  <a:pt x="9240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BEEAF685-31D7-C07C-085F-4FEAD6D1F582}"/>
              </a:ext>
            </a:extLst>
          </p:cNvPr>
          <p:cNvSpPr/>
          <p:nvPr/>
        </p:nvSpPr>
        <p:spPr>
          <a:xfrm>
            <a:off x="8438181" y="9457966"/>
            <a:ext cx="629596" cy="597089"/>
          </a:xfrm>
          <a:custGeom>
            <a:avLst/>
            <a:gdLst>
              <a:gd name="connsiteX0" fmla="*/ 604219 w 629596"/>
              <a:gd name="connsiteY0" fmla="*/ 359 h 597089"/>
              <a:gd name="connsiteX1" fmla="*/ 194644 w 629596"/>
              <a:gd name="connsiteY1" fmla="*/ 98784 h 597089"/>
              <a:gd name="connsiteX2" fmla="*/ 426419 w 629596"/>
              <a:gd name="connsiteY2" fmla="*/ 70209 h 597089"/>
              <a:gd name="connsiteX3" fmla="*/ 42244 w 629596"/>
              <a:gd name="connsiteY3" fmla="*/ 200384 h 597089"/>
              <a:gd name="connsiteX4" fmla="*/ 150194 w 629596"/>
              <a:gd name="connsiteY4" fmla="*/ 203559 h 597089"/>
              <a:gd name="connsiteX5" fmla="*/ 23194 w 629596"/>
              <a:gd name="connsiteY5" fmla="*/ 206734 h 597089"/>
              <a:gd name="connsiteX6" fmla="*/ 204169 w 629596"/>
              <a:gd name="connsiteY6" fmla="*/ 336909 h 597089"/>
              <a:gd name="connsiteX7" fmla="*/ 83519 w 629596"/>
              <a:gd name="connsiteY7" fmla="*/ 232134 h 597089"/>
              <a:gd name="connsiteX8" fmla="*/ 626444 w 629596"/>
              <a:gd name="connsiteY8" fmla="*/ 594084 h 597089"/>
              <a:gd name="connsiteX9" fmla="*/ 293069 w 629596"/>
              <a:gd name="connsiteY9" fmla="*/ 394059 h 597089"/>
              <a:gd name="connsiteX10" fmla="*/ 4144 w 629596"/>
              <a:gd name="connsiteY10" fmla="*/ 203559 h 597089"/>
              <a:gd name="connsiteX11" fmla="*/ 118444 w 629596"/>
              <a:gd name="connsiteY11" fmla="*/ 162284 h 597089"/>
              <a:gd name="connsiteX12" fmla="*/ 64469 w 629596"/>
              <a:gd name="connsiteY12" fmla="*/ 162284 h 597089"/>
              <a:gd name="connsiteX13" fmla="*/ 410544 w 629596"/>
              <a:gd name="connsiteY13" fmla="*/ 54334 h 597089"/>
              <a:gd name="connsiteX14" fmla="*/ 274019 w 629596"/>
              <a:gd name="connsiteY14" fmla="*/ 63859 h 597089"/>
              <a:gd name="connsiteX15" fmla="*/ 604219 w 629596"/>
              <a:gd name="connsiteY15" fmla="*/ 359 h 59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9596" h="597089">
                <a:moveTo>
                  <a:pt x="604219" y="359"/>
                </a:moveTo>
                <a:cubicBezTo>
                  <a:pt x="590990" y="6180"/>
                  <a:pt x="224277" y="87142"/>
                  <a:pt x="194644" y="98784"/>
                </a:cubicBezTo>
                <a:cubicBezTo>
                  <a:pt x="165011" y="110426"/>
                  <a:pt x="451819" y="53276"/>
                  <a:pt x="426419" y="70209"/>
                </a:cubicBezTo>
                <a:cubicBezTo>
                  <a:pt x="401019" y="87142"/>
                  <a:pt x="88281" y="178159"/>
                  <a:pt x="42244" y="200384"/>
                </a:cubicBezTo>
                <a:cubicBezTo>
                  <a:pt x="-3793" y="222609"/>
                  <a:pt x="153369" y="202501"/>
                  <a:pt x="150194" y="203559"/>
                </a:cubicBezTo>
                <a:cubicBezTo>
                  <a:pt x="147019" y="204617"/>
                  <a:pt x="14198" y="184509"/>
                  <a:pt x="23194" y="206734"/>
                </a:cubicBezTo>
                <a:cubicBezTo>
                  <a:pt x="32190" y="228959"/>
                  <a:pt x="194115" y="332676"/>
                  <a:pt x="204169" y="336909"/>
                </a:cubicBezTo>
                <a:cubicBezTo>
                  <a:pt x="214223" y="341142"/>
                  <a:pt x="13140" y="189272"/>
                  <a:pt x="83519" y="232134"/>
                </a:cubicBezTo>
                <a:cubicBezTo>
                  <a:pt x="153898" y="274996"/>
                  <a:pt x="591519" y="567097"/>
                  <a:pt x="626444" y="594084"/>
                </a:cubicBezTo>
                <a:cubicBezTo>
                  <a:pt x="661369" y="621072"/>
                  <a:pt x="396786" y="459146"/>
                  <a:pt x="293069" y="394059"/>
                </a:cubicBezTo>
                <a:cubicBezTo>
                  <a:pt x="189352" y="328972"/>
                  <a:pt x="33248" y="242188"/>
                  <a:pt x="4144" y="203559"/>
                </a:cubicBezTo>
                <a:cubicBezTo>
                  <a:pt x="-24960" y="164930"/>
                  <a:pt x="108390" y="169163"/>
                  <a:pt x="118444" y="162284"/>
                </a:cubicBezTo>
                <a:cubicBezTo>
                  <a:pt x="128498" y="155405"/>
                  <a:pt x="15786" y="180276"/>
                  <a:pt x="64469" y="162284"/>
                </a:cubicBezTo>
                <a:cubicBezTo>
                  <a:pt x="113152" y="144292"/>
                  <a:pt x="375619" y="70738"/>
                  <a:pt x="410544" y="54334"/>
                </a:cubicBezTo>
                <a:cubicBezTo>
                  <a:pt x="445469" y="37930"/>
                  <a:pt x="246502" y="66505"/>
                  <a:pt x="274019" y="63859"/>
                </a:cubicBezTo>
                <a:cubicBezTo>
                  <a:pt x="301536" y="61213"/>
                  <a:pt x="617448" y="-5462"/>
                  <a:pt x="604219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A23A9C5C-4DCA-5972-668F-D1F44EA1106D}"/>
              </a:ext>
            </a:extLst>
          </p:cNvPr>
          <p:cNvSpPr/>
          <p:nvPr/>
        </p:nvSpPr>
        <p:spPr>
          <a:xfrm>
            <a:off x="8377115" y="9686494"/>
            <a:ext cx="708599" cy="436762"/>
          </a:xfrm>
          <a:custGeom>
            <a:avLst/>
            <a:gdLst>
              <a:gd name="connsiteX0" fmla="*/ 4885 w 708599"/>
              <a:gd name="connsiteY0" fmla="*/ 3606 h 436762"/>
              <a:gd name="connsiteX1" fmla="*/ 239835 w 708599"/>
              <a:gd name="connsiteY1" fmla="*/ 127431 h 436762"/>
              <a:gd name="connsiteX2" fmla="*/ 230310 w 708599"/>
              <a:gd name="connsiteY2" fmla="*/ 121081 h 436762"/>
              <a:gd name="connsiteX3" fmla="*/ 408110 w 708599"/>
              <a:gd name="connsiteY3" fmla="*/ 229031 h 436762"/>
              <a:gd name="connsiteX4" fmla="*/ 331910 w 708599"/>
              <a:gd name="connsiteY4" fmla="*/ 187756 h 436762"/>
              <a:gd name="connsiteX5" fmla="*/ 706560 w 708599"/>
              <a:gd name="connsiteY5" fmla="*/ 435406 h 436762"/>
              <a:gd name="connsiteX6" fmla="*/ 465260 w 708599"/>
              <a:gd name="connsiteY6" fmla="*/ 276656 h 436762"/>
              <a:gd name="connsiteX7" fmla="*/ 112835 w 708599"/>
              <a:gd name="connsiteY7" fmla="*/ 54406 h 436762"/>
              <a:gd name="connsiteX8" fmla="*/ 4885 w 708599"/>
              <a:gd name="connsiteY8" fmla="*/ 3606 h 43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8599" h="436762">
                <a:moveTo>
                  <a:pt x="4885" y="3606"/>
                </a:moveTo>
                <a:cubicBezTo>
                  <a:pt x="26052" y="15777"/>
                  <a:pt x="202264" y="107852"/>
                  <a:pt x="239835" y="127431"/>
                </a:cubicBezTo>
                <a:cubicBezTo>
                  <a:pt x="277406" y="147010"/>
                  <a:pt x="230310" y="121081"/>
                  <a:pt x="230310" y="121081"/>
                </a:cubicBezTo>
                <a:lnTo>
                  <a:pt x="408110" y="229031"/>
                </a:lnTo>
                <a:cubicBezTo>
                  <a:pt x="425043" y="240143"/>
                  <a:pt x="282168" y="153360"/>
                  <a:pt x="331910" y="187756"/>
                </a:cubicBezTo>
                <a:cubicBezTo>
                  <a:pt x="381652" y="222152"/>
                  <a:pt x="706560" y="435406"/>
                  <a:pt x="706560" y="435406"/>
                </a:cubicBezTo>
                <a:cubicBezTo>
                  <a:pt x="728785" y="450223"/>
                  <a:pt x="564214" y="340156"/>
                  <a:pt x="465260" y="276656"/>
                </a:cubicBezTo>
                <a:cubicBezTo>
                  <a:pt x="366306" y="213156"/>
                  <a:pt x="192210" y="98327"/>
                  <a:pt x="112835" y="54406"/>
                </a:cubicBezTo>
                <a:cubicBezTo>
                  <a:pt x="33460" y="10485"/>
                  <a:pt x="-16282" y="-8565"/>
                  <a:pt x="4885" y="3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7A5A5AF0-EE5D-3F3B-08F1-51111A88B432}"/>
              </a:ext>
            </a:extLst>
          </p:cNvPr>
          <p:cNvSpPr/>
          <p:nvPr/>
        </p:nvSpPr>
        <p:spPr>
          <a:xfrm>
            <a:off x="9007462" y="9892469"/>
            <a:ext cx="439114" cy="300493"/>
          </a:xfrm>
          <a:custGeom>
            <a:avLst/>
            <a:gdLst>
              <a:gd name="connsiteX0" fmla="*/ 349263 w 439114"/>
              <a:gd name="connsiteY0" fmla="*/ 831 h 300493"/>
              <a:gd name="connsiteX1" fmla="*/ 438163 w 439114"/>
              <a:gd name="connsiteY1" fmla="*/ 273881 h 300493"/>
              <a:gd name="connsiteX2" fmla="*/ 327038 w 439114"/>
              <a:gd name="connsiteY2" fmla="*/ 219906 h 300493"/>
              <a:gd name="connsiteX3" fmla="*/ 13 w 439114"/>
              <a:gd name="connsiteY3" fmla="*/ 83381 h 300493"/>
              <a:gd name="connsiteX4" fmla="*/ 339738 w 439114"/>
              <a:gd name="connsiteY4" fmla="*/ 238956 h 300493"/>
              <a:gd name="connsiteX5" fmla="*/ 438163 w 439114"/>
              <a:gd name="connsiteY5" fmla="*/ 299281 h 300493"/>
              <a:gd name="connsiteX6" fmla="*/ 387363 w 439114"/>
              <a:gd name="connsiteY6" fmla="*/ 191331 h 300493"/>
              <a:gd name="connsiteX7" fmla="*/ 349263 w 439114"/>
              <a:gd name="connsiteY7" fmla="*/ 831 h 30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114" h="300493">
                <a:moveTo>
                  <a:pt x="349263" y="831"/>
                </a:moveTo>
                <a:cubicBezTo>
                  <a:pt x="357730" y="14589"/>
                  <a:pt x="441867" y="237369"/>
                  <a:pt x="438163" y="273881"/>
                </a:cubicBezTo>
                <a:cubicBezTo>
                  <a:pt x="434459" y="310393"/>
                  <a:pt x="400063" y="251656"/>
                  <a:pt x="327038" y="219906"/>
                </a:cubicBezTo>
                <a:cubicBezTo>
                  <a:pt x="254013" y="188156"/>
                  <a:pt x="-2104" y="80206"/>
                  <a:pt x="13" y="83381"/>
                </a:cubicBezTo>
                <a:cubicBezTo>
                  <a:pt x="2130" y="86556"/>
                  <a:pt x="266713" y="202973"/>
                  <a:pt x="339738" y="238956"/>
                </a:cubicBezTo>
                <a:cubicBezTo>
                  <a:pt x="412763" y="274939"/>
                  <a:pt x="430226" y="307218"/>
                  <a:pt x="438163" y="299281"/>
                </a:cubicBezTo>
                <a:cubicBezTo>
                  <a:pt x="446100" y="291344"/>
                  <a:pt x="402180" y="234723"/>
                  <a:pt x="387363" y="191331"/>
                </a:cubicBezTo>
                <a:cubicBezTo>
                  <a:pt x="372546" y="147939"/>
                  <a:pt x="340796" y="-12927"/>
                  <a:pt x="349263" y="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634F9C51-A9F5-4EB5-9DD6-A5F299CAD211}"/>
              </a:ext>
            </a:extLst>
          </p:cNvPr>
          <p:cNvSpPr/>
          <p:nvPr/>
        </p:nvSpPr>
        <p:spPr>
          <a:xfrm>
            <a:off x="9448670" y="9972667"/>
            <a:ext cx="89067" cy="1034718"/>
          </a:xfrm>
          <a:custGeom>
            <a:avLst/>
            <a:gdLst>
              <a:gd name="connsiteX0" fmla="*/ 89030 w 89067"/>
              <a:gd name="connsiteY0" fmla="*/ 8 h 1034718"/>
              <a:gd name="connsiteX1" fmla="*/ 38230 w 89067"/>
              <a:gd name="connsiteY1" fmla="*/ 269883 h 1034718"/>
              <a:gd name="connsiteX2" fmla="*/ 69980 w 89067"/>
              <a:gd name="connsiteY2" fmla="*/ 365133 h 1034718"/>
              <a:gd name="connsiteX3" fmla="*/ 69980 w 89067"/>
              <a:gd name="connsiteY3" fmla="*/ 282583 h 1034718"/>
              <a:gd name="connsiteX4" fmla="*/ 35055 w 89067"/>
              <a:gd name="connsiteY4" fmla="*/ 473083 h 1034718"/>
              <a:gd name="connsiteX5" fmla="*/ 41405 w 89067"/>
              <a:gd name="connsiteY5" fmla="*/ 654058 h 1034718"/>
              <a:gd name="connsiteX6" fmla="*/ 130 w 89067"/>
              <a:gd name="connsiteY6" fmla="*/ 1022358 h 1034718"/>
              <a:gd name="connsiteX7" fmla="*/ 28705 w 89067"/>
              <a:gd name="connsiteY7" fmla="*/ 876308 h 1034718"/>
              <a:gd name="connsiteX8" fmla="*/ 38230 w 89067"/>
              <a:gd name="connsiteY8" fmla="*/ 196858 h 1034718"/>
              <a:gd name="connsiteX9" fmla="*/ 28705 w 89067"/>
              <a:gd name="connsiteY9" fmla="*/ 279408 h 1034718"/>
              <a:gd name="connsiteX10" fmla="*/ 89030 w 89067"/>
              <a:gd name="connsiteY10" fmla="*/ 8 h 103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067" h="1034718">
                <a:moveTo>
                  <a:pt x="89030" y="8"/>
                </a:moveTo>
                <a:cubicBezTo>
                  <a:pt x="90617" y="-1579"/>
                  <a:pt x="41405" y="209029"/>
                  <a:pt x="38230" y="269883"/>
                </a:cubicBezTo>
                <a:cubicBezTo>
                  <a:pt x="35055" y="330737"/>
                  <a:pt x="64688" y="363016"/>
                  <a:pt x="69980" y="365133"/>
                </a:cubicBezTo>
                <a:cubicBezTo>
                  <a:pt x="75272" y="367250"/>
                  <a:pt x="75801" y="264591"/>
                  <a:pt x="69980" y="282583"/>
                </a:cubicBezTo>
                <a:cubicBezTo>
                  <a:pt x="64159" y="300575"/>
                  <a:pt x="39817" y="411171"/>
                  <a:pt x="35055" y="473083"/>
                </a:cubicBezTo>
                <a:cubicBezTo>
                  <a:pt x="30292" y="534996"/>
                  <a:pt x="47226" y="562512"/>
                  <a:pt x="41405" y="654058"/>
                </a:cubicBezTo>
                <a:cubicBezTo>
                  <a:pt x="35584" y="745604"/>
                  <a:pt x="2247" y="985316"/>
                  <a:pt x="130" y="1022358"/>
                </a:cubicBezTo>
                <a:cubicBezTo>
                  <a:pt x="-1987" y="1059400"/>
                  <a:pt x="22355" y="1013891"/>
                  <a:pt x="28705" y="876308"/>
                </a:cubicBezTo>
                <a:cubicBezTo>
                  <a:pt x="35055" y="738725"/>
                  <a:pt x="38230" y="296341"/>
                  <a:pt x="38230" y="196858"/>
                </a:cubicBezTo>
                <a:cubicBezTo>
                  <a:pt x="38230" y="97375"/>
                  <a:pt x="21826" y="313275"/>
                  <a:pt x="28705" y="279408"/>
                </a:cubicBezTo>
                <a:cubicBezTo>
                  <a:pt x="35584" y="245541"/>
                  <a:pt x="87443" y="1595"/>
                  <a:pt x="8903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CE564CC0-AF4A-7B0B-0DBB-BAA9B8CF3C50}"/>
              </a:ext>
            </a:extLst>
          </p:cNvPr>
          <p:cNvSpPr/>
          <p:nvPr/>
        </p:nvSpPr>
        <p:spPr>
          <a:xfrm>
            <a:off x="8704559" y="9884370"/>
            <a:ext cx="815628" cy="368897"/>
          </a:xfrm>
          <a:custGeom>
            <a:avLst/>
            <a:gdLst>
              <a:gd name="connsiteX0" fmla="*/ 39391 w 815628"/>
              <a:gd name="connsiteY0" fmla="*/ 24805 h 368897"/>
              <a:gd name="connsiteX1" fmla="*/ 93366 w 815628"/>
              <a:gd name="connsiteY1" fmla="*/ 31155 h 368897"/>
              <a:gd name="connsiteX2" fmla="*/ 620416 w 815628"/>
              <a:gd name="connsiteY2" fmla="*/ 288330 h 368897"/>
              <a:gd name="connsiteX3" fmla="*/ 502941 w 815628"/>
              <a:gd name="connsiteY3" fmla="*/ 269280 h 368897"/>
              <a:gd name="connsiteX4" fmla="*/ 810916 w 815628"/>
              <a:gd name="connsiteY4" fmla="*/ 367705 h 368897"/>
              <a:gd name="connsiteX5" fmla="*/ 677566 w 815628"/>
              <a:gd name="connsiteY5" fmla="*/ 316905 h 368897"/>
              <a:gd name="connsiteX6" fmla="*/ 515641 w 815628"/>
              <a:gd name="connsiteY6" fmla="*/ 215305 h 368897"/>
              <a:gd name="connsiteX7" fmla="*/ 39391 w 815628"/>
              <a:gd name="connsiteY7" fmla="*/ 24805 h 36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628" h="368897">
                <a:moveTo>
                  <a:pt x="39391" y="24805"/>
                </a:moveTo>
                <a:cubicBezTo>
                  <a:pt x="-30988" y="-5887"/>
                  <a:pt x="-3472" y="-12766"/>
                  <a:pt x="93366" y="31155"/>
                </a:cubicBezTo>
                <a:cubicBezTo>
                  <a:pt x="190204" y="75076"/>
                  <a:pt x="552154" y="248643"/>
                  <a:pt x="620416" y="288330"/>
                </a:cubicBezTo>
                <a:cubicBezTo>
                  <a:pt x="688678" y="328017"/>
                  <a:pt x="471191" y="256051"/>
                  <a:pt x="502941" y="269280"/>
                </a:cubicBezTo>
                <a:cubicBezTo>
                  <a:pt x="534691" y="282509"/>
                  <a:pt x="781812" y="359768"/>
                  <a:pt x="810916" y="367705"/>
                </a:cubicBezTo>
                <a:cubicBezTo>
                  <a:pt x="840020" y="375642"/>
                  <a:pt x="726778" y="342305"/>
                  <a:pt x="677566" y="316905"/>
                </a:cubicBezTo>
                <a:cubicBezTo>
                  <a:pt x="628354" y="291505"/>
                  <a:pt x="624649" y="265576"/>
                  <a:pt x="515641" y="215305"/>
                </a:cubicBezTo>
                <a:cubicBezTo>
                  <a:pt x="406633" y="165034"/>
                  <a:pt x="109770" y="55497"/>
                  <a:pt x="39391" y="24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2785E7D0-8DB0-A80D-15D6-F4B4BC36FD4B}"/>
              </a:ext>
            </a:extLst>
          </p:cNvPr>
          <p:cNvSpPr/>
          <p:nvPr/>
        </p:nvSpPr>
        <p:spPr>
          <a:xfrm>
            <a:off x="8413133" y="9759938"/>
            <a:ext cx="447718" cy="1272750"/>
          </a:xfrm>
          <a:custGeom>
            <a:avLst/>
            <a:gdLst>
              <a:gd name="connsiteX0" fmla="*/ 617 w 447718"/>
              <a:gd name="connsiteY0" fmla="*/ 12 h 1272750"/>
              <a:gd name="connsiteX1" fmla="*/ 299067 w 447718"/>
              <a:gd name="connsiteY1" fmla="*/ 425462 h 1272750"/>
              <a:gd name="connsiteX2" fmla="*/ 216517 w 447718"/>
              <a:gd name="connsiteY2" fmla="*/ 333387 h 1272750"/>
              <a:gd name="connsiteX3" fmla="*/ 283192 w 447718"/>
              <a:gd name="connsiteY3" fmla="*/ 555637 h 1272750"/>
              <a:gd name="connsiteX4" fmla="*/ 245092 w 447718"/>
              <a:gd name="connsiteY4" fmla="*/ 482612 h 1272750"/>
              <a:gd name="connsiteX5" fmla="*/ 368917 w 447718"/>
              <a:gd name="connsiteY5" fmla="*/ 762012 h 1272750"/>
              <a:gd name="connsiteX6" fmla="*/ 321292 w 447718"/>
              <a:gd name="connsiteY6" fmla="*/ 704862 h 1272750"/>
              <a:gd name="connsiteX7" fmla="*/ 445117 w 447718"/>
              <a:gd name="connsiteY7" fmla="*/ 1270012 h 1272750"/>
              <a:gd name="connsiteX8" fmla="*/ 391142 w 447718"/>
              <a:gd name="connsiteY8" fmla="*/ 898537 h 1272750"/>
              <a:gd name="connsiteX9" fmla="*/ 226042 w 447718"/>
              <a:gd name="connsiteY9" fmla="*/ 412762 h 1272750"/>
              <a:gd name="connsiteX10" fmla="*/ 617 w 447718"/>
              <a:gd name="connsiteY10" fmla="*/ 12 h 127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7718" h="1272750">
                <a:moveTo>
                  <a:pt x="617" y="12"/>
                </a:moveTo>
                <a:cubicBezTo>
                  <a:pt x="12788" y="2129"/>
                  <a:pt x="263084" y="369900"/>
                  <a:pt x="299067" y="425462"/>
                </a:cubicBezTo>
                <a:cubicBezTo>
                  <a:pt x="335050" y="481025"/>
                  <a:pt x="219163" y="311691"/>
                  <a:pt x="216517" y="333387"/>
                </a:cubicBezTo>
                <a:cubicBezTo>
                  <a:pt x="213871" y="355083"/>
                  <a:pt x="278430" y="530766"/>
                  <a:pt x="283192" y="555637"/>
                </a:cubicBezTo>
                <a:cubicBezTo>
                  <a:pt x="287954" y="580508"/>
                  <a:pt x="230805" y="448216"/>
                  <a:pt x="245092" y="482612"/>
                </a:cubicBezTo>
                <a:cubicBezTo>
                  <a:pt x="259380" y="517008"/>
                  <a:pt x="356217" y="724970"/>
                  <a:pt x="368917" y="762012"/>
                </a:cubicBezTo>
                <a:cubicBezTo>
                  <a:pt x="381617" y="799054"/>
                  <a:pt x="308592" y="620195"/>
                  <a:pt x="321292" y="704862"/>
                </a:cubicBezTo>
                <a:cubicBezTo>
                  <a:pt x="333992" y="789529"/>
                  <a:pt x="433475" y="1237733"/>
                  <a:pt x="445117" y="1270012"/>
                </a:cubicBezTo>
                <a:cubicBezTo>
                  <a:pt x="456759" y="1302291"/>
                  <a:pt x="427654" y="1041412"/>
                  <a:pt x="391142" y="898537"/>
                </a:cubicBezTo>
                <a:cubicBezTo>
                  <a:pt x="354630" y="755662"/>
                  <a:pt x="292717" y="567279"/>
                  <a:pt x="226042" y="412762"/>
                </a:cubicBezTo>
                <a:cubicBezTo>
                  <a:pt x="159367" y="258245"/>
                  <a:pt x="-11554" y="-2105"/>
                  <a:pt x="61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B3D38139-A013-C266-4C6D-3F8D9856136B}"/>
              </a:ext>
            </a:extLst>
          </p:cNvPr>
          <p:cNvSpPr/>
          <p:nvPr/>
        </p:nvSpPr>
        <p:spPr>
          <a:xfrm>
            <a:off x="8496279" y="9980778"/>
            <a:ext cx="336710" cy="1102669"/>
          </a:xfrm>
          <a:custGeom>
            <a:avLst/>
            <a:gdLst>
              <a:gd name="connsiteX0" fmla="*/ 21 w 336710"/>
              <a:gd name="connsiteY0" fmla="*/ 1422 h 1102669"/>
              <a:gd name="connsiteX1" fmla="*/ 104796 w 336710"/>
              <a:gd name="connsiteY1" fmla="*/ 388772 h 1102669"/>
              <a:gd name="connsiteX2" fmla="*/ 107971 w 336710"/>
              <a:gd name="connsiteY2" fmla="*/ 306222 h 1102669"/>
              <a:gd name="connsiteX3" fmla="*/ 222271 w 336710"/>
              <a:gd name="connsiteY3" fmla="*/ 601497 h 1102669"/>
              <a:gd name="connsiteX4" fmla="*/ 196871 w 336710"/>
              <a:gd name="connsiteY4" fmla="*/ 503072 h 1102669"/>
              <a:gd name="connsiteX5" fmla="*/ 333396 w 336710"/>
              <a:gd name="connsiteY5" fmla="*/ 1096797 h 1102669"/>
              <a:gd name="connsiteX6" fmla="*/ 279421 w 336710"/>
              <a:gd name="connsiteY6" fmla="*/ 776122 h 1102669"/>
              <a:gd name="connsiteX7" fmla="*/ 114321 w 336710"/>
              <a:gd name="connsiteY7" fmla="*/ 277647 h 1102669"/>
              <a:gd name="connsiteX8" fmla="*/ 21 w 336710"/>
              <a:gd name="connsiteY8" fmla="*/ 1422 h 110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710" h="1102669">
                <a:moveTo>
                  <a:pt x="21" y="1422"/>
                </a:moveTo>
                <a:cubicBezTo>
                  <a:pt x="-1566" y="19943"/>
                  <a:pt x="86804" y="337972"/>
                  <a:pt x="104796" y="388772"/>
                </a:cubicBezTo>
                <a:cubicBezTo>
                  <a:pt x="122788" y="439572"/>
                  <a:pt x="88392" y="270768"/>
                  <a:pt x="107971" y="306222"/>
                </a:cubicBezTo>
                <a:cubicBezTo>
                  <a:pt x="127550" y="341676"/>
                  <a:pt x="207454" y="568689"/>
                  <a:pt x="222271" y="601497"/>
                </a:cubicBezTo>
                <a:cubicBezTo>
                  <a:pt x="237088" y="634305"/>
                  <a:pt x="178350" y="420522"/>
                  <a:pt x="196871" y="503072"/>
                </a:cubicBezTo>
                <a:cubicBezTo>
                  <a:pt x="215392" y="585622"/>
                  <a:pt x="319638" y="1051289"/>
                  <a:pt x="333396" y="1096797"/>
                </a:cubicBezTo>
                <a:cubicBezTo>
                  <a:pt x="347154" y="1142305"/>
                  <a:pt x="315933" y="912647"/>
                  <a:pt x="279421" y="776122"/>
                </a:cubicBezTo>
                <a:cubicBezTo>
                  <a:pt x="242909" y="639597"/>
                  <a:pt x="159300" y="406234"/>
                  <a:pt x="114321" y="277647"/>
                </a:cubicBezTo>
                <a:cubicBezTo>
                  <a:pt x="69342" y="149060"/>
                  <a:pt x="1608" y="-17099"/>
                  <a:pt x="21" y="1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F97E731F-2BCC-8025-7FE5-16DD2E40C208}"/>
              </a:ext>
            </a:extLst>
          </p:cNvPr>
          <p:cNvSpPr/>
          <p:nvPr/>
        </p:nvSpPr>
        <p:spPr>
          <a:xfrm>
            <a:off x="8930251" y="10015430"/>
            <a:ext cx="560052" cy="941716"/>
          </a:xfrm>
          <a:custGeom>
            <a:avLst/>
            <a:gdLst>
              <a:gd name="connsiteX0" fmla="*/ 1024 w 560052"/>
              <a:gd name="connsiteY0" fmla="*/ 1695 h 941716"/>
              <a:gd name="connsiteX1" fmla="*/ 388374 w 560052"/>
              <a:gd name="connsiteY1" fmla="*/ 465245 h 941716"/>
              <a:gd name="connsiteX2" fmla="*/ 391549 w 560052"/>
              <a:gd name="connsiteY2" fmla="*/ 316020 h 941716"/>
              <a:gd name="connsiteX3" fmla="*/ 388374 w 560052"/>
              <a:gd name="connsiteY3" fmla="*/ 512870 h 941716"/>
              <a:gd name="connsiteX4" fmla="*/ 559824 w 560052"/>
              <a:gd name="connsiteY4" fmla="*/ 941495 h 941716"/>
              <a:gd name="connsiteX5" fmla="*/ 347099 w 560052"/>
              <a:gd name="connsiteY5" fmla="*/ 452545 h 941716"/>
              <a:gd name="connsiteX6" fmla="*/ 350274 w 560052"/>
              <a:gd name="connsiteY6" fmla="*/ 782745 h 941716"/>
              <a:gd name="connsiteX7" fmla="*/ 296299 w 560052"/>
              <a:gd name="connsiteY7" fmla="*/ 928795 h 941716"/>
              <a:gd name="connsiteX8" fmla="*/ 305824 w 560052"/>
              <a:gd name="connsiteY8" fmla="*/ 792270 h 941716"/>
              <a:gd name="connsiteX9" fmla="*/ 340749 w 560052"/>
              <a:gd name="connsiteY9" fmla="*/ 446195 h 941716"/>
              <a:gd name="connsiteX10" fmla="*/ 372499 w 560052"/>
              <a:gd name="connsiteY10" fmla="*/ 544620 h 941716"/>
              <a:gd name="connsiteX11" fmla="*/ 204224 w 560052"/>
              <a:gd name="connsiteY11" fmla="*/ 290620 h 941716"/>
              <a:gd name="connsiteX12" fmla="*/ 350274 w 560052"/>
              <a:gd name="connsiteY12" fmla="*/ 331895 h 941716"/>
              <a:gd name="connsiteX13" fmla="*/ 137549 w 560052"/>
              <a:gd name="connsiteY13" fmla="*/ 87420 h 941716"/>
              <a:gd name="connsiteX14" fmla="*/ 270899 w 560052"/>
              <a:gd name="connsiteY14" fmla="*/ 300145 h 941716"/>
              <a:gd name="connsiteX15" fmla="*/ 1024 w 560052"/>
              <a:gd name="connsiteY15" fmla="*/ 1695 h 94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0052" h="941716">
                <a:moveTo>
                  <a:pt x="1024" y="1695"/>
                </a:moveTo>
                <a:cubicBezTo>
                  <a:pt x="20603" y="29212"/>
                  <a:pt x="323286" y="412857"/>
                  <a:pt x="388374" y="465245"/>
                </a:cubicBezTo>
                <a:cubicBezTo>
                  <a:pt x="453462" y="517633"/>
                  <a:pt x="391549" y="308083"/>
                  <a:pt x="391549" y="316020"/>
                </a:cubicBezTo>
                <a:cubicBezTo>
                  <a:pt x="391549" y="323957"/>
                  <a:pt x="360328" y="408624"/>
                  <a:pt x="388374" y="512870"/>
                </a:cubicBezTo>
                <a:cubicBezTo>
                  <a:pt x="416420" y="617116"/>
                  <a:pt x="566703" y="951549"/>
                  <a:pt x="559824" y="941495"/>
                </a:cubicBezTo>
                <a:cubicBezTo>
                  <a:pt x="552945" y="931441"/>
                  <a:pt x="382024" y="479003"/>
                  <a:pt x="347099" y="452545"/>
                </a:cubicBezTo>
                <a:cubicBezTo>
                  <a:pt x="312174" y="426087"/>
                  <a:pt x="358741" y="703370"/>
                  <a:pt x="350274" y="782745"/>
                </a:cubicBezTo>
                <a:cubicBezTo>
                  <a:pt x="341807" y="862120"/>
                  <a:pt x="303707" y="927208"/>
                  <a:pt x="296299" y="928795"/>
                </a:cubicBezTo>
                <a:cubicBezTo>
                  <a:pt x="288891" y="930382"/>
                  <a:pt x="298416" y="872703"/>
                  <a:pt x="305824" y="792270"/>
                </a:cubicBezTo>
                <a:cubicBezTo>
                  <a:pt x="313232" y="711837"/>
                  <a:pt x="329637" y="487470"/>
                  <a:pt x="340749" y="446195"/>
                </a:cubicBezTo>
                <a:cubicBezTo>
                  <a:pt x="351861" y="404920"/>
                  <a:pt x="395253" y="570549"/>
                  <a:pt x="372499" y="544620"/>
                </a:cubicBezTo>
                <a:cubicBezTo>
                  <a:pt x="349745" y="518691"/>
                  <a:pt x="207928" y="326074"/>
                  <a:pt x="204224" y="290620"/>
                </a:cubicBezTo>
                <a:cubicBezTo>
                  <a:pt x="200520" y="255166"/>
                  <a:pt x="361387" y="365762"/>
                  <a:pt x="350274" y="331895"/>
                </a:cubicBezTo>
                <a:cubicBezTo>
                  <a:pt x="339162" y="298028"/>
                  <a:pt x="150778" y="92712"/>
                  <a:pt x="137549" y="87420"/>
                </a:cubicBezTo>
                <a:cubicBezTo>
                  <a:pt x="124320" y="82128"/>
                  <a:pt x="293124" y="309670"/>
                  <a:pt x="270899" y="300145"/>
                </a:cubicBezTo>
                <a:cubicBezTo>
                  <a:pt x="248674" y="290620"/>
                  <a:pt x="-18555" y="-25822"/>
                  <a:pt x="1024" y="1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A49F724A-BFF1-B89B-456B-97650E3DB881}"/>
              </a:ext>
            </a:extLst>
          </p:cNvPr>
          <p:cNvSpPr/>
          <p:nvPr/>
        </p:nvSpPr>
        <p:spPr>
          <a:xfrm>
            <a:off x="9304945" y="10485330"/>
            <a:ext cx="262181" cy="1210228"/>
          </a:xfrm>
          <a:custGeom>
            <a:avLst/>
            <a:gdLst>
              <a:gd name="connsiteX0" fmla="*/ 980 w 262181"/>
              <a:gd name="connsiteY0" fmla="*/ 11220 h 1210228"/>
              <a:gd name="connsiteX1" fmla="*/ 169255 w 262181"/>
              <a:gd name="connsiteY1" fmla="*/ 601770 h 1210228"/>
              <a:gd name="connsiteX2" fmla="*/ 153380 w 262181"/>
              <a:gd name="connsiteY2" fmla="*/ 560495 h 1210228"/>
              <a:gd name="connsiteX3" fmla="*/ 258155 w 262181"/>
              <a:gd name="connsiteY3" fmla="*/ 1201845 h 1210228"/>
              <a:gd name="connsiteX4" fmla="*/ 980 w 262181"/>
              <a:gd name="connsiteY4" fmla="*/ 11220 h 121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81" h="1210228">
                <a:moveTo>
                  <a:pt x="980" y="11220"/>
                </a:moveTo>
                <a:cubicBezTo>
                  <a:pt x="-13837" y="-88792"/>
                  <a:pt x="143855" y="510224"/>
                  <a:pt x="169255" y="601770"/>
                </a:cubicBezTo>
                <a:cubicBezTo>
                  <a:pt x="194655" y="693316"/>
                  <a:pt x="138563" y="460483"/>
                  <a:pt x="153380" y="560495"/>
                </a:cubicBezTo>
                <a:cubicBezTo>
                  <a:pt x="168197" y="660507"/>
                  <a:pt x="285142" y="1289687"/>
                  <a:pt x="258155" y="1201845"/>
                </a:cubicBezTo>
                <a:cubicBezTo>
                  <a:pt x="231168" y="1114003"/>
                  <a:pt x="15797" y="111232"/>
                  <a:pt x="980" y="11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E046C76C-663F-A50D-C2D2-AF083C2998D0}"/>
              </a:ext>
            </a:extLst>
          </p:cNvPr>
          <p:cNvSpPr/>
          <p:nvPr/>
        </p:nvSpPr>
        <p:spPr>
          <a:xfrm>
            <a:off x="9369392" y="10619493"/>
            <a:ext cx="204200" cy="1056503"/>
          </a:xfrm>
          <a:custGeom>
            <a:avLst/>
            <a:gdLst>
              <a:gd name="connsiteX0" fmla="*/ 33 w 204200"/>
              <a:gd name="connsiteY0" fmla="*/ 882 h 1056503"/>
              <a:gd name="connsiteX1" fmla="*/ 130208 w 204200"/>
              <a:gd name="connsiteY1" fmla="*/ 512057 h 1056503"/>
              <a:gd name="connsiteX2" fmla="*/ 136558 w 204200"/>
              <a:gd name="connsiteY2" fmla="*/ 467607 h 1056503"/>
              <a:gd name="connsiteX3" fmla="*/ 203233 w 204200"/>
              <a:gd name="connsiteY3" fmla="*/ 1039107 h 1056503"/>
              <a:gd name="connsiteX4" fmla="*/ 171483 w 204200"/>
              <a:gd name="connsiteY4" fmla="*/ 861307 h 1056503"/>
              <a:gd name="connsiteX5" fmla="*/ 107983 w 204200"/>
              <a:gd name="connsiteY5" fmla="*/ 378707 h 1056503"/>
              <a:gd name="connsiteX6" fmla="*/ 117508 w 204200"/>
              <a:gd name="connsiteY6" fmla="*/ 388232 h 1056503"/>
              <a:gd name="connsiteX7" fmla="*/ 33 w 204200"/>
              <a:gd name="connsiteY7" fmla="*/ 882 h 105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200" h="1056503">
                <a:moveTo>
                  <a:pt x="33" y="882"/>
                </a:moveTo>
                <a:cubicBezTo>
                  <a:pt x="2150" y="21519"/>
                  <a:pt x="107454" y="434270"/>
                  <a:pt x="130208" y="512057"/>
                </a:cubicBezTo>
                <a:cubicBezTo>
                  <a:pt x="152962" y="589844"/>
                  <a:pt x="124387" y="379765"/>
                  <a:pt x="136558" y="467607"/>
                </a:cubicBezTo>
                <a:cubicBezTo>
                  <a:pt x="148729" y="555449"/>
                  <a:pt x="197412" y="973490"/>
                  <a:pt x="203233" y="1039107"/>
                </a:cubicBezTo>
                <a:cubicBezTo>
                  <a:pt x="209054" y="1104724"/>
                  <a:pt x="187358" y="971374"/>
                  <a:pt x="171483" y="861307"/>
                </a:cubicBezTo>
                <a:cubicBezTo>
                  <a:pt x="155608" y="751240"/>
                  <a:pt x="116979" y="457553"/>
                  <a:pt x="107983" y="378707"/>
                </a:cubicBezTo>
                <a:cubicBezTo>
                  <a:pt x="98987" y="299861"/>
                  <a:pt x="137616" y="448557"/>
                  <a:pt x="117508" y="388232"/>
                </a:cubicBezTo>
                <a:cubicBezTo>
                  <a:pt x="97400" y="327907"/>
                  <a:pt x="-2084" y="-19755"/>
                  <a:pt x="33" y="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CAB035BF-B3AF-5B67-5CEC-C98FDE877A23}"/>
              </a:ext>
            </a:extLst>
          </p:cNvPr>
          <p:cNvSpPr/>
          <p:nvPr/>
        </p:nvSpPr>
        <p:spPr>
          <a:xfrm>
            <a:off x="8703170" y="10912261"/>
            <a:ext cx="307837" cy="792532"/>
          </a:xfrm>
          <a:custGeom>
            <a:avLst/>
            <a:gdLst>
              <a:gd name="connsiteX0" fmla="*/ 196355 w 307837"/>
              <a:gd name="connsiteY0" fmla="*/ 214 h 792532"/>
              <a:gd name="connsiteX1" fmla="*/ 78880 w 307837"/>
              <a:gd name="connsiteY1" fmla="*/ 235164 h 792532"/>
              <a:gd name="connsiteX2" fmla="*/ 158255 w 307837"/>
              <a:gd name="connsiteY2" fmla="*/ 200239 h 792532"/>
              <a:gd name="connsiteX3" fmla="*/ 88405 w 307837"/>
              <a:gd name="connsiteY3" fmla="*/ 285964 h 792532"/>
              <a:gd name="connsiteX4" fmla="*/ 88405 w 307837"/>
              <a:gd name="connsiteY4" fmla="*/ 463764 h 792532"/>
              <a:gd name="connsiteX5" fmla="*/ 110630 w 307837"/>
              <a:gd name="connsiteY5" fmla="*/ 470114 h 792532"/>
              <a:gd name="connsiteX6" fmla="*/ 307480 w 307837"/>
              <a:gd name="connsiteY6" fmla="*/ 733639 h 792532"/>
              <a:gd name="connsiteX7" fmla="*/ 155080 w 307837"/>
              <a:gd name="connsiteY7" fmla="*/ 660614 h 792532"/>
              <a:gd name="connsiteX8" fmla="*/ 5855 w 307837"/>
              <a:gd name="connsiteY8" fmla="*/ 784439 h 792532"/>
              <a:gd name="connsiteX9" fmla="*/ 37605 w 307837"/>
              <a:gd name="connsiteY9" fmla="*/ 387564 h 792532"/>
              <a:gd name="connsiteX10" fmla="*/ 107455 w 307837"/>
              <a:gd name="connsiteY10" fmla="*/ 251039 h 792532"/>
              <a:gd name="connsiteX11" fmla="*/ 155080 w 307837"/>
              <a:gd name="connsiteY11" fmla="*/ 193889 h 792532"/>
              <a:gd name="connsiteX12" fmla="*/ 196355 w 307837"/>
              <a:gd name="connsiteY12" fmla="*/ 214 h 79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7837" h="792532">
                <a:moveTo>
                  <a:pt x="196355" y="214"/>
                </a:moveTo>
                <a:cubicBezTo>
                  <a:pt x="183655" y="7093"/>
                  <a:pt x="85230" y="201827"/>
                  <a:pt x="78880" y="235164"/>
                </a:cubicBezTo>
                <a:cubicBezTo>
                  <a:pt x="72530" y="268502"/>
                  <a:pt x="156668" y="191772"/>
                  <a:pt x="158255" y="200239"/>
                </a:cubicBezTo>
                <a:cubicBezTo>
                  <a:pt x="159842" y="208706"/>
                  <a:pt x="100047" y="242043"/>
                  <a:pt x="88405" y="285964"/>
                </a:cubicBezTo>
                <a:cubicBezTo>
                  <a:pt x="76763" y="329885"/>
                  <a:pt x="84701" y="433072"/>
                  <a:pt x="88405" y="463764"/>
                </a:cubicBezTo>
                <a:cubicBezTo>
                  <a:pt x="92109" y="494456"/>
                  <a:pt x="74117" y="425135"/>
                  <a:pt x="110630" y="470114"/>
                </a:cubicBezTo>
                <a:cubicBezTo>
                  <a:pt x="147142" y="515093"/>
                  <a:pt x="300072" y="701889"/>
                  <a:pt x="307480" y="733639"/>
                </a:cubicBezTo>
                <a:cubicBezTo>
                  <a:pt x="314888" y="765389"/>
                  <a:pt x="205351" y="652147"/>
                  <a:pt x="155080" y="660614"/>
                </a:cubicBezTo>
                <a:cubicBezTo>
                  <a:pt x="104809" y="669081"/>
                  <a:pt x="25434" y="829947"/>
                  <a:pt x="5855" y="784439"/>
                </a:cubicBezTo>
                <a:cubicBezTo>
                  <a:pt x="-13724" y="738931"/>
                  <a:pt x="20672" y="476464"/>
                  <a:pt x="37605" y="387564"/>
                </a:cubicBezTo>
                <a:cubicBezTo>
                  <a:pt x="54538" y="298664"/>
                  <a:pt x="87876" y="283318"/>
                  <a:pt x="107455" y="251039"/>
                </a:cubicBezTo>
                <a:cubicBezTo>
                  <a:pt x="127034" y="218760"/>
                  <a:pt x="138147" y="234106"/>
                  <a:pt x="155080" y="193889"/>
                </a:cubicBezTo>
                <a:cubicBezTo>
                  <a:pt x="172013" y="153672"/>
                  <a:pt x="209055" y="-6665"/>
                  <a:pt x="196355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088982F2-9FF1-46FA-FE96-B34DD84100DC}"/>
              </a:ext>
            </a:extLst>
          </p:cNvPr>
          <p:cNvSpPr/>
          <p:nvPr/>
        </p:nvSpPr>
        <p:spPr>
          <a:xfrm>
            <a:off x="2567991" y="5405437"/>
            <a:ext cx="331504" cy="1091131"/>
          </a:xfrm>
          <a:custGeom>
            <a:avLst/>
            <a:gdLst>
              <a:gd name="connsiteX0" fmla="*/ 584 w 331504"/>
              <a:gd name="connsiteY0" fmla="*/ 1588 h 1091131"/>
              <a:gd name="connsiteX1" fmla="*/ 194259 w 331504"/>
              <a:gd name="connsiteY1" fmla="*/ 804863 h 1091131"/>
              <a:gd name="connsiteX2" fmla="*/ 187909 w 331504"/>
              <a:gd name="connsiteY2" fmla="*/ 684213 h 1091131"/>
              <a:gd name="connsiteX3" fmla="*/ 330784 w 331504"/>
              <a:gd name="connsiteY3" fmla="*/ 1090613 h 1091131"/>
              <a:gd name="connsiteX4" fmla="*/ 238709 w 331504"/>
              <a:gd name="connsiteY4" fmla="*/ 757238 h 1091131"/>
              <a:gd name="connsiteX5" fmla="*/ 137109 w 331504"/>
              <a:gd name="connsiteY5" fmla="*/ 246063 h 1091131"/>
              <a:gd name="connsiteX6" fmla="*/ 133934 w 331504"/>
              <a:gd name="connsiteY6" fmla="*/ 588963 h 1091131"/>
              <a:gd name="connsiteX7" fmla="*/ 584 w 331504"/>
              <a:gd name="connsiteY7" fmla="*/ 1588 h 109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504" h="1091131">
                <a:moveTo>
                  <a:pt x="584" y="1588"/>
                </a:moveTo>
                <a:cubicBezTo>
                  <a:pt x="10638" y="37571"/>
                  <a:pt x="163038" y="691092"/>
                  <a:pt x="194259" y="804863"/>
                </a:cubicBezTo>
                <a:cubicBezTo>
                  <a:pt x="225480" y="918634"/>
                  <a:pt x="165155" y="636588"/>
                  <a:pt x="187909" y="684213"/>
                </a:cubicBezTo>
                <a:cubicBezTo>
                  <a:pt x="210663" y="731838"/>
                  <a:pt x="322317" y="1078442"/>
                  <a:pt x="330784" y="1090613"/>
                </a:cubicBezTo>
                <a:cubicBezTo>
                  <a:pt x="339251" y="1102784"/>
                  <a:pt x="270988" y="897996"/>
                  <a:pt x="238709" y="757238"/>
                </a:cubicBezTo>
                <a:cubicBezTo>
                  <a:pt x="206430" y="616480"/>
                  <a:pt x="154572" y="274109"/>
                  <a:pt x="137109" y="246063"/>
                </a:cubicBezTo>
                <a:cubicBezTo>
                  <a:pt x="119647" y="218017"/>
                  <a:pt x="154572" y="625476"/>
                  <a:pt x="133934" y="588963"/>
                </a:cubicBezTo>
                <a:cubicBezTo>
                  <a:pt x="113297" y="552451"/>
                  <a:pt x="-9470" y="-34395"/>
                  <a:pt x="584" y="1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9BE89AA5-512A-E70F-4BE3-07B0DB5548BF}"/>
              </a:ext>
            </a:extLst>
          </p:cNvPr>
          <p:cNvSpPr/>
          <p:nvPr/>
        </p:nvSpPr>
        <p:spPr>
          <a:xfrm>
            <a:off x="2374088" y="5357321"/>
            <a:ext cx="175471" cy="1542314"/>
          </a:xfrm>
          <a:custGeom>
            <a:avLst/>
            <a:gdLst>
              <a:gd name="connsiteX0" fmla="*/ 26212 w 175471"/>
              <a:gd name="connsiteY0" fmla="*/ 5254 h 1542314"/>
              <a:gd name="connsiteX1" fmla="*/ 7162 w 175471"/>
              <a:gd name="connsiteY1" fmla="*/ 506904 h 1542314"/>
              <a:gd name="connsiteX2" fmla="*/ 10337 w 175471"/>
              <a:gd name="connsiteY2" fmla="*/ 392604 h 1542314"/>
              <a:gd name="connsiteX3" fmla="*/ 124637 w 175471"/>
              <a:gd name="connsiteY3" fmla="*/ 1072054 h 1542314"/>
              <a:gd name="connsiteX4" fmla="*/ 73837 w 175471"/>
              <a:gd name="connsiteY4" fmla="*/ 945054 h 1542314"/>
              <a:gd name="connsiteX5" fmla="*/ 175437 w 175471"/>
              <a:gd name="connsiteY5" fmla="*/ 1541954 h 1542314"/>
              <a:gd name="connsiteX6" fmla="*/ 61137 w 175471"/>
              <a:gd name="connsiteY6" fmla="*/ 1021254 h 1542314"/>
              <a:gd name="connsiteX7" fmla="*/ 32562 w 175471"/>
              <a:gd name="connsiteY7" fmla="*/ 294179 h 1542314"/>
              <a:gd name="connsiteX8" fmla="*/ 26212 w 175471"/>
              <a:gd name="connsiteY8" fmla="*/ 5254 h 154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471" h="1542314">
                <a:moveTo>
                  <a:pt x="26212" y="5254"/>
                </a:moveTo>
                <a:cubicBezTo>
                  <a:pt x="21979" y="40708"/>
                  <a:pt x="9808" y="442346"/>
                  <a:pt x="7162" y="506904"/>
                </a:cubicBezTo>
                <a:cubicBezTo>
                  <a:pt x="4516" y="571462"/>
                  <a:pt x="-9242" y="298412"/>
                  <a:pt x="10337" y="392604"/>
                </a:cubicBezTo>
                <a:cubicBezTo>
                  <a:pt x="29916" y="486796"/>
                  <a:pt x="114054" y="979979"/>
                  <a:pt x="124637" y="1072054"/>
                </a:cubicBezTo>
                <a:cubicBezTo>
                  <a:pt x="135220" y="1164129"/>
                  <a:pt x="65370" y="866737"/>
                  <a:pt x="73837" y="945054"/>
                </a:cubicBezTo>
                <a:cubicBezTo>
                  <a:pt x="82304" y="1023371"/>
                  <a:pt x="177554" y="1529254"/>
                  <a:pt x="175437" y="1541954"/>
                </a:cubicBezTo>
                <a:cubicBezTo>
                  <a:pt x="173320" y="1554654"/>
                  <a:pt x="84949" y="1229216"/>
                  <a:pt x="61137" y="1021254"/>
                </a:cubicBezTo>
                <a:cubicBezTo>
                  <a:pt x="37325" y="813292"/>
                  <a:pt x="34149" y="469333"/>
                  <a:pt x="32562" y="294179"/>
                </a:cubicBezTo>
                <a:cubicBezTo>
                  <a:pt x="30975" y="119025"/>
                  <a:pt x="30445" y="-30200"/>
                  <a:pt x="26212" y="5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120DCE37-B4F0-4D73-081E-C48820AD74CA}"/>
              </a:ext>
            </a:extLst>
          </p:cNvPr>
          <p:cNvSpPr/>
          <p:nvPr/>
        </p:nvSpPr>
        <p:spPr>
          <a:xfrm>
            <a:off x="1587648" y="5524356"/>
            <a:ext cx="447535" cy="307957"/>
          </a:xfrm>
          <a:custGeom>
            <a:avLst/>
            <a:gdLst>
              <a:gd name="connsiteX0" fmla="*/ 447527 w 447535"/>
              <a:gd name="connsiteY0" fmla="*/ 144 h 307957"/>
              <a:gd name="connsiteX1" fmla="*/ 6202 w 447535"/>
              <a:gd name="connsiteY1" fmla="*/ 304944 h 307957"/>
              <a:gd name="connsiteX2" fmla="*/ 177652 w 447535"/>
              <a:gd name="connsiteY2" fmla="*/ 162069 h 307957"/>
              <a:gd name="connsiteX3" fmla="*/ 18902 w 447535"/>
              <a:gd name="connsiteY3" fmla="*/ 263669 h 307957"/>
              <a:gd name="connsiteX4" fmla="*/ 447527 w 447535"/>
              <a:gd name="connsiteY4" fmla="*/ 144 h 30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35" h="307957">
                <a:moveTo>
                  <a:pt x="447527" y="144"/>
                </a:moveTo>
                <a:cubicBezTo>
                  <a:pt x="445410" y="7023"/>
                  <a:pt x="51181" y="277957"/>
                  <a:pt x="6202" y="304944"/>
                </a:cubicBezTo>
                <a:cubicBezTo>
                  <a:pt x="-38777" y="331931"/>
                  <a:pt x="175535" y="168948"/>
                  <a:pt x="177652" y="162069"/>
                </a:cubicBezTo>
                <a:cubicBezTo>
                  <a:pt x="179769" y="155190"/>
                  <a:pt x="-32427" y="292773"/>
                  <a:pt x="18902" y="263669"/>
                </a:cubicBezTo>
                <a:cubicBezTo>
                  <a:pt x="70231" y="234565"/>
                  <a:pt x="449644" y="-6735"/>
                  <a:pt x="447527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E2330B02-F96B-1809-8056-C0E3CD31E1A1}"/>
              </a:ext>
            </a:extLst>
          </p:cNvPr>
          <p:cNvSpPr/>
          <p:nvPr/>
        </p:nvSpPr>
        <p:spPr>
          <a:xfrm>
            <a:off x="1949750" y="5470079"/>
            <a:ext cx="345803" cy="1045106"/>
          </a:xfrm>
          <a:custGeom>
            <a:avLst/>
            <a:gdLst>
              <a:gd name="connsiteX0" fmla="*/ 253700 w 345803"/>
              <a:gd name="connsiteY0" fmla="*/ 446 h 1045106"/>
              <a:gd name="connsiteX1" fmla="*/ 329900 w 345803"/>
              <a:gd name="connsiteY1" fmla="*/ 156021 h 1045106"/>
              <a:gd name="connsiteX2" fmla="*/ 326725 w 345803"/>
              <a:gd name="connsiteY2" fmla="*/ 209996 h 1045106"/>
              <a:gd name="connsiteX3" fmla="*/ 129875 w 345803"/>
              <a:gd name="connsiteY3" fmla="*/ 521146 h 1045106"/>
              <a:gd name="connsiteX4" fmla="*/ 183850 w 345803"/>
              <a:gd name="connsiteY4" fmla="*/ 495746 h 1045106"/>
              <a:gd name="connsiteX5" fmla="*/ 15575 w 345803"/>
              <a:gd name="connsiteY5" fmla="*/ 870396 h 1045106"/>
              <a:gd name="connsiteX6" fmla="*/ 9225 w 345803"/>
              <a:gd name="connsiteY6" fmla="*/ 1045021 h 1045106"/>
              <a:gd name="connsiteX7" fmla="*/ 31450 w 345803"/>
              <a:gd name="connsiteY7" fmla="*/ 851346 h 1045106"/>
              <a:gd name="connsiteX8" fmla="*/ 294975 w 345803"/>
              <a:gd name="connsiteY8" fmla="*/ 311596 h 1045106"/>
              <a:gd name="connsiteX9" fmla="*/ 187025 w 345803"/>
              <a:gd name="connsiteY9" fmla="*/ 429071 h 1045106"/>
              <a:gd name="connsiteX10" fmla="*/ 317200 w 345803"/>
              <a:gd name="connsiteY10" fmla="*/ 209996 h 1045106"/>
              <a:gd name="connsiteX11" fmla="*/ 253700 w 345803"/>
              <a:gd name="connsiteY11" fmla="*/ 446 h 104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803" h="1045106">
                <a:moveTo>
                  <a:pt x="253700" y="446"/>
                </a:moveTo>
                <a:cubicBezTo>
                  <a:pt x="255817" y="-8550"/>
                  <a:pt x="317729" y="121096"/>
                  <a:pt x="329900" y="156021"/>
                </a:cubicBezTo>
                <a:cubicBezTo>
                  <a:pt x="342071" y="190946"/>
                  <a:pt x="360062" y="149142"/>
                  <a:pt x="326725" y="209996"/>
                </a:cubicBezTo>
                <a:cubicBezTo>
                  <a:pt x="293388" y="270850"/>
                  <a:pt x="153687" y="473521"/>
                  <a:pt x="129875" y="521146"/>
                </a:cubicBezTo>
                <a:cubicBezTo>
                  <a:pt x="106062" y="568771"/>
                  <a:pt x="202900" y="437538"/>
                  <a:pt x="183850" y="495746"/>
                </a:cubicBezTo>
                <a:cubicBezTo>
                  <a:pt x="164800" y="553954"/>
                  <a:pt x="44679" y="778850"/>
                  <a:pt x="15575" y="870396"/>
                </a:cubicBezTo>
                <a:cubicBezTo>
                  <a:pt x="-13529" y="961942"/>
                  <a:pt x="6579" y="1048196"/>
                  <a:pt x="9225" y="1045021"/>
                </a:cubicBezTo>
                <a:cubicBezTo>
                  <a:pt x="11871" y="1041846"/>
                  <a:pt x="-16175" y="973584"/>
                  <a:pt x="31450" y="851346"/>
                </a:cubicBezTo>
                <a:cubicBezTo>
                  <a:pt x="79075" y="729108"/>
                  <a:pt x="269046" y="381975"/>
                  <a:pt x="294975" y="311596"/>
                </a:cubicBezTo>
                <a:cubicBezTo>
                  <a:pt x="320904" y="241217"/>
                  <a:pt x="183321" y="446004"/>
                  <a:pt x="187025" y="429071"/>
                </a:cubicBezTo>
                <a:cubicBezTo>
                  <a:pt x="190729" y="412138"/>
                  <a:pt x="303442" y="280904"/>
                  <a:pt x="317200" y="209996"/>
                </a:cubicBezTo>
                <a:cubicBezTo>
                  <a:pt x="330958" y="139088"/>
                  <a:pt x="251583" y="9442"/>
                  <a:pt x="253700" y="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40282FAA-60C8-E549-CFAA-82D04238AFF4}"/>
              </a:ext>
            </a:extLst>
          </p:cNvPr>
          <p:cNvSpPr/>
          <p:nvPr/>
        </p:nvSpPr>
        <p:spPr>
          <a:xfrm>
            <a:off x="1216325" y="6200519"/>
            <a:ext cx="104615" cy="1160514"/>
          </a:xfrm>
          <a:custGeom>
            <a:avLst/>
            <a:gdLst>
              <a:gd name="connsiteX0" fmla="*/ 104475 w 104615"/>
              <a:gd name="connsiteY0" fmla="*/ 256 h 1160514"/>
              <a:gd name="connsiteX1" fmla="*/ 50500 w 104615"/>
              <a:gd name="connsiteY1" fmla="*/ 705106 h 1160514"/>
              <a:gd name="connsiteX2" fmla="*/ 37800 w 104615"/>
              <a:gd name="connsiteY2" fmla="*/ 676531 h 1160514"/>
              <a:gd name="connsiteX3" fmla="*/ 2875 w 104615"/>
              <a:gd name="connsiteY3" fmla="*/ 1159131 h 1160514"/>
              <a:gd name="connsiteX4" fmla="*/ 9225 w 104615"/>
              <a:gd name="connsiteY4" fmla="*/ 803531 h 1160514"/>
              <a:gd name="connsiteX5" fmla="*/ 66375 w 104615"/>
              <a:gd name="connsiteY5" fmla="*/ 257431 h 1160514"/>
              <a:gd name="connsiteX6" fmla="*/ 66375 w 104615"/>
              <a:gd name="connsiteY6" fmla="*/ 619381 h 1160514"/>
              <a:gd name="connsiteX7" fmla="*/ 104475 w 104615"/>
              <a:gd name="connsiteY7" fmla="*/ 256 h 116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615" h="1160514">
                <a:moveTo>
                  <a:pt x="104475" y="256"/>
                </a:moveTo>
                <a:cubicBezTo>
                  <a:pt x="101829" y="14543"/>
                  <a:pt x="61612" y="592394"/>
                  <a:pt x="50500" y="705106"/>
                </a:cubicBezTo>
                <a:cubicBezTo>
                  <a:pt x="39388" y="817818"/>
                  <a:pt x="45738" y="600860"/>
                  <a:pt x="37800" y="676531"/>
                </a:cubicBezTo>
                <a:cubicBezTo>
                  <a:pt x="29862" y="752202"/>
                  <a:pt x="7637" y="1137964"/>
                  <a:pt x="2875" y="1159131"/>
                </a:cubicBezTo>
                <a:cubicBezTo>
                  <a:pt x="-1887" y="1180298"/>
                  <a:pt x="-1358" y="953814"/>
                  <a:pt x="9225" y="803531"/>
                </a:cubicBezTo>
                <a:cubicBezTo>
                  <a:pt x="19808" y="653248"/>
                  <a:pt x="56850" y="288123"/>
                  <a:pt x="66375" y="257431"/>
                </a:cubicBezTo>
                <a:cubicBezTo>
                  <a:pt x="75900" y="226739"/>
                  <a:pt x="61083" y="665419"/>
                  <a:pt x="66375" y="619381"/>
                </a:cubicBezTo>
                <a:cubicBezTo>
                  <a:pt x="71667" y="573344"/>
                  <a:pt x="107121" y="-14031"/>
                  <a:pt x="104475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794021A7-A96E-43FA-6DC6-45DCFF71D4CA}"/>
              </a:ext>
            </a:extLst>
          </p:cNvPr>
          <p:cNvSpPr/>
          <p:nvPr/>
        </p:nvSpPr>
        <p:spPr>
          <a:xfrm>
            <a:off x="2520488" y="6774837"/>
            <a:ext cx="197326" cy="1540731"/>
          </a:xfrm>
          <a:custGeom>
            <a:avLst/>
            <a:gdLst>
              <a:gd name="connsiteX0" fmla="*/ 19512 w 197326"/>
              <a:gd name="connsiteY0" fmla="*/ 3788 h 1540731"/>
              <a:gd name="connsiteX1" fmla="*/ 3637 w 197326"/>
              <a:gd name="connsiteY1" fmla="*/ 264138 h 1540731"/>
              <a:gd name="connsiteX2" fmla="*/ 6812 w 197326"/>
              <a:gd name="connsiteY2" fmla="*/ 184763 h 1540731"/>
              <a:gd name="connsiteX3" fmla="*/ 73487 w 197326"/>
              <a:gd name="connsiteY3" fmla="*/ 664188 h 1540731"/>
              <a:gd name="connsiteX4" fmla="*/ 63962 w 197326"/>
              <a:gd name="connsiteY4" fmla="*/ 568938 h 1540731"/>
              <a:gd name="connsiteX5" fmla="*/ 152862 w 197326"/>
              <a:gd name="connsiteY5" fmla="*/ 1130913 h 1540731"/>
              <a:gd name="connsiteX6" fmla="*/ 133812 w 197326"/>
              <a:gd name="connsiteY6" fmla="*/ 1038838 h 1540731"/>
              <a:gd name="connsiteX7" fmla="*/ 197312 w 197326"/>
              <a:gd name="connsiteY7" fmla="*/ 1540488 h 1540731"/>
              <a:gd name="connsiteX8" fmla="*/ 127462 w 197326"/>
              <a:gd name="connsiteY8" fmla="*/ 1095988 h 1540731"/>
              <a:gd name="connsiteX9" fmla="*/ 29037 w 197326"/>
              <a:gd name="connsiteY9" fmla="*/ 445113 h 1540731"/>
              <a:gd name="connsiteX10" fmla="*/ 41737 w 197326"/>
              <a:gd name="connsiteY10" fmla="*/ 495913 h 1540731"/>
              <a:gd name="connsiteX11" fmla="*/ 19512 w 197326"/>
              <a:gd name="connsiteY11" fmla="*/ 3788 h 154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326" h="1540731">
                <a:moveTo>
                  <a:pt x="19512" y="3788"/>
                </a:moveTo>
                <a:cubicBezTo>
                  <a:pt x="13162" y="-34841"/>
                  <a:pt x="5754" y="233976"/>
                  <a:pt x="3637" y="264138"/>
                </a:cubicBezTo>
                <a:cubicBezTo>
                  <a:pt x="1520" y="294300"/>
                  <a:pt x="-4830" y="118088"/>
                  <a:pt x="6812" y="184763"/>
                </a:cubicBezTo>
                <a:cubicBezTo>
                  <a:pt x="18454" y="251438"/>
                  <a:pt x="63962" y="600159"/>
                  <a:pt x="73487" y="664188"/>
                </a:cubicBezTo>
                <a:cubicBezTo>
                  <a:pt x="83012" y="728217"/>
                  <a:pt x="50733" y="491151"/>
                  <a:pt x="63962" y="568938"/>
                </a:cubicBezTo>
                <a:cubicBezTo>
                  <a:pt x="77191" y="646725"/>
                  <a:pt x="141220" y="1052596"/>
                  <a:pt x="152862" y="1130913"/>
                </a:cubicBezTo>
                <a:cubicBezTo>
                  <a:pt x="164504" y="1209230"/>
                  <a:pt x="126404" y="970576"/>
                  <a:pt x="133812" y="1038838"/>
                </a:cubicBezTo>
                <a:cubicBezTo>
                  <a:pt x="141220" y="1107101"/>
                  <a:pt x="198370" y="1530963"/>
                  <a:pt x="197312" y="1540488"/>
                </a:cubicBezTo>
                <a:cubicBezTo>
                  <a:pt x="196254" y="1550013"/>
                  <a:pt x="155508" y="1278550"/>
                  <a:pt x="127462" y="1095988"/>
                </a:cubicBezTo>
                <a:cubicBezTo>
                  <a:pt x="99416" y="913426"/>
                  <a:pt x="43324" y="545125"/>
                  <a:pt x="29037" y="445113"/>
                </a:cubicBezTo>
                <a:cubicBezTo>
                  <a:pt x="14750" y="345101"/>
                  <a:pt x="42266" y="564705"/>
                  <a:pt x="41737" y="495913"/>
                </a:cubicBezTo>
                <a:cubicBezTo>
                  <a:pt x="41208" y="427121"/>
                  <a:pt x="25862" y="42417"/>
                  <a:pt x="19512" y="3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BA7F97CB-900F-4F20-E0AC-FE8874569DF1}"/>
              </a:ext>
            </a:extLst>
          </p:cNvPr>
          <p:cNvSpPr/>
          <p:nvPr/>
        </p:nvSpPr>
        <p:spPr>
          <a:xfrm>
            <a:off x="434826" y="7168347"/>
            <a:ext cx="1371421" cy="448030"/>
          </a:xfrm>
          <a:custGeom>
            <a:avLst/>
            <a:gdLst>
              <a:gd name="connsiteX0" fmla="*/ 149 w 1371421"/>
              <a:gd name="connsiteY0" fmla="*/ 172253 h 448030"/>
              <a:gd name="connsiteX1" fmla="*/ 625624 w 1371421"/>
              <a:gd name="connsiteY1" fmla="*/ 42078 h 448030"/>
              <a:gd name="connsiteX2" fmla="*/ 628799 w 1371421"/>
              <a:gd name="connsiteY2" fmla="*/ 16678 h 448030"/>
              <a:gd name="connsiteX3" fmla="*/ 847874 w 1371421"/>
              <a:gd name="connsiteY3" fmla="*/ 23028 h 448030"/>
              <a:gd name="connsiteX4" fmla="*/ 803424 w 1371421"/>
              <a:gd name="connsiteY4" fmla="*/ 7153 h 448030"/>
              <a:gd name="connsiteX5" fmla="*/ 1051074 w 1371421"/>
              <a:gd name="connsiteY5" fmla="*/ 156378 h 448030"/>
              <a:gd name="connsiteX6" fmla="*/ 971699 w 1371421"/>
              <a:gd name="connsiteY6" fmla="*/ 70653 h 448030"/>
              <a:gd name="connsiteX7" fmla="*/ 1368574 w 1371421"/>
              <a:gd name="connsiteY7" fmla="*/ 445303 h 448030"/>
              <a:gd name="connsiteX8" fmla="*/ 1130449 w 1371421"/>
              <a:gd name="connsiteY8" fmla="*/ 229403 h 448030"/>
              <a:gd name="connsiteX9" fmla="*/ 765324 w 1371421"/>
              <a:gd name="connsiteY9" fmla="*/ 29378 h 448030"/>
              <a:gd name="connsiteX10" fmla="*/ 838349 w 1371421"/>
              <a:gd name="connsiteY10" fmla="*/ 32553 h 448030"/>
              <a:gd name="connsiteX11" fmla="*/ 403374 w 1371421"/>
              <a:gd name="connsiteY11" fmla="*/ 57953 h 448030"/>
              <a:gd name="connsiteX12" fmla="*/ 565299 w 1371421"/>
              <a:gd name="connsiteY12" fmla="*/ 64303 h 448030"/>
              <a:gd name="connsiteX13" fmla="*/ 149 w 1371421"/>
              <a:gd name="connsiteY13" fmla="*/ 172253 h 44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1421" h="448030">
                <a:moveTo>
                  <a:pt x="149" y="172253"/>
                </a:moveTo>
                <a:cubicBezTo>
                  <a:pt x="10203" y="168549"/>
                  <a:pt x="520849" y="68007"/>
                  <a:pt x="625624" y="42078"/>
                </a:cubicBezTo>
                <a:cubicBezTo>
                  <a:pt x="730399" y="16149"/>
                  <a:pt x="591757" y="19853"/>
                  <a:pt x="628799" y="16678"/>
                </a:cubicBezTo>
                <a:cubicBezTo>
                  <a:pt x="665841" y="13503"/>
                  <a:pt x="818770" y="24615"/>
                  <a:pt x="847874" y="23028"/>
                </a:cubicBezTo>
                <a:cubicBezTo>
                  <a:pt x="876978" y="21441"/>
                  <a:pt x="769557" y="-15072"/>
                  <a:pt x="803424" y="7153"/>
                </a:cubicBezTo>
                <a:cubicBezTo>
                  <a:pt x="837291" y="29378"/>
                  <a:pt x="1023028" y="145795"/>
                  <a:pt x="1051074" y="156378"/>
                </a:cubicBezTo>
                <a:cubicBezTo>
                  <a:pt x="1079120" y="166961"/>
                  <a:pt x="918782" y="22499"/>
                  <a:pt x="971699" y="70653"/>
                </a:cubicBezTo>
                <a:cubicBezTo>
                  <a:pt x="1024616" y="118807"/>
                  <a:pt x="1342116" y="418845"/>
                  <a:pt x="1368574" y="445303"/>
                </a:cubicBezTo>
                <a:cubicBezTo>
                  <a:pt x="1395032" y="471761"/>
                  <a:pt x="1230991" y="298724"/>
                  <a:pt x="1130449" y="229403"/>
                </a:cubicBezTo>
                <a:cubicBezTo>
                  <a:pt x="1029907" y="160082"/>
                  <a:pt x="814007" y="62186"/>
                  <a:pt x="765324" y="29378"/>
                </a:cubicBezTo>
                <a:cubicBezTo>
                  <a:pt x="716641" y="-3430"/>
                  <a:pt x="898674" y="27790"/>
                  <a:pt x="838349" y="32553"/>
                </a:cubicBezTo>
                <a:cubicBezTo>
                  <a:pt x="778024" y="37315"/>
                  <a:pt x="448882" y="52661"/>
                  <a:pt x="403374" y="57953"/>
                </a:cubicBezTo>
                <a:cubicBezTo>
                  <a:pt x="357866" y="63245"/>
                  <a:pt x="639912" y="44195"/>
                  <a:pt x="565299" y="64303"/>
                </a:cubicBezTo>
                <a:cubicBezTo>
                  <a:pt x="490686" y="84411"/>
                  <a:pt x="-9905" y="175957"/>
                  <a:pt x="149" y="172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09A89AB1-4FED-FEB4-739E-0D0D223AC0FE}"/>
              </a:ext>
            </a:extLst>
          </p:cNvPr>
          <p:cNvSpPr/>
          <p:nvPr/>
        </p:nvSpPr>
        <p:spPr>
          <a:xfrm>
            <a:off x="2707592" y="8000914"/>
            <a:ext cx="108713" cy="977986"/>
          </a:xfrm>
          <a:custGeom>
            <a:avLst/>
            <a:gdLst>
              <a:gd name="connsiteX0" fmla="*/ 683 w 108713"/>
              <a:gd name="connsiteY0" fmla="*/ 86 h 977986"/>
              <a:gd name="connsiteX1" fmla="*/ 35608 w 108713"/>
              <a:gd name="connsiteY1" fmla="*/ 539836 h 977986"/>
              <a:gd name="connsiteX2" fmla="*/ 35608 w 108713"/>
              <a:gd name="connsiteY2" fmla="*/ 498561 h 977986"/>
              <a:gd name="connsiteX3" fmla="*/ 108633 w 108713"/>
              <a:gd name="connsiteY3" fmla="*/ 977986 h 977986"/>
              <a:gd name="connsiteX4" fmla="*/ 19733 w 108713"/>
              <a:gd name="connsiteY4" fmla="*/ 501736 h 977986"/>
              <a:gd name="connsiteX5" fmla="*/ 683 w 108713"/>
              <a:gd name="connsiteY5" fmla="*/ 86 h 97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13" h="977986">
                <a:moveTo>
                  <a:pt x="683" y="86"/>
                </a:moveTo>
                <a:cubicBezTo>
                  <a:pt x="3329" y="6436"/>
                  <a:pt x="29787" y="456757"/>
                  <a:pt x="35608" y="539836"/>
                </a:cubicBezTo>
                <a:cubicBezTo>
                  <a:pt x="41429" y="622915"/>
                  <a:pt x="23437" y="425536"/>
                  <a:pt x="35608" y="498561"/>
                </a:cubicBezTo>
                <a:cubicBezTo>
                  <a:pt x="47779" y="571586"/>
                  <a:pt x="111279" y="977457"/>
                  <a:pt x="108633" y="977986"/>
                </a:cubicBezTo>
                <a:cubicBezTo>
                  <a:pt x="105987" y="978515"/>
                  <a:pt x="36666" y="664190"/>
                  <a:pt x="19733" y="501736"/>
                </a:cubicBezTo>
                <a:cubicBezTo>
                  <a:pt x="2800" y="339282"/>
                  <a:pt x="-1963" y="-6264"/>
                  <a:pt x="683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C86AF265-DDD9-3ED9-6D31-CA17770D08E8}"/>
              </a:ext>
            </a:extLst>
          </p:cNvPr>
          <p:cNvSpPr/>
          <p:nvPr/>
        </p:nvSpPr>
        <p:spPr>
          <a:xfrm>
            <a:off x="94984" y="8445390"/>
            <a:ext cx="83665" cy="1209923"/>
          </a:xfrm>
          <a:custGeom>
            <a:avLst/>
            <a:gdLst>
              <a:gd name="connsiteX0" fmla="*/ 3441 w 83665"/>
              <a:gd name="connsiteY0" fmla="*/ 3285 h 1209923"/>
              <a:gd name="connsiteX1" fmla="*/ 44716 w 83665"/>
              <a:gd name="connsiteY1" fmla="*/ 777985 h 1209923"/>
              <a:gd name="connsiteX2" fmla="*/ 22491 w 83665"/>
              <a:gd name="connsiteY2" fmla="*/ 755760 h 1209923"/>
              <a:gd name="connsiteX3" fmla="*/ 82816 w 83665"/>
              <a:gd name="connsiteY3" fmla="*/ 1200260 h 1209923"/>
              <a:gd name="connsiteX4" fmla="*/ 54241 w 83665"/>
              <a:gd name="connsiteY4" fmla="*/ 1016110 h 1209923"/>
              <a:gd name="connsiteX5" fmla="*/ 3441 w 83665"/>
              <a:gd name="connsiteY5" fmla="*/ 495410 h 1209923"/>
              <a:gd name="connsiteX6" fmla="*/ 3441 w 83665"/>
              <a:gd name="connsiteY6" fmla="*/ 498585 h 1209923"/>
              <a:gd name="connsiteX7" fmla="*/ 3441 w 83665"/>
              <a:gd name="connsiteY7" fmla="*/ 3285 h 120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665" h="1209923">
                <a:moveTo>
                  <a:pt x="3441" y="3285"/>
                </a:moveTo>
                <a:cubicBezTo>
                  <a:pt x="10320" y="49852"/>
                  <a:pt x="41541" y="652573"/>
                  <a:pt x="44716" y="777985"/>
                </a:cubicBezTo>
                <a:cubicBezTo>
                  <a:pt x="47891" y="903397"/>
                  <a:pt x="16141" y="685381"/>
                  <a:pt x="22491" y="755760"/>
                </a:cubicBezTo>
                <a:cubicBezTo>
                  <a:pt x="28841" y="826139"/>
                  <a:pt x="77524" y="1156868"/>
                  <a:pt x="82816" y="1200260"/>
                </a:cubicBezTo>
                <a:cubicBezTo>
                  <a:pt x="88108" y="1243652"/>
                  <a:pt x="67470" y="1133585"/>
                  <a:pt x="54241" y="1016110"/>
                </a:cubicBezTo>
                <a:cubicBezTo>
                  <a:pt x="41012" y="898635"/>
                  <a:pt x="11908" y="581664"/>
                  <a:pt x="3441" y="495410"/>
                </a:cubicBezTo>
                <a:cubicBezTo>
                  <a:pt x="-5026" y="409156"/>
                  <a:pt x="5028" y="577960"/>
                  <a:pt x="3441" y="498585"/>
                </a:cubicBezTo>
                <a:cubicBezTo>
                  <a:pt x="1854" y="419210"/>
                  <a:pt x="-3438" y="-43282"/>
                  <a:pt x="3441" y="3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A3D5D7DC-C6CB-323C-9EFF-0929153EB25E}"/>
              </a:ext>
            </a:extLst>
          </p:cNvPr>
          <p:cNvSpPr/>
          <p:nvPr/>
        </p:nvSpPr>
        <p:spPr>
          <a:xfrm>
            <a:off x="2457450" y="5379303"/>
            <a:ext cx="95652" cy="1003414"/>
          </a:xfrm>
          <a:custGeom>
            <a:avLst/>
            <a:gdLst>
              <a:gd name="connsiteX0" fmla="*/ 31750 w 95652"/>
              <a:gd name="connsiteY0" fmla="*/ 2322 h 1003414"/>
              <a:gd name="connsiteX1" fmla="*/ 22225 w 95652"/>
              <a:gd name="connsiteY1" fmla="*/ 237272 h 1003414"/>
              <a:gd name="connsiteX2" fmla="*/ 38100 w 95652"/>
              <a:gd name="connsiteY2" fmla="*/ 170597 h 1003414"/>
              <a:gd name="connsiteX3" fmla="*/ 0 w 95652"/>
              <a:gd name="connsiteY3" fmla="*/ 415072 h 1003414"/>
              <a:gd name="connsiteX4" fmla="*/ 38100 w 95652"/>
              <a:gd name="connsiteY4" fmla="*/ 370622 h 1003414"/>
              <a:gd name="connsiteX5" fmla="*/ 88900 w 95652"/>
              <a:gd name="connsiteY5" fmla="*/ 684947 h 1003414"/>
              <a:gd name="connsiteX6" fmla="*/ 88900 w 95652"/>
              <a:gd name="connsiteY6" fmla="*/ 999272 h 1003414"/>
              <a:gd name="connsiteX7" fmla="*/ 31750 w 95652"/>
              <a:gd name="connsiteY7" fmla="*/ 449997 h 1003414"/>
              <a:gd name="connsiteX8" fmla="*/ 34925 w 95652"/>
              <a:gd name="connsiteY8" fmla="*/ 135672 h 1003414"/>
              <a:gd name="connsiteX9" fmla="*/ 31750 w 95652"/>
              <a:gd name="connsiteY9" fmla="*/ 2322 h 100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652" h="1003414">
                <a:moveTo>
                  <a:pt x="31750" y="2322"/>
                </a:moveTo>
                <a:cubicBezTo>
                  <a:pt x="29633" y="19255"/>
                  <a:pt x="21167" y="209226"/>
                  <a:pt x="22225" y="237272"/>
                </a:cubicBezTo>
                <a:cubicBezTo>
                  <a:pt x="23283" y="265318"/>
                  <a:pt x="41804" y="140964"/>
                  <a:pt x="38100" y="170597"/>
                </a:cubicBezTo>
                <a:cubicBezTo>
                  <a:pt x="34396" y="200230"/>
                  <a:pt x="0" y="381735"/>
                  <a:pt x="0" y="415072"/>
                </a:cubicBezTo>
                <a:cubicBezTo>
                  <a:pt x="0" y="448409"/>
                  <a:pt x="23283" y="325643"/>
                  <a:pt x="38100" y="370622"/>
                </a:cubicBezTo>
                <a:cubicBezTo>
                  <a:pt x="52917" y="415601"/>
                  <a:pt x="80433" y="580172"/>
                  <a:pt x="88900" y="684947"/>
                </a:cubicBezTo>
                <a:cubicBezTo>
                  <a:pt x="97367" y="789722"/>
                  <a:pt x="98425" y="1038430"/>
                  <a:pt x="88900" y="999272"/>
                </a:cubicBezTo>
                <a:cubicBezTo>
                  <a:pt x="79375" y="960114"/>
                  <a:pt x="40746" y="593930"/>
                  <a:pt x="31750" y="449997"/>
                </a:cubicBezTo>
                <a:cubicBezTo>
                  <a:pt x="22754" y="306064"/>
                  <a:pt x="38100" y="207109"/>
                  <a:pt x="34925" y="135672"/>
                </a:cubicBezTo>
                <a:cubicBezTo>
                  <a:pt x="31750" y="64235"/>
                  <a:pt x="33867" y="-14611"/>
                  <a:pt x="31750" y="2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B2571F0A-4203-8C86-2464-9CD8AED9CEE3}"/>
              </a:ext>
            </a:extLst>
          </p:cNvPr>
          <p:cNvSpPr/>
          <p:nvPr/>
        </p:nvSpPr>
        <p:spPr>
          <a:xfrm>
            <a:off x="1815154" y="5802747"/>
            <a:ext cx="620528" cy="1322736"/>
          </a:xfrm>
          <a:custGeom>
            <a:avLst/>
            <a:gdLst>
              <a:gd name="connsiteX0" fmla="*/ 83496 w 620528"/>
              <a:gd name="connsiteY0" fmla="*/ 64653 h 1322736"/>
              <a:gd name="connsiteX1" fmla="*/ 350196 w 620528"/>
              <a:gd name="connsiteY1" fmla="*/ 810778 h 1322736"/>
              <a:gd name="connsiteX2" fmla="*/ 308921 w 620528"/>
              <a:gd name="connsiteY2" fmla="*/ 699653 h 1322736"/>
              <a:gd name="connsiteX3" fmla="*/ 616896 w 620528"/>
              <a:gd name="connsiteY3" fmla="*/ 1318778 h 1322736"/>
              <a:gd name="connsiteX4" fmla="*/ 461321 w 620528"/>
              <a:gd name="connsiteY4" fmla="*/ 934603 h 1322736"/>
              <a:gd name="connsiteX5" fmla="*/ 213671 w 620528"/>
              <a:gd name="connsiteY5" fmla="*/ 340878 h 1322736"/>
              <a:gd name="connsiteX6" fmla="*/ 277171 w 620528"/>
              <a:gd name="connsiteY6" fmla="*/ 477403 h 1322736"/>
              <a:gd name="connsiteX7" fmla="*/ 7296 w 620528"/>
              <a:gd name="connsiteY7" fmla="*/ 13853 h 1322736"/>
              <a:gd name="connsiteX8" fmla="*/ 77146 w 620528"/>
              <a:gd name="connsiteY8" fmla="*/ 118628 h 1322736"/>
              <a:gd name="connsiteX9" fmla="*/ 83496 w 620528"/>
              <a:gd name="connsiteY9" fmla="*/ 64653 h 132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0528" h="1322736">
                <a:moveTo>
                  <a:pt x="83496" y="64653"/>
                </a:moveTo>
                <a:cubicBezTo>
                  <a:pt x="129004" y="180011"/>
                  <a:pt x="312625" y="704945"/>
                  <a:pt x="350196" y="810778"/>
                </a:cubicBezTo>
                <a:cubicBezTo>
                  <a:pt x="387767" y="916611"/>
                  <a:pt x="264471" y="614986"/>
                  <a:pt x="308921" y="699653"/>
                </a:cubicBezTo>
                <a:cubicBezTo>
                  <a:pt x="353371" y="784320"/>
                  <a:pt x="591496" y="1279620"/>
                  <a:pt x="616896" y="1318778"/>
                </a:cubicBezTo>
                <a:cubicBezTo>
                  <a:pt x="642296" y="1357936"/>
                  <a:pt x="528525" y="1097586"/>
                  <a:pt x="461321" y="934603"/>
                </a:cubicBezTo>
                <a:cubicBezTo>
                  <a:pt x="394117" y="771620"/>
                  <a:pt x="244363" y="417078"/>
                  <a:pt x="213671" y="340878"/>
                </a:cubicBezTo>
                <a:cubicBezTo>
                  <a:pt x="182979" y="264678"/>
                  <a:pt x="311567" y="531907"/>
                  <a:pt x="277171" y="477403"/>
                </a:cubicBezTo>
                <a:cubicBezTo>
                  <a:pt x="242775" y="422899"/>
                  <a:pt x="40633" y="73649"/>
                  <a:pt x="7296" y="13853"/>
                </a:cubicBezTo>
                <a:cubicBezTo>
                  <a:pt x="-26041" y="-45943"/>
                  <a:pt x="64975" y="106457"/>
                  <a:pt x="77146" y="118628"/>
                </a:cubicBezTo>
                <a:cubicBezTo>
                  <a:pt x="89317" y="130799"/>
                  <a:pt x="37988" y="-50705"/>
                  <a:pt x="83496" y="64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A6FB7411-6C50-DE80-403F-38842B4900A9}"/>
              </a:ext>
            </a:extLst>
          </p:cNvPr>
          <p:cNvSpPr/>
          <p:nvPr/>
        </p:nvSpPr>
        <p:spPr>
          <a:xfrm>
            <a:off x="1333455" y="6019540"/>
            <a:ext cx="73113" cy="1144279"/>
          </a:xfrm>
          <a:custGeom>
            <a:avLst/>
            <a:gdLst>
              <a:gd name="connsiteX0" fmla="*/ 73070 w 73113"/>
              <a:gd name="connsiteY0" fmla="*/ 260 h 1144279"/>
              <a:gd name="connsiteX1" fmla="*/ 57195 w 73113"/>
              <a:gd name="connsiteY1" fmla="*/ 546360 h 1144279"/>
              <a:gd name="connsiteX2" fmla="*/ 45 w 73113"/>
              <a:gd name="connsiteY2" fmla="*/ 1136910 h 1144279"/>
              <a:gd name="connsiteX3" fmla="*/ 47670 w 73113"/>
              <a:gd name="connsiteY3" fmla="*/ 847985 h 1144279"/>
              <a:gd name="connsiteX4" fmla="*/ 54020 w 73113"/>
              <a:gd name="connsiteY4" fmla="*/ 416185 h 1144279"/>
              <a:gd name="connsiteX5" fmla="*/ 54020 w 73113"/>
              <a:gd name="connsiteY5" fmla="*/ 473335 h 1144279"/>
              <a:gd name="connsiteX6" fmla="*/ 73070 w 73113"/>
              <a:gd name="connsiteY6" fmla="*/ 260 h 114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13" h="1144279">
                <a:moveTo>
                  <a:pt x="73070" y="260"/>
                </a:moveTo>
                <a:cubicBezTo>
                  <a:pt x="73599" y="12431"/>
                  <a:pt x="69366" y="356918"/>
                  <a:pt x="57195" y="546360"/>
                </a:cubicBezTo>
                <a:cubicBezTo>
                  <a:pt x="45024" y="735802"/>
                  <a:pt x="1632" y="1086639"/>
                  <a:pt x="45" y="1136910"/>
                </a:cubicBezTo>
                <a:cubicBezTo>
                  <a:pt x="-1542" y="1187181"/>
                  <a:pt x="38674" y="968106"/>
                  <a:pt x="47670" y="847985"/>
                </a:cubicBezTo>
                <a:cubicBezTo>
                  <a:pt x="56666" y="727864"/>
                  <a:pt x="52962" y="478627"/>
                  <a:pt x="54020" y="416185"/>
                </a:cubicBezTo>
                <a:cubicBezTo>
                  <a:pt x="55078" y="353743"/>
                  <a:pt x="50316" y="541068"/>
                  <a:pt x="54020" y="473335"/>
                </a:cubicBezTo>
                <a:cubicBezTo>
                  <a:pt x="57724" y="405602"/>
                  <a:pt x="72541" y="-11911"/>
                  <a:pt x="73070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5AE57BA4-1341-415B-00AF-6BA60C95A868}"/>
              </a:ext>
            </a:extLst>
          </p:cNvPr>
          <p:cNvSpPr/>
          <p:nvPr/>
        </p:nvSpPr>
        <p:spPr>
          <a:xfrm>
            <a:off x="1369885" y="6012219"/>
            <a:ext cx="214889" cy="1458021"/>
          </a:xfrm>
          <a:custGeom>
            <a:avLst/>
            <a:gdLst>
              <a:gd name="connsiteX0" fmla="*/ 1715 w 214889"/>
              <a:gd name="connsiteY0" fmla="*/ 1231 h 1458021"/>
              <a:gd name="connsiteX1" fmla="*/ 128715 w 214889"/>
              <a:gd name="connsiteY1" fmla="*/ 750531 h 1458021"/>
              <a:gd name="connsiteX2" fmla="*/ 112840 w 214889"/>
              <a:gd name="connsiteY2" fmla="*/ 712431 h 1458021"/>
              <a:gd name="connsiteX3" fmla="*/ 201740 w 214889"/>
              <a:gd name="connsiteY3" fmla="*/ 1052156 h 1458021"/>
              <a:gd name="connsiteX4" fmla="*/ 147765 w 214889"/>
              <a:gd name="connsiteY4" fmla="*/ 972781 h 1458021"/>
              <a:gd name="connsiteX5" fmla="*/ 214440 w 214889"/>
              <a:gd name="connsiteY5" fmla="*/ 1455381 h 1458021"/>
              <a:gd name="connsiteX6" fmla="*/ 169990 w 214889"/>
              <a:gd name="connsiteY6" fmla="*/ 1137881 h 1458021"/>
              <a:gd name="connsiteX7" fmla="*/ 42990 w 214889"/>
              <a:gd name="connsiteY7" fmla="*/ 544156 h 1458021"/>
              <a:gd name="connsiteX8" fmla="*/ 52515 w 214889"/>
              <a:gd name="connsiteY8" fmla="*/ 572731 h 1458021"/>
              <a:gd name="connsiteX9" fmla="*/ 1715 w 214889"/>
              <a:gd name="connsiteY9" fmla="*/ 1231 h 145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889" h="1458021">
                <a:moveTo>
                  <a:pt x="1715" y="1231"/>
                </a:moveTo>
                <a:cubicBezTo>
                  <a:pt x="14415" y="30864"/>
                  <a:pt x="110194" y="631998"/>
                  <a:pt x="128715" y="750531"/>
                </a:cubicBezTo>
                <a:cubicBezTo>
                  <a:pt x="147236" y="869064"/>
                  <a:pt x="100669" y="662160"/>
                  <a:pt x="112840" y="712431"/>
                </a:cubicBezTo>
                <a:cubicBezTo>
                  <a:pt x="125011" y="762702"/>
                  <a:pt x="195919" y="1008764"/>
                  <a:pt x="201740" y="1052156"/>
                </a:cubicBezTo>
                <a:cubicBezTo>
                  <a:pt x="207561" y="1095548"/>
                  <a:pt x="145648" y="905577"/>
                  <a:pt x="147765" y="972781"/>
                </a:cubicBezTo>
                <a:cubicBezTo>
                  <a:pt x="149882" y="1039985"/>
                  <a:pt x="210736" y="1427864"/>
                  <a:pt x="214440" y="1455381"/>
                </a:cubicBezTo>
                <a:cubicBezTo>
                  <a:pt x="218144" y="1482898"/>
                  <a:pt x="198565" y="1289752"/>
                  <a:pt x="169990" y="1137881"/>
                </a:cubicBezTo>
                <a:cubicBezTo>
                  <a:pt x="141415" y="986010"/>
                  <a:pt x="62569" y="638348"/>
                  <a:pt x="42990" y="544156"/>
                </a:cubicBezTo>
                <a:cubicBezTo>
                  <a:pt x="23411" y="449964"/>
                  <a:pt x="54102" y="659514"/>
                  <a:pt x="52515" y="572731"/>
                </a:cubicBezTo>
                <a:cubicBezTo>
                  <a:pt x="50928" y="485948"/>
                  <a:pt x="-10985" y="-28402"/>
                  <a:pt x="1715" y="1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E6136A38-D75F-17E0-CF78-B5E0052DD5EC}"/>
              </a:ext>
            </a:extLst>
          </p:cNvPr>
          <p:cNvSpPr/>
          <p:nvPr/>
        </p:nvSpPr>
        <p:spPr>
          <a:xfrm>
            <a:off x="1510096" y="7290563"/>
            <a:ext cx="927692" cy="1394480"/>
          </a:xfrm>
          <a:custGeom>
            <a:avLst/>
            <a:gdLst>
              <a:gd name="connsiteX0" fmla="*/ 1204 w 927692"/>
              <a:gd name="connsiteY0" fmla="*/ 2412 h 1394480"/>
              <a:gd name="connsiteX1" fmla="*/ 239329 w 927692"/>
              <a:gd name="connsiteY1" fmla="*/ 472312 h 1394480"/>
              <a:gd name="connsiteX2" fmla="*/ 252029 w 927692"/>
              <a:gd name="connsiteY2" fmla="*/ 459612 h 1394480"/>
              <a:gd name="connsiteX3" fmla="*/ 471104 w 927692"/>
              <a:gd name="connsiteY3" fmla="*/ 808862 h 1394480"/>
              <a:gd name="connsiteX4" fmla="*/ 442529 w 927692"/>
              <a:gd name="connsiteY4" fmla="*/ 732662 h 1394480"/>
              <a:gd name="connsiteX5" fmla="*/ 877504 w 927692"/>
              <a:gd name="connsiteY5" fmla="*/ 1329562 h 1394480"/>
              <a:gd name="connsiteX6" fmla="*/ 829879 w 927692"/>
              <a:gd name="connsiteY6" fmla="*/ 1253362 h 1394480"/>
              <a:gd name="connsiteX7" fmla="*/ 86929 w 927692"/>
              <a:gd name="connsiteY7" fmla="*/ 218312 h 1394480"/>
              <a:gd name="connsiteX8" fmla="*/ 144079 w 927692"/>
              <a:gd name="connsiteY8" fmla="*/ 284987 h 1394480"/>
              <a:gd name="connsiteX9" fmla="*/ 1204 w 927692"/>
              <a:gd name="connsiteY9" fmla="*/ 2412 h 139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692" h="1394480">
                <a:moveTo>
                  <a:pt x="1204" y="2412"/>
                </a:moveTo>
                <a:cubicBezTo>
                  <a:pt x="17079" y="33633"/>
                  <a:pt x="197525" y="396112"/>
                  <a:pt x="239329" y="472312"/>
                </a:cubicBezTo>
                <a:cubicBezTo>
                  <a:pt x="281133" y="548512"/>
                  <a:pt x="213400" y="403520"/>
                  <a:pt x="252029" y="459612"/>
                </a:cubicBezTo>
                <a:cubicBezTo>
                  <a:pt x="290658" y="515704"/>
                  <a:pt x="439354" y="763354"/>
                  <a:pt x="471104" y="808862"/>
                </a:cubicBezTo>
                <a:cubicBezTo>
                  <a:pt x="502854" y="854370"/>
                  <a:pt x="374796" y="645879"/>
                  <a:pt x="442529" y="732662"/>
                </a:cubicBezTo>
                <a:cubicBezTo>
                  <a:pt x="510262" y="819445"/>
                  <a:pt x="812946" y="1242779"/>
                  <a:pt x="877504" y="1329562"/>
                </a:cubicBezTo>
                <a:cubicBezTo>
                  <a:pt x="942062" y="1416345"/>
                  <a:pt x="961641" y="1438570"/>
                  <a:pt x="829879" y="1253362"/>
                </a:cubicBezTo>
                <a:cubicBezTo>
                  <a:pt x="698117" y="1068154"/>
                  <a:pt x="201229" y="379708"/>
                  <a:pt x="86929" y="218312"/>
                </a:cubicBezTo>
                <a:cubicBezTo>
                  <a:pt x="-27371" y="56916"/>
                  <a:pt x="156779" y="317266"/>
                  <a:pt x="144079" y="284987"/>
                </a:cubicBezTo>
                <a:cubicBezTo>
                  <a:pt x="131379" y="252708"/>
                  <a:pt x="-14671" y="-28809"/>
                  <a:pt x="1204" y="2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945CFF58-F7A0-F031-05AB-6F890B8B8CE0}"/>
              </a:ext>
            </a:extLst>
          </p:cNvPr>
          <p:cNvSpPr/>
          <p:nvPr/>
        </p:nvSpPr>
        <p:spPr>
          <a:xfrm>
            <a:off x="1521434" y="7382770"/>
            <a:ext cx="1003376" cy="1318822"/>
          </a:xfrm>
          <a:custGeom>
            <a:avLst/>
            <a:gdLst>
              <a:gd name="connsiteX0" fmla="*/ 2566 w 1003376"/>
              <a:gd name="connsiteY0" fmla="*/ 2280 h 1318822"/>
              <a:gd name="connsiteX1" fmla="*/ 399441 w 1003376"/>
              <a:gd name="connsiteY1" fmla="*/ 465830 h 1318822"/>
              <a:gd name="connsiteX2" fmla="*/ 377216 w 1003376"/>
              <a:gd name="connsiteY2" fmla="*/ 449955 h 1318822"/>
              <a:gd name="connsiteX3" fmla="*/ 574066 w 1003376"/>
              <a:gd name="connsiteY3" fmla="*/ 748405 h 1318822"/>
              <a:gd name="connsiteX4" fmla="*/ 548666 w 1003376"/>
              <a:gd name="connsiteY4" fmla="*/ 697605 h 1318822"/>
              <a:gd name="connsiteX5" fmla="*/ 989991 w 1003376"/>
              <a:gd name="connsiteY5" fmla="*/ 1304030 h 1318822"/>
              <a:gd name="connsiteX6" fmla="*/ 821716 w 1003376"/>
              <a:gd name="connsiteY6" fmla="*/ 1053205 h 1318822"/>
              <a:gd name="connsiteX7" fmla="*/ 151791 w 1003376"/>
              <a:gd name="connsiteY7" fmla="*/ 199130 h 1318822"/>
              <a:gd name="connsiteX8" fmla="*/ 224816 w 1003376"/>
              <a:gd name="connsiteY8" fmla="*/ 284855 h 1318822"/>
              <a:gd name="connsiteX9" fmla="*/ 2566 w 1003376"/>
              <a:gd name="connsiteY9" fmla="*/ 2280 h 131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3376" h="1318822">
                <a:moveTo>
                  <a:pt x="2566" y="2280"/>
                </a:moveTo>
                <a:cubicBezTo>
                  <a:pt x="31670" y="32442"/>
                  <a:pt x="336999" y="391218"/>
                  <a:pt x="399441" y="465830"/>
                </a:cubicBezTo>
                <a:cubicBezTo>
                  <a:pt x="461883" y="540442"/>
                  <a:pt x="348112" y="402859"/>
                  <a:pt x="377216" y="449955"/>
                </a:cubicBezTo>
                <a:cubicBezTo>
                  <a:pt x="406320" y="497051"/>
                  <a:pt x="545491" y="707130"/>
                  <a:pt x="574066" y="748405"/>
                </a:cubicBezTo>
                <a:cubicBezTo>
                  <a:pt x="602641" y="789680"/>
                  <a:pt x="479345" y="605001"/>
                  <a:pt x="548666" y="697605"/>
                </a:cubicBezTo>
                <a:cubicBezTo>
                  <a:pt x="617987" y="790209"/>
                  <a:pt x="944483" y="1244763"/>
                  <a:pt x="989991" y="1304030"/>
                </a:cubicBezTo>
                <a:cubicBezTo>
                  <a:pt x="1035499" y="1363297"/>
                  <a:pt x="961416" y="1237355"/>
                  <a:pt x="821716" y="1053205"/>
                </a:cubicBezTo>
                <a:cubicBezTo>
                  <a:pt x="682016" y="869055"/>
                  <a:pt x="251274" y="327188"/>
                  <a:pt x="151791" y="199130"/>
                </a:cubicBezTo>
                <a:cubicBezTo>
                  <a:pt x="52308" y="71072"/>
                  <a:pt x="248629" y="319251"/>
                  <a:pt x="224816" y="284855"/>
                </a:cubicBezTo>
                <a:cubicBezTo>
                  <a:pt x="201004" y="250459"/>
                  <a:pt x="-26538" y="-27882"/>
                  <a:pt x="2566" y="2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B0060752-2F8E-8977-529B-487D5A93F5C4}"/>
              </a:ext>
            </a:extLst>
          </p:cNvPr>
          <p:cNvSpPr/>
          <p:nvPr/>
        </p:nvSpPr>
        <p:spPr>
          <a:xfrm>
            <a:off x="2328310" y="8516039"/>
            <a:ext cx="593638" cy="779319"/>
          </a:xfrm>
          <a:custGeom>
            <a:avLst/>
            <a:gdLst>
              <a:gd name="connsiteX0" fmla="*/ 2140 w 593638"/>
              <a:gd name="connsiteY0" fmla="*/ 2486 h 779319"/>
              <a:gd name="connsiteX1" fmla="*/ 313290 w 593638"/>
              <a:gd name="connsiteY1" fmla="*/ 399361 h 779319"/>
              <a:gd name="connsiteX2" fmla="*/ 262490 w 593638"/>
              <a:gd name="connsiteY2" fmla="*/ 342211 h 779319"/>
              <a:gd name="connsiteX3" fmla="*/ 576815 w 593638"/>
              <a:gd name="connsiteY3" fmla="*/ 764486 h 779319"/>
              <a:gd name="connsiteX4" fmla="*/ 494265 w 593638"/>
              <a:gd name="connsiteY4" fmla="*/ 618436 h 779319"/>
              <a:gd name="connsiteX5" fmla="*/ 2140 w 593638"/>
              <a:gd name="connsiteY5" fmla="*/ 2486 h 77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638" h="779319">
                <a:moveTo>
                  <a:pt x="2140" y="2486"/>
                </a:moveTo>
                <a:cubicBezTo>
                  <a:pt x="-28023" y="-34027"/>
                  <a:pt x="269898" y="342740"/>
                  <a:pt x="313290" y="399361"/>
                </a:cubicBezTo>
                <a:cubicBezTo>
                  <a:pt x="356682" y="455982"/>
                  <a:pt x="218569" y="281357"/>
                  <a:pt x="262490" y="342211"/>
                </a:cubicBezTo>
                <a:cubicBezTo>
                  <a:pt x="306411" y="403065"/>
                  <a:pt x="538186" y="718449"/>
                  <a:pt x="576815" y="764486"/>
                </a:cubicBezTo>
                <a:cubicBezTo>
                  <a:pt x="615444" y="810523"/>
                  <a:pt x="587398" y="745965"/>
                  <a:pt x="494265" y="618436"/>
                </a:cubicBezTo>
                <a:cubicBezTo>
                  <a:pt x="401132" y="490907"/>
                  <a:pt x="32303" y="38999"/>
                  <a:pt x="2140" y="2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05886207-8DC8-B2FC-399C-EB3115B550F0}"/>
              </a:ext>
            </a:extLst>
          </p:cNvPr>
          <p:cNvSpPr/>
          <p:nvPr/>
        </p:nvSpPr>
        <p:spPr>
          <a:xfrm>
            <a:off x="2236877" y="8248200"/>
            <a:ext cx="713759" cy="1046772"/>
          </a:xfrm>
          <a:custGeom>
            <a:avLst/>
            <a:gdLst>
              <a:gd name="connsiteX0" fmla="*/ 1498 w 713759"/>
              <a:gd name="connsiteY0" fmla="*/ 450 h 1046772"/>
              <a:gd name="connsiteX1" fmla="*/ 395198 w 713759"/>
              <a:gd name="connsiteY1" fmla="*/ 537025 h 1046772"/>
              <a:gd name="connsiteX2" fmla="*/ 334873 w 713759"/>
              <a:gd name="connsiteY2" fmla="*/ 470350 h 1046772"/>
              <a:gd name="connsiteX3" fmla="*/ 512673 w 713759"/>
              <a:gd name="connsiteY3" fmla="*/ 746575 h 1046772"/>
              <a:gd name="connsiteX4" fmla="*/ 503148 w 713759"/>
              <a:gd name="connsiteY4" fmla="*/ 721175 h 1046772"/>
              <a:gd name="connsiteX5" fmla="*/ 709523 w 713759"/>
              <a:gd name="connsiteY5" fmla="*/ 1038675 h 1046772"/>
              <a:gd name="connsiteX6" fmla="*/ 607923 w 713759"/>
              <a:gd name="connsiteY6" fmla="*/ 895800 h 1046772"/>
              <a:gd name="connsiteX7" fmla="*/ 217398 w 713759"/>
              <a:gd name="connsiteY7" fmla="*/ 305250 h 1046772"/>
              <a:gd name="connsiteX8" fmla="*/ 258673 w 713759"/>
              <a:gd name="connsiteY8" fmla="*/ 441775 h 1046772"/>
              <a:gd name="connsiteX9" fmla="*/ 1498 w 713759"/>
              <a:gd name="connsiteY9" fmla="*/ 450 h 104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3759" h="1046772">
                <a:moveTo>
                  <a:pt x="1498" y="450"/>
                </a:moveTo>
                <a:cubicBezTo>
                  <a:pt x="24252" y="16325"/>
                  <a:pt x="339636" y="458708"/>
                  <a:pt x="395198" y="537025"/>
                </a:cubicBezTo>
                <a:cubicBezTo>
                  <a:pt x="450761" y="615342"/>
                  <a:pt x="315294" y="435425"/>
                  <a:pt x="334873" y="470350"/>
                </a:cubicBezTo>
                <a:cubicBezTo>
                  <a:pt x="354452" y="505275"/>
                  <a:pt x="484627" y="704771"/>
                  <a:pt x="512673" y="746575"/>
                </a:cubicBezTo>
                <a:cubicBezTo>
                  <a:pt x="540719" y="788379"/>
                  <a:pt x="470340" y="672492"/>
                  <a:pt x="503148" y="721175"/>
                </a:cubicBezTo>
                <a:cubicBezTo>
                  <a:pt x="535956" y="769858"/>
                  <a:pt x="692060" y="1009571"/>
                  <a:pt x="709523" y="1038675"/>
                </a:cubicBezTo>
                <a:cubicBezTo>
                  <a:pt x="726986" y="1067779"/>
                  <a:pt x="689944" y="1018037"/>
                  <a:pt x="607923" y="895800"/>
                </a:cubicBezTo>
                <a:cubicBezTo>
                  <a:pt x="525902" y="773563"/>
                  <a:pt x="275606" y="380921"/>
                  <a:pt x="217398" y="305250"/>
                </a:cubicBezTo>
                <a:cubicBezTo>
                  <a:pt x="159190" y="229579"/>
                  <a:pt x="295185" y="489929"/>
                  <a:pt x="258673" y="441775"/>
                </a:cubicBezTo>
                <a:cubicBezTo>
                  <a:pt x="222161" y="393621"/>
                  <a:pt x="-21256" y="-15425"/>
                  <a:pt x="1498" y="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4B755AA5-D606-4034-BE70-E0576E40BB03}"/>
              </a:ext>
            </a:extLst>
          </p:cNvPr>
          <p:cNvSpPr/>
          <p:nvPr/>
        </p:nvSpPr>
        <p:spPr>
          <a:xfrm>
            <a:off x="1151880" y="8193629"/>
            <a:ext cx="891211" cy="1115074"/>
          </a:xfrm>
          <a:custGeom>
            <a:avLst/>
            <a:gdLst>
              <a:gd name="connsiteX0" fmla="*/ 248295 w 891211"/>
              <a:gd name="connsiteY0" fmla="*/ 10571 h 1115074"/>
              <a:gd name="connsiteX1" fmla="*/ 645 w 891211"/>
              <a:gd name="connsiteY1" fmla="*/ 255046 h 1115074"/>
              <a:gd name="connsiteX2" fmla="*/ 172095 w 891211"/>
              <a:gd name="connsiteY2" fmla="*/ 588421 h 1115074"/>
              <a:gd name="connsiteX3" fmla="*/ 32395 w 891211"/>
              <a:gd name="connsiteY3" fmla="*/ 540796 h 1115074"/>
              <a:gd name="connsiteX4" fmla="*/ 883295 w 891211"/>
              <a:gd name="connsiteY4" fmla="*/ 1102771 h 1115074"/>
              <a:gd name="connsiteX5" fmla="*/ 435620 w 891211"/>
              <a:gd name="connsiteY5" fmla="*/ 893221 h 1115074"/>
              <a:gd name="connsiteX6" fmla="*/ 67320 w 891211"/>
              <a:gd name="connsiteY6" fmla="*/ 483646 h 1115074"/>
              <a:gd name="connsiteX7" fmla="*/ 64145 w 891211"/>
              <a:gd name="connsiteY7" fmla="*/ 321721 h 1115074"/>
              <a:gd name="connsiteX8" fmla="*/ 54620 w 891211"/>
              <a:gd name="connsiteY8" fmla="*/ 350296 h 1115074"/>
              <a:gd name="connsiteX9" fmla="*/ 95895 w 891211"/>
              <a:gd name="connsiteY9" fmla="*/ 77246 h 1115074"/>
              <a:gd name="connsiteX10" fmla="*/ 248295 w 891211"/>
              <a:gd name="connsiteY10" fmla="*/ 10571 h 111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211" h="1115074">
                <a:moveTo>
                  <a:pt x="248295" y="10571"/>
                </a:moveTo>
                <a:cubicBezTo>
                  <a:pt x="232420" y="40204"/>
                  <a:pt x="13345" y="158738"/>
                  <a:pt x="645" y="255046"/>
                </a:cubicBezTo>
                <a:cubicBezTo>
                  <a:pt x="-12055" y="351354"/>
                  <a:pt x="166803" y="540796"/>
                  <a:pt x="172095" y="588421"/>
                </a:cubicBezTo>
                <a:cubicBezTo>
                  <a:pt x="177387" y="636046"/>
                  <a:pt x="-86138" y="455071"/>
                  <a:pt x="32395" y="540796"/>
                </a:cubicBezTo>
                <a:cubicBezTo>
                  <a:pt x="150928" y="626521"/>
                  <a:pt x="816091" y="1044033"/>
                  <a:pt x="883295" y="1102771"/>
                </a:cubicBezTo>
                <a:cubicBezTo>
                  <a:pt x="950499" y="1161509"/>
                  <a:pt x="571616" y="996408"/>
                  <a:pt x="435620" y="893221"/>
                </a:cubicBezTo>
                <a:cubicBezTo>
                  <a:pt x="299624" y="790034"/>
                  <a:pt x="129232" y="578896"/>
                  <a:pt x="67320" y="483646"/>
                </a:cubicBezTo>
                <a:cubicBezTo>
                  <a:pt x="5408" y="388396"/>
                  <a:pt x="66262" y="343946"/>
                  <a:pt x="64145" y="321721"/>
                </a:cubicBezTo>
                <a:cubicBezTo>
                  <a:pt x="62028" y="299496"/>
                  <a:pt x="49328" y="391042"/>
                  <a:pt x="54620" y="350296"/>
                </a:cubicBezTo>
                <a:cubicBezTo>
                  <a:pt x="59912" y="309550"/>
                  <a:pt x="66262" y="137571"/>
                  <a:pt x="95895" y="77246"/>
                </a:cubicBezTo>
                <a:cubicBezTo>
                  <a:pt x="125528" y="16921"/>
                  <a:pt x="264170" y="-19062"/>
                  <a:pt x="248295" y="10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9505BB65-5FF4-4FB3-9267-0AD33A017739}"/>
              </a:ext>
            </a:extLst>
          </p:cNvPr>
          <p:cNvSpPr/>
          <p:nvPr/>
        </p:nvSpPr>
        <p:spPr>
          <a:xfrm>
            <a:off x="183380" y="8191908"/>
            <a:ext cx="1516147" cy="1346306"/>
          </a:xfrm>
          <a:custGeom>
            <a:avLst/>
            <a:gdLst>
              <a:gd name="connsiteX0" fmla="*/ 70620 w 1516147"/>
              <a:gd name="connsiteY0" fmla="*/ 123417 h 1346306"/>
              <a:gd name="connsiteX1" fmla="*/ 115070 w 1516147"/>
              <a:gd name="connsiteY1" fmla="*/ 171042 h 1346306"/>
              <a:gd name="connsiteX2" fmla="*/ 635770 w 1516147"/>
              <a:gd name="connsiteY2" fmla="*/ 901292 h 1346306"/>
              <a:gd name="connsiteX3" fmla="*/ 546870 w 1516147"/>
              <a:gd name="connsiteY3" fmla="*/ 831442 h 1346306"/>
              <a:gd name="connsiteX4" fmla="*/ 1502545 w 1516147"/>
              <a:gd name="connsiteY4" fmla="*/ 1336267 h 1346306"/>
              <a:gd name="connsiteX5" fmla="*/ 1073920 w 1516147"/>
              <a:gd name="connsiteY5" fmla="*/ 1139417 h 1346306"/>
              <a:gd name="connsiteX6" fmla="*/ 565920 w 1516147"/>
              <a:gd name="connsiteY6" fmla="*/ 793342 h 1346306"/>
              <a:gd name="connsiteX7" fmla="*/ 35695 w 1516147"/>
              <a:gd name="connsiteY7" fmla="*/ 56742 h 1346306"/>
              <a:gd name="connsiteX8" fmla="*/ 51570 w 1516147"/>
              <a:gd name="connsiteY8" fmla="*/ 56742 h 1346306"/>
              <a:gd name="connsiteX9" fmla="*/ 70620 w 1516147"/>
              <a:gd name="connsiteY9" fmla="*/ 123417 h 134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6147" h="1346306">
                <a:moveTo>
                  <a:pt x="70620" y="123417"/>
                </a:moveTo>
                <a:cubicBezTo>
                  <a:pt x="81203" y="142467"/>
                  <a:pt x="20878" y="41396"/>
                  <a:pt x="115070" y="171042"/>
                </a:cubicBezTo>
                <a:cubicBezTo>
                  <a:pt x="209262" y="300688"/>
                  <a:pt x="563803" y="791225"/>
                  <a:pt x="635770" y="901292"/>
                </a:cubicBezTo>
                <a:cubicBezTo>
                  <a:pt x="707737" y="1011359"/>
                  <a:pt x="402408" y="758946"/>
                  <a:pt x="546870" y="831442"/>
                </a:cubicBezTo>
                <a:cubicBezTo>
                  <a:pt x="691333" y="903938"/>
                  <a:pt x="1414703" y="1284938"/>
                  <a:pt x="1502545" y="1336267"/>
                </a:cubicBezTo>
                <a:cubicBezTo>
                  <a:pt x="1590387" y="1387596"/>
                  <a:pt x="1230024" y="1229904"/>
                  <a:pt x="1073920" y="1139417"/>
                </a:cubicBezTo>
                <a:cubicBezTo>
                  <a:pt x="917816" y="1048930"/>
                  <a:pt x="738958" y="973788"/>
                  <a:pt x="565920" y="793342"/>
                </a:cubicBezTo>
                <a:cubicBezTo>
                  <a:pt x="392883" y="612896"/>
                  <a:pt x="121420" y="179509"/>
                  <a:pt x="35695" y="56742"/>
                </a:cubicBezTo>
                <a:cubicBezTo>
                  <a:pt x="-50030" y="-66025"/>
                  <a:pt x="44691" y="47217"/>
                  <a:pt x="51570" y="56742"/>
                </a:cubicBezTo>
                <a:cubicBezTo>
                  <a:pt x="58449" y="66267"/>
                  <a:pt x="60037" y="104367"/>
                  <a:pt x="70620" y="123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71270151-499F-8260-D8F5-E61E56F0EC3E}"/>
              </a:ext>
            </a:extLst>
          </p:cNvPr>
          <p:cNvSpPr/>
          <p:nvPr/>
        </p:nvSpPr>
        <p:spPr>
          <a:xfrm>
            <a:off x="71821" y="9063230"/>
            <a:ext cx="302876" cy="1416052"/>
          </a:xfrm>
          <a:custGeom>
            <a:avLst/>
            <a:gdLst>
              <a:gd name="connsiteX0" fmla="*/ 1204 w 302876"/>
              <a:gd name="connsiteY0" fmla="*/ 17270 h 1416052"/>
              <a:gd name="connsiteX1" fmla="*/ 172654 w 302876"/>
              <a:gd name="connsiteY1" fmla="*/ 1011045 h 1416052"/>
              <a:gd name="connsiteX2" fmla="*/ 121854 w 302876"/>
              <a:gd name="connsiteY2" fmla="*/ 855470 h 1416052"/>
              <a:gd name="connsiteX3" fmla="*/ 299654 w 302876"/>
              <a:gd name="connsiteY3" fmla="*/ 1395220 h 1416052"/>
              <a:gd name="connsiteX4" fmla="*/ 226629 w 302876"/>
              <a:gd name="connsiteY4" fmla="*/ 1220595 h 1416052"/>
              <a:gd name="connsiteX5" fmla="*/ 102804 w 302876"/>
              <a:gd name="connsiteY5" fmla="*/ 442720 h 1416052"/>
              <a:gd name="connsiteX6" fmla="*/ 1204 w 302876"/>
              <a:gd name="connsiteY6" fmla="*/ 17270 h 141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76" h="1416052">
                <a:moveTo>
                  <a:pt x="1204" y="17270"/>
                </a:moveTo>
                <a:cubicBezTo>
                  <a:pt x="12846" y="111991"/>
                  <a:pt x="152546" y="871345"/>
                  <a:pt x="172654" y="1011045"/>
                </a:cubicBezTo>
                <a:cubicBezTo>
                  <a:pt x="192762" y="1150745"/>
                  <a:pt x="100687" y="791441"/>
                  <a:pt x="121854" y="855470"/>
                </a:cubicBezTo>
                <a:cubicBezTo>
                  <a:pt x="143021" y="919499"/>
                  <a:pt x="282192" y="1334366"/>
                  <a:pt x="299654" y="1395220"/>
                </a:cubicBezTo>
                <a:cubicBezTo>
                  <a:pt x="317116" y="1456074"/>
                  <a:pt x="259437" y="1379345"/>
                  <a:pt x="226629" y="1220595"/>
                </a:cubicBezTo>
                <a:cubicBezTo>
                  <a:pt x="193821" y="1061845"/>
                  <a:pt x="140375" y="646449"/>
                  <a:pt x="102804" y="442720"/>
                </a:cubicBezTo>
                <a:cubicBezTo>
                  <a:pt x="65233" y="238991"/>
                  <a:pt x="-10438" y="-77451"/>
                  <a:pt x="1204" y="17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C8F43BFA-B710-89D2-E4A8-975DEA3EF381}"/>
              </a:ext>
            </a:extLst>
          </p:cNvPr>
          <p:cNvSpPr/>
          <p:nvPr/>
        </p:nvSpPr>
        <p:spPr>
          <a:xfrm>
            <a:off x="104787" y="10429853"/>
            <a:ext cx="301691" cy="1252501"/>
          </a:xfrm>
          <a:custGeom>
            <a:avLst/>
            <a:gdLst>
              <a:gd name="connsiteX0" fmla="*/ 301613 w 301691"/>
              <a:gd name="connsiteY0" fmla="*/ 22 h 1252501"/>
              <a:gd name="connsiteX1" fmla="*/ 158738 w 301691"/>
              <a:gd name="connsiteY1" fmla="*/ 520722 h 1252501"/>
              <a:gd name="connsiteX2" fmla="*/ 193663 w 301691"/>
              <a:gd name="connsiteY2" fmla="*/ 454047 h 1252501"/>
              <a:gd name="connsiteX3" fmla="*/ 3163 w 301691"/>
              <a:gd name="connsiteY3" fmla="*/ 1235097 h 1252501"/>
              <a:gd name="connsiteX4" fmla="*/ 85713 w 301691"/>
              <a:gd name="connsiteY4" fmla="*/ 939822 h 1252501"/>
              <a:gd name="connsiteX5" fmla="*/ 228588 w 301691"/>
              <a:gd name="connsiteY5" fmla="*/ 292122 h 1252501"/>
              <a:gd name="connsiteX6" fmla="*/ 136513 w 301691"/>
              <a:gd name="connsiteY6" fmla="*/ 498497 h 1252501"/>
              <a:gd name="connsiteX7" fmla="*/ 301613 w 301691"/>
              <a:gd name="connsiteY7" fmla="*/ 22 h 125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91" h="1252501">
                <a:moveTo>
                  <a:pt x="301613" y="22"/>
                </a:moveTo>
                <a:cubicBezTo>
                  <a:pt x="305317" y="3726"/>
                  <a:pt x="176730" y="445051"/>
                  <a:pt x="158738" y="520722"/>
                </a:cubicBezTo>
                <a:cubicBezTo>
                  <a:pt x="140746" y="596393"/>
                  <a:pt x="219592" y="334985"/>
                  <a:pt x="193663" y="454047"/>
                </a:cubicBezTo>
                <a:cubicBezTo>
                  <a:pt x="167734" y="573110"/>
                  <a:pt x="21155" y="1154135"/>
                  <a:pt x="3163" y="1235097"/>
                </a:cubicBezTo>
                <a:cubicBezTo>
                  <a:pt x="-14829" y="1316059"/>
                  <a:pt x="48142" y="1096985"/>
                  <a:pt x="85713" y="939822"/>
                </a:cubicBezTo>
                <a:cubicBezTo>
                  <a:pt x="123284" y="782660"/>
                  <a:pt x="220121" y="365676"/>
                  <a:pt x="228588" y="292122"/>
                </a:cubicBezTo>
                <a:cubicBezTo>
                  <a:pt x="237055" y="218568"/>
                  <a:pt x="124342" y="541359"/>
                  <a:pt x="136513" y="498497"/>
                </a:cubicBezTo>
                <a:cubicBezTo>
                  <a:pt x="148684" y="455635"/>
                  <a:pt x="297909" y="-3682"/>
                  <a:pt x="30161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28C1C47F-516B-9224-7710-5C23FF2F33FB}"/>
              </a:ext>
            </a:extLst>
          </p:cNvPr>
          <p:cNvSpPr/>
          <p:nvPr/>
        </p:nvSpPr>
        <p:spPr>
          <a:xfrm>
            <a:off x="2305050" y="9255049"/>
            <a:ext cx="686073" cy="51612"/>
          </a:xfrm>
          <a:custGeom>
            <a:avLst/>
            <a:gdLst>
              <a:gd name="connsiteX0" fmla="*/ 0 w 686073"/>
              <a:gd name="connsiteY0" fmla="*/ 47701 h 51612"/>
              <a:gd name="connsiteX1" fmla="*/ 342900 w 686073"/>
              <a:gd name="connsiteY1" fmla="*/ 47701 h 51612"/>
              <a:gd name="connsiteX2" fmla="*/ 231775 w 686073"/>
              <a:gd name="connsiteY2" fmla="*/ 50876 h 51612"/>
              <a:gd name="connsiteX3" fmla="*/ 488950 w 686073"/>
              <a:gd name="connsiteY3" fmla="*/ 31826 h 51612"/>
              <a:gd name="connsiteX4" fmla="*/ 333375 w 686073"/>
              <a:gd name="connsiteY4" fmla="*/ 31826 h 51612"/>
              <a:gd name="connsiteX5" fmla="*/ 685800 w 686073"/>
              <a:gd name="connsiteY5" fmla="*/ 76 h 51612"/>
              <a:gd name="connsiteX6" fmla="*/ 396875 w 686073"/>
              <a:gd name="connsiteY6" fmla="*/ 22301 h 51612"/>
              <a:gd name="connsiteX7" fmla="*/ 0 w 686073"/>
              <a:gd name="connsiteY7" fmla="*/ 47701 h 5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073" h="51612">
                <a:moveTo>
                  <a:pt x="0" y="47701"/>
                </a:moveTo>
                <a:lnTo>
                  <a:pt x="342900" y="47701"/>
                </a:lnTo>
                <a:cubicBezTo>
                  <a:pt x="381529" y="48230"/>
                  <a:pt x="207433" y="53522"/>
                  <a:pt x="231775" y="50876"/>
                </a:cubicBezTo>
                <a:cubicBezTo>
                  <a:pt x="256117" y="48230"/>
                  <a:pt x="472017" y="35001"/>
                  <a:pt x="488950" y="31826"/>
                </a:cubicBezTo>
                <a:cubicBezTo>
                  <a:pt x="505883" y="28651"/>
                  <a:pt x="300567" y="37118"/>
                  <a:pt x="333375" y="31826"/>
                </a:cubicBezTo>
                <a:cubicBezTo>
                  <a:pt x="366183" y="26534"/>
                  <a:pt x="675217" y="1663"/>
                  <a:pt x="685800" y="76"/>
                </a:cubicBezTo>
                <a:cubicBezTo>
                  <a:pt x="696383" y="-1512"/>
                  <a:pt x="396875" y="22301"/>
                  <a:pt x="396875" y="22301"/>
                </a:cubicBezTo>
                <a:lnTo>
                  <a:pt x="0" y="477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08D2C671-F7F9-493D-295A-72AC89F93F96}"/>
              </a:ext>
            </a:extLst>
          </p:cNvPr>
          <p:cNvSpPr/>
          <p:nvPr/>
        </p:nvSpPr>
        <p:spPr>
          <a:xfrm>
            <a:off x="2241465" y="9303100"/>
            <a:ext cx="751002" cy="25537"/>
          </a:xfrm>
          <a:custGeom>
            <a:avLst/>
            <a:gdLst>
              <a:gd name="connsiteX0" fmla="*/ 85 w 751002"/>
              <a:gd name="connsiteY0" fmla="*/ 25050 h 25537"/>
              <a:gd name="connsiteX1" fmla="*/ 447760 w 751002"/>
              <a:gd name="connsiteY1" fmla="*/ 18700 h 25537"/>
              <a:gd name="connsiteX2" fmla="*/ 276310 w 751002"/>
              <a:gd name="connsiteY2" fmla="*/ 25050 h 25537"/>
              <a:gd name="connsiteX3" fmla="*/ 746210 w 751002"/>
              <a:gd name="connsiteY3" fmla="*/ 6000 h 25537"/>
              <a:gd name="connsiteX4" fmla="*/ 489035 w 751002"/>
              <a:gd name="connsiteY4" fmla="*/ 2825 h 25537"/>
              <a:gd name="connsiteX5" fmla="*/ 85 w 751002"/>
              <a:gd name="connsiteY5" fmla="*/ 25050 h 2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002" h="25537">
                <a:moveTo>
                  <a:pt x="85" y="25050"/>
                </a:moveTo>
                <a:cubicBezTo>
                  <a:pt x="-6794" y="27696"/>
                  <a:pt x="401723" y="18700"/>
                  <a:pt x="447760" y="18700"/>
                </a:cubicBezTo>
                <a:cubicBezTo>
                  <a:pt x="493797" y="18700"/>
                  <a:pt x="276310" y="25050"/>
                  <a:pt x="276310" y="25050"/>
                </a:cubicBezTo>
                <a:lnTo>
                  <a:pt x="746210" y="6000"/>
                </a:lnTo>
                <a:cubicBezTo>
                  <a:pt x="781664" y="2296"/>
                  <a:pt x="612860" y="-3525"/>
                  <a:pt x="489035" y="2825"/>
                </a:cubicBezTo>
                <a:lnTo>
                  <a:pt x="85" y="25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7AA7F8A9-4098-02B3-EB3B-50345E0ED2EF}"/>
              </a:ext>
            </a:extLst>
          </p:cNvPr>
          <p:cNvSpPr/>
          <p:nvPr/>
        </p:nvSpPr>
        <p:spPr>
          <a:xfrm>
            <a:off x="2245256" y="9317534"/>
            <a:ext cx="611236" cy="1217426"/>
          </a:xfrm>
          <a:custGeom>
            <a:avLst/>
            <a:gdLst>
              <a:gd name="connsiteX0" fmla="*/ 609069 w 611236"/>
              <a:gd name="connsiteY0" fmla="*/ 1091 h 1217426"/>
              <a:gd name="connsiteX1" fmla="*/ 539219 w 611236"/>
              <a:gd name="connsiteY1" fmla="*/ 299541 h 1217426"/>
              <a:gd name="connsiteX2" fmla="*/ 551919 w 611236"/>
              <a:gd name="connsiteY2" fmla="*/ 245566 h 1217426"/>
              <a:gd name="connsiteX3" fmla="*/ 351894 w 611236"/>
              <a:gd name="connsiteY3" fmla="*/ 499566 h 1217426"/>
              <a:gd name="connsiteX4" fmla="*/ 424919 w 611236"/>
              <a:gd name="connsiteY4" fmla="*/ 448766 h 1217426"/>
              <a:gd name="connsiteX5" fmla="*/ 259819 w 611236"/>
              <a:gd name="connsiteY5" fmla="*/ 813891 h 1217426"/>
              <a:gd name="connsiteX6" fmla="*/ 297919 w 611236"/>
              <a:gd name="connsiteY6" fmla="*/ 728166 h 1217426"/>
              <a:gd name="connsiteX7" fmla="*/ 94719 w 611236"/>
              <a:gd name="connsiteY7" fmla="*/ 1039316 h 1217426"/>
              <a:gd name="connsiteX8" fmla="*/ 2644 w 611236"/>
              <a:gd name="connsiteY8" fmla="*/ 1213941 h 1217426"/>
              <a:gd name="connsiteX9" fmla="*/ 189969 w 611236"/>
              <a:gd name="connsiteY9" fmla="*/ 886916 h 1217426"/>
              <a:gd name="connsiteX10" fmla="*/ 443969 w 611236"/>
              <a:gd name="connsiteY10" fmla="*/ 382091 h 1217426"/>
              <a:gd name="connsiteX11" fmla="*/ 443969 w 611236"/>
              <a:gd name="connsiteY11" fmla="*/ 423366 h 1217426"/>
              <a:gd name="connsiteX12" fmla="*/ 609069 w 611236"/>
              <a:gd name="connsiteY12" fmla="*/ 1091 h 121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236" h="1217426">
                <a:moveTo>
                  <a:pt x="609069" y="1091"/>
                </a:moveTo>
                <a:cubicBezTo>
                  <a:pt x="624944" y="-19547"/>
                  <a:pt x="548744" y="258795"/>
                  <a:pt x="539219" y="299541"/>
                </a:cubicBezTo>
                <a:cubicBezTo>
                  <a:pt x="529694" y="340287"/>
                  <a:pt x="583140" y="212229"/>
                  <a:pt x="551919" y="245566"/>
                </a:cubicBezTo>
                <a:cubicBezTo>
                  <a:pt x="520698" y="278903"/>
                  <a:pt x="373061" y="465699"/>
                  <a:pt x="351894" y="499566"/>
                </a:cubicBezTo>
                <a:cubicBezTo>
                  <a:pt x="330727" y="533433"/>
                  <a:pt x="440265" y="396379"/>
                  <a:pt x="424919" y="448766"/>
                </a:cubicBezTo>
                <a:cubicBezTo>
                  <a:pt x="409573" y="501154"/>
                  <a:pt x="280986" y="767324"/>
                  <a:pt x="259819" y="813891"/>
                </a:cubicBezTo>
                <a:cubicBezTo>
                  <a:pt x="238652" y="860458"/>
                  <a:pt x="325436" y="690595"/>
                  <a:pt x="297919" y="728166"/>
                </a:cubicBezTo>
                <a:cubicBezTo>
                  <a:pt x="270402" y="765737"/>
                  <a:pt x="143931" y="958354"/>
                  <a:pt x="94719" y="1039316"/>
                </a:cubicBezTo>
                <a:cubicBezTo>
                  <a:pt x="45507" y="1120278"/>
                  <a:pt x="-13231" y="1239341"/>
                  <a:pt x="2644" y="1213941"/>
                </a:cubicBezTo>
                <a:cubicBezTo>
                  <a:pt x="18519" y="1188541"/>
                  <a:pt x="116415" y="1025558"/>
                  <a:pt x="189969" y="886916"/>
                </a:cubicBezTo>
                <a:cubicBezTo>
                  <a:pt x="263523" y="748274"/>
                  <a:pt x="401636" y="459349"/>
                  <a:pt x="443969" y="382091"/>
                </a:cubicBezTo>
                <a:cubicBezTo>
                  <a:pt x="486302" y="304833"/>
                  <a:pt x="418040" y="484220"/>
                  <a:pt x="443969" y="423366"/>
                </a:cubicBezTo>
                <a:cubicBezTo>
                  <a:pt x="469898" y="362512"/>
                  <a:pt x="593194" y="21729"/>
                  <a:pt x="609069" y="1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9BEA75A3-165C-EF00-092E-A86E80D02C74}"/>
              </a:ext>
            </a:extLst>
          </p:cNvPr>
          <p:cNvSpPr/>
          <p:nvPr/>
        </p:nvSpPr>
        <p:spPr>
          <a:xfrm>
            <a:off x="2164789" y="9234928"/>
            <a:ext cx="332220" cy="429878"/>
          </a:xfrm>
          <a:custGeom>
            <a:avLst/>
            <a:gdLst>
              <a:gd name="connsiteX0" fmla="*/ 327586 w 332220"/>
              <a:gd name="connsiteY0" fmla="*/ 13847 h 429878"/>
              <a:gd name="connsiteX1" fmla="*/ 137086 w 332220"/>
              <a:gd name="connsiteY1" fmla="*/ 274197 h 429878"/>
              <a:gd name="connsiteX2" fmla="*/ 561 w 332220"/>
              <a:gd name="connsiteY2" fmla="*/ 429772 h 429878"/>
              <a:gd name="connsiteX3" fmla="*/ 92636 w 332220"/>
              <a:gd name="connsiteY3" fmla="*/ 296422 h 429878"/>
              <a:gd name="connsiteX4" fmla="*/ 191061 w 332220"/>
              <a:gd name="connsiteY4" fmla="*/ 172597 h 429878"/>
              <a:gd name="connsiteX5" fmla="*/ 165661 w 332220"/>
              <a:gd name="connsiteY5" fmla="*/ 188472 h 429878"/>
              <a:gd name="connsiteX6" fmla="*/ 267261 w 332220"/>
              <a:gd name="connsiteY6" fmla="*/ 48772 h 429878"/>
              <a:gd name="connsiteX7" fmla="*/ 327586 w 332220"/>
              <a:gd name="connsiteY7" fmla="*/ 13847 h 42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220" h="429878">
                <a:moveTo>
                  <a:pt x="327586" y="13847"/>
                </a:moveTo>
                <a:cubicBezTo>
                  <a:pt x="305890" y="51418"/>
                  <a:pt x="191590" y="204876"/>
                  <a:pt x="137086" y="274197"/>
                </a:cubicBezTo>
                <a:cubicBezTo>
                  <a:pt x="82582" y="343518"/>
                  <a:pt x="7969" y="426068"/>
                  <a:pt x="561" y="429772"/>
                </a:cubicBezTo>
                <a:cubicBezTo>
                  <a:pt x="-6847" y="433476"/>
                  <a:pt x="60886" y="339284"/>
                  <a:pt x="92636" y="296422"/>
                </a:cubicBezTo>
                <a:cubicBezTo>
                  <a:pt x="124386" y="253560"/>
                  <a:pt x="178890" y="190589"/>
                  <a:pt x="191061" y="172597"/>
                </a:cubicBezTo>
                <a:cubicBezTo>
                  <a:pt x="203232" y="154605"/>
                  <a:pt x="152961" y="209109"/>
                  <a:pt x="165661" y="188472"/>
                </a:cubicBezTo>
                <a:cubicBezTo>
                  <a:pt x="178361" y="167835"/>
                  <a:pt x="245565" y="73113"/>
                  <a:pt x="267261" y="48772"/>
                </a:cubicBezTo>
                <a:cubicBezTo>
                  <a:pt x="288957" y="24431"/>
                  <a:pt x="349282" y="-23724"/>
                  <a:pt x="327586" y="13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B1108094-33BA-E13B-E6A6-2C98E2CEFA90}"/>
              </a:ext>
            </a:extLst>
          </p:cNvPr>
          <p:cNvSpPr/>
          <p:nvPr/>
        </p:nvSpPr>
        <p:spPr>
          <a:xfrm>
            <a:off x="2172295" y="9204115"/>
            <a:ext cx="304383" cy="467479"/>
          </a:xfrm>
          <a:custGeom>
            <a:avLst/>
            <a:gdLst>
              <a:gd name="connsiteX0" fmla="*/ 304205 w 304383"/>
              <a:gd name="connsiteY0" fmla="*/ 210 h 467479"/>
              <a:gd name="connsiteX1" fmla="*/ 47030 w 304383"/>
              <a:gd name="connsiteY1" fmla="*/ 327235 h 467479"/>
              <a:gd name="connsiteX2" fmla="*/ 2580 w 304383"/>
              <a:gd name="connsiteY2" fmla="*/ 466935 h 467479"/>
              <a:gd name="connsiteX3" fmla="*/ 81955 w 304383"/>
              <a:gd name="connsiteY3" fmla="*/ 282785 h 467479"/>
              <a:gd name="connsiteX4" fmla="*/ 126405 w 304383"/>
              <a:gd name="connsiteY4" fmla="*/ 216110 h 467479"/>
              <a:gd name="connsiteX5" fmla="*/ 88305 w 304383"/>
              <a:gd name="connsiteY5" fmla="*/ 276435 h 467479"/>
              <a:gd name="connsiteX6" fmla="*/ 304205 w 304383"/>
              <a:gd name="connsiteY6" fmla="*/ 210 h 46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383" h="467479">
                <a:moveTo>
                  <a:pt x="304205" y="210"/>
                </a:moveTo>
                <a:cubicBezTo>
                  <a:pt x="297326" y="8677"/>
                  <a:pt x="97301" y="249448"/>
                  <a:pt x="47030" y="327235"/>
                </a:cubicBezTo>
                <a:cubicBezTo>
                  <a:pt x="-3241" y="405023"/>
                  <a:pt x="-3241" y="474343"/>
                  <a:pt x="2580" y="466935"/>
                </a:cubicBezTo>
                <a:cubicBezTo>
                  <a:pt x="8401" y="459527"/>
                  <a:pt x="61317" y="324589"/>
                  <a:pt x="81955" y="282785"/>
                </a:cubicBezTo>
                <a:cubicBezTo>
                  <a:pt x="102592" y="240981"/>
                  <a:pt x="125347" y="217168"/>
                  <a:pt x="126405" y="216110"/>
                </a:cubicBezTo>
                <a:cubicBezTo>
                  <a:pt x="127463" y="215052"/>
                  <a:pt x="59730" y="311360"/>
                  <a:pt x="88305" y="276435"/>
                </a:cubicBezTo>
                <a:cubicBezTo>
                  <a:pt x="116880" y="241510"/>
                  <a:pt x="311084" y="-8257"/>
                  <a:pt x="304205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CDFF1DC4-C421-8EDF-0237-1B24BE4C2EC3}"/>
              </a:ext>
            </a:extLst>
          </p:cNvPr>
          <p:cNvSpPr/>
          <p:nvPr/>
        </p:nvSpPr>
        <p:spPr>
          <a:xfrm>
            <a:off x="1894886" y="9146591"/>
            <a:ext cx="490683" cy="264117"/>
          </a:xfrm>
          <a:custGeom>
            <a:avLst/>
            <a:gdLst>
              <a:gd name="connsiteX0" fmla="*/ 13289 w 490683"/>
              <a:gd name="connsiteY0" fmla="*/ 584 h 264117"/>
              <a:gd name="connsiteX1" fmla="*/ 394289 w 490683"/>
              <a:gd name="connsiteY1" fmla="*/ 181559 h 264117"/>
              <a:gd name="connsiteX2" fmla="*/ 279989 w 490683"/>
              <a:gd name="connsiteY2" fmla="*/ 149809 h 264117"/>
              <a:gd name="connsiteX3" fmla="*/ 489539 w 490683"/>
              <a:gd name="connsiteY3" fmla="*/ 264109 h 264117"/>
              <a:gd name="connsiteX4" fmla="*/ 168864 w 490683"/>
              <a:gd name="connsiteY4" fmla="*/ 143459 h 264117"/>
              <a:gd name="connsiteX5" fmla="*/ 589 w 490683"/>
              <a:gd name="connsiteY5" fmla="*/ 60909 h 264117"/>
              <a:gd name="connsiteX6" fmla="*/ 222839 w 490683"/>
              <a:gd name="connsiteY6" fmla="*/ 121234 h 264117"/>
              <a:gd name="connsiteX7" fmla="*/ 13289 w 490683"/>
              <a:gd name="connsiteY7" fmla="*/ 584 h 26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683" h="264117">
                <a:moveTo>
                  <a:pt x="13289" y="584"/>
                </a:moveTo>
                <a:cubicBezTo>
                  <a:pt x="41864" y="10638"/>
                  <a:pt x="349839" y="156688"/>
                  <a:pt x="394289" y="181559"/>
                </a:cubicBezTo>
                <a:cubicBezTo>
                  <a:pt x="438739" y="206430"/>
                  <a:pt x="264114" y="136051"/>
                  <a:pt x="279989" y="149809"/>
                </a:cubicBezTo>
                <a:cubicBezTo>
                  <a:pt x="295864" y="163567"/>
                  <a:pt x="508060" y="265167"/>
                  <a:pt x="489539" y="264109"/>
                </a:cubicBezTo>
                <a:cubicBezTo>
                  <a:pt x="471018" y="263051"/>
                  <a:pt x="250356" y="177326"/>
                  <a:pt x="168864" y="143459"/>
                </a:cubicBezTo>
                <a:cubicBezTo>
                  <a:pt x="87372" y="109592"/>
                  <a:pt x="-8407" y="64613"/>
                  <a:pt x="589" y="60909"/>
                </a:cubicBezTo>
                <a:cubicBezTo>
                  <a:pt x="9585" y="57205"/>
                  <a:pt x="220722" y="129171"/>
                  <a:pt x="222839" y="121234"/>
                </a:cubicBezTo>
                <a:cubicBezTo>
                  <a:pt x="224956" y="113297"/>
                  <a:pt x="-15286" y="-9470"/>
                  <a:pt x="13289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8828BD2C-9B15-E1B0-0D9E-2A115FF81848}"/>
              </a:ext>
            </a:extLst>
          </p:cNvPr>
          <p:cNvSpPr/>
          <p:nvPr/>
        </p:nvSpPr>
        <p:spPr>
          <a:xfrm>
            <a:off x="2217233" y="9213162"/>
            <a:ext cx="171903" cy="1515350"/>
          </a:xfrm>
          <a:custGeom>
            <a:avLst/>
            <a:gdLst>
              <a:gd name="connsiteX0" fmla="*/ 170367 w 171903"/>
              <a:gd name="connsiteY0" fmla="*/ 688 h 1515350"/>
              <a:gd name="connsiteX1" fmla="*/ 170367 w 171903"/>
              <a:gd name="connsiteY1" fmla="*/ 372163 h 1515350"/>
              <a:gd name="connsiteX2" fmla="*/ 167192 w 171903"/>
              <a:gd name="connsiteY2" fmla="*/ 261038 h 1515350"/>
              <a:gd name="connsiteX3" fmla="*/ 119567 w 171903"/>
              <a:gd name="connsiteY3" fmla="*/ 540438 h 1515350"/>
              <a:gd name="connsiteX4" fmla="*/ 71942 w 171903"/>
              <a:gd name="connsiteY4" fmla="*/ 927788 h 1515350"/>
              <a:gd name="connsiteX5" fmla="*/ 68767 w 171903"/>
              <a:gd name="connsiteY5" fmla="*/ 800788 h 1515350"/>
              <a:gd name="connsiteX6" fmla="*/ 30667 w 171903"/>
              <a:gd name="connsiteY6" fmla="*/ 1019863 h 1515350"/>
              <a:gd name="connsiteX7" fmla="*/ 11617 w 171903"/>
              <a:gd name="connsiteY7" fmla="*/ 1515163 h 1515350"/>
              <a:gd name="connsiteX8" fmla="*/ 5267 w 171903"/>
              <a:gd name="connsiteY8" fmla="*/ 1070663 h 1515350"/>
              <a:gd name="connsiteX9" fmla="*/ 90992 w 171903"/>
              <a:gd name="connsiteY9" fmla="*/ 480113 h 1515350"/>
              <a:gd name="connsiteX10" fmla="*/ 90992 w 171903"/>
              <a:gd name="connsiteY10" fmla="*/ 661088 h 1515350"/>
              <a:gd name="connsiteX11" fmla="*/ 151317 w 171903"/>
              <a:gd name="connsiteY11" fmla="*/ 289613 h 1515350"/>
              <a:gd name="connsiteX12" fmla="*/ 170367 w 171903"/>
              <a:gd name="connsiteY12" fmla="*/ 688 h 151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903" h="1515350">
                <a:moveTo>
                  <a:pt x="170367" y="688"/>
                </a:moveTo>
                <a:cubicBezTo>
                  <a:pt x="173542" y="14446"/>
                  <a:pt x="170896" y="328771"/>
                  <a:pt x="170367" y="372163"/>
                </a:cubicBezTo>
                <a:cubicBezTo>
                  <a:pt x="169838" y="415555"/>
                  <a:pt x="175659" y="232992"/>
                  <a:pt x="167192" y="261038"/>
                </a:cubicBezTo>
                <a:cubicBezTo>
                  <a:pt x="158725" y="289084"/>
                  <a:pt x="135442" y="429313"/>
                  <a:pt x="119567" y="540438"/>
                </a:cubicBezTo>
                <a:cubicBezTo>
                  <a:pt x="103692" y="651563"/>
                  <a:pt x="80409" y="884396"/>
                  <a:pt x="71942" y="927788"/>
                </a:cubicBezTo>
                <a:cubicBezTo>
                  <a:pt x="63475" y="971180"/>
                  <a:pt x="75646" y="785442"/>
                  <a:pt x="68767" y="800788"/>
                </a:cubicBezTo>
                <a:cubicBezTo>
                  <a:pt x="61888" y="816134"/>
                  <a:pt x="40192" y="900801"/>
                  <a:pt x="30667" y="1019863"/>
                </a:cubicBezTo>
                <a:cubicBezTo>
                  <a:pt x="21142" y="1138925"/>
                  <a:pt x="15850" y="1506696"/>
                  <a:pt x="11617" y="1515163"/>
                </a:cubicBezTo>
                <a:cubicBezTo>
                  <a:pt x="7384" y="1523630"/>
                  <a:pt x="-7962" y="1243171"/>
                  <a:pt x="5267" y="1070663"/>
                </a:cubicBezTo>
                <a:cubicBezTo>
                  <a:pt x="18496" y="898155"/>
                  <a:pt x="76705" y="548375"/>
                  <a:pt x="90992" y="480113"/>
                </a:cubicBezTo>
                <a:cubicBezTo>
                  <a:pt x="105279" y="411851"/>
                  <a:pt x="80938" y="692838"/>
                  <a:pt x="90992" y="661088"/>
                </a:cubicBezTo>
                <a:cubicBezTo>
                  <a:pt x="101046" y="629338"/>
                  <a:pt x="138088" y="396505"/>
                  <a:pt x="151317" y="289613"/>
                </a:cubicBezTo>
                <a:cubicBezTo>
                  <a:pt x="164546" y="182721"/>
                  <a:pt x="167192" y="-13070"/>
                  <a:pt x="170367" y="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B0265C42-8298-6AAA-C09C-215750B0EFDC}"/>
              </a:ext>
            </a:extLst>
          </p:cNvPr>
          <p:cNvSpPr/>
          <p:nvPr/>
        </p:nvSpPr>
        <p:spPr>
          <a:xfrm>
            <a:off x="2010846" y="9467804"/>
            <a:ext cx="336636" cy="484801"/>
          </a:xfrm>
          <a:custGeom>
            <a:avLst/>
            <a:gdLst>
              <a:gd name="connsiteX0" fmla="*/ 335479 w 336636"/>
              <a:gd name="connsiteY0" fmla="*/ 46 h 484801"/>
              <a:gd name="connsiteX1" fmla="*/ 116404 w 336636"/>
              <a:gd name="connsiteY1" fmla="*/ 133396 h 484801"/>
              <a:gd name="connsiteX2" fmla="*/ 167204 w 336636"/>
              <a:gd name="connsiteY2" fmla="*/ 149271 h 484801"/>
              <a:gd name="connsiteX3" fmla="*/ 110054 w 336636"/>
              <a:gd name="connsiteY3" fmla="*/ 104821 h 484801"/>
              <a:gd name="connsiteX4" fmla="*/ 332304 w 336636"/>
              <a:gd name="connsiteY4" fmla="*/ 482646 h 484801"/>
              <a:gd name="connsiteX5" fmla="*/ 132279 w 336636"/>
              <a:gd name="connsiteY5" fmla="*/ 254046 h 484801"/>
              <a:gd name="connsiteX6" fmla="*/ 75129 w 336636"/>
              <a:gd name="connsiteY6" fmla="*/ 146096 h 484801"/>
              <a:gd name="connsiteX7" fmla="*/ 122754 w 336636"/>
              <a:gd name="connsiteY7" fmla="*/ 139746 h 484801"/>
              <a:gd name="connsiteX8" fmla="*/ 5279 w 336636"/>
              <a:gd name="connsiteY8" fmla="*/ 149271 h 484801"/>
              <a:gd name="connsiteX9" fmla="*/ 335479 w 336636"/>
              <a:gd name="connsiteY9" fmla="*/ 46 h 48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6636" h="484801">
                <a:moveTo>
                  <a:pt x="335479" y="46"/>
                </a:moveTo>
                <a:cubicBezTo>
                  <a:pt x="354000" y="-2600"/>
                  <a:pt x="144450" y="108525"/>
                  <a:pt x="116404" y="133396"/>
                </a:cubicBezTo>
                <a:cubicBezTo>
                  <a:pt x="88358" y="158267"/>
                  <a:pt x="168262" y="154033"/>
                  <a:pt x="167204" y="149271"/>
                </a:cubicBezTo>
                <a:cubicBezTo>
                  <a:pt x="166146" y="144509"/>
                  <a:pt x="82537" y="49258"/>
                  <a:pt x="110054" y="104821"/>
                </a:cubicBezTo>
                <a:cubicBezTo>
                  <a:pt x="137571" y="160384"/>
                  <a:pt x="328600" y="457775"/>
                  <a:pt x="332304" y="482646"/>
                </a:cubicBezTo>
                <a:cubicBezTo>
                  <a:pt x="336008" y="507517"/>
                  <a:pt x="175141" y="310138"/>
                  <a:pt x="132279" y="254046"/>
                </a:cubicBezTo>
                <a:cubicBezTo>
                  <a:pt x="89417" y="197954"/>
                  <a:pt x="76716" y="165146"/>
                  <a:pt x="75129" y="146096"/>
                </a:cubicBezTo>
                <a:cubicBezTo>
                  <a:pt x="73542" y="127046"/>
                  <a:pt x="134396" y="139217"/>
                  <a:pt x="122754" y="139746"/>
                </a:cubicBezTo>
                <a:cubicBezTo>
                  <a:pt x="111112" y="140275"/>
                  <a:pt x="-28588" y="166204"/>
                  <a:pt x="5279" y="149271"/>
                </a:cubicBezTo>
                <a:cubicBezTo>
                  <a:pt x="39146" y="132338"/>
                  <a:pt x="316958" y="2692"/>
                  <a:pt x="33547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C0239FEE-EB45-DC86-51BA-959D7843FA14}"/>
              </a:ext>
            </a:extLst>
          </p:cNvPr>
          <p:cNvSpPr/>
          <p:nvPr/>
        </p:nvSpPr>
        <p:spPr>
          <a:xfrm>
            <a:off x="1358900" y="9398000"/>
            <a:ext cx="854075" cy="219075"/>
          </a:xfrm>
          <a:custGeom>
            <a:avLst/>
            <a:gdLst>
              <a:gd name="connsiteX0" fmla="*/ 0 w 854075"/>
              <a:gd name="connsiteY0" fmla="*/ 0 h 219075"/>
              <a:gd name="connsiteX1" fmla="*/ 673100 w 854075"/>
              <a:gd name="connsiteY1" fmla="*/ 203200 h 219075"/>
              <a:gd name="connsiteX2" fmla="*/ 374650 w 854075"/>
              <a:gd name="connsiteY2" fmla="*/ 104775 h 219075"/>
              <a:gd name="connsiteX3" fmla="*/ 854075 w 854075"/>
              <a:gd name="connsiteY3" fmla="*/ 219075 h 219075"/>
              <a:gd name="connsiteX4" fmla="*/ 479425 w 854075"/>
              <a:gd name="connsiteY4" fmla="*/ 130175 h 219075"/>
              <a:gd name="connsiteX5" fmla="*/ 0 w 854075"/>
              <a:gd name="connsiteY5" fmla="*/ 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075" h="219075">
                <a:moveTo>
                  <a:pt x="0" y="0"/>
                </a:moveTo>
                <a:lnTo>
                  <a:pt x="673100" y="203200"/>
                </a:lnTo>
                <a:cubicBezTo>
                  <a:pt x="735542" y="220662"/>
                  <a:pt x="344488" y="102129"/>
                  <a:pt x="374650" y="104775"/>
                </a:cubicBezTo>
                <a:cubicBezTo>
                  <a:pt x="404812" y="107421"/>
                  <a:pt x="854075" y="219075"/>
                  <a:pt x="854075" y="219075"/>
                </a:cubicBezTo>
                <a:lnTo>
                  <a:pt x="479425" y="1301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FD5053A2-9413-07B2-A3B5-D3CD9523AD92}"/>
              </a:ext>
            </a:extLst>
          </p:cNvPr>
          <p:cNvSpPr/>
          <p:nvPr/>
        </p:nvSpPr>
        <p:spPr>
          <a:xfrm>
            <a:off x="1251592" y="9368813"/>
            <a:ext cx="1025457" cy="217039"/>
          </a:xfrm>
          <a:custGeom>
            <a:avLst/>
            <a:gdLst>
              <a:gd name="connsiteX0" fmla="*/ 2533 w 1025457"/>
              <a:gd name="connsiteY0" fmla="*/ 612 h 217039"/>
              <a:gd name="connsiteX1" fmla="*/ 513708 w 1025457"/>
              <a:gd name="connsiteY1" fmla="*/ 121262 h 217039"/>
              <a:gd name="connsiteX2" fmla="*/ 462908 w 1025457"/>
              <a:gd name="connsiteY2" fmla="*/ 83162 h 217039"/>
              <a:gd name="connsiteX3" fmla="*/ 1015358 w 1025457"/>
              <a:gd name="connsiteY3" fmla="*/ 210162 h 217039"/>
              <a:gd name="connsiteX4" fmla="*/ 761358 w 1025457"/>
              <a:gd name="connsiteY4" fmla="*/ 181587 h 217039"/>
              <a:gd name="connsiteX5" fmla="*/ 2533 w 1025457"/>
              <a:gd name="connsiteY5" fmla="*/ 612 h 21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5457" h="217039">
                <a:moveTo>
                  <a:pt x="2533" y="612"/>
                </a:moveTo>
                <a:cubicBezTo>
                  <a:pt x="-38742" y="-9442"/>
                  <a:pt x="436979" y="107504"/>
                  <a:pt x="513708" y="121262"/>
                </a:cubicBezTo>
                <a:cubicBezTo>
                  <a:pt x="590437" y="135020"/>
                  <a:pt x="379300" y="68345"/>
                  <a:pt x="462908" y="83162"/>
                </a:cubicBezTo>
                <a:cubicBezTo>
                  <a:pt x="546516" y="97979"/>
                  <a:pt x="965616" y="193758"/>
                  <a:pt x="1015358" y="210162"/>
                </a:cubicBezTo>
                <a:cubicBezTo>
                  <a:pt x="1065100" y="226566"/>
                  <a:pt x="923283" y="212279"/>
                  <a:pt x="761358" y="181587"/>
                </a:cubicBezTo>
                <a:cubicBezTo>
                  <a:pt x="599433" y="150895"/>
                  <a:pt x="43808" y="10666"/>
                  <a:pt x="2533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344F8245-7AE9-0AE3-A90A-DB4BF22D8AAE}"/>
              </a:ext>
            </a:extLst>
          </p:cNvPr>
          <p:cNvSpPr/>
          <p:nvPr/>
        </p:nvSpPr>
        <p:spPr>
          <a:xfrm>
            <a:off x="1168359" y="9669884"/>
            <a:ext cx="947032" cy="1080677"/>
          </a:xfrm>
          <a:custGeom>
            <a:avLst/>
            <a:gdLst>
              <a:gd name="connsiteX0" fmla="*/ 946191 w 947032"/>
              <a:gd name="connsiteY0" fmla="*/ 4341 h 1080677"/>
              <a:gd name="connsiteX1" fmla="*/ 774741 w 947032"/>
              <a:gd name="connsiteY1" fmla="*/ 321841 h 1080677"/>
              <a:gd name="connsiteX2" fmla="*/ 790616 w 947032"/>
              <a:gd name="connsiteY2" fmla="*/ 296441 h 1080677"/>
              <a:gd name="connsiteX3" fmla="*/ 536616 w 947032"/>
              <a:gd name="connsiteY3" fmla="*/ 613941 h 1080677"/>
              <a:gd name="connsiteX4" fmla="*/ 590591 w 947032"/>
              <a:gd name="connsiteY4" fmla="*/ 547266 h 1080677"/>
              <a:gd name="connsiteX5" fmla="*/ 409616 w 947032"/>
              <a:gd name="connsiteY5" fmla="*/ 801266 h 1080677"/>
              <a:gd name="connsiteX6" fmla="*/ 476291 w 947032"/>
              <a:gd name="connsiteY6" fmla="*/ 744116 h 1080677"/>
              <a:gd name="connsiteX7" fmla="*/ 215941 w 947032"/>
              <a:gd name="connsiteY7" fmla="*/ 950491 h 1080677"/>
              <a:gd name="connsiteX8" fmla="*/ 41 w 947032"/>
              <a:gd name="connsiteY8" fmla="*/ 1080666 h 1080677"/>
              <a:gd name="connsiteX9" fmla="*/ 200066 w 947032"/>
              <a:gd name="connsiteY9" fmla="*/ 944141 h 1080677"/>
              <a:gd name="connsiteX10" fmla="*/ 466766 w 947032"/>
              <a:gd name="connsiteY10" fmla="*/ 725066 h 1080677"/>
              <a:gd name="connsiteX11" fmla="*/ 739816 w 947032"/>
              <a:gd name="connsiteY11" fmla="*/ 378991 h 1080677"/>
              <a:gd name="connsiteX12" fmla="*/ 742991 w 947032"/>
              <a:gd name="connsiteY12" fmla="*/ 423441 h 1080677"/>
              <a:gd name="connsiteX13" fmla="*/ 835066 w 947032"/>
              <a:gd name="connsiteY13" fmla="*/ 156741 h 1080677"/>
              <a:gd name="connsiteX14" fmla="*/ 946191 w 947032"/>
              <a:gd name="connsiteY14" fmla="*/ 4341 h 108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7032" h="1080677">
                <a:moveTo>
                  <a:pt x="946191" y="4341"/>
                </a:moveTo>
                <a:cubicBezTo>
                  <a:pt x="936137" y="31858"/>
                  <a:pt x="800670" y="273158"/>
                  <a:pt x="774741" y="321841"/>
                </a:cubicBezTo>
                <a:cubicBezTo>
                  <a:pt x="748812" y="370524"/>
                  <a:pt x="830303" y="247758"/>
                  <a:pt x="790616" y="296441"/>
                </a:cubicBezTo>
                <a:cubicBezTo>
                  <a:pt x="750929" y="345124"/>
                  <a:pt x="569953" y="572137"/>
                  <a:pt x="536616" y="613941"/>
                </a:cubicBezTo>
                <a:cubicBezTo>
                  <a:pt x="503279" y="655745"/>
                  <a:pt x="611758" y="516045"/>
                  <a:pt x="590591" y="547266"/>
                </a:cubicBezTo>
                <a:cubicBezTo>
                  <a:pt x="569424" y="578487"/>
                  <a:pt x="428666" y="768458"/>
                  <a:pt x="409616" y="801266"/>
                </a:cubicBezTo>
                <a:cubicBezTo>
                  <a:pt x="390566" y="834074"/>
                  <a:pt x="508570" y="719245"/>
                  <a:pt x="476291" y="744116"/>
                </a:cubicBezTo>
                <a:cubicBezTo>
                  <a:pt x="444012" y="768987"/>
                  <a:pt x="295316" y="894399"/>
                  <a:pt x="215941" y="950491"/>
                </a:cubicBezTo>
                <a:cubicBezTo>
                  <a:pt x="136566" y="1006583"/>
                  <a:pt x="2687" y="1081724"/>
                  <a:pt x="41" y="1080666"/>
                </a:cubicBezTo>
                <a:cubicBezTo>
                  <a:pt x="-2605" y="1079608"/>
                  <a:pt x="122278" y="1003408"/>
                  <a:pt x="200066" y="944141"/>
                </a:cubicBezTo>
                <a:cubicBezTo>
                  <a:pt x="277853" y="884874"/>
                  <a:pt x="376808" y="819258"/>
                  <a:pt x="466766" y="725066"/>
                </a:cubicBezTo>
                <a:cubicBezTo>
                  <a:pt x="556724" y="630874"/>
                  <a:pt x="693779" y="429262"/>
                  <a:pt x="739816" y="378991"/>
                </a:cubicBezTo>
                <a:cubicBezTo>
                  <a:pt x="785853" y="328720"/>
                  <a:pt x="727116" y="460483"/>
                  <a:pt x="742991" y="423441"/>
                </a:cubicBezTo>
                <a:cubicBezTo>
                  <a:pt x="758866" y="386399"/>
                  <a:pt x="796437" y="227120"/>
                  <a:pt x="835066" y="156741"/>
                </a:cubicBezTo>
                <a:cubicBezTo>
                  <a:pt x="873695" y="86362"/>
                  <a:pt x="956245" y="-23176"/>
                  <a:pt x="946191" y="4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979EFFDA-EABD-2FD8-8335-9FB922F8E264}"/>
              </a:ext>
            </a:extLst>
          </p:cNvPr>
          <p:cNvSpPr/>
          <p:nvPr/>
        </p:nvSpPr>
        <p:spPr>
          <a:xfrm>
            <a:off x="1092199" y="9645649"/>
            <a:ext cx="996986" cy="1181197"/>
          </a:xfrm>
          <a:custGeom>
            <a:avLst/>
            <a:gdLst>
              <a:gd name="connsiteX0" fmla="*/ 996951 w 996986"/>
              <a:gd name="connsiteY0" fmla="*/ 1 h 1181197"/>
              <a:gd name="connsiteX1" fmla="*/ 876301 w 996986"/>
              <a:gd name="connsiteY1" fmla="*/ 196851 h 1181197"/>
              <a:gd name="connsiteX2" fmla="*/ 825501 w 996986"/>
              <a:gd name="connsiteY2" fmla="*/ 333376 h 1181197"/>
              <a:gd name="connsiteX3" fmla="*/ 838201 w 996986"/>
              <a:gd name="connsiteY3" fmla="*/ 301626 h 1181197"/>
              <a:gd name="connsiteX4" fmla="*/ 612776 w 996986"/>
              <a:gd name="connsiteY4" fmla="*/ 581026 h 1181197"/>
              <a:gd name="connsiteX5" fmla="*/ 654051 w 996986"/>
              <a:gd name="connsiteY5" fmla="*/ 552451 h 1181197"/>
              <a:gd name="connsiteX6" fmla="*/ 460376 w 996986"/>
              <a:gd name="connsiteY6" fmla="*/ 768351 h 1181197"/>
              <a:gd name="connsiteX7" fmla="*/ 523876 w 996986"/>
              <a:gd name="connsiteY7" fmla="*/ 692151 h 1181197"/>
              <a:gd name="connsiteX8" fmla="*/ 307976 w 996986"/>
              <a:gd name="connsiteY8" fmla="*/ 892176 h 1181197"/>
              <a:gd name="connsiteX9" fmla="*/ 1 w 996986"/>
              <a:gd name="connsiteY9" fmla="*/ 1181101 h 1181197"/>
              <a:gd name="connsiteX10" fmla="*/ 304801 w 996986"/>
              <a:gd name="connsiteY10" fmla="*/ 860426 h 1181197"/>
              <a:gd name="connsiteX11" fmla="*/ 663576 w 996986"/>
              <a:gd name="connsiteY11" fmla="*/ 549276 h 1181197"/>
              <a:gd name="connsiteX12" fmla="*/ 625476 w 996986"/>
              <a:gd name="connsiteY12" fmla="*/ 590551 h 1181197"/>
              <a:gd name="connsiteX13" fmla="*/ 863601 w 996986"/>
              <a:gd name="connsiteY13" fmla="*/ 200026 h 1181197"/>
              <a:gd name="connsiteX14" fmla="*/ 996951 w 996986"/>
              <a:gd name="connsiteY14" fmla="*/ 1 h 118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6986" h="1181197">
                <a:moveTo>
                  <a:pt x="996951" y="1"/>
                </a:moveTo>
                <a:cubicBezTo>
                  <a:pt x="999068" y="-528"/>
                  <a:pt x="904876" y="141289"/>
                  <a:pt x="876301" y="196851"/>
                </a:cubicBezTo>
                <a:cubicBezTo>
                  <a:pt x="847726" y="252414"/>
                  <a:pt x="831851" y="315914"/>
                  <a:pt x="825501" y="333376"/>
                </a:cubicBezTo>
                <a:cubicBezTo>
                  <a:pt x="819151" y="350838"/>
                  <a:pt x="873655" y="260351"/>
                  <a:pt x="838201" y="301626"/>
                </a:cubicBezTo>
                <a:cubicBezTo>
                  <a:pt x="802747" y="342901"/>
                  <a:pt x="643467" y="539222"/>
                  <a:pt x="612776" y="581026"/>
                </a:cubicBezTo>
                <a:cubicBezTo>
                  <a:pt x="582085" y="622830"/>
                  <a:pt x="679451" y="521230"/>
                  <a:pt x="654051" y="552451"/>
                </a:cubicBezTo>
                <a:cubicBezTo>
                  <a:pt x="628651" y="583672"/>
                  <a:pt x="482072" y="745068"/>
                  <a:pt x="460376" y="768351"/>
                </a:cubicBezTo>
                <a:cubicBezTo>
                  <a:pt x="438680" y="791634"/>
                  <a:pt x="549276" y="671513"/>
                  <a:pt x="523876" y="692151"/>
                </a:cubicBezTo>
                <a:cubicBezTo>
                  <a:pt x="498476" y="712789"/>
                  <a:pt x="307976" y="892176"/>
                  <a:pt x="307976" y="892176"/>
                </a:cubicBezTo>
                <a:cubicBezTo>
                  <a:pt x="220663" y="973668"/>
                  <a:pt x="530" y="1186393"/>
                  <a:pt x="1" y="1181101"/>
                </a:cubicBezTo>
                <a:cubicBezTo>
                  <a:pt x="-528" y="1175809"/>
                  <a:pt x="194205" y="965730"/>
                  <a:pt x="304801" y="860426"/>
                </a:cubicBezTo>
                <a:cubicBezTo>
                  <a:pt x="415397" y="755122"/>
                  <a:pt x="610130" y="594255"/>
                  <a:pt x="663576" y="549276"/>
                </a:cubicBezTo>
                <a:cubicBezTo>
                  <a:pt x="717022" y="504297"/>
                  <a:pt x="592138" y="648759"/>
                  <a:pt x="625476" y="590551"/>
                </a:cubicBezTo>
                <a:cubicBezTo>
                  <a:pt x="658813" y="532343"/>
                  <a:pt x="796926" y="301626"/>
                  <a:pt x="863601" y="200026"/>
                </a:cubicBezTo>
                <a:cubicBezTo>
                  <a:pt x="930276" y="98426"/>
                  <a:pt x="994834" y="530"/>
                  <a:pt x="99695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90A66ED1-7CEA-30FA-A261-F25A9F806550}"/>
              </a:ext>
            </a:extLst>
          </p:cNvPr>
          <p:cNvSpPr/>
          <p:nvPr/>
        </p:nvSpPr>
        <p:spPr>
          <a:xfrm>
            <a:off x="4774527" y="8449134"/>
            <a:ext cx="803973" cy="399060"/>
          </a:xfrm>
          <a:custGeom>
            <a:avLst/>
            <a:gdLst>
              <a:gd name="connsiteX0" fmla="*/ 10198 w 803973"/>
              <a:gd name="connsiteY0" fmla="*/ 21766 h 399060"/>
              <a:gd name="connsiteX1" fmla="*/ 105448 w 803973"/>
              <a:gd name="connsiteY1" fmla="*/ 63041 h 399060"/>
              <a:gd name="connsiteX2" fmla="*/ 276898 w 803973"/>
              <a:gd name="connsiteY2" fmla="*/ 291641 h 399060"/>
              <a:gd name="connsiteX3" fmla="*/ 226098 w 803973"/>
              <a:gd name="connsiteY3" fmla="*/ 263066 h 399060"/>
              <a:gd name="connsiteX4" fmla="*/ 375323 w 803973"/>
              <a:gd name="connsiteY4" fmla="*/ 361491 h 399060"/>
              <a:gd name="connsiteX5" fmla="*/ 356273 w 803973"/>
              <a:gd name="connsiteY5" fmla="*/ 367841 h 399060"/>
              <a:gd name="connsiteX6" fmla="*/ 511848 w 803973"/>
              <a:gd name="connsiteY6" fmla="*/ 383716 h 399060"/>
              <a:gd name="connsiteX7" fmla="*/ 803948 w 803973"/>
              <a:gd name="connsiteY7" fmla="*/ 301166 h 399060"/>
              <a:gd name="connsiteX8" fmla="*/ 527723 w 803973"/>
              <a:gd name="connsiteY8" fmla="*/ 383716 h 399060"/>
              <a:gd name="connsiteX9" fmla="*/ 349923 w 803973"/>
              <a:gd name="connsiteY9" fmla="*/ 364666 h 399060"/>
              <a:gd name="connsiteX10" fmla="*/ 10198 w 803973"/>
              <a:gd name="connsiteY10" fmla="*/ 21766 h 39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3973" h="399060">
                <a:moveTo>
                  <a:pt x="10198" y="21766"/>
                </a:moveTo>
                <a:cubicBezTo>
                  <a:pt x="-30548" y="-28505"/>
                  <a:pt x="60998" y="18062"/>
                  <a:pt x="105448" y="63041"/>
                </a:cubicBezTo>
                <a:cubicBezTo>
                  <a:pt x="149898" y="108020"/>
                  <a:pt x="256790" y="258304"/>
                  <a:pt x="276898" y="291641"/>
                </a:cubicBezTo>
                <a:cubicBezTo>
                  <a:pt x="297006" y="324979"/>
                  <a:pt x="209694" y="251424"/>
                  <a:pt x="226098" y="263066"/>
                </a:cubicBezTo>
                <a:cubicBezTo>
                  <a:pt x="242502" y="274708"/>
                  <a:pt x="353627" y="344029"/>
                  <a:pt x="375323" y="361491"/>
                </a:cubicBezTo>
                <a:cubicBezTo>
                  <a:pt x="397019" y="378953"/>
                  <a:pt x="333519" y="364137"/>
                  <a:pt x="356273" y="367841"/>
                </a:cubicBezTo>
                <a:cubicBezTo>
                  <a:pt x="379027" y="371545"/>
                  <a:pt x="437236" y="394828"/>
                  <a:pt x="511848" y="383716"/>
                </a:cubicBezTo>
                <a:cubicBezTo>
                  <a:pt x="586460" y="372604"/>
                  <a:pt x="801302" y="301166"/>
                  <a:pt x="803948" y="301166"/>
                </a:cubicBezTo>
                <a:cubicBezTo>
                  <a:pt x="806594" y="301166"/>
                  <a:pt x="603394" y="373133"/>
                  <a:pt x="527723" y="383716"/>
                </a:cubicBezTo>
                <a:cubicBezTo>
                  <a:pt x="452052" y="394299"/>
                  <a:pt x="431944" y="420228"/>
                  <a:pt x="349923" y="364666"/>
                </a:cubicBezTo>
                <a:cubicBezTo>
                  <a:pt x="267902" y="309104"/>
                  <a:pt x="50944" y="72037"/>
                  <a:pt x="10198" y="21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E90745D1-51CD-11D0-A05F-2AFD85E4D1C8}"/>
              </a:ext>
            </a:extLst>
          </p:cNvPr>
          <p:cNvSpPr/>
          <p:nvPr/>
        </p:nvSpPr>
        <p:spPr>
          <a:xfrm>
            <a:off x="4737100" y="8527565"/>
            <a:ext cx="853643" cy="427379"/>
          </a:xfrm>
          <a:custGeom>
            <a:avLst/>
            <a:gdLst>
              <a:gd name="connsiteX0" fmla="*/ 0 w 853643"/>
              <a:gd name="connsiteY0" fmla="*/ 485 h 427379"/>
              <a:gd name="connsiteX1" fmla="*/ 327025 w 853643"/>
              <a:gd name="connsiteY1" fmla="*/ 413235 h 427379"/>
              <a:gd name="connsiteX2" fmla="*/ 288925 w 853643"/>
              <a:gd name="connsiteY2" fmla="*/ 337035 h 427379"/>
              <a:gd name="connsiteX3" fmla="*/ 438150 w 853643"/>
              <a:gd name="connsiteY3" fmla="*/ 391010 h 427379"/>
              <a:gd name="connsiteX4" fmla="*/ 374650 w 853643"/>
              <a:gd name="connsiteY4" fmla="*/ 368785 h 427379"/>
              <a:gd name="connsiteX5" fmla="*/ 619125 w 853643"/>
              <a:gd name="connsiteY5" fmla="*/ 327510 h 427379"/>
              <a:gd name="connsiteX6" fmla="*/ 590550 w 853643"/>
              <a:gd name="connsiteY6" fmla="*/ 330685 h 427379"/>
              <a:gd name="connsiteX7" fmla="*/ 850900 w 853643"/>
              <a:gd name="connsiteY7" fmla="*/ 260835 h 427379"/>
              <a:gd name="connsiteX8" fmla="*/ 400050 w 853643"/>
              <a:gd name="connsiteY8" fmla="*/ 365610 h 427379"/>
              <a:gd name="connsiteX9" fmla="*/ 327025 w 853643"/>
              <a:gd name="connsiteY9" fmla="*/ 330685 h 427379"/>
              <a:gd name="connsiteX10" fmla="*/ 0 w 853643"/>
              <a:gd name="connsiteY10" fmla="*/ 485 h 427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3643" h="427379">
                <a:moveTo>
                  <a:pt x="0" y="485"/>
                </a:moveTo>
                <a:cubicBezTo>
                  <a:pt x="0" y="14243"/>
                  <a:pt x="278871" y="357143"/>
                  <a:pt x="327025" y="413235"/>
                </a:cubicBezTo>
                <a:cubicBezTo>
                  <a:pt x="375179" y="469327"/>
                  <a:pt x="270404" y="340739"/>
                  <a:pt x="288925" y="337035"/>
                </a:cubicBezTo>
                <a:cubicBezTo>
                  <a:pt x="307446" y="333331"/>
                  <a:pt x="423863" y="385718"/>
                  <a:pt x="438150" y="391010"/>
                </a:cubicBezTo>
                <a:cubicBezTo>
                  <a:pt x="452437" y="396302"/>
                  <a:pt x="344488" y="379368"/>
                  <a:pt x="374650" y="368785"/>
                </a:cubicBezTo>
                <a:cubicBezTo>
                  <a:pt x="404813" y="358202"/>
                  <a:pt x="583142" y="333860"/>
                  <a:pt x="619125" y="327510"/>
                </a:cubicBezTo>
                <a:cubicBezTo>
                  <a:pt x="655108" y="321160"/>
                  <a:pt x="551921" y="341797"/>
                  <a:pt x="590550" y="330685"/>
                </a:cubicBezTo>
                <a:cubicBezTo>
                  <a:pt x="629179" y="319573"/>
                  <a:pt x="882650" y="255014"/>
                  <a:pt x="850900" y="260835"/>
                </a:cubicBezTo>
                <a:cubicBezTo>
                  <a:pt x="819150" y="266656"/>
                  <a:pt x="487362" y="353968"/>
                  <a:pt x="400050" y="365610"/>
                </a:cubicBezTo>
                <a:cubicBezTo>
                  <a:pt x="312738" y="377252"/>
                  <a:pt x="394229" y="392068"/>
                  <a:pt x="327025" y="330685"/>
                </a:cubicBezTo>
                <a:cubicBezTo>
                  <a:pt x="259821" y="269302"/>
                  <a:pt x="0" y="-13273"/>
                  <a:pt x="0" y="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9F019567-7A14-73AF-4AFD-A4A1D0C5AF4D}"/>
              </a:ext>
            </a:extLst>
          </p:cNvPr>
          <p:cNvSpPr/>
          <p:nvPr/>
        </p:nvSpPr>
        <p:spPr>
          <a:xfrm>
            <a:off x="4650857" y="8610205"/>
            <a:ext cx="952222" cy="349052"/>
          </a:xfrm>
          <a:custGeom>
            <a:avLst/>
            <a:gdLst>
              <a:gd name="connsiteX0" fmla="*/ 518 w 952222"/>
              <a:gd name="connsiteY0" fmla="*/ 395 h 349052"/>
              <a:gd name="connsiteX1" fmla="*/ 479943 w 952222"/>
              <a:gd name="connsiteY1" fmla="*/ 333770 h 349052"/>
              <a:gd name="connsiteX2" fmla="*/ 371993 w 952222"/>
              <a:gd name="connsiteY2" fmla="*/ 295670 h 349052"/>
              <a:gd name="connsiteX3" fmla="*/ 730768 w 952222"/>
              <a:gd name="connsiteY3" fmla="*/ 321070 h 349052"/>
              <a:gd name="connsiteX4" fmla="*/ 949843 w 952222"/>
              <a:gd name="connsiteY4" fmla="*/ 232170 h 349052"/>
              <a:gd name="connsiteX5" fmla="*/ 594243 w 952222"/>
              <a:gd name="connsiteY5" fmla="*/ 314720 h 349052"/>
              <a:gd name="connsiteX6" fmla="*/ 391043 w 952222"/>
              <a:gd name="connsiteY6" fmla="*/ 267095 h 349052"/>
              <a:gd name="connsiteX7" fmla="*/ 518 w 952222"/>
              <a:gd name="connsiteY7" fmla="*/ 395 h 34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2222" h="349052">
                <a:moveTo>
                  <a:pt x="518" y="395"/>
                </a:moveTo>
                <a:cubicBezTo>
                  <a:pt x="15334" y="11507"/>
                  <a:pt x="418031" y="284558"/>
                  <a:pt x="479943" y="333770"/>
                </a:cubicBezTo>
                <a:cubicBezTo>
                  <a:pt x="541855" y="382982"/>
                  <a:pt x="330189" y="297787"/>
                  <a:pt x="371993" y="295670"/>
                </a:cubicBezTo>
                <a:cubicBezTo>
                  <a:pt x="413797" y="293553"/>
                  <a:pt x="634460" y="331653"/>
                  <a:pt x="730768" y="321070"/>
                </a:cubicBezTo>
                <a:cubicBezTo>
                  <a:pt x="827076" y="310487"/>
                  <a:pt x="972597" y="233228"/>
                  <a:pt x="949843" y="232170"/>
                </a:cubicBezTo>
                <a:cubicBezTo>
                  <a:pt x="927089" y="231112"/>
                  <a:pt x="687376" y="308899"/>
                  <a:pt x="594243" y="314720"/>
                </a:cubicBezTo>
                <a:cubicBezTo>
                  <a:pt x="501110" y="320541"/>
                  <a:pt x="489468" y="318424"/>
                  <a:pt x="391043" y="267095"/>
                </a:cubicBezTo>
                <a:cubicBezTo>
                  <a:pt x="292618" y="215766"/>
                  <a:pt x="-14298" y="-10717"/>
                  <a:pt x="518" y="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5C3CB255-BDC4-277C-DD2B-70097797C0AA}"/>
              </a:ext>
            </a:extLst>
          </p:cNvPr>
          <p:cNvSpPr/>
          <p:nvPr/>
        </p:nvSpPr>
        <p:spPr>
          <a:xfrm>
            <a:off x="4743033" y="8585185"/>
            <a:ext cx="262490" cy="703597"/>
          </a:xfrm>
          <a:custGeom>
            <a:avLst/>
            <a:gdLst>
              <a:gd name="connsiteX0" fmla="*/ 417 w 262490"/>
              <a:gd name="connsiteY0" fmla="*/ 15 h 703597"/>
              <a:gd name="connsiteX1" fmla="*/ 117892 w 262490"/>
              <a:gd name="connsiteY1" fmla="*/ 381015 h 703597"/>
              <a:gd name="connsiteX2" fmla="*/ 92492 w 262490"/>
              <a:gd name="connsiteY2" fmla="*/ 339740 h 703597"/>
              <a:gd name="connsiteX3" fmla="*/ 257592 w 262490"/>
              <a:gd name="connsiteY3" fmla="*/ 695340 h 703597"/>
              <a:gd name="connsiteX4" fmla="*/ 200442 w 262490"/>
              <a:gd name="connsiteY4" fmla="*/ 561990 h 703597"/>
              <a:gd name="connsiteX5" fmla="*/ 13117 w 262490"/>
              <a:gd name="connsiteY5" fmla="*/ 244490 h 703597"/>
              <a:gd name="connsiteX6" fmla="*/ 76617 w 262490"/>
              <a:gd name="connsiteY6" fmla="*/ 365140 h 703597"/>
              <a:gd name="connsiteX7" fmla="*/ 417 w 262490"/>
              <a:gd name="connsiteY7" fmla="*/ 15 h 703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490" h="703597">
                <a:moveTo>
                  <a:pt x="417" y="15"/>
                </a:moveTo>
                <a:cubicBezTo>
                  <a:pt x="7296" y="2661"/>
                  <a:pt x="102546" y="324394"/>
                  <a:pt x="117892" y="381015"/>
                </a:cubicBezTo>
                <a:cubicBezTo>
                  <a:pt x="133238" y="437636"/>
                  <a:pt x="69209" y="287353"/>
                  <a:pt x="92492" y="339740"/>
                </a:cubicBezTo>
                <a:cubicBezTo>
                  <a:pt x="115775" y="392128"/>
                  <a:pt x="239600" y="658298"/>
                  <a:pt x="257592" y="695340"/>
                </a:cubicBezTo>
                <a:cubicBezTo>
                  <a:pt x="275584" y="732382"/>
                  <a:pt x="241188" y="637132"/>
                  <a:pt x="200442" y="561990"/>
                </a:cubicBezTo>
                <a:cubicBezTo>
                  <a:pt x="159696" y="486848"/>
                  <a:pt x="33754" y="277298"/>
                  <a:pt x="13117" y="244490"/>
                </a:cubicBezTo>
                <a:cubicBezTo>
                  <a:pt x="-7520" y="211682"/>
                  <a:pt x="79263" y="405886"/>
                  <a:pt x="76617" y="365140"/>
                </a:cubicBezTo>
                <a:cubicBezTo>
                  <a:pt x="73971" y="324394"/>
                  <a:pt x="-6462" y="-2631"/>
                  <a:pt x="417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FE682A63-734E-626C-079A-0333C2A5C3C5}"/>
              </a:ext>
            </a:extLst>
          </p:cNvPr>
          <p:cNvSpPr/>
          <p:nvPr/>
        </p:nvSpPr>
        <p:spPr>
          <a:xfrm>
            <a:off x="5012144" y="9248731"/>
            <a:ext cx="93785" cy="806512"/>
          </a:xfrm>
          <a:custGeom>
            <a:avLst/>
            <a:gdLst>
              <a:gd name="connsiteX0" fmla="*/ 1181 w 93785"/>
              <a:gd name="connsiteY0" fmla="*/ 44 h 806512"/>
              <a:gd name="connsiteX1" fmla="*/ 67856 w 93785"/>
              <a:gd name="connsiteY1" fmla="*/ 228644 h 806512"/>
              <a:gd name="connsiteX2" fmla="*/ 67856 w 93785"/>
              <a:gd name="connsiteY2" fmla="*/ 200069 h 806512"/>
              <a:gd name="connsiteX3" fmla="*/ 61506 w 93785"/>
              <a:gd name="connsiteY3" fmla="*/ 365169 h 806512"/>
              <a:gd name="connsiteX4" fmla="*/ 67856 w 93785"/>
              <a:gd name="connsiteY4" fmla="*/ 333419 h 806512"/>
              <a:gd name="connsiteX5" fmla="*/ 67856 w 93785"/>
              <a:gd name="connsiteY5" fmla="*/ 600119 h 806512"/>
              <a:gd name="connsiteX6" fmla="*/ 93256 w 93785"/>
              <a:gd name="connsiteY6" fmla="*/ 806494 h 806512"/>
              <a:gd name="connsiteX7" fmla="*/ 80556 w 93785"/>
              <a:gd name="connsiteY7" fmla="*/ 609644 h 806512"/>
              <a:gd name="connsiteX8" fmla="*/ 29756 w 93785"/>
              <a:gd name="connsiteY8" fmla="*/ 212769 h 806512"/>
              <a:gd name="connsiteX9" fmla="*/ 1181 w 93785"/>
              <a:gd name="connsiteY9" fmla="*/ 44 h 80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85" h="806512">
                <a:moveTo>
                  <a:pt x="1181" y="44"/>
                </a:moveTo>
                <a:cubicBezTo>
                  <a:pt x="7531" y="2690"/>
                  <a:pt x="56744" y="195307"/>
                  <a:pt x="67856" y="228644"/>
                </a:cubicBezTo>
                <a:cubicBezTo>
                  <a:pt x="78968" y="261981"/>
                  <a:pt x="68914" y="177315"/>
                  <a:pt x="67856" y="200069"/>
                </a:cubicBezTo>
                <a:cubicBezTo>
                  <a:pt x="66798" y="222823"/>
                  <a:pt x="61506" y="342944"/>
                  <a:pt x="61506" y="365169"/>
                </a:cubicBezTo>
                <a:cubicBezTo>
                  <a:pt x="61506" y="387394"/>
                  <a:pt x="66798" y="294261"/>
                  <a:pt x="67856" y="333419"/>
                </a:cubicBezTo>
                <a:cubicBezTo>
                  <a:pt x="68914" y="372577"/>
                  <a:pt x="63623" y="521273"/>
                  <a:pt x="67856" y="600119"/>
                </a:cubicBezTo>
                <a:cubicBezTo>
                  <a:pt x="72089" y="678965"/>
                  <a:pt x="91139" y="804906"/>
                  <a:pt x="93256" y="806494"/>
                </a:cubicBezTo>
                <a:cubicBezTo>
                  <a:pt x="95373" y="808082"/>
                  <a:pt x="91139" y="708598"/>
                  <a:pt x="80556" y="609644"/>
                </a:cubicBezTo>
                <a:cubicBezTo>
                  <a:pt x="69973" y="510690"/>
                  <a:pt x="44043" y="313311"/>
                  <a:pt x="29756" y="212769"/>
                </a:cubicBezTo>
                <a:cubicBezTo>
                  <a:pt x="15469" y="112227"/>
                  <a:pt x="-5169" y="-2602"/>
                  <a:pt x="1181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4AB1EF6C-9DCF-3B9B-045D-77788755B781}"/>
              </a:ext>
            </a:extLst>
          </p:cNvPr>
          <p:cNvSpPr/>
          <p:nvPr/>
        </p:nvSpPr>
        <p:spPr>
          <a:xfrm>
            <a:off x="4905111" y="10124617"/>
            <a:ext cx="188118" cy="1270526"/>
          </a:xfrm>
          <a:custGeom>
            <a:avLst/>
            <a:gdLst>
              <a:gd name="connsiteX0" fmla="*/ 187589 w 188118"/>
              <a:gd name="connsiteY0" fmla="*/ 458 h 1270526"/>
              <a:gd name="connsiteX1" fmla="*/ 165364 w 188118"/>
              <a:gd name="connsiteY1" fmla="*/ 346533 h 1270526"/>
              <a:gd name="connsiteX2" fmla="*/ 130439 w 188118"/>
              <a:gd name="connsiteY2" fmla="*/ 308433 h 1270526"/>
              <a:gd name="connsiteX3" fmla="*/ 57414 w 188118"/>
              <a:gd name="connsiteY3" fmla="*/ 768808 h 1270526"/>
              <a:gd name="connsiteX4" fmla="*/ 82814 w 188118"/>
              <a:gd name="connsiteY4" fmla="*/ 854533 h 1270526"/>
              <a:gd name="connsiteX5" fmla="*/ 82814 w 188118"/>
              <a:gd name="connsiteY5" fmla="*/ 838658 h 1270526"/>
              <a:gd name="connsiteX6" fmla="*/ 264 w 188118"/>
              <a:gd name="connsiteY6" fmla="*/ 1270458 h 1270526"/>
              <a:gd name="connsiteX7" fmla="*/ 60589 w 188118"/>
              <a:gd name="connsiteY7" fmla="*/ 867233 h 1270526"/>
              <a:gd name="connsiteX8" fmla="*/ 168539 w 188118"/>
              <a:gd name="connsiteY8" fmla="*/ 286208 h 1270526"/>
              <a:gd name="connsiteX9" fmla="*/ 187589 w 188118"/>
              <a:gd name="connsiteY9" fmla="*/ 458 h 127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118" h="1270526">
                <a:moveTo>
                  <a:pt x="187589" y="458"/>
                </a:moveTo>
                <a:cubicBezTo>
                  <a:pt x="187060" y="10512"/>
                  <a:pt x="174889" y="295204"/>
                  <a:pt x="165364" y="346533"/>
                </a:cubicBezTo>
                <a:cubicBezTo>
                  <a:pt x="155839" y="397862"/>
                  <a:pt x="148431" y="238054"/>
                  <a:pt x="130439" y="308433"/>
                </a:cubicBezTo>
                <a:cubicBezTo>
                  <a:pt x="112447" y="378812"/>
                  <a:pt x="65352" y="677791"/>
                  <a:pt x="57414" y="768808"/>
                </a:cubicBezTo>
                <a:cubicBezTo>
                  <a:pt x="49476" y="859825"/>
                  <a:pt x="78581" y="842891"/>
                  <a:pt x="82814" y="854533"/>
                </a:cubicBezTo>
                <a:cubicBezTo>
                  <a:pt x="87047" y="866175"/>
                  <a:pt x="96572" y="769337"/>
                  <a:pt x="82814" y="838658"/>
                </a:cubicBezTo>
                <a:cubicBezTo>
                  <a:pt x="69056" y="907979"/>
                  <a:pt x="3968" y="1265696"/>
                  <a:pt x="264" y="1270458"/>
                </a:cubicBezTo>
                <a:cubicBezTo>
                  <a:pt x="-3440" y="1275220"/>
                  <a:pt x="32543" y="1031275"/>
                  <a:pt x="60589" y="867233"/>
                </a:cubicBezTo>
                <a:cubicBezTo>
                  <a:pt x="88635" y="703191"/>
                  <a:pt x="145256" y="424850"/>
                  <a:pt x="168539" y="286208"/>
                </a:cubicBezTo>
                <a:cubicBezTo>
                  <a:pt x="191822" y="147566"/>
                  <a:pt x="188118" y="-9596"/>
                  <a:pt x="187589" y="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088F0AC3-5C75-2E86-FA55-61E5A0BB2DFF}"/>
              </a:ext>
            </a:extLst>
          </p:cNvPr>
          <p:cNvSpPr/>
          <p:nvPr/>
        </p:nvSpPr>
        <p:spPr>
          <a:xfrm>
            <a:off x="4905361" y="11207640"/>
            <a:ext cx="19174" cy="498739"/>
          </a:xfrm>
          <a:custGeom>
            <a:avLst/>
            <a:gdLst>
              <a:gd name="connsiteX0" fmla="*/ 14 w 19174"/>
              <a:gd name="connsiteY0" fmla="*/ 110 h 498739"/>
              <a:gd name="connsiteX1" fmla="*/ 15889 w 19174"/>
              <a:gd name="connsiteY1" fmla="*/ 263635 h 498739"/>
              <a:gd name="connsiteX2" fmla="*/ 12714 w 19174"/>
              <a:gd name="connsiteY2" fmla="*/ 498585 h 498739"/>
              <a:gd name="connsiteX3" fmla="*/ 19064 w 19174"/>
              <a:gd name="connsiteY3" fmla="*/ 295385 h 498739"/>
              <a:gd name="connsiteX4" fmla="*/ 14 w 19174"/>
              <a:gd name="connsiteY4" fmla="*/ 110 h 49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74" h="498739">
                <a:moveTo>
                  <a:pt x="14" y="110"/>
                </a:moveTo>
                <a:cubicBezTo>
                  <a:pt x="-515" y="-5182"/>
                  <a:pt x="13772" y="180556"/>
                  <a:pt x="15889" y="263635"/>
                </a:cubicBezTo>
                <a:cubicBezTo>
                  <a:pt x="18006" y="346714"/>
                  <a:pt x="12185" y="493293"/>
                  <a:pt x="12714" y="498585"/>
                </a:cubicBezTo>
                <a:cubicBezTo>
                  <a:pt x="13243" y="503877"/>
                  <a:pt x="20122" y="371585"/>
                  <a:pt x="19064" y="295385"/>
                </a:cubicBezTo>
                <a:cubicBezTo>
                  <a:pt x="18006" y="219185"/>
                  <a:pt x="543" y="5402"/>
                  <a:pt x="14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556315E5-11CB-CD42-66FE-6ABCBB4DFD8B}"/>
              </a:ext>
            </a:extLst>
          </p:cNvPr>
          <p:cNvSpPr/>
          <p:nvPr/>
        </p:nvSpPr>
        <p:spPr>
          <a:xfrm>
            <a:off x="4759322" y="8594725"/>
            <a:ext cx="307893" cy="740521"/>
          </a:xfrm>
          <a:custGeom>
            <a:avLst/>
            <a:gdLst>
              <a:gd name="connsiteX0" fmla="*/ 3 w 307893"/>
              <a:gd name="connsiteY0" fmla="*/ 0 h 740521"/>
              <a:gd name="connsiteX1" fmla="*/ 98428 w 307893"/>
              <a:gd name="connsiteY1" fmla="*/ 393700 h 740521"/>
              <a:gd name="connsiteX2" fmla="*/ 107953 w 307893"/>
              <a:gd name="connsiteY2" fmla="*/ 409575 h 740521"/>
              <a:gd name="connsiteX3" fmla="*/ 304803 w 307893"/>
              <a:gd name="connsiteY3" fmla="*/ 736600 h 740521"/>
              <a:gd name="connsiteX4" fmla="*/ 219078 w 307893"/>
              <a:gd name="connsiteY4" fmla="*/ 577850 h 740521"/>
              <a:gd name="connsiteX5" fmla="*/ 95253 w 307893"/>
              <a:gd name="connsiteY5" fmla="*/ 393700 h 740521"/>
              <a:gd name="connsiteX6" fmla="*/ 3 w 307893"/>
              <a:gd name="connsiteY6" fmla="*/ 0 h 74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893" h="740521">
                <a:moveTo>
                  <a:pt x="3" y="0"/>
                </a:moveTo>
                <a:cubicBezTo>
                  <a:pt x="532" y="0"/>
                  <a:pt x="80436" y="325438"/>
                  <a:pt x="98428" y="393700"/>
                </a:cubicBezTo>
                <a:cubicBezTo>
                  <a:pt x="116420" y="461962"/>
                  <a:pt x="107953" y="409575"/>
                  <a:pt x="107953" y="409575"/>
                </a:cubicBezTo>
                <a:cubicBezTo>
                  <a:pt x="142349" y="466725"/>
                  <a:pt x="286282" y="708554"/>
                  <a:pt x="304803" y="736600"/>
                </a:cubicBezTo>
                <a:cubicBezTo>
                  <a:pt x="323324" y="764646"/>
                  <a:pt x="254003" y="635000"/>
                  <a:pt x="219078" y="577850"/>
                </a:cubicBezTo>
                <a:cubicBezTo>
                  <a:pt x="184153" y="520700"/>
                  <a:pt x="130707" y="490008"/>
                  <a:pt x="95253" y="393700"/>
                </a:cubicBezTo>
                <a:cubicBezTo>
                  <a:pt x="59799" y="297392"/>
                  <a:pt x="-526" y="0"/>
                  <a:pt x="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F09A0BDD-2C0F-65AB-74FF-13652073A01E}"/>
              </a:ext>
            </a:extLst>
          </p:cNvPr>
          <p:cNvSpPr/>
          <p:nvPr/>
        </p:nvSpPr>
        <p:spPr>
          <a:xfrm>
            <a:off x="4802654" y="8781093"/>
            <a:ext cx="110192" cy="267814"/>
          </a:xfrm>
          <a:custGeom>
            <a:avLst/>
            <a:gdLst>
              <a:gd name="connsiteX0" fmla="*/ 1121 w 110192"/>
              <a:gd name="connsiteY0" fmla="*/ 957 h 267814"/>
              <a:gd name="connsiteX1" fmla="*/ 109071 w 110192"/>
              <a:gd name="connsiteY1" fmla="*/ 261307 h 267814"/>
              <a:gd name="connsiteX2" fmla="*/ 55096 w 110192"/>
              <a:gd name="connsiteY2" fmla="*/ 175582 h 267814"/>
              <a:gd name="connsiteX3" fmla="*/ 1121 w 110192"/>
              <a:gd name="connsiteY3" fmla="*/ 957 h 26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192" h="267814">
                <a:moveTo>
                  <a:pt x="1121" y="957"/>
                </a:moveTo>
                <a:cubicBezTo>
                  <a:pt x="10117" y="15244"/>
                  <a:pt x="100075" y="232203"/>
                  <a:pt x="109071" y="261307"/>
                </a:cubicBezTo>
                <a:cubicBezTo>
                  <a:pt x="118067" y="290411"/>
                  <a:pt x="70442" y="214740"/>
                  <a:pt x="55096" y="175582"/>
                </a:cubicBezTo>
                <a:cubicBezTo>
                  <a:pt x="39750" y="136424"/>
                  <a:pt x="-7875" y="-13330"/>
                  <a:pt x="1121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78C2D19C-290F-D383-EE87-4B94A10B611D}"/>
              </a:ext>
            </a:extLst>
          </p:cNvPr>
          <p:cNvSpPr/>
          <p:nvPr/>
        </p:nvSpPr>
        <p:spPr>
          <a:xfrm>
            <a:off x="4448128" y="8778842"/>
            <a:ext cx="349410" cy="308010"/>
          </a:xfrm>
          <a:custGeom>
            <a:avLst/>
            <a:gdLst>
              <a:gd name="connsiteX0" fmla="*/ 282622 w 349410"/>
              <a:gd name="connsiteY0" fmla="*/ 33 h 308010"/>
              <a:gd name="connsiteX1" fmla="*/ 317547 w 349410"/>
              <a:gd name="connsiteY1" fmla="*/ 120683 h 308010"/>
              <a:gd name="connsiteX2" fmla="*/ 177847 w 349410"/>
              <a:gd name="connsiteY2" fmla="*/ 212758 h 308010"/>
              <a:gd name="connsiteX3" fmla="*/ 238172 w 349410"/>
              <a:gd name="connsiteY3" fmla="*/ 190533 h 308010"/>
              <a:gd name="connsiteX4" fmla="*/ 47 w 349410"/>
              <a:gd name="connsiteY4" fmla="*/ 308008 h 308010"/>
              <a:gd name="connsiteX5" fmla="*/ 260397 w 349410"/>
              <a:gd name="connsiteY5" fmla="*/ 193708 h 308010"/>
              <a:gd name="connsiteX6" fmla="*/ 263572 w 349410"/>
              <a:gd name="connsiteY6" fmla="*/ 111158 h 308010"/>
              <a:gd name="connsiteX7" fmla="*/ 349297 w 349410"/>
              <a:gd name="connsiteY7" fmla="*/ 107983 h 308010"/>
              <a:gd name="connsiteX8" fmla="*/ 282622 w 349410"/>
              <a:gd name="connsiteY8" fmla="*/ 33 h 30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410" h="308010">
                <a:moveTo>
                  <a:pt x="282622" y="33"/>
                </a:moveTo>
                <a:cubicBezTo>
                  <a:pt x="277330" y="2150"/>
                  <a:pt x="335009" y="85229"/>
                  <a:pt x="317547" y="120683"/>
                </a:cubicBezTo>
                <a:cubicBezTo>
                  <a:pt x="300085" y="156137"/>
                  <a:pt x="191076" y="201116"/>
                  <a:pt x="177847" y="212758"/>
                </a:cubicBezTo>
                <a:cubicBezTo>
                  <a:pt x="164618" y="224400"/>
                  <a:pt x="267805" y="174658"/>
                  <a:pt x="238172" y="190533"/>
                </a:cubicBezTo>
                <a:cubicBezTo>
                  <a:pt x="208539" y="206408"/>
                  <a:pt x="-3657" y="307479"/>
                  <a:pt x="47" y="308008"/>
                </a:cubicBezTo>
                <a:cubicBezTo>
                  <a:pt x="3751" y="308537"/>
                  <a:pt x="216476" y="226516"/>
                  <a:pt x="260397" y="193708"/>
                </a:cubicBezTo>
                <a:cubicBezTo>
                  <a:pt x="304318" y="160900"/>
                  <a:pt x="248755" y="125445"/>
                  <a:pt x="263572" y="111158"/>
                </a:cubicBezTo>
                <a:cubicBezTo>
                  <a:pt x="278389" y="96871"/>
                  <a:pt x="346122" y="119096"/>
                  <a:pt x="349297" y="107983"/>
                </a:cubicBezTo>
                <a:cubicBezTo>
                  <a:pt x="352472" y="96870"/>
                  <a:pt x="287914" y="-2084"/>
                  <a:pt x="282622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594D178E-DBE8-6DEF-76AD-FC0C3ADB13E9}"/>
              </a:ext>
            </a:extLst>
          </p:cNvPr>
          <p:cNvSpPr/>
          <p:nvPr/>
        </p:nvSpPr>
        <p:spPr>
          <a:xfrm>
            <a:off x="5539495" y="8453959"/>
            <a:ext cx="277921" cy="1023656"/>
          </a:xfrm>
          <a:custGeom>
            <a:avLst/>
            <a:gdLst>
              <a:gd name="connsiteX0" fmla="*/ 19930 w 277921"/>
              <a:gd name="connsiteY0" fmla="*/ 1066 h 1023656"/>
              <a:gd name="connsiteX1" fmla="*/ 80255 w 277921"/>
              <a:gd name="connsiteY1" fmla="*/ 378891 h 1023656"/>
              <a:gd name="connsiteX2" fmla="*/ 35805 w 277921"/>
              <a:gd name="connsiteY2" fmla="*/ 315391 h 1023656"/>
              <a:gd name="connsiteX3" fmla="*/ 102480 w 277921"/>
              <a:gd name="connsiteY3" fmla="*/ 569391 h 1023656"/>
              <a:gd name="connsiteX4" fmla="*/ 121530 w 277921"/>
              <a:gd name="connsiteY4" fmla="*/ 543991 h 1023656"/>
              <a:gd name="connsiteX5" fmla="*/ 277105 w 277921"/>
              <a:gd name="connsiteY5" fmla="*/ 1023416 h 1023656"/>
              <a:gd name="connsiteX6" fmla="*/ 45330 w 277921"/>
              <a:gd name="connsiteY6" fmla="*/ 474141 h 1023656"/>
              <a:gd name="connsiteX7" fmla="*/ 880 w 277921"/>
              <a:gd name="connsiteY7" fmla="*/ 188391 h 1023656"/>
              <a:gd name="connsiteX8" fmla="*/ 16755 w 277921"/>
              <a:gd name="connsiteY8" fmla="*/ 261416 h 1023656"/>
              <a:gd name="connsiteX9" fmla="*/ 19930 w 277921"/>
              <a:gd name="connsiteY9" fmla="*/ 1066 h 102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921" h="1023656">
                <a:moveTo>
                  <a:pt x="19930" y="1066"/>
                </a:moveTo>
                <a:cubicBezTo>
                  <a:pt x="30513" y="20645"/>
                  <a:pt x="77609" y="326504"/>
                  <a:pt x="80255" y="378891"/>
                </a:cubicBezTo>
                <a:cubicBezTo>
                  <a:pt x="82901" y="431279"/>
                  <a:pt x="32101" y="283641"/>
                  <a:pt x="35805" y="315391"/>
                </a:cubicBezTo>
                <a:cubicBezTo>
                  <a:pt x="39509" y="347141"/>
                  <a:pt x="88193" y="531291"/>
                  <a:pt x="102480" y="569391"/>
                </a:cubicBezTo>
                <a:cubicBezTo>
                  <a:pt x="116767" y="607491"/>
                  <a:pt x="92426" y="468320"/>
                  <a:pt x="121530" y="543991"/>
                </a:cubicBezTo>
                <a:cubicBezTo>
                  <a:pt x="150634" y="619662"/>
                  <a:pt x="289805" y="1035058"/>
                  <a:pt x="277105" y="1023416"/>
                </a:cubicBezTo>
                <a:cubicBezTo>
                  <a:pt x="264405" y="1011774"/>
                  <a:pt x="91367" y="613312"/>
                  <a:pt x="45330" y="474141"/>
                </a:cubicBezTo>
                <a:cubicBezTo>
                  <a:pt x="-707" y="334970"/>
                  <a:pt x="5642" y="223845"/>
                  <a:pt x="880" y="188391"/>
                </a:cubicBezTo>
                <a:cubicBezTo>
                  <a:pt x="-3882" y="152937"/>
                  <a:pt x="11993" y="285228"/>
                  <a:pt x="16755" y="261416"/>
                </a:cubicBezTo>
                <a:cubicBezTo>
                  <a:pt x="21517" y="237604"/>
                  <a:pt x="9347" y="-18513"/>
                  <a:pt x="19930" y="1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F908D018-0C54-A2D8-5A08-420D74FAD725}"/>
              </a:ext>
            </a:extLst>
          </p:cNvPr>
          <p:cNvSpPr/>
          <p:nvPr/>
        </p:nvSpPr>
        <p:spPr>
          <a:xfrm>
            <a:off x="4989077" y="9811921"/>
            <a:ext cx="945634" cy="142422"/>
          </a:xfrm>
          <a:custGeom>
            <a:avLst/>
            <a:gdLst>
              <a:gd name="connsiteX0" fmla="*/ 2023 w 945634"/>
              <a:gd name="connsiteY0" fmla="*/ 24229 h 142422"/>
              <a:gd name="connsiteX1" fmla="*/ 332223 w 945634"/>
              <a:gd name="connsiteY1" fmla="*/ 71854 h 142422"/>
              <a:gd name="connsiteX2" fmla="*/ 332223 w 945634"/>
              <a:gd name="connsiteY2" fmla="*/ 81379 h 142422"/>
              <a:gd name="connsiteX3" fmla="*/ 519548 w 945634"/>
              <a:gd name="connsiteY3" fmla="*/ 84554 h 142422"/>
              <a:gd name="connsiteX4" fmla="*/ 535423 w 945634"/>
              <a:gd name="connsiteY4" fmla="*/ 113129 h 142422"/>
              <a:gd name="connsiteX5" fmla="*/ 716398 w 945634"/>
              <a:gd name="connsiteY5" fmla="*/ 116304 h 142422"/>
              <a:gd name="connsiteX6" fmla="*/ 656073 w 945634"/>
              <a:gd name="connsiteY6" fmla="*/ 119479 h 142422"/>
              <a:gd name="connsiteX7" fmla="*/ 786248 w 945634"/>
              <a:gd name="connsiteY7" fmla="*/ 90904 h 142422"/>
              <a:gd name="connsiteX8" fmla="*/ 786248 w 945634"/>
              <a:gd name="connsiteY8" fmla="*/ 75029 h 142422"/>
              <a:gd name="connsiteX9" fmla="*/ 875148 w 945634"/>
              <a:gd name="connsiteY9" fmla="*/ 52804 h 142422"/>
              <a:gd name="connsiteX10" fmla="*/ 938648 w 945634"/>
              <a:gd name="connsiteY10" fmla="*/ 2004 h 142422"/>
              <a:gd name="connsiteX11" fmla="*/ 703698 w 945634"/>
              <a:gd name="connsiteY11" fmla="*/ 129004 h 142422"/>
              <a:gd name="connsiteX12" fmla="*/ 510023 w 945634"/>
              <a:gd name="connsiteY12" fmla="*/ 129004 h 142422"/>
              <a:gd name="connsiteX13" fmla="*/ 2023 w 945634"/>
              <a:gd name="connsiteY13" fmla="*/ 24229 h 14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5634" h="142422">
                <a:moveTo>
                  <a:pt x="2023" y="24229"/>
                </a:moveTo>
                <a:cubicBezTo>
                  <a:pt x="-27610" y="14704"/>
                  <a:pt x="277190" y="62329"/>
                  <a:pt x="332223" y="71854"/>
                </a:cubicBezTo>
                <a:cubicBezTo>
                  <a:pt x="387256" y="81379"/>
                  <a:pt x="301002" y="79262"/>
                  <a:pt x="332223" y="81379"/>
                </a:cubicBezTo>
                <a:cubicBezTo>
                  <a:pt x="363444" y="83496"/>
                  <a:pt x="485681" y="79262"/>
                  <a:pt x="519548" y="84554"/>
                </a:cubicBezTo>
                <a:cubicBezTo>
                  <a:pt x="553415" y="89846"/>
                  <a:pt x="502615" y="107837"/>
                  <a:pt x="535423" y="113129"/>
                </a:cubicBezTo>
                <a:cubicBezTo>
                  <a:pt x="568231" y="118421"/>
                  <a:pt x="696290" y="115246"/>
                  <a:pt x="716398" y="116304"/>
                </a:cubicBezTo>
                <a:cubicBezTo>
                  <a:pt x="736506" y="117362"/>
                  <a:pt x="644431" y="123712"/>
                  <a:pt x="656073" y="119479"/>
                </a:cubicBezTo>
                <a:cubicBezTo>
                  <a:pt x="667715" y="115246"/>
                  <a:pt x="764552" y="98312"/>
                  <a:pt x="786248" y="90904"/>
                </a:cubicBezTo>
                <a:cubicBezTo>
                  <a:pt x="807944" y="83496"/>
                  <a:pt x="771431" y="81379"/>
                  <a:pt x="786248" y="75029"/>
                </a:cubicBezTo>
                <a:cubicBezTo>
                  <a:pt x="801065" y="68679"/>
                  <a:pt x="849748" y="64975"/>
                  <a:pt x="875148" y="52804"/>
                </a:cubicBezTo>
                <a:cubicBezTo>
                  <a:pt x="900548" y="40633"/>
                  <a:pt x="967223" y="-10696"/>
                  <a:pt x="938648" y="2004"/>
                </a:cubicBezTo>
                <a:cubicBezTo>
                  <a:pt x="910073" y="14704"/>
                  <a:pt x="775135" y="107837"/>
                  <a:pt x="703698" y="129004"/>
                </a:cubicBezTo>
                <a:cubicBezTo>
                  <a:pt x="632261" y="150171"/>
                  <a:pt x="620090" y="143291"/>
                  <a:pt x="510023" y="129004"/>
                </a:cubicBezTo>
                <a:cubicBezTo>
                  <a:pt x="399956" y="114717"/>
                  <a:pt x="31656" y="33754"/>
                  <a:pt x="2023" y="24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0FEFEE0E-8A3B-2616-740A-DC9636DE5107}"/>
              </a:ext>
            </a:extLst>
          </p:cNvPr>
          <p:cNvSpPr/>
          <p:nvPr/>
        </p:nvSpPr>
        <p:spPr>
          <a:xfrm>
            <a:off x="4900403" y="9851725"/>
            <a:ext cx="1053177" cy="136511"/>
          </a:xfrm>
          <a:custGeom>
            <a:avLst/>
            <a:gdLst>
              <a:gd name="connsiteX0" fmla="*/ 24022 w 1053177"/>
              <a:gd name="connsiteY0" fmla="*/ 22525 h 136511"/>
              <a:gd name="connsiteX1" fmla="*/ 125622 w 1053177"/>
              <a:gd name="connsiteY1" fmla="*/ 22525 h 136511"/>
              <a:gd name="connsiteX2" fmla="*/ 544722 w 1053177"/>
              <a:gd name="connsiteY2" fmla="*/ 111425 h 136511"/>
              <a:gd name="connsiteX3" fmla="*/ 535197 w 1053177"/>
              <a:gd name="connsiteY3" fmla="*/ 86025 h 136511"/>
              <a:gd name="connsiteX4" fmla="*/ 817772 w 1053177"/>
              <a:gd name="connsiteY4" fmla="*/ 89200 h 136511"/>
              <a:gd name="connsiteX5" fmla="*/ 1052722 w 1053177"/>
              <a:gd name="connsiteY5" fmla="*/ 300 h 136511"/>
              <a:gd name="connsiteX6" fmla="*/ 757447 w 1053177"/>
              <a:gd name="connsiteY6" fmla="*/ 124125 h 136511"/>
              <a:gd name="connsiteX7" fmla="*/ 519322 w 1053177"/>
              <a:gd name="connsiteY7" fmla="*/ 117775 h 136511"/>
              <a:gd name="connsiteX8" fmla="*/ 24022 w 1053177"/>
              <a:gd name="connsiteY8" fmla="*/ 22525 h 13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3177" h="136511">
                <a:moveTo>
                  <a:pt x="24022" y="22525"/>
                </a:moveTo>
                <a:cubicBezTo>
                  <a:pt x="-41595" y="6650"/>
                  <a:pt x="38839" y="7708"/>
                  <a:pt x="125622" y="22525"/>
                </a:cubicBezTo>
                <a:cubicBezTo>
                  <a:pt x="212405" y="37342"/>
                  <a:pt x="476460" y="100842"/>
                  <a:pt x="544722" y="111425"/>
                </a:cubicBezTo>
                <a:cubicBezTo>
                  <a:pt x="612985" y="122008"/>
                  <a:pt x="489689" y="89729"/>
                  <a:pt x="535197" y="86025"/>
                </a:cubicBezTo>
                <a:cubicBezTo>
                  <a:pt x="580705" y="82321"/>
                  <a:pt x="731518" y="103488"/>
                  <a:pt x="817772" y="89200"/>
                </a:cubicBezTo>
                <a:cubicBezTo>
                  <a:pt x="904026" y="74912"/>
                  <a:pt x="1062776" y="-5521"/>
                  <a:pt x="1052722" y="300"/>
                </a:cubicBezTo>
                <a:cubicBezTo>
                  <a:pt x="1042668" y="6121"/>
                  <a:pt x="846347" y="104546"/>
                  <a:pt x="757447" y="124125"/>
                </a:cubicBezTo>
                <a:cubicBezTo>
                  <a:pt x="668547" y="143704"/>
                  <a:pt x="637326" y="138942"/>
                  <a:pt x="519322" y="117775"/>
                </a:cubicBezTo>
                <a:cubicBezTo>
                  <a:pt x="401318" y="96608"/>
                  <a:pt x="89639" y="38400"/>
                  <a:pt x="24022" y="22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3C31AA77-53AD-3363-B066-FE8295420560}"/>
              </a:ext>
            </a:extLst>
          </p:cNvPr>
          <p:cNvSpPr/>
          <p:nvPr/>
        </p:nvSpPr>
        <p:spPr>
          <a:xfrm>
            <a:off x="5135450" y="9939986"/>
            <a:ext cx="189038" cy="753410"/>
          </a:xfrm>
          <a:custGeom>
            <a:avLst/>
            <a:gdLst>
              <a:gd name="connsiteX0" fmla="*/ 144575 w 189038"/>
              <a:gd name="connsiteY0" fmla="*/ 939 h 753410"/>
              <a:gd name="connsiteX1" fmla="*/ 58850 w 189038"/>
              <a:gd name="connsiteY1" fmla="*/ 397814 h 753410"/>
              <a:gd name="connsiteX2" fmla="*/ 87425 w 189038"/>
              <a:gd name="connsiteY2" fmla="*/ 359714 h 753410"/>
              <a:gd name="connsiteX3" fmla="*/ 17575 w 189038"/>
              <a:gd name="connsiteY3" fmla="*/ 537514 h 753410"/>
              <a:gd name="connsiteX4" fmla="*/ 30275 w 189038"/>
              <a:gd name="connsiteY4" fmla="*/ 543864 h 753410"/>
              <a:gd name="connsiteX5" fmla="*/ 8050 w 189038"/>
              <a:gd name="connsiteY5" fmla="*/ 569264 h 753410"/>
              <a:gd name="connsiteX6" fmla="*/ 189025 w 189038"/>
              <a:gd name="connsiteY6" fmla="*/ 750239 h 753410"/>
              <a:gd name="connsiteX7" fmla="*/ 17575 w 189038"/>
              <a:gd name="connsiteY7" fmla="*/ 674039 h 753410"/>
              <a:gd name="connsiteX8" fmla="*/ 14400 w 189038"/>
              <a:gd name="connsiteY8" fmla="*/ 540689 h 753410"/>
              <a:gd name="connsiteX9" fmla="*/ 30275 w 189038"/>
              <a:gd name="connsiteY9" fmla="*/ 245414 h 753410"/>
              <a:gd name="connsiteX10" fmla="*/ 20750 w 189038"/>
              <a:gd name="connsiteY10" fmla="*/ 286689 h 753410"/>
              <a:gd name="connsiteX11" fmla="*/ 144575 w 189038"/>
              <a:gd name="connsiteY11" fmla="*/ 939 h 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038" h="753410">
                <a:moveTo>
                  <a:pt x="144575" y="939"/>
                </a:moveTo>
                <a:cubicBezTo>
                  <a:pt x="150925" y="19460"/>
                  <a:pt x="68375" y="338018"/>
                  <a:pt x="58850" y="397814"/>
                </a:cubicBezTo>
                <a:cubicBezTo>
                  <a:pt x="49325" y="457610"/>
                  <a:pt x="94304" y="336431"/>
                  <a:pt x="87425" y="359714"/>
                </a:cubicBezTo>
                <a:cubicBezTo>
                  <a:pt x="80546" y="382997"/>
                  <a:pt x="27100" y="506822"/>
                  <a:pt x="17575" y="537514"/>
                </a:cubicBezTo>
                <a:cubicBezTo>
                  <a:pt x="8050" y="568206"/>
                  <a:pt x="31862" y="538572"/>
                  <a:pt x="30275" y="543864"/>
                </a:cubicBezTo>
                <a:cubicBezTo>
                  <a:pt x="28688" y="549156"/>
                  <a:pt x="-18408" y="534868"/>
                  <a:pt x="8050" y="569264"/>
                </a:cubicBezTo>
                <a:cubicBezTo>
                  <a:pt x="34508" y="603660"/>
                  <a:pt x="187438" y="732777"/>
                  <a:pt x="189025" y="750239"/>
                </a:cubicBezTo>
                <a:cubicBezTo>
                  <a:pt x="190612" y="767701"/>
                  <a:pt x="46679" y="708964"/>
                  <a:pt x="17575" y="674039"/>
                </a:cubicBezTo>
                <a:cubicBezTo>
                  <a:pt x="-11529" y="639114"/>
                  <a:pt x="12283" y="612126"/>
                  <a:pt x="14400" y="540689"/>
                </a:cubicBezTo>
                <a:cubicBezTo>
                  <a:pt x="16517" y="469252"/>
                  <a:pt x="29217" y="287747"/>
                  <a:pt x="30275" y="245414"/>
                </a:cubicBezTo>
                <a:cubicBezTo>
                  <a:pt x="31333" y="203081"/>
                  <a:pt x="-1475" y="330081"/>
                  <a:pt x="20750" y="286689"/>
                </a:cubicBezTo>
                <a:cubicBezTo>
                  <a:pt x="42975" y="243297"/>
                  <a:pt x="138225" y="-17582"/>
                  <a:pt x="144575" y="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532FDEE1-3B1F-524D-21B2-EA69987B601A}"/>
              </a:ext>
            </a:extLst>
          </p:cNvPr>
          <p:cNvSpPr/>
          <p:nvPr/>
        </p:nvSpPr>
        <p:spPr>
          <a:xfrm>
            <a:off x="5323303" y="9836633"/>
            <a:ext cx="198873" cy="1045406"/>
          </a:xfrm>
          <a:custGeom>
            <a:avLst/>
            <a:gdLst>
              <a:gd name="connsiteX0" fmla="*/ 185322 w 198873"/>
              <a:gd name="connsiteY0" fmla="*/ 5867 h 1045406"/>
              <a:gd name="connsiteX1" fmla="*/ 194847 w 198873"/>
              <a:gd name="connsiteY1" fmla="*/ 82067 h 1045406"/>
              <a:gd name="connsiteX2" fmla="*/ 112297 w 198873"/>
              <a:gd name="connsiteY2" fmla="*/ 605942 h 1045406"/>
              <a:gd name="connsiteX3" fmla="*/ 1172 w 198873"/>
              <a:gd name="connsiteY3" fmla="*/ 1040917 h 1045406"/>
              <a:gd name="connsiteX4" fmla="*/ 61497 w 198873"/>
              <a:gd name="connsiteY4" fmla="*/ 786917 h 1045406"/>
              <a:gd name="connsiteX5" fmla="*/ 178972 w 198873"/>
              <a:gd name="connsiteY5" fmla="*/ 91592 h 1045406"/>
              <a:gd name="connsiteX6" fmla="*/ 185322 w 198873"/>
              <a:gd name="connsiteY6" fmla="*/ 5867 h 104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873" h="1045406">
                <a:moveTo>
                  <a:pt x="185322" y="5867"/>
                </a:moveTo>
                <a:cubicBezTo>
                  <a:pt x="187968" y="4279"/>
                  <a:pt x="207018" y="-17945"/>
                  <a:pt x="194847" y="82067"/>
                </a:cubicBezTo>
                <a:cubicBezTo>
                  <a:pt x="182676" y="182079"/>
                  <a:pt x="144576" y="446134"/>
                  <a:pt x="112297" y="605942"/>
                </a:cubicBezTo>
                <a:cubicBezTo>
                  <a:pt x="80018" y="765750"/>
                  <a:pt x="9639" y="1010755"/>
                  <a:pt x="1172" y="1040917"/>
                </a:cubicBezTo>
                <a:cubicBezTo>
                  <a:pt x="-7295" y="1071080"/>
                  <a:pt x="31864" y="945138"/>
                  <a:pt x="61497" y="786917"/>
                </a:cubicBezTo>
                <a:cubicBezTo>
                  <a:pt x="91130" y="628696"/>
                  <a:pt x="158864" y="219121"/>
                  <a:pt x="178972" y="91592"/>
                </a:cubicBezTo>
                <a:cubicBezTo>
                  <a:pt x="199080" y="-35937"/>
                  <a:pt x="182676" y="7455"/>
                  <a:pt x="185322" y="5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4B04CF8B-A989-D56F-EC00-AF498600317D}"/>
              </a:ext>
            </a:extLst>
          </p:cNvPr>
          <p:cNvSpPr/>
          <p:nvPr/>
        </p:nvSpPr>
        <p:spPr>
          <a:xfrm>
            <a:off x="5416069" y="9834186"/>
            <a:ext cx="152881" cy="1063080"/>
          </a:xfrm>
          <a:custGeom>
            <a:avLst/>
            <a:gdLst>
              <a:gd name="connsiteX0" fmla="*/ 152881 w 152881"/>
              <a:gd name="connsiteY0" fmla="*/ 1964 h 1063080"/>
              <a:gd name="connsiteX1" fmla="*/ 108431 w 152881"/>
              <a:gd name="connsiteY1" fmla="*/ 500439 h 1063080"/>
              <a:gd name="connsiteX2" fmla="*/ 481 w 152881"/>
              <a:gd name="connsiteY2" fmla="*/ 1062414 h 1063080"/>
              <a:gd name="connsiteX3" fmla="*/ 70331 w 152881"/>
              <a:gd name="connsiteY3" fmla="*/ 608389 h 1063080"/>
              <a:gd name="connsiteX4" fmla="*/ 108431 w 152881"/>
              <a:gd name="connsiteY4" fmla="*/ 338514 h 1063080"/>
              <a:gd name="connsiteX5" fmla="*/ 152881 w 152881"/>
              <a:gd name="connsiteY5" fmla="*/ 1964 h 10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881" h="1063080">
                <a:moveTo>
                  <a:pt x="152881" y="1964"/>
                </a:moveTo>
                <a:cubicBezTo>
                  <a:pt x="152881" y="28951"/>
                  <a:pt x="133831" y="323697"/>
                  <a:pt x="108431" y="500439"/>
                </a:cubicBezTo>
                <a:cubicBezTo>
                  <a:pt x="83031" y="677181"/>
                  <a:pt x="6831" y="1044422"/>
                  <a:pt x="481" y="1062414"/>
                </a:cubicBezTo>
                <a:cubicBezTo>
                  <a:pt x="-5869" y="1080406"/>
                  <a:pt x="52339" y="729039"/>
                  <a:pt x="70331" y="608389"/>
                </a:cubicBezTo>
                <a:cubicBezTo>
                  <a:pt x="88323" y="487739"/>
                  <a:pt x="97319" y="443818"/>
                  <a:pt x="108431" y="338514"/>
                </a:cubicBezTo>
                <a:cubicBezTo>
                  <a:pt x="119543" y="233210"/>
                  <a:pt x="152881" y="-25023"/>
                  <a:pt x="152881" y="1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A735F14B-CE8C-91CA-A3A0-B8E2BECBB247}"/>
              </a:ext>
            </a:extLst>
          </p:cNvPr>
          <p:cNvSpPr/>
          <p:nvPr/>
        </p:nvSpPr>
        <p:spPr>
          <a:xfrm>
            <a:off x="5479724" y="9766271"/>
            <a:ext cx="127660" cy="1236662"/>
          </a:xfrm>
          <a:custGeom>
            <a:avLst/>
            <a:gdLst>
              <a:gd name="connsiteX0" fmla="*/ 124151 w 127660"/>
              <a:gd name="connsiteY0" fmla="*/ 29 h 1236662"/>
              <a:gd name="connsiteX1" fmla="*/ 117801 w 127660"/>
              <a:gd name="connsiteY1" fmla="*/ 508029 h 1236662"/>
              <a:gd name="connsiteX2" fmla="*/ 95576 w 127660"/>
              <a:gd name="connsiteY2" fmla="*/ 511204 h 1236662"/>
              <a:gd name="connsiteX3" fmla="*/ 70176 w 127660"/>
              <a:gd name="connsiteY3" fmla="*/ 485804 h 1236662"/>
              <a:gd name="connsiteX4" fmla="*/ 326 w 127660"/>
              <a:gd name="connsiteY4" fmla="*/ 1228754 h 1236662"/>
              <a:gd name="connsiteX5" fmla="*/ 44776 w 127660"/>
              <a:gd name="connsiteY5" fmla="*/ 854104 h 1236662"/>
              <a:gd name="connsiteX6" fmla="*/ 63826 w 127660"/>
              <a:gd name="connsiteY6" fmla="*/ 485804 h 1236662"/>
              <a:gd name="connsiteX7" fmla="*/ 124151 w 127660"/>
              <a:gd name="connsiteY7" fmla="*/ 29 h 12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660" h="1236662">
                <a:moveTo>
                  <a:pt x="124151" y="29"/>
                </a:moveTo>
                <a:cubicBezTo>
                  <a:pt x="133147" y="3733"/>
                  <a:pt x="122563" y="422833"/>
                  <a:pt x="117801" y="508029"/>
                </a:cubicBezTo>
                <a:cubicBezTo>
                  <a:pt x="113039" y="593225"/>
                  <a:pt x="103513" y="514908"/>
                  <a:pt x="95576" y="511204"/>
                </a:cubicBezTo>
                <a:cubicBezTo>
                  <a:pt x="87639" y="507500"/>
                  <a:pt x="86051" y="366212"/>
                  <a:pt x="70176" y="485804"/>
                </a:cubicBezTo>
                <a:cubicBezTo>
                  <a:pt x="54301" y="605396"/>
                  <a:pt x="4559" y="1167371"/>
                  <a:pt x="326" y="1228754"/>
                </a:cubicBezTo>
                <a:cubicBezTo>
                  <a:pt x="-3907" y="1290137"/>
                  <a:pt x="34193" y="977929"/>
                  <a:pt x="44776" y="854104"/>
                </a:cubicBezTo>
                <a:cubicBezTo>
                  <a:pt x="55359" y="730279"/>
                  <a:pt x="45305" y="630266"/>
                  <a:pt x="63826" y="485804"/>
                </a:cubicBezTo>
                <a:cubicBezTo>
                  <a:pt x="82347" y="341342"/>
                  <a:pt x="115155" y="-3675"/>
                  <a:pt x="124151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2A9D71DC-7DC6-474A-F9F5-52A4823FDC28}"/>
              </a:ext>
            </a:extLst>
          </p:cNvPr>
          <p:cNvSpPr/>
          <p:nvPr/>
        </p:nvSpPr>
        <p:spPr>
          <a:xfrm>
            <a:off x="4961996" y="9912078"/>
            <a:ext cx="972435" cy="141601"/>
          </a:xfrm>
          <a:custGeom>
            <a:avLst/>
            <a:gdLst>
              <a:gd name="connsiteX0" fmla="*/ 529 w 972435"/>
              <a:gd name="connsiteY0" fmla="*/ 57422 h 141601"/>
              <a:gd name="connsiteX1" fmla="*/ 422804 w 972435"/>
              <a:gd name="connsiteY1" fmla="*/ 63772 h 141601"/>
              <a:gd name="connsiteX2" fmla="*/ 413279 w 972435"/>
              <a:gd name="connsiteY2" fmla="*/ 101872 h 141601"/>
              <a:gd name="connsiteX3" fmla="*/ 645054 w 972435"/>
              <a:gd name="connsiteY3" fmla="*/ 111397 h 141601"/>
              <a:gd name="connsiteX4" fmla="*/ 683154 w 972435"/>
              <a:gd name="connsiteY4" fmla="*/ 127272 h 141601"/>
              <a:gd name="connsiteX5" fmla="*/ 838729 w 972435"/>
              <a:gd name="connsiteY5" fmla="*/ 111397 h 141601"/>
              <a:gd name="connsiteX6" fmla="*/ 832379 w 972435"/>
              <a:gd name="connsiteY6" fmla="*/ 105047 h 141601"/>
              <a:gd name="connsiteX7" fmla="*/ 946679 w 972435"/>
              <a:gd name="connsiteY7" fmla="*/ 19322 h 141601"/>
              <a:gd name="connsiteX8" fmla="*/ 949854 w 972435"/>
              <a:gd name="connsiteY8" fmla="*/ 9797 h 141601"/>
              <a:gd name="connsiteX9" fmla="*/ 695854 w 972435"/>
              <a:gd name="connsiteY9" fmla="*/ 136797 h 141601"/>
              <a:gd name="connsiteX10" fmla="*/ 521229 w 972435"/>
              <a:gd name="connsiteY10" fmla="*/ 108222 h 141601"/>
              <a:gd name="connsiteX11" fmla="*/ 529 w 972435"/>
              <a:gd name="connsiteY11" fmla="*/ 57422 h 14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2435" h="141601">
                <a:moveTo>
                  <a:pt x="529" y="57422"/>
                </a:moveTo>
                <a:cubicBezTo>
                  <a:pt x="-15875" y="50014"/>
                  <a:pt x="354012" y="56364"/>
                  <a:pt x="422804" y="63772"/>
                </a:cubicBezTo>
                <a:cubicBezTo>
                  <a:pt x="491596" y="71180"/>
                  <a:pt x="376237" y="93935"/>
                  <a:pt x="413279" y="101872"/>
                </a:cubicBezTo>
                <a:cubicBezTo>
                  <a:pt x="450321" y="109810"/>
                  <a:pt x="600075" y="107164"/>
                  <a:pt x="645054" y="111397"/>
                </a:cubicBezTo>
                <a:cubicBezTo>
                  <a:pt x="690033" y="115630"/>
                  <a:pt x="650875" y="127272"/>
                  <a:pt x="683154" y="127272"/>
                </a:cubicBezTo>
                <a:cubicBezTo>
                  <a:pt x="715433" y="127272"/>
                  <a:pt x="813858" y="115101"/>
                  <a:pt x="838729" y="111397"/>
                </a:cubicBezTo>
                <a:cubicBezTo>
                  <a:pt x="863600" y="107693"/>
                  <a:pt x="814387" y="120393"/>
                  <a:pt x="832379" y="105047"/>
                </a:cubicBezTo>
                <a:cubicBezTo>
                  <a:pt x="850371" y="89701"/>
                  <a:pt x="927100" y="35197"/>
                  <a:pt x="946679" y="19322"/>
                </a:cubicBezTo>
                <a:cubicBezTo>
                  <a:pt x="966258" y="3447"/>
                  <a:pt x="991658" y="-9782"/>
                  <a:pt x="949854" y="9797"/>
                </a:cubicBezTo>
                <a:cubicBezTo>
                  <a:pt x="908050" y="29376"/>
                  <a:pt x="767292" y="120393"/>
                  <a:pt x="695854" y="136797"/>
                </a:cubicBezTo>
                <a:cubicBezTo>
                  <a:pt x="624417" y="153201"/>
                  <a:pt x="636058" y="123568"/>
                  <a:pt x="521229" y="108222"/>
                </a:cubicBezTo>
                <a:cubicBezTo>
                  <a:pt x="406400" y="92876"/>
                  <a:pt x="16933" y="64830"/>
                  <a:pt x="529" y="57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1A405BB8-9489-9608-49EC-2510938B470D}"/>
              </a:ext>
            </a:extLst>
          </p:cNvPr>
          <p:cNvSpPr/>
          <p:nvPr/>
        </p:nvSpPr>
        <p:spPr>
          <a:xfrm>
            <a:off x="5778074" y="9791476"/>
            <a:ext cx="254451" cy="582168"/>
          </a:xfrm>
          <a:custGeom>
            <a:avLst/>
            <a:gdLst>
              <a:gd name="connsiteX0" fmla="*/ 54401 w 254451"/>
              <a:gd name="connsiteY0" fmla="*/ 224 h 582168"/>
              <a:gd name="connsiteX1" fmla="*/ 426 w 254451"/>
              <a:gd name="connsiteY1" fmla="*/ 295499 h 582168"/>
              <a:gd name="connsiteX2" fmla="*/ 29001 w 254451"/>
              <a:gd name="connsiteY2" fmla="*/ 238349 h 582168"/>
              <a:gd name="connsiteX3" fmla="*/ 25826 w 254451"/>
              <a:gd name="connsiteY3" fmla="*/ 422499 h 582168"/>
              <a:gd name="connsiteX4" fmla="*/ 95676 w 254451"/>
              <a:gd name="connsiteY4" fmla="*/ 451074 h 582168"/>
              <a:gd name="connsiteX5" fmla="*/ 98851 w 254451"/>
              <a:gd name="connsiteY5" fmla="*/ 466949 h 582168"/>
              <a:gd name="connsiteX6" fmla="*/ 254426 w 254451"/>
              <a:gd name="connsiteY6" fmla="*/ 581249 h 582168"/>
              <a:gd name="connsiteX7" fmla="*/ 86151 w 254451"/>
              <a:gd name="connsiteY7" fmla="*/ 511399 h 582168"/>
              <a:gd name="connsiteX8" fmla="*/ 35351 w 254451"/>
              <a:gd name="connsiteY8" fmla="*/ 349474 h 582168"/>
              <a:gd name="connsiteX9" fmla="*/ 54401 w 254451"/>
              <a:gd name="connsiteY9" fmla="*/ 224 h 58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451" h="582168">
                <a:moveTo>
                  <a:pt x="54401" y="224"/>
                </a:moveTo>
                <a:cubicBezTo>
                  <a:pt x="48580" y="-8772"/>
                  <a:pt x="4659" y="255811"/>
                  <a:pt x="426" y="295499"/>
                </a:cubicBezTo>
                <a:cubicBezTo>
                  <a:pt x="-3807" y="335187"/>
                  <a:pt x="24768" y="217182"/>
                  <a:pt x="29001" y="238349"/>
                </a:cubicBezTo>
                <a:cubicBezTo>
                  <a:pt x="33234" y="259516"/>
                  <a:pt x="14713" y="387045"/>
                  <a:pt x="25826" y="422499"/>
                </a:cubicBezTo>
                <a:cubicBezTo>
                  <a:pt x="36938" y="457953"/>
                  <a:pt x="83505" y="443666"/>
                  <a:pt x="95676" y="451074"/>
                </a:cubicBezTo>
                <a:cubicBezTo>
                  <a:pt x="107847" y="458482"/>
                  <a:pt x="72393" y="445253"/>
                  <a:pt x="98851" y="466949"/>
                </a:cubicBezTo>
                <a:cubicBezTo>
                  <a:pt x="125309" y="488645"/>
                  <a:pt x="256543" y="573841"/>
                  <a:pt x="254426" y="581249"/>
                </a:cubicBezTo>
                <a:cubicBezTo>
                  <a:pt x="252309" y="588657"/>
                  <a:pt x="122663" y="550028"/>
                  <a:pt x="86151" y="511399"/>
                </a:cubicBezTo>
                <a:cubicBezTo>
                  <a:pt x="49639" y="472770"/>
                  <a:pt x="44347" y="436787"/>
                  <a:pt x="35351" y="349474"/>
                </a:cubicBezTo>
                <a:cubicBezTo>
                  <a:pt x="26355" y="262161"/>
                  <a:pt x="60222" y="9220"/>
                  <a:pt x="54401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47108A15-3ECB-27E0-4801-5FD086EF60B4}"/>
              </a:ext>
            </a:extLst>
          </p:cNvPr>
          <p:cNvSpPr/>
          <p:nvPr/>
        </p:nvSpPr>
        <p:spPr>
          <a:xfrm>
            <a:off x="5814718" y="9816753"/>
            <a:ext cx="123140" cy="467920"/>
          </a:xfrm>
          <a:custGeom>
            <a:avLst/>
            <a:gdLst>
              <a:gd name="connsiteX0" fmla="*/ 20932 w 123140"/>
              <a:gd name="connsiteY0" fmla="*/ 347 h 467920"/>
              <a:gd name="connsiteX1" fmla="*/ 90782 w 123140"/>
              <a:gd name="connsiteY1" fmla="*/ 184497 h 467920"/>
              <a:gd name="connsiteX2" fmla="*/ 93957 w 123140"/>
              <a:gd name="connsiteY2" fmla="*/ 155922 h 467920"/>
              <a:gd name="connsiteX3" fmla="*/ 33632 w 123140"/>
              <a:gd name="connsiteY3" fmla="*/ 247997 h 467920"/>
              <a:gd name="connsiteX4" fmla="*/ 52682 w 123140"/>
              <a:gd name="connsiteY4" fmla="*/ 314672 h 467920"/>
              <a:gd name="connsiteX5" fmla="*/ 122532 w 123140"/>
              <a:gd name="connsiteY5" fmla="*/ 467072 h 467920"/>
              <a:gd name="connsiteX6" fmla="*/ 8232 w 123140"/>
              <a:gd name="connsiteY6" fmla="*/ 368647 h 467920"/>
              <a:gd name="connsiteX7" fmla="*/ 17757 w 123140"/>
              <a:gd name="connsiteY7" fmla="*/ 209897 h 467920"/>
              <a:gd name="connsiteX8" fmla="*/ 87607 w 123140"/>
              <a:gd name="connsiteY8" fmla="*/ 197197 h 467920"/>
              <a:gd name="connsiteX9" fmla="*/ 68557 w 123140"/>
              <a:gd name="connsiteY9" fmla="*/ 140047 h 467920"/>
              <a:gd name="connsiteX10" fmla="*/ 20932 w 123140"/>
              <a:gd name="connsiteY10" fmla="*/ 347 h 46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140" h="467920">
                <a:moveTo>
                  <a:pt x="20932" y="347"/>
                </a:moveTo>
                <a:cubicBezTo>
                  <a:pt x="24636" y="7755"/>
                  <a:pt x="78611" y="158568"/>
                  <a:pt x="90782" y="184497"/>
                </a:cubicBezTo>
                <a:cubicBezTo>
                  <a:pt x="102953" y="210426"/>
                  <a:pt x="103482" y="145339"/>
                  <a:pt x="93957" y="155922"/>
                </a:cubicBezTo>
                <a:cubicBezTo>
                  <a:pt x="84432" y="166505"/>
                  <a:pt x="40511" y="221539"/>
                  <a:pt x="33632" y="247997"/>
                </a:cubicBezTo>
                <a:cubicBezTo>
                  <a:pt x="26753" y="274455"/>
                  <a:pt x="37865" y="278160"/>
                  <a:pt x="52682" y="314672"/>
                </a:cubicBezTo>
                <a:cubicBezTo>
                  <a:pt x="67499" y="351184"/>
                  <a:pt x="129940" y="458076"/>
                  <a:pt x="122532" y="467072"/>
                </a:cubicBezTo>
                <a:cubicBezTo>
                  <a:pt x="115124" y="476068"/>
                  <a:pt x="25694" y="411509"/>
                  <a:pt x="8232" y="368647"/>
                </a:cubicBezTo>
                <a:cubicBezTo>
                  <a:pt x="-9230" y="325785"/>
                  <a:pt x="4528" y="238472"/>
                  <a:pt x="17757" y="209897"/>
                </a:cubicBezTo>
                <a:cubicBezTo>
                  <a:pt x="30986" y="181322"/>
                  <a:pt x="79140" y="208839"/>
                  <a:pt x="87607" y="197197"/>
                </a:cubicBezTo>
                <a:cubicBezTo>
                  <a:pt x="96074" y="185555"/>
                  <a:pt x="75965" y="173914"/>
                  <a:pt x="68557" y="140047"/>
                </a:cubicBezTo>
                <a:cubicBezTo>
                  <a:pt x="61149" y="106180"/>
                  <a:pt x="17228" y="-7061"/>
                  <a:pt x="20932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00A1499F-680D-277F-F896-2D876B3BA525}"/>
              </a:ext>
            </a:extLst>
          </p:cNvPr>
          <p:cNvSpPr/>
          <p:nvPr/>
        </p:nvSpPr>
        <p:spPr>
          <a:xfrm>
            <a:off x="5851241" y="10070979"/>
            <a:ext cx="165954" cy="282707"/>
          </a:xfrm>
          <a:custGeom>
            <a:avLst/>
            <a:gdLst>
              <a:gd name="connsiteX0" fmla="*/ 86009 w 165954"/>
              <a:gd name="connsiteY0" fmla="*/ 121 h 282707"/>
              <a:gd name="connsiteX1" fmla="*/ 82834 w 165954"/>
              <a:gd name="connsiteY1" fmla="*/ 165221 h 282707"/>
              <a:gd name="connsiteX2" fmla="*/ 165384 w 165954"/>
              <a:gd name="connsiteY2" fmla="*/ 282696 h 282707"/>
              <a:gd name="connsiteX3" fmla="*/ 35209 w 165954"/>
              <a:gd name="connsiteY3" fmla="*/ 158871 h 282707"/>
              <a:gd name="connsiteX4" fmla="*/ 284 w 165954"/>
              <a:gd name="connsiteY4" fmla="*/ 60446 h 282707"/>
              <a:gd name="connsiteX5" fmla="*/ 47909 w 165954"/>
              <a:gd name="connsiteY5" fmla="*/ 136646 h 282707"/>
              <a:gd name="connsiteX6" fmla="*/ 86009 w 165954"/>
              <a:gd name="connsiteY6" fmla="*/ 121 h 28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954" h="282707">
                <a:moveTo>
                  <a:pt x="86009" y="121"/>
                </a:moveTo>
                <a:cubicBezTo>
                  <a:pt x="91830" y="4883"/>
                  <a:pt x="69605" y="118125"/>
                  <a:pt x="82834" y="165221"/>
                </a:cubicBezTo>
                <a:cubicBezTo>
                  <a:pt x="96063" y="212317"/>
                  <a:pt x="173321" y="283754"/>
                  <a:pt x="165384" y="282696"/>
                </a:cubicBezTo>
                <a:cubicBezTo>
                  <a:pt x="157447" y="281638"/>
                  <a:pt x="62726" y="195913"/>
                  <a:pt x="35209" y="158871"/>
                </a:cubicBezTo>
                <a:cubicBezTo>
                  <a:pt x="7692" y="121829"/>
                  <a:pt x="-1833" y="64150"/>
                  <a:pt x="284" y="60446"/>
                </a:cubicBezTo>
                <a:cubicBezTo>
                  <a:pt x="2401" y="56742"/>
                  <a:pt x="30976" y="141408"/>
                  <a:pt x="47909" y="136646"/>
                </a:cubicBezTo>
                <a:cubicBezTo>
                  <a:pt x="64842" y="131884"/>
                  <a:pt x="80188" y="-4641"/>
                  <a:pt x="86009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78F631A2-3FFD-4144-9458-F29F7652D0D8}"/>
              </a:ext>
            </a:extLst>
          </p:cNvPr>
          <p:cNvSpPr/>
          <p:nvPr/>
        </p:nvSpPr>
        <p:spPr>
          <a:xfrm>
            <a:off x="5861050" y="10134600"/>
            <a:ext cx="184150" cy="225425"/>
          </a:xfrm>
          <a:custGeom>
            <a:avLst/>
            <a:gdLst>
              <a:gd name="connsiteX0" fmla="*/ 0 w 184150"/>
              <a:gd name="connsiteY0" fmla="*/ 0 h 225425"/>
              <a:gd name="connsiteX1" fmla="*/ 107950 w 184150"/>
              <a:gd name="connsiteY1" fmla="*/ 85725 h 225425"/>
              <a:gd name="connsiteX2" fmla="*/ 184150 w 184150"/>
              <a:gd name="connsiteY2" fmla="*/ 225425 h 225425"/>
              <a:gd name="connsiteX3" fmla="*/ 107950 w 184150"/>
              <a:gd name="connsiteY3" fmla="*/ 85725 h 225425"/>
              <a:gd name="connsiteX4" fmla="*/ 0 w 184150"/>
              <a:gd name="connsiteY4" fmla="*/ 0 h 22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225425">
                <a:moveTo>
                  <a:pt x="0" y="0"/>
                </a:moveTo>
                <a:cubicBezTo>
                  <a:pt x="0" y="0"/>
                  <a:pt x="77258" y="48154"/>
                  <a:pt x="107950" y="85725"/>
                </a:cubicBezTo>
                <a:cubicBezTo>
                  <a:pt x="138642" y="123296"/>
                  <a:pt x="184150" y="225425"/>
                  <a:pt x="184150" y="225425"/>
                </a:cubicBezTo>
                <a:cubicBezTo>
                  <a:pt x="184150" y="225425"/>
                  <a:pt x="134938" y="121179"/>
                  <a:pt x="107950" y="85725"/>
                </a:cubicBezTo>
                <a:cubicBezTo>
                  <a:pt x="80963" y="50271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D7AB7C26-6F17-F920-68DD-5B4FA0A36419}"/>
              </a:ext>
            </a:extLst>
          </p:cNvPr>
          <p:cNvSpPr/>
          <p:nvPr/>
        </p:nvSpPr>
        <p:spPr>
          <a:xfrm>
            <a:off x="5936194" y="10200646"/>
            <a:ext cx="76755" cy="175287"/>
          </a:xfrm>
          <a:custGeom>
            <a:avLst/>
            <a:gdLst>
              <a:gd name="connsiteX0" fmla="*/ 1056 w 76755"/>
              <a:gd name="connsiteY0" fmla="*/ 629 h 175287"/>
              <a:gd name="connsiteX1" fmla="*/ 32806 w 76755"/>
              <a:gd name="connsiteY1" fmla="*/ 54604 h 175287"/>
              <a:gd name="connsiteX2" fmla="*/ 61381 w 76755"/>
              <a:gd name="connsiteY2" fmla="*/ 102229 h 175287"/>
              <a:gd name="connsiteX3" fmla="*/ 64556 w 76755"/>
              <a:gd name="connsiteY3" fmla="*/ 175254 h 175287"/>
              <a:gd name="connsiteX4" fmla="*/ 74081 w 76755"/>
              <a:gd name="connsiteY4" fmla="*/ 92704 h 175287"/>
              <a:gd name="connsiteX5" fmla="*/ 1056 w 76755"/>
              <a:gd name="connsiteY5" fmla="*/ 629 h 17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55" h="175287">
                <a:moveTo>
                  <a:pt x="1056" y="629"/>
                </a:moveTo>
                <a:cubicBezTo>
                  <a:pt x="-5823" y="-5721"/>
                  <a:pt x="22752" y="37671"/>
                  <a:pt x="32806" y="54604"/>
                </a:cubicBezTo>
                <a:cubicBezTo>
                  <a:pt x="42860" y="71537"/>
                  <a:pt x="56089" y="82121"/>
                  <a:pt x="61381" y="102229"/>
                </a:cubicBezTo>
                <a:cubicBezTo>
                  <a:pt x="66673" y="122337"/>
                  <a:pt x="62439" y="176842"/>
                  <a:pt x="64556" y="175254"/>
                </a:cubicBezTo>
                <a:cubicBezTo>
                  <a:pt x="66673" y="173666"/>
                  <a:pt x="83077" y="119691"/>
                  <a:pt x="74081" y="92704"/>
                </a:cubicBezTo>
                <a:cubicBezTo>
                  <a:pt x="65085" y="65717"/>
                  <a:pt x="7935" y="6979"/>
                  <a:pt x="1056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4BA8B9C1-DA02-E18D-891A-572B519FB3A3}"/>
              </a:ext>
            </a:extLst>
          </p:cNvPr>
          <p:cNvSpPr/>
          <p:nvPr/>
        </p:nvSpPr>
        <p:spPr>
          <a:xfrm>
            <a:off x="5483223" y="9851855"/>
            <a:ext cx="201183" cy="1076733"/>
          </a:xfrm>
          <a:custGeom>
            <a:avLst/>
            <a:gdLst>
              <a:gd name="connsiteX0" fmla="*/ 200027 w 201183"/>
              <a:gd name="connsiteY0" fmla="*/ 170 h 1076733"/>
              <a:gd name="connsiteX1" fmla="*/ 123827 w 201183"/>
              <a:gd name="connsiteY1" fmla="*/ 562145 h 1076733"/>
              <a:gd name="connsiteX2" fmla="*/ 152402 w 201183"/>
              <a:gd name="connsiteY2" fmla="*/ 527220 h 1076733"/>
              <a:gd name="connsiteX3" fmla="*/ 114302 w 201183"/>
              <a:gd name="connsiteY3" fmla="*/ 705020 h 1076733"/>
              <a:gd name="connsiteX4" fmla="*/ 2 w 201183"/>
              <a:gd name="connsiteY4" fmla="*/ 1076495 h 1076733"/>
              <a:gd name="connsiteX5" fmla="*/ 111127 w 201183"/>
              <a:gd name="connsiteY5" fmla="*/ 758995 h 1076733"/>
              <a:gd name="connsiteX6" fmla="*/ 60327 w 201183"/>
              <a:gd name="connsiteY6" fmla="*/ 603420 h 1076733"/>
              <a:gd name="connsiteX7" fmla="*/ 53977 w 201183"/>
              <a:gd name="connsiteY7" fmla="*/ 625645 h 1076733"/>
              <a:gd name="connsiteX8" fmla="*/ 200027 w 201183"/>
              <a:gd name="connsiteY8" fmla="*/ 170 h 10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83" h="1076733">
                <a:moveTo>
                  <a:pt x="200027" y="170"/>
                </a:moveTo>
                <a:cubicBezTo>
                  <a:pt x="211669" y="-10413"/>
                  <a:pt x="131764" y="474303"/>
                  <a:pt x="123827" y="562145"/>
                </a:cubicBezTo>
                <a:cubicBezTo>
                  <a:pt x="115889" y="649987"/>
                  <a:pt x="153990" y="503407"/>
                  <a:pt x="152402" y="527220"/>
                </a:cubicBezTo>
                <a:cubicBezTo>
                  <a:pt x="150814" y="551033"/>
                  <a:pt x="139702" y="613474"/>
                  <a:pt x="114302" y="705020"/>
                </a:cubicBezTo>
                <a:cubicBezTo>
                  <a:pt x="88902" y="796566"/>
                  <a:pt x="531" y="1067499"/>
                  <a:pt x="2" y="1076495"/>
                </a:cubicBezTo>
                <a:cubicBezTo>
                  <a:pt x="-527" y="1085491"/>
                  <a:pt x="101073" y="837841"/>
                  <a:pt x="111127" y="758995"/>
                </a:cubicBezTo>
                <a:cubicBezTo>
                  <a:pt x="121181" y="680149"/>
                  <a:pt x="69852" y="625645"/>
                  <a:pt x="60327" y="603420"/>
                </a:cubicBezTo>
                <a:cubicBezTo>
                  <a:pt x="50802" y="581195"/>
                  <a:pt x="31223" y="721424"/>
                  <a:pt x="53977" y="625645"/>
                </a:cubicBezTo>
                <a:cubicBezTo>
                  <a:pt x="76731" y="529866"/>
                  <a:pt x="188385" y="10753"/>
                  <a:pt x="200027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29A31014-19B9-1547-0220-6C09743C4B3C}"/>
              </a:ext>
            </a:extLst>
          </p:cNvPr>
          <p:cNvSpPr/>
          <p:nvPr/>
        </p:nvSpPr>
        <p:spPr>
          <a:xfrm>
            <a:off x="4895686" y="10382206"/>
            <a:ext cx="1140092" cy="130842"/>
          </a:xfrm>
          <a:custGeom>
            <a:avLst/>
            <a:gdLst>
              <a:gd name="connsiteX0" fmla="*/ 6514 w 1140092"/>
              <a:gd name="connsiteY0" fmla="*/ 73069 h 130842"/>
              <a:gd name="connsiteX1" fmla="*/ 168439 w 1140092"/>
              <a:gd name="connsiteY1" fmla="*/ 85769 h 130842"/>
              <a:gd name="connsiteX2" fmla="*/ 552614 w 1140092"/>
              <a:gd name="connsiteY2" fmla="*/ 130219 h 130842"/>
              <a:gd name="connsiteX3" fmla="*/ 571664 w 1140092"/>
              <a:gd name="connsiteY3" fmla="*/ 111169 h 130842"/>
              <a:gd name="connsiteX4" fmla="*/ 774864 w 1140092"/>
              <a:gd name="connsiteY4" fmla="*/ 101644 h 130842"/>
              <a:gd name="connsiteX5" fmla="*/ 787564 w 1140092"/>
              <a:gd name="connsiteY5" fmla="*/ 104819 h 130842"/>
              <a:gd name="connsiteX6" fmla="*/ 1139989 w 1140092"/>
              <a:gd name="connsiteY6" fmla="*/ 44 h 130842"/>
              <a:gd name="connsiteX7" fmla="*/ 819314 w 1140092"/>
              <a:gd name="connsiteY7" fmla="*/ 92119 h 130842"/>
              <a:gd name="connsiteX8" fmla="*/ 371639 w 1140092"/>
              <a:gd name="connsiteY8" fmla="*/ 123869 h 130842"/>
              <a:gd name="connsiteX9" fmla="*/ 6514 w 1140092"/>
              <a:gd name="connsiteY9" fmla="*/ 73069 h 13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0092" h="130842">
                <a:moveTo>
                  <a:pt x="6514" y="73069"/>
                </a:moveTo>
                <a:cubicBezTo>
                  <a:pt x="-27353" y="66719"/>
                  <a:pt x="77422" y="76244"/>
                  <a:pt x="168439" y="85769"/>
                </a:cubicBezTo>
                <a:cubicBezTo>
                  <a:pt x="259456" y="95294"/>
                  <a:pt x="485410" y="125986"/>
                  <a:pt x="552614" y="130219"/>
                </a:cubicBezTo>
                <a:cubicBezTo>
                  <a:pt x="619818" y="134452"/>
                  <a:pt x="534622" y="115931"/>
                  <a:pt x="571664" y="111169"/>
                </a:cubicBezTo>
                <a:cubicBezTo>
                  <a:pt x="608706" y="106407"/>
                  <a:pt x="738881" y="102702"/>
                  <a:pt x="774864" y="101644"/>
                </a:cubicBezTo>
                <a:cubicBezTo>
                  <a:pt x="810847" y="100586"/>
                  <a:pt x="726710" y="121752"/>
                  <a:pt x="787564" y="104819"/>
                </a:cubicBezTo>
                <a:cubicBezTo>
                  <a:pt x="848418" y="87886"/>
                  <a:pt x="1134697" y="2161"/>
                  <a:pt x="1139989" y="44"/>
                </a:cubicBezTo>
                <a:cubicBezTo>
                  <a:pt x="1145281" y="-2073"/>
                  <a:pt x="947372" y="71482"/>
                  <a:pt x="819314" y="92119"/>
                </a:cubicBezTo>
                <a:cubicBezTo>
                  <a:pt x="691256" y="112756"/>
                  <a:pt x="510281" y="125457"/>
                  <a:pt x="371639" y="123869"/>
                </a:cubicBezTo>
                <a:cubicBezTo>
                  <a:pt x="232997" y="122282"/>
                  <a:pt x="40381" y="79419"/>
                  <a:pt x="6514" y="73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898625DA-B662-252B-B1F5-894F9E0149FF}"/>
              </a:ext>
            </a:extLst>
          </p:cNvPr>
          <p:cNvSpPr/>
          <p:nvPr/>
        </p:nvSpPr>
        <p:spPr>
          <a:xfrm>
            <a:off x="5864174" y="9363060"/>
            <a:ext cx="225983" cy="1000144"/>
          </a:xfrm>
          <a:custGeom>
            <a:avLst/>
            <a:gdLst>
              <a:gd name="connsiteX0" fmla="*/ 51 w 225983"/>
              <a:gd name="connsiteY0" fmla="*/ 15 h 1000144"/>
              <a:gd name="connsiteX1" fmla="*/ 203251 w 225983"/>
              <a:gd name="connsiteY1" fmla="*/ 657240 h 1000144"/>
              <a:gd name="connsiteX2" fmla="*/ 174676 w 225983"/>
              <a:gd name="connsiteY2" fmla="*/ 631840 h 1000144"/>
              <a:gd name="connsiteX3" fmla="*/ 225476 w 225983"/>
              <a:gd name="connsiteY3" fmla="*/ 1000140 h 1000144"/>
              <a:gd name="connsiteX4" fmla="*/ 184201 w 225983"/>
              <a:gd name="connsiteY4" fmla="*/ 638190 h 1000144"/>
              <a:gd name="connsiteX5" fmla="*/ 51 w 225983"/>
              <a:gd name="connsiteY5" fmla="*/ 15 h 100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983" h="1000144">
                <a:moveTo>
                  <a:pt x="51" y="15"/>
                </a:moveTo>
                <a:cubicBezTo>
                  <a:pt x="3226" y="3190"/>
                  <a:pt x="174147" y="551936"/>
                  <a:pt x="203251" y="657240"/>
                </a:cubicBezTo>
                <a:cubicBezTo>
                  <a:pt x="232355" y="762544"/>
                  <a:pt x="170972" y="574690"/>
                  <a:pt x="174676" y="631840"/>
                </a:cubicBezTo>
                <a:cubicBezTo>
                  <a:pt x="178380" y="688990"/>
                  <a:pt x="223888" y="999082"/>
                  <a:pt x="225476" y="1000140"/>
                </a:cubicBezTo>
                <a:cubicBezTo>
                  <a:pt x="227064" y="1001198"/>
                  <a:pt x="227593" y="800644"/>
                  <a:pt x="184201" y="638190"/>
                </a:cubicBezTo>
                <a:cubicBezTo>
                  <a:pt x="140809" y="475736"/>
                  <a:pt x="-3124" y="-3160"/>
                  <a:pt x="5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327700E1-A6DA-ED42-612E-6C7131EE17B4}"/>
              </a:ext>
            </a:extLst>
          </p:cNvPr>
          <p:cNvSpPr/>
          <p:nvPr/>
        </p:nvSpPr>
        <p:spPr>
          <a:xfrm>
            <a:off x="5800582" y="9394678"/>
            <a:ext cx="255320" cy="1000286"/>
          </a:xfrm>
          <a:custGeom>
            <a:avLst/>
            <a:gdLst>
              <a:gd name="connsiteX0" fmla="*/ 143 w 255320"/>
              <a:gd name="connsiteY0" fmla="*/ 147 h 1000286"/>
              <a:gd name="connsiteX1" fmla="*/ 241443 w 255320"/>
              <a:gd name="connsiteY1" fmla="*/ 492272 h 1000286"/>
              <a:gd name="connsiteX2" fmla="*/ 225568 w 255320"/>
              <a:gd name="connsiteY2" fmla="*/ 574822 h 1000286"/>
              <a:gd name="connsiteX3" fmla="*/ 222393 w 255320"/>
              <a:gd name="connsiteY3" fmla="*/ 562122 h 1000286"/>
              <a:gd name="connsiteX4" fmla="*/ 244618 w 255320"/>
              <a:gd name="connsiteY4" fmla="*/ 1000272 h 1000286"/>
              <a:gd name="connsiteX5" fmla="*/ 206518 w 255320"/>
              <a:gd name="connsiteY5" fmla="*/ 546247 h 1000286"/>
              <a:gd name="connsiteX6" fmla="*/ 143 w 255320"/>
              <a:gd name="connsiteY6" fmla="*/ 147 h 100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320" h="1000286">
                <a:moveTo>
                  <a:pt x="143" y="147"/>
                </a:moveTo>
                <a:cubicBezTo>
                  <a:pt x="5964" y="-8849"/>
                  <a:pt x="203872" y="396493"/>
                  <a:pt x="241443" y="492272"/>
                </a:cubicBezTo>
                <a:cubicBezTo>
                  <a:pt x="279014" y="588051"/>
                  <a:pt x="228743" y="563180"/>
                  <a:pt x="225568" y="574822"/>
                </a:cubicBezTo>
                <a:cubicBezTo>
                  <a:pt x="222393" y="586464"/>
                  <a:pt x="219218" y="491214"/>
                  <a:pt x="222393" y="562122"/>
                </a:cubicBezTo>
                <a:cubicBezTo>
                  <a:pt x="225568" y="633030"/>
                  <a:pt x="247264" y="1002918"/>
                  <a:pt x="244618" y="1000272"/>
                </a:cubicBezTo>
                <a:cubicBezTo>
                  <a:pt x="241972" y="997626"/>
                  <a:pt x="245676" y="714522"/>
                  <a:pt x="206518" y="546247"/>
                </a:cubicBezTo>
                <a:cubicBezTo>
                  <a:pt x="167360" y="377972"/>
                  <a:pt x="-5678" y="9143"/>
                  <a:pt x="143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863A2717-7000-6717-9077-D90E401A61FC}"/>
              </a:ext>
            </a:extLst>
          </p:cNvPr>
          <p:cNvSpPr/>
          <p:nvPr/>
        </p:nvSpPr>
        <p:spPr>
          <a:xfrm>
            <a:off x="6022784" y="10375881"/>
            <a:ext cx="133541" cy="1235491"/>
          </a:xfrm>
          <a:custGeom>
            <a:avLst/>
            <a:gdLst>
              <a:gd name="connsiteX0" fmla="*/ 191 w 133541"/>
              <a:gd name="connsiteY0" fmla="*/ 19 h 1235491"/>
              <a:gd name="connsiteX1" fmla="*/ 108141 w 133541"/>
              <a:gd name="connsiteY1" fmla="*/ 809644 h 1235491"/>
              <a:gd name="connsiteX2" fmla="*/ 82741 w 133541"/>
              <a:gd name="connsiteY2" fmla="*/ 771544 h 1235491"/>
              <a:gd name="connsiteX3" fmla="*/ 133541 w 133541"/>
              <a:gd name="connsiteY3" fmla="*/ 1235094 h 1235491"/>
              <a:gd name="connsiteX4" fmla="*/ 82741 w 133541"/>
              <a:gd name="connsiteY4" fmla="*/ 835044 h 1235491"/>
              <a:gd name="connsiteX5" fmla="*/ 191 w 133541"/>
              <a:gd name="connsiteY5" fmla="*/ 19 h 123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541" h="1235491">
                <a:moveTo>
                  <a:pt x="191" y="19"/>
                </a:moveTo>
                <a:cubicBezTo>
                  <a:pt x="4424" y="-4214"/>
                  <a:pt x="94383" y="681057"/>
                  <a:pt x="108141" y="809644"/>
                </a:cubicBezTo>
                <a:cubicBezTo>
                  <a:pt x="121899" y="938231"/>
                  <a:pt x="78508" y="700636"/>
                  <a:pt x="82741" y="771544"/>
                </a:cubicBezTo>
                <a:cubicBezTo>
                  <a:pt x="86974" y="842452"/>
                  <a:pt x="133541" y="1224511"/>
                  <a:pt x="133541" y="1235094"/>
                </a:cubicBezTo>
                <a:cubicBezTo>
                  <a:pt x="133541" y="1245677"/>
                  <a:pt x="102320" y="1043006"/>
                  <a:pt x="82741" y="835044"/>
                </a:cubicBezTo>
                <a:cubicBezTo>
                  <a:pt x="63162" y="627082"/>
                  <a:pt x="-4042" y="4252"/>
                  <a:pt x="19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D78F9272-07CE-69A9-0276-3EB076F09C57}"/>
              </a:ext>
            </a:extLst>
          </p:cNvPr>
          <p:cNvSpPr/>
          <p:nvPr/>
        </p:nvSpPr>
        <p:spPr>
          <a:xfrm>
            <a:off x="5990727" y="10209763"/>
            <a:ext cx="201978" cy="1528380"/>
          </a:xfrm>
          <a:custGeom>
            <a:avLst/>
            <a:gdLst>
              <a:gd name="connsiteX0" fmla="*/ 498 w 201978"/>
              <a:gd name="connsiteY0" fmla="*/ 1037 h 1528380"/>
              <a:gd name="connsiteX1" fmla="*/ 197348 w 201978"/>
              <a:gd name="connsiteY1" fmla="*/ 578887 h 1528380"/>
              <a:gd name="connsiteX2" fmla="*/ 143373 w 201978"/>
              <a:gd name="connsiteY2" fmla="*/ 550312 h 1528380"/>
              <a:gd name="connsiteX3" fmla="*/ 184648 w 201978"/>
              <a:gd name="connsiteY3" fmla="*/ 1528212 h 1528380"/>
              <a:gd name="connsiteX4" fmla="*/ 143373 w 201978"/>
              <a:gd name="connsiteY4" fmla="*/ 467762 h 1528380"/>
              <a:gd name="connsiteX5" fmla="*/ 498 w 201978"/>
              <a:gd name="connsiteY5" fmla="*/ 1037 h 152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8" h="1528380">
                <a:moveTo>
                  <a:pt x="498" y="1037"/>
                </a:moveTo>
                <a:cubicBezTo>
                  <a:pt x="9494" y="19558"/>
                  <a:pt x="173536" y="487341"/>
                  <a:pt x="197348" y="578887"/>
                </a:cubicBezTo>
                <a:cubicBezTo>
                  <a:pt x="221161" y="670433"/>
                  <a:pt x="145490" y="392091"/>
                  <a:pt x="143373" y="550312"/>
                </a:cubicBezTo>
                <a:cubicBezTo>
                  <a:pt x="141256" y="708533"/>
                  <a:pt x="184648" y="1541970"/>
                  <a:pt x="184648" y="1528212"/>
                </a:cubicBezTo>
                <a:cubicBezTo>
                  <a:pt x="184648" y="1514454"/>
                  <a:pt x="179886" y="720704"/>
                  <a:pt x="143373" y="467762"/>
                </a:cubicBezTo>
                <a:cubicBezTo>
                  <a:pt x="106861" y="214820"/>
                  <a:pt x="-8498" y="-17484"/>
                  <a:pt x="498" y="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7B6C6824-0FFA-CCC5-A82B-0F8129007FD6}"/>
              </a:ext>
            </a:extLst>
          </p:cNvPr>
          <p:cNvSpPr/>
          <p:nvPr/>
        </p:nvSpPr>
        <p:spPr>
          <a:xfrm>
            <a:off x="5540126" y="7360834"/>
            <a:ext cx="393635" cy="1105093"/>
          </a:xfrm>
          <a:custGeom>
            <a:avLst/>
            <a:gdLst>
              <a:gd name="connsiteX0" fmla="*/ 374899 w 393635"/>
              <a:gd name="connsiteY0" fmla="*/ 24216 h 1105093"/>
              <a:gd name="connsiteX1" fmla="*/ 212974 w 393635"/>
              <a:gd name="connsiteY1" fmla="*/ 440141 h 1105093"/>
              <a:gd name="connsiteX2" fmla="*/ 57399 w 393635"/>
              <a:gd name="connsiteY2" fmla="*/ 833841 h 1105093"/>
              <a:gd name="connsiteX3" fmla="*/ 44699 w 393635"/>
              <a:gd name="connsiteY3" fmla="*/ 903691 h 1105093"/>
              <a:gd name="connsiteX4" fmla="*/ 249 w 393635"/>
              <a:gd name="connsiteY4" fmla="*/ 1103716 h 1105093"/>
              <a:gd name="connsiteX5" fmla="*/ 66924 w 393635"/>
              <a:gd name="connsiteY5" fmla="*/ 792566 h 1105093"/>
              <a:gd name="connsiteX6" fmla="*/ 149474 w 393635"/>
              <a:gd name="connsiteY6" fmla="*/ 563966 h 1105093"/>
              <a:gd name="connsiteX7" fmla="*/ 365374 w 393635"/>
              <a:gd name="connsiteY7" fmla="*/ 100416 h 1105093"/>
              <a:gd name="connsiteX8" fmla="*/ 374899 w 393635"/>
              <a:gd name="connsiteY8" fmla="*/ 24216 h 11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635" h="1105093">
                <a:moveTo>
                  <a:pt x="374899" y="24216"/>
                </a:moveTo>
                <a:cubicBezTo>
                  <a:pt x="349499" y="80837"/>
                  <a:pt x="265891" y="305204"/>
                  <a:pt x="212974" y="440141"/>
                </a:cubicBezTo>
                <a:cubicBezTo>
                  <a:pt x="160057" y="575079"/>
                  <a:pt x="85445" y="756583"/>
                  <a:pt x="57399" y="833841"/>
                </a:cubicBezTo>
                <a:cubicBezTo>
                  <a:pt x="29353" y="911099"/>
                  <a:pt x="54224" y="858712"/>
                  <a:pt x="44699" y="903691"/>
                </a:cubicBezTo>
                <a:cubicBezTo>
                  <a:pt x="35174" y="948670"/>
                  <a:pt x="-3455" y="1122237"/>
                  <a:pt x="249" y="1103716"/>
                </a:cubicBezTo>
                <a:cubicBezTo>
                  <a:pt x="3953" y="1085195"/>
                  <a:pt x="42053" y="882524"/>
                  <a:pt x="66924" y="792566"/>
                </a:cubicBezTo>
                <a:cubicBezTo>
                  <a:pt x="91795" y="702608"/>
                  <a:pt x="99732" y="679324"/>
                  <a:pt x="149474" y="563966"/>
                </a:cubicBezTo>
                <a:cubicBezTo>
                  <a:pt x="199216" y="448608"/>
                  <a:pt x="328332" y="183495"/>
                  <a:pt x="365374" y="100416"/>
                </a:cubicBezTo>
                <a:cubicBezTo>
                  <a:pt x="402416" y="17337"/>
                  <a:pt x="400299" y="-32405"/>
                  <a:pt x="374899" y="24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17FD24F4-5C50-E733-AADA-FF35789DE090}"/>
              </a:ext>
            </a:extLst>
          </p:cNvPr>
          <p:cNvSpPr/>
          <p:nvPr/>
        </p:nvSpPr>
        <p:spPr>
          <a:xfrm>
            <a:off x="5537145" y="7660846"/>
            <a:ext cx="587525" cy="759864"/>
          </a:xfrm>
          <a:custGeom>
            <a:avLst/>
            <a:gdLst>
              <a:gd name="connsiteX0" fmla="*/ 587430 w 587525"/>
              <a:gd name="connsiteY0" fmla="*/ 429 h 759864"/>
              <a:gd name="connsiteX1" fmla="*/ 212780 w 587525"/>
              <a:gd name="connsiteY1" fmla="*/ 333804 h 759864"/>
              <a:gd name="connsiteX2" fmla="*/ 92130 w 587525"/>
              <a:gd name="connsiteY2" fmla="*/ 527479 h 759864"/>
              <a:gd name="connsiteX3" fmla="*/ 55 w 587525"/>
              <a:gd name="connsiteY3" fmla="*/ 759254 h 759864"/>
              <a:gd name="connsiteX4" fmla="*/ 104830 w 587525"/>
              <a:gd name="connsiteY4" fmla="*/ 454454 h 759864"/>
              <a:gd name="connsiteX5" fmla="*/ 384230 w 587525"/>
              <a:gd name="connsiteY5" fmla="*/ 168704 h 759864"/>
              <a:gd name="connsiteX6" fmla="*/ 250880 w 587525"/>
              <a:gd name="connsiteY6" fmla="*/ 260779 h 759864"/>
              <a:gd name="connsiteX7" fmla="*/ 587430 w 587525"/>
              <a:gd name="connsiteY7" fmla="*/ 429 h 75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525" h="759864">
                <a:moveTo>
                  <a:pt x="587430" y="429"/>
                </a:moveTo>
                <a:cubicBezTo>
                  <a:pt x="581080" y="12600"/>
                  <a:pt x="295330" y="245962"/>
                  <a:pt x="212780" y="333804"/>
                </a:cubicBezTo>
                <a:cubicBezTo>
                  <a:pt x="130230" y="421646"/>
                  <a:pt x="127584" y="456571"/>
                  <a:pt x="92130" y="527479"/>
                </a:cubicBezTo>
                <a:cubicBezTo>
                  <a:pt x="56676" y="598387"/>
                  <a:pt x="-2062" y="771425"/>
                  <a:pt x="55" y="759254"/>
                </a:cubicBezTo>
                <a:cubicBezTo>
                  <a:pt x="2172" y="747083"/>
                  <a:pt x="40801" y="552879"/>
                  <a:pt x="104830" y="454454"/>
                </a:cubicBezTo>
                <a:cubicBezTo>
                  <a:pt x="168859" y="356029"/>
                  <a:pt x="359888" y="200983"/>
                  <a:pt x="384230" y="168704"/>
                </a:cubicBezTo>
                <a:cubicBezTo>
                  <a:pt x="408572" y="136425"/>
                  <a:pt x="220718" y="283004"/>
                  <a:pt x="250880" y="260779"/>
                </a:cubicBezTo>
                <a:cubicBezTo>
                  <a:pt x="281042" y="238554"/>
                  <a:pt x="593780" y="-11742"/>
                  <a:pt x="587430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B5C95D44-FBFE-D33B-9513-52EA86689583}"/>
              </a:ext>
            </a:extLst>
          </p:cNvPr>
          <p:cNvSpPr/>
          <p:nvPr/>
        </p:nvSpPr>
        <p:spPr>
          <a:xfrm>
            <a:off x="5558463" y="7694820"/>
            <a:ext cx="603660" cy="789619"/>
          </a:xfrm>
          <a:custGeom>
            <a:avLst/>
            <a:gdLst>
              <a:gd name="connsiteX0" fmla="*/ 601037 w 603660"/>
              <a:gd name="connsiteY0" fmla="*/ 1380 h 789619"/>
              <a:gd name="connsiteX1" fmla="*/ 305762 w 603660"/>
              <a:gd name="connsiteY1" fmla="*/ 226805 h 789619"/>
              <a:gd name="connsiteX2" fmla="*/ 166062 w 603660"/>
              <a:gd name="connsiteY2" fmla="*/ 385555 h 789619"/>
              <a:gd name="connsiteX3" fmla="*/ 89862 w 603660"/>
              <a:gd name="connsiteY3" fmla="*/ 509380 h 789619"/>
              <a:gd name="connsiteX4" fmla="*/ 962 w 603660"/>
              <a:gd name="connsiteY4" fmla="*/ 788780 h 789619"/>
              <a:gd name="connsiteX5" fmla="*/ 150187 w 603660"/>
              <a:gd name="connsiteY5" fmla="*/ 410955 h 789619"/>
              <a:gd name="connsiteX6" fmla="*/ 435937 w 603660"/>
              <a:gd name="connsiteY6" fmla="*/ 144255 h 789619"/>
              <a:gd name="connsiteX7" fmla="*/ 601037 w 603660"/>
              <a:gd name="connsiteY7" fmla="*/ 1380 h 78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660" h="789619">
                <a:moveTo>
                  <a:pt x="601037" y="1380"/>
                </a:moveTo>
                <a:cubicBezTo>
                  <a:pt x="579341" y="15138"/>
                  <a:pt x="378258" y="162776"/>
                  <a:pt x="305762" y="226805"/>
                </a:cubicBezTo>
                <a:cubicBezTo>
                  <a:pt x="233266" y="290834"/>
                  <a:pt x="202045" y="338459"/>
                  <a:pt x="166062" y="385555"/>
                </a:cubicBezTo>
                <a:cubicBezTo>
                  <a:pt x="130079" y="432651"/>
                  <a:pt x="117379" y="442176"/>
                  <a:pt x="89862" y="509380"/>
                </a:cubicBezTo>
                <a:cubicBezTo>
                  <a:pt x="62345" y="576584"/>
                  <a:pt x="-9092" y="805184"/>
                  <a:pt x="962" y="788780"/>
                </a:cubicBezTo>
                <a:cubicBezTo>
                  <a:pt x="11016" y="772376"/>
                  <a:pt x="77691" y="518376"/>
                  <a:pt x="150187" y="410955"/>
                </a:cubicBezTo>
                <a:cubicBezTo>
                  <a:pt x="222683" y="303534"/>
                  <a:pt x="367145" y="208813"/>
                  <a:pt x="435937" y="144255"/>
                </a:cubicBezTo>
                <a:cubicBezTo>
                  <a:pt x="504729" y="79697"/>
                  <a:pt x="622733" y="-12378"/>
                  <a:pt x="601037" y="1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4C85BC24-E001-A80C-E881-A7D0F403F7AB}"/>
              </a:ext>
            </a:extLst>
          </p:cNvPr>
          <p:cNvSpPr/>
          <p:nvPr/>
        </p:nvSpPr>
        <p:spPr>
          <a:xfrm>
            <a:off x="5578470" y="7746131"/>
            <a:ext cx="602597" cy="766153"/>
          </a:xfrm>
          <a:custGeom>
            <a:avLst/>
            <a:gdLst>
              <a:gd name="connsiteX0" fmla="*/ 596905 w 602597"/>
              <a:gd name="connsiteY0" fmla="*/ 7219 h 766153"/>
              <a:gd name="connsiteX1" fmla="*/ 203205 w 602597"/>
              <a:gd name="connsiteY1" fmla="*/ 369169 h 766153"/>
              <a:gd name="connsiteX2" fmla="*/ 79380 w 602597"/>
              <a:gd name="connsiteY2" fmla="*/ 550144 h 766153"/>
              <a:gd name="connsiteX3" fmla="*/ 107955 w 602597"/>
              <a:gd name="connsiteY3" fmla="*/ 508869 h 766153"/>
              <a:gd name="connsiteX4" fmla="*/ 5 w 602597"/>
              <a:gd name="connsiteY4" fmla="*/ 766044 h 766153"/>
              <a:gd name="connsiteX5" fmla="*/ 104780 w 602597"/>
              <a:gd name="connsiteY5" fmla="*/ 473944 h 766153"/>
              <a:gd name="connsiteX6" fmla="*/ 415930 w 602597"/>
              <a:gd name="connsiteY6" fmla="*/ 153269 h 766153"/>
              <a:gd name="connsiteX7" fmla="*/ 596905 w 602597"/>
              <a:gd name="connsiteY7" fmla="*/ 7219 h 76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597" h="766153">
                <a:moveTo>
                  <a:pt x="596905" y="7219"/>
                </a:moveTo>
                <a:cubicBezTo>
                  <a:pt x="561451" y="43202"/>
                  <a:pt x="289459" y="278681"/>
                  <a:pt x="203205" y="369169"/>
                </a:cubicBezTo>
                <a:cubicBezTo>
                  <a:pt x="116951" y="459657"/>
                  <a:pt x="95255" y="526861"/>
                  <a:pt x="79380" y="550144"/>
                </a:cubicBezTo>
                <a:cubicBezTo>
                  <a:pt x="63505" y="573427"/>
                  <a:pt x="121184" y="472886"/>
                  <a:pt x="107955" y="508869"/>
                </a:cubicBezTo>
                <a:cubicBezTo>
                  <a:pt x="94726" y="544852"/>
                  <a:pt x="534" y="771865"/>
                  <a:pt x="5" y="766044"/>
                </a:cubicBezTo>
                <a:cubicBezTo>
                  <a:pt x="-524" y="760223"/>
                  <a:pt x="35459" y="576073"/>
                  <a:pt x="104780" y="473944"/>
                </a:cubicBezTo>
                <a:cubicBezTo>
                  <a:pt x="174101" y="371815"/>
                  <a:pt x="338143" y="228940"/>
                  <a:pt x="415930" y="153269"/>
                </a:cubicBezTo>
                <a:cubicBezTo>
                  <a:pt x="493717" y="77598"/>
                  <a:pt x="632359" y="-28764"/>
                  <a:pt x="596905" y="7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82F35EB0-6C07-4C40-DC11-5811EC1A5612}"/>
              </a:ext>
            </a:extLst>
          </p:cNvPr>
          <p:cNvSpPr/>
          <p:nvPr/>
        </p:nvSpPr>
        <p:spPr>
          <a:xfrm>
            <a:off x="5670779" y="7773526"/>
            <a:ext cx="528853" cy="451036"/>
          </a:xfrm>
          <a:custGeom>
            <a:avLst/>
            <a:gdLst>
              <a:gd name="connsiteX0" fmla="*/ 523646 w 528853"/>
              <a:gd name="connsiteY0" fmla="*/ 5224 h 451036"/>
              <a:gd name="connsiteX1" fmla="*/ 142646 w 528853"/>
              <a:gd name="connsiteY1" fmla="*/ 313199 h 451036"/>
              <a:gd name="connsiteX2" fmla="*/ 2946 w 528853"/>
              <a:gd name="connsiteY2" fmla="*/ 449724 h 451036"/>
              <a:gd name="connsiteX3" fmla="*/ 253771 w 528853"/>
              <a:gd name="connsiteY3" fmla="*/ 240174 h 451036"/>
              <a:gd name="connsiteX4" fmla="*/ 358546 w 528853"/>
              <a:gd name="connsiteY4" fmla="*/ 125874 h 451036"/>
              <a:gd name="connsiteX5" fmla="*/ 523646 w 528853"/>
              <a:gd name="connsiteY5" fmla="*/ 5224 h 45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853" h="451036">
                <a:moveTo>
                  <a:pt x="523646" y="5224"/>
                </a:moveTo>
                <a:cubicBezTo>
                  <a:pt x="487663" y="36445"/>
                  <a:pt x="229429" y="239116"/>
                  <a:pt x="142646" y="313199"/>
                </a:cubicBezTo>
                <a:cubicBezTo>
                  <a:pt x="55863" y="387282"/>
                  <a:pt x="-15575" y="461895"/>
                  <a:pt x="2946" y="449724"/>
                </a:cubicBezTo>
                <a:cubicBezTo>
                  <a:pt x="21467" y="437553"/>
                  <a:pt x="194504" y="294149"/>
                  <a:pt x="253771" y="240174"/>
                </a:cubicBezTo>
                <a:cubicBezTo>
                  <a:pt x="313038" y="186199"/>
                  <a:pt x="318329" y="160270"/>
                  <a:pt x="358546" y="125874"/>
                </a:cubicBezTo>
                <a:cubicBezTo>
                  <a:pt x="398763" y="91478"/>
                  <a:pt x="559629" y="-25997"/>
                  <a:pt x="523646" y="5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ECC60AFB-C8F9-1754-47B1-F6856396EFA3}"/>
              </a:ext>
            </a:extLst>
          </p:cNvPr>
          <p:cNvSpPr/>
          <p:nvPr/>
        </p:nvSpPr>
        <p:spPr>
          <a:xfrm>
            <a:off x="6873509" y="9847752"/>
            <a:ext cx="175384" cy="601970"/>
          </a:xfrm>
          <a:custGeom>
            <a:avLst/>
            <a:gdLst>
              <a:gd name="connsiteX0" fmla="*/ 174991 w 175384"/>
              <a:gd name="connsiteY0" fmla="*/ 7448 h 601970"/>
              <a:gd name="connsiteX1" fmla="*/ 140066 w 175384"/>
              <a:gd name="connsiteY1" fmla="*/ 67773 h 601970"/>
              <a:gd name="connsiteX2" fmla="*/ 82916 w 175384"/>
              <a:gd name="connsiteY2" fmla="*/ 302723 h 601970"/>
              <a:gd name="connsiteX3" fmla="*/ 366 w 175384"/>
              <a:gd name="connsiteY3" fmla="*/ 601173 h 601970"/>
              <a:gd name="connsiteX4" fmla="*/ 117841 w 175384"/>
              <a:gd name="connsiteY4" fmla="*/ 207473 h 601970"/>
              <a:gd name="connsiteX5" fmla="*/ 174991 w 175384"/>
              <a:gd name="connsiteY5" fmla="*/ 7448 h 60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384" h="601970">
                <a:moveTo>
                  <a:pt x="174991" y="7448"/>
                </a:moveTo>
                <a:cubicBezTo>
                  <a:pt x="178695" y="-15835"/>
                  <a:pt x="155412" y="18560"/>
                  <a:pt x="140066" y="67773"/>
                </a:cubicBezTo>
                <a:cubicBezTo>
                  <a:pt x="124720" y="116986"/>
                  <a:pt x="106199" y="213823"/>
                  <a:pt x="82916" y="302723"/>
                </a:cubicBezTo>
                <a:cubicBezTo>
                  <a:pt x="59633" y="391623"/>
                  <a:pt x="-5455" y="617048"/>
                  <a:pt x="366" y="601173"/>
                </a:cubicBezTo>
                <a:cubicBezTo>
                  <a:pt x="6187" y="585298"/>
                  <a:pt x="89795" y="301665"/>
                  <a:pt x="117841" y="207473"/>
                </a:cubicBezTo>
                <a:cubicBezTo>
                  <a:pt x="145887" y="113281"/>
                  <a:pt x="171287" y="30731"/>
                  <a:pt x="174991" y="7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F5AE38FD-4425-B329-1DF6-79C519117778}"/>
              </a:ext>
            </a:extLst>
          </p:cNvPr>
          <p:cNvSpPr/>
          <p:nvPr/>
        </p:nvSpPr>
        <p:spPr>
          <a:xfrm>
            <a:off x="6856430" y="10133841"/>
            <a:ext cx="129765" cy="535316"/>
          </a:xfrm>
          <a:custGeom>
            <a:avLst/>
            <a:gdLst>
              <a:gd name="connsiteX0" fmla="*/ 128570 w 129765"/>
              <a:gd name="connsiteY0" fmla="*/ 7109 h 535316"/>
              <a:gd name="connsiteX1" fmla="*/ 1570 w 129765"/>
              <a:gd name="connsiteY1" fmla="*/ 530984 h 535316"/>
              <a:gd name="connsiteX2" fmla="*/ 61895 w 129765"/>
              <a:gd name="connsiteY2" fmla="*/ 245234 h 535316"/>
              <a:gd name="connsiteX3" fmla="*/ 128570 w 129765"/>
              <a:gd name="connsiteY3" fmla="*/ 7109 h 53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65" h="535316">
                <a:moveTo>
                  <a:pt x="128570" y="7109"/>
                </a:moveTo>
                <a:cubicBezTo>
                  <a:pt x="118516" y="54734"/>
                  <a:pt x="12682" y="491297"/>
                  <a:pt x="1570" y="530984"/>
                </a:cubicBezTo>
                <a:cubicBezTo>
                  <a:pt x="-9543" y="570672"/>
                  <a:pt x="41258" y="326726"/>
                  <a:pt x="61895" y="245234"/>
                </a:cubicBezTo>
                <a:cubicBezTo>
                  <a:pt x="82532" y="163742"/>
                  <a:pt x="138624" y="-40516"/>
                  <a:pt x="128570" y="7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0A935AB9-9AD5-DB6E-3CC1-6FC0431769BA}"/>
              </a:ext>
            </a:extLst>
          </p:cNvPr>
          <p:cNvSpPr/>
          <p:nvPr/>
        </p:nvSpPr>
        <p:spPr>
          <a:xfrm>
            <a:off x="6705346" y="10442507"/>
            <a:ext cx="184491" cy="822484"/>
          </a:xfrm>
          <a:custGeom>
            <a:avLst/>
            <a:gdLst>
              <a:gd name="connsiteX0" fmla="*/ 184404 w 184491"/>
              <a:gd name="connsiteY0" fmla="*/ 68 h 822484"/>
              <a:gd name="connsiteX1" fmla="*/ 73279 w 184491"/>
              <a:gd name="connsiteY1" fmla="*/ 435043 h 822484"/>
              <a:gd name="connsiteX2" fmla="*/ 254 w 184491"/>
              <a:gd name="connsiteY2" fmla="*/ 822393 h 822484"/>
              <a:gd name="connsiteX3" fmla="*/ 54229 w 184491"/>
              <a:gd name="connsiteY3" fmla="*/ 466793 h 822484"/>
              <a:gd name="connsiteX4" fmla="*/ 184404 w 184491"/>
              <a:gd name="connsiteY4" fmla="*/ 68 h 8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91" h="822484">
                <a:moveTo>
                  <a:pt x="184404" y="68"/>
                </a:moveTo>
                <a:cubicBezTo>
                  <a:pt x="187579" y="-5224"/>
                  <a:pt x="103971" y="297989"/>
                  <a:pt x="73279" y="435043"/>
                </a:cubicBezTo>
                <a:cubicBezTo>
                  <a:pt x="42587" y="572097"/>
                  <a:pt x="3429" y="817101"/>
                  <a:pt x="254" y="822393"/>
                </a:cubicBezTo>
                <a:cubicBezTo>
                  <a:pt x="-2921" y="827685"/>
                  <a:pt x="24067" y="602260"/>
                  <a:pt x="54229" y="466793"/>
                </a:cubicBezTo>
                <a:cubicBezTo>
                  <a:pt x="84391" y="331326"/>
                  <a:pt x="181229" y="5360"/>
                  <a:pt x="18440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229C2399-7BC4-5825-5B66-28B8B6EA7D2C}"/>
              </a:ext>
            </a:extLst>
          </p:cNvPr>
          <p:cNvSpPr/>
          <p:nvPr/>
        </p:nvSpPr>
        <p:spPr>
          <a:xfrm>
            <a:off x="6704776" y="10732543"/>
            <a:ext cx="162867" cy="789688"/>
          </a:xfrm>
          <a:custGeom>
            <a:avLst/>
            <a:gdLst>
              <a:gd name="connsiteX0" fmla="*/ 162749 w 162867"/>
              <a:gd name="connsiteY0" fmla="*/ 2132 h 789688"/>
              <a:gd name="connsiteX1" fmla="*/ 32574 w 162867"/>
              <a:gd name="connsiteY1" fmla="*/ 529182 h 789688"/>
              <a:gd name="connsiteX2" fmla="*/ 824 w 162867"/>
              <a:gd name="connsiteY2" fmla="*/ 786357 h 789688"/>
              <a:gd name="connsiteX3" fmla="*/ 54799 w 162867"/>
              <a:gd name="connsiteY3" fmla="*/ 360907 h 789688"/>
              <a:gd name="connsiteX4" fmla="*/ 162749 w 162867"/>
              <a:gd name="connsiteY4" fmla="*/ 2132 h 78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867" h="789688">
                <a:moveTo>
                  <a:pt x="162749" y="2132"/>
                </a:moveTo>
                <a:cubicBezTo>
                  <a:pt x="159045" y="30178"/>
                  <a:pt x="59561" y="398478"/>
                  <a:pt x="32574" y="529182"/>
                </a:cubicBezTo>
                <a:cubicBezTo>
                  <a:pt x="5587" y="659886"/>
                  <a:pt x="-2880" y="814403"/>
                  <a:pt x="824" y="786357"/>
                </a:cubicBezTo>
                <a:cubicBezTo>
                  <a:pt x="4528" y="758311"/>
                  <a:pt x="27282" y="492140"/>
                  <a:pt x="54799" y="360907"/>
                </a:cubicBezTo>
                <a:cubicBezTo>
                  <a:pt x="82316" y="229674"/>
                  <a:pt x="166453" y="-25914"/>
                  <a:pt x="162749" y="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B23CCF16-2F98-D6ED-B6B7-E4E3BE5202E2}"/>
              </a:ext>
            </a:extLst>
          </p:cNvPr>
          <p:cNvSpPr/>
          <p:nvPr/>
        </p:nvSpPr>
        <p:spPr>
          <a:xfrm>
            <a:off x="6620932" y="10954628"/>
            <a:ext cx="122995" cy="744207"/>
          </a:xfrm>
          <a:custGeom>
            <a:avLst/>
            <a:gdLst>
              <a:gd name="connsiteX0" fmla="*/ 122768 w 122995"/>
              <a:gd name="connsiteY0" fmla="*/ 2297 h 744207"/>
              <a:gd name="connsiteX1" fmla="*/ 8468 w 122995"/>
              <a:gd name="connsiteY1" fmla="*/ 608722 h 744207"/>
              <a:gd name="connsiteX2" fmla="*/ 11643 w 122995"/>
              <a:gd name="connsiteY2" fmla="*/ 732547 h 744207"/>
              <a:gd name="connsiteX3" fmla="*/ 37043 w 122995"/>
              <a:gd name="connsiteY3" fmla="*/ 411872 h 744207"/>
              <a:gd name="connsiteX4" fmla="*/ 122768 w 122995"/>
              <a:gd name="connsiteY4" fmla="*/ 2297 h 74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95" h="744207">
                <a:moveTo>
                  <a:pt x="122768" y="2297"/>
                </a:moveTo>
                <a:cubicBezTo>
                  <a:pt x="118005" y="35105"/>
                  <a:pt x="26989" y="487014"/>
                  <a:pt x="8468" y="608722"/>
                </a:cubicBezTo>
                <a:cubicBezTo>
                  <a:pt x="-10053" y="730430"/>
                  <a:pt x="6880" y="765355"/>
                  <a:pt x="11643" y="732547"/>
                </a:cubicBezTo>
                <a:cubicBezTo>
                  <a:pt x="16406" y="699739"/>
                  <a:pt x="17993" y="526701"/>
                  <a:pt x="37043" y="411872"/>
                </a:cubicBezTo>
                <a:cubicBezTo>
                  <a:pt x="56093" y="297043"/>
                  <a:pt x="127531" y="-30511"/>
                  <a:pt x="122768" y="2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9F1525AF-8D95-E0DD-E3C8-A028F703E632}"/>
              </a:ext>
            </a:extLst>
          </p:cNvPr>
          <p:cNvSpPr/>
          <p:nvPr/>
        </p:nvSpPr>
        <p:spPr>
          <a:xfrm>
            <a:off x="7050674" y="9810527"/>
            <a:ext cx="90814" cy="1198268"/>
          </a:xfrm>
          <a:custGeom>
            <a:avLst/>
            <a:gdLst>
              <a:gd name="connsiteX0" fmla="*/ 1001 w 90814"/>
              <a:gd name="connsiteY0" fmla="*/ 3398 h 1198268"/>
              <a:gd name="connsiteX1" fmla="*/ 1001 w 90814"/>
              <a:gd name="connsiteY1" fmla="*/ 619348 h 1198268"/>
              <a:gd name="connsiteX2" fmla="*/ 7351 w 90814"/>
              <a:gd name="connsiteY2" fmla="*/ 533623 h 1198268"/>
              <a:gd name="connsiteX3" fmla="*/ 1001 w 90814"/>
              <a:gd name="connsiteY3" fmla="*/ 809848 h 1198268"/>
              <a:gd name="connsiteX4" fmla="*/ 4176 w 90814"/>
              <a:gd name="connsiteY4" fmla="*/ 739998 h 1198268"/>
              <a:gd name="connsiteX5" fmla="*/ 23226 w 90814"/>
              <a:gd name="connsiteY5" fmla="*/ 863823 h 1198268"/>
              <a:gd name="connsiteX6" fmla="*/ 51801 w 90814"/>
              <a:gd name="connsiteY6" fmla="*/ 981298 h 1198268"/>
              <a:gd name="connsiteX7" fmla="*/ 89901 w 90814"/>
              <a:gd name="connsiteY7" fmla="*/ 1197198 h 1198268"/>
              <a:gd name="connsiteX8" fmla="*/ 10526 w 90814"/>
              <a:gd name="connsiteY8" fmla="*/ 882873 h 1198268"/>
              <a:gd name="connsiteX9" fmla="*/ 1001 w 90814"/>
              <a:gd name="connsiteY9" fmla="*/ 409798 h 1198268"/>
              <a:gd name="connsiteX10" fmla="*/ 10526 w 90814"/>
              <a:gd name="connsiteY10" fmla="*/ 371698 h 1198268"/>
              <a:gd name="connsiteX11" fmla="*/ 1001 w 90814"/>
              <a:gd name="connsiteY11" fmla="*/ 3398 h 11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814" h="1198268">
                <a:moveTo>
                  <a:pt x="1001" y="3398"/>
                </a:moveTo>
                <a:cubicBezTo>
                  <a:pt x="-586" y="44673"/>
                  <a:pt x="-57" y="530977"/>
                  <a:pt x="1001" y="619348"/>
                </a:cubicBezTo>
                <a:cubicBezTo>
                  <a:pt x="2059" y="707719"/>
                  <a:pt x="7351" y="501873"/>
                  <a:pt x="7351" y="533623"/>
                </a:cubicBezTo>
                <a:cubicBezTo>
                  <a:pt x="7351" y="565373"/>
                  <a:pt x="1530" y="775452"/>
                  <a:pt x="1001" y="809848"/>
                </a:cubicBezTo>
                <a:cubicBezTo>
                  <a:pt x="472" y="844244"/>
                  <a:pt x="472" y="731002"/>
                  <a:pt x="4176" y="739998"/>
                </a:cubicBezTo>
                <a:cubicBezTo>
                  <a:pt x="7880" y="748994"/>
                  <a:pt x="15288" y="823606"/>
                  <a:pt x="23226" y="863823"/>
                </a:cubicBezTo>
                <a:cubicBezTo>
                  <a:pt x="31164" y="904040"/>
                  <a:pt x="40688" y="925735"/>
                  <a:pt x="51801" y="981298"/>
                </a:cubicBezTo>
                <a:cubicBezTo>
                  <a:pt x="62914" y="1036861"/>
                  <a:pt x="96780" y="1213602"/>
                  <a:pt x="89901" y="1197198"/>
                </a:cubicBezTo>
                <a:cubicBezTo>
                  <a:pt x="83022" y="1180794"/>
                  <a:pt x="25343" y="1014106"/>
                  <a:pt x="10526" y="882873"/>
                </a:cubicBezTo>
                <a:cubicBezTo>
                  <a:pt x="-4291" y="751640"/>
                  <a:pt x="1001" y="494994"/>
                  <a:pt x="1001" y="409798"/>
                </a:cubicBezTo>
                <a:cubicBezTo>
                  <a:pt x="1001" y="324602"/>
                  <a:pt x="9997" y="434140"/>
                  <a:pt x="10526" y="371698"/>
                </a:cubicBezTo>
                <a:cubicBezTo>
                  <a:pt x="11055" y="309256"/>
                  <a:pt x="2588" y="-37877"/>
                  <a:pt x="1001" y="3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81F36505-3D1D-0804-1C8D-B55066A196C3}"/>
              </a:ext>
            </a:extLst>
          </p:cNvPr>
          <p:cNvSpPr/>
          <p:nvPr/>
        </p:nvSpPr>
        <p:spPr>
          <a:xfrm>
            <a:off x="7004039" y="10028219"/>
            <a:ext cx="27644" cy="696281"/>
          </a:xfrm>
          <a:custGeom>
            <a:avLst/>
            <a:gdLst>
              <a:gd name="connsiteX0" fmla="*/ 22236 w 27644"/>
              <a:gd name="connsiteY0" fmla="*/ 17481 h 696281"/>
              <a:gd name="connsiteX1" fmla="*/ 11 w 27644"/>
              <a:gd name="connsiteY1" fmla="*/ 693756 h 696281"/>
              <a:gd name="connsiteX2" fmla="*/ 25411 w 27644"/>
              <a:gd name="connsiteY2" fmla="*/ 239731 h 696281"/>
              <a:gd name="connsiteX3" fmla="*/ 22236 w 27644"/>
              <a:gd name="connsiteY3" fmla="*/ 17481 h 69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4" h="696281">
                <a:moveTo>
                  <a:pt x="22236" y="17481"/>
                </a:moveTo>
                <a:cubicBezTo>
                  <a:pt x="18003" y="93152"/>
                  <a:pt x="-518" y="656714"/>
                  <a:pt x="11" y="693756"/>
                </a:cubicBezTo>
                <a:cubicBezTo>
                  <a:pt x="540" y="730798"/>
                  <a:pt x="20649" y="349798"/>
                  <a:pt x="25411" y="239731"/>
                </a:cubicBezTo>
                <a:cubicBezTo>
                  <a:pt x="30173" y="129664"/>
                  <a:pt x="26469" y="-58190"/>
                  <a:pt x="22236" y="17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EA5E5032-8533-CE90-B311-97D70B10FC1E}"/>
              </a:ext>
            </a:extLst>
          </p:cNvPr>
          <p:cNvSpPr/>
          <p:nvPr/>
        </p:nvSpPr>
        <p:spPr>
          <a:xfrm>
            <a:off x="7017841" y="10775932"/>
            <a:ext cx="162182" cy="293392"/>
          </a:xfrm>
          <a:custGeom>
            <a:avLst/>
            <a:gdLst>
              <a:gd name="connsiteX0" fmla="*/ 2084 w 162182"/>
              <a:gd name="connsiteY0" fmla="*/ 6368 h 293392"/>
              <a:gd name="connsiteX1" fmla="*/ 160834 w 162182"/>
              <a:gd name="connsiteY1" fmla="*/ 292118 h 293392"/>
              <a:gd name="connsiteX2" fmla="*/ 75109 w 162182"/>
              <a:gd name="connsiteY2" fmla="*/ 107968 h 293392"/>
              <a:gd name="connsiteX3" fmla="*/ 2084 w 162182"/>
              <a:gd name="connsiteY3" fmla="*/ 6368 h 29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182" h="293392">
                <a:moveTo>
                  <a:pt x="2084" y="6368"/>
                </a:moveTo>
                <a:cubicBezTo>
                  <a:pt x="16371" y="37060"/>
                  <a:pt x="148663" y="275185"/>
                  <a:pt x="160834" y="292118"/>
                </a:cubicBezTo>
                <a:cubicBezTo>
                  <a:pt x="173005" y="309051"/>
                  <a:pt x="99451" y="152418"/>
                  <a:pt x="75109" y="107968"/>
                </a:cubicBezTo>
                <a:cubicBezTo>
                  <a:pt x="50767" y="63518"/>
                  <a:pt x="-12203" y="-24324"/>
                  <a:pt x="2084" y="6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3C34E9FD-3F92-A849-A125-B66FFC586014}"/>
              </a:ext>
            </a:extLst>
          </p:cNvPr>
          <p:cNvSpPr/>
          <p:nvPr/>
        </p:nvSpPr>
        <p:spPr>
          <a:xfrm>
            <a:off x="7034653" y="10931608"/>
            <a:ext cx="241519" cy="281257"/>
          </a:xfrm>
          <a:custGeom>
            <a:avLst/>
            <a:gdLst>
              <a:gd name="connsiteX0" fmla="*/ 1147 w 241519"/>
              <a:gd name="connsiteY0" fmla="*/ 3092 h 281257"/>
              <a:gd name="connsiteX1" fmla="*/ 175772 w 241519"/>
              <a:gd name="connsiteY1" fmla="*/ 212642 h 281257"/>
              <a:gd name="connsiteX2" fmla="*/ 239272 w 241519"/>
              <a:gd name="connsiteY2" fmla="*/ 276142 h 281257"/>
              <a:gd name="connsiteX3" fmla="*/ 105922 w 241519"/>
              <a:gd name="connsiteY3" fmla="*/ 98342 h 281257"/>
              <a:gd name="connsiteX4" fmla="*/ 1147 w 241519"/>
              <a:gd name="connsiteY4" fmla="*/ 3092 h 28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19" h="281257">
                <a:moveTo>
                  <a:pt x="1147" y="3092"/>
                </a:moveTo>
                <a:cubicBezTo>
                  <a:pt x="12789" y="22142"/>
                  <a:pt x="136085" y="167134"/>
                  <a:pt x="175772" y="212642"/>
                </a:cubicBezTo>
                <a:cubicBezTo>
                  <a:pt x="215459" y="258150"/>
                  <a:pt x="250914" y="295192"/>
                  <a:pt x="239272" y="276142"/>
                </a:cubicBezTo>
                <a:cubicBezTo>
                  <a:pt x="227630" y="257092"/>
                  <a:pt x="142434" y="139088"/>
                  <a:pt x="105922" y="98342"/>
                </a:cubicBezTo>
                <a:cubicBezTo>
                  <a:pt x="69410" y="57596"/>
                  <a:pt x="-10495" y="-15958"/>
                  <a:pt x="1147" y="3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7A646A07-C674-9C80-51B7-34F09AE55E70}"/>
              </a:ext>
            </a:extLst>
          </p:cNvPr>
          <p:cNvSpPr/>
          <p:nvPr/>
        </p:nvSpPr>
        <p:spPr>
          <a:xfrm>
            <a:off x="7186524" y="11126415"/>
            <a:ext cx="173533" cy="447123"/>
          </a:xfrm>
          <a:custGeom>
            <a:avLst/>
            <a:gdLst>
              <a:gd name="connsiteX0" fmla="*/ 1676 w 173533"/>
              <a:gd name="connsiteY0" fmla="*/ 1960 h 447123"/>
              <a:gd name="connsiteX1" fmla="*/ 138201 w 173533"/>
              <a:gd name="connsiteY1" fmla="*/ 236910 h 447123"/>
              <a:gd name="connsiteX2" fmla="*/ 169951 w 173533"/>
              <a:gd name="connsiteY2" fmla="*/ 328985 h 447123"/>
              <a:gd name="connsiteX3" fmla="*/ 169951 w 173533"/>
              <a:gd name="connsiteY3" fmla="*/ 398835 h 447123"/>
              <a:gd name="connsiteX4" fmla="*/ 144551 w 173533"/>
              <a:gd name="connsiteY4" fmla="*/ 446460 h 447123"/>
              <a:gd name="connsiteX5" fmla="*/ 166776 w 173533"/>
              <a:gd name="connsiteY5" fmla="*/ 363910 h 447123"/>
              <a:gd name="connsiteX6" fmla="*/ 68351 w 173533"/>
              <a:gd name="connsiteY6" fmla="*/ 135310 h 447123"/>
              <a:gd name="connsiteX7" fmla="*/ 1676 w 173533"/>
              <a:gd name="connsiteY7" fmla="*/ 1960 h 44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533" h="447123">
                <a:moveTo>
                  <a:pt x="1676" y="1960"/>
                </a:moveTo>
                <a:cubicBezTo>
                  <a:pt x="13318" y="18893"/>
                  <a:pt x="110155" y="182406"/>
                  <a:pt x="138201" y="236910"/>
                </a:cubicBezTo>
                <a:cubicBezTo>
                  <a:pt x="166247" y="291414"/>
                  <a:pt x="164659" y="301998"/>
                  <a:pt x="169951" y="328985"/>
                </a:cubicBezTo>
                <a:cubicBezTo>
                  <a:pt x="175243" y="355973"/>
                  <a:pt x="174184" y="379256"/>
                  <a:pt x="169951" y="398835"/>
                </a:cubicBezTo>
                <a:cubicBezTo>
                  <a:pt x="165718" y="418414"/>
                  <a:pt x="145080" y="452281"/>
                  <a:pt x="144551" y="446460"/>
                </a:cubicBezTo>
                <a:cubicBezTo>
                  <a:pt x="144022" y="440639"/>
                  <a:pt x="179476" y="415768"/>
                  <a:pt x="166776" y="363910"/>
                </a:cubicBezTo>
                <a:cubicBezTo>
                  <a:pt x="154076" y="312052"/>
                  <a:pt x="94809" y="188756"/>
                  <a:pt x="68351" y="135310"/>
                </a:cubicBezTo>
                <a:cubicBezTo>
                  <a:pt x="41893" y="81864"/>
                  <a:pt x="-9966" y="-14973"/>
                  <a:pt x="1676" y="1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96024A76-3140-86C2-2085-F3BA521458C8}"/>
              </a:ext>
            </a:extLst>
          </p:cNvPr>
          <p:cNvSpPr/>
          <p:nvPr/>
        </p:nvSpPr>
        <p:spPr>
          <a:xfrm>
            <a:off x="7273924" y="11223537"/>
            <a:ext cx="131779" cy="377932"/>
          </a:xfrm>
          <a:custGeom>
            <a:avLst/>
            <a:gdLst>
              <a:gd name="connsiteX0" fmla="*/ 1 w 131779"/>
              <a:gd name="connsiteY0" fmla="*/ 88 h 377932"/>
              <a:gd name="connsiteX1" fmla="*/ 120651 w 131779"/>
              <a:gd name="connsiteY1" fmla="*/ 282663 h 377932"/>
              <a:gd name="connsiteX2" fmla="*/ 120651 w 131779"/>
              <a:gd name="connsiteY2" fmla="*/ 320763 h 377932"/>
              <a:gd name="connsiteX3" fmla="*/ 69851 w 131779"/>
              <a:gd name="connsiteY3" fmla="*/ 377913 h 377932"/>
              <a:gd name="connsiteX4" fmla="*/ 117476 w 131779"/>
              <a:gd name="connsiteY4" fmla="*/ 314413 h 377932"/>
              <a:gd name="connsiteX5" fmla="*/ 1 w 131779"/>
              <a:gd name="connsiteY5" fmla="*/ 88 h 37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779" h="377932">
                <a:moveTo>
                  <a:pt x="1" y="88"/>
                </a:moveTo>
                <a:cubicBezTo>
                  <a:pt x="530" y="-5204"/>
                  <a:pt x="100543" y="229217"/>
                  <a:pt x="120651" y="282663"/>
                </a:cubicBezTo>
                <a:cubicBezTo>
                  <a:pt x="140759" y="336109"/>
                  <a:pt x="129118" y="304888"/>
                  <a:pt x="120651" y="320763"/>
                </a:cubicBezTo>
                <a:cubicBezTo>
                  <a:pt x="112184" y="336638"/>
                  <a:pt x="70380" y="378971"/>
                  <a:pt x="69851" y="377913"/>
                </a:cubicBezTo>
                <a:cubicBezTo>
                  <a:pt x="69322" y="376855"/>
                  <a:pt x="125943" y="374738"/>
                  <a:pt x="117476" y="314413"/>
                </a:cubicBezTo>
                <a:cubicBezTo>
                  <a:pt x="109009" y="254088"/>
                  <a:pt x="-528" y="5380"/>
                  <a:pt x="1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948ECFA1-9DBC-0600-8B82-825992E1D241}"/>
              </a:ext>
            </a:extLst>
          </p:cNvPr>
          <p:cNvSpPr/>
          <p:nvPr/>
        </p:nvSpPr>
        <p:spPr>
          <a:xfrm>
            <a:off x="6931008" y="10328223"/>
            <a:ext cx="54068" cy="422457"/>
          </a:xfrm>
          <a:custGeom>
            <a:avLst/>
            <a:gdLst>
              <a:gd name="connsiteX0" fmla="*/ 47642 w 54068"/>
              <a:gd name="connsiteY0" fmla="*/ 52 h 422457"/>
              <a:gd name="connsiteX1" fmla="*/ 12717 w 54068"/>
              <a:gd name="connsiteY1" fmla="*/ 260402 h 422457"/>
              <a:gd name="connsiteX2" fmla="*/ 53992 w 54068"/>
              <a:gd name="connsiteY2" fmla="*/ 422327 h 422457"/>
              <a:gd name="connsiteX3" fmla="*/ 17 w 54068"/>
              <a:gd name="connsiteY3" fmla="*/ 282627 h 422457"/>
              <a:gd name="connsiteX4" fmla="*/ 47642 w 54068"/>
              <a:gd name="connsiteY4" fmla="*/ 52 h 42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68" h="422457">
                <a:moveTo>
                  <a:pt x="47642" y="52"/>
                </a:moveTo>
                <a:cubicBezTo>
                  <a:pt x="49759" y="-3652"/>
                  <a:pt x="11659" y="190023"/>
                  <a:pt x="12717" y="260402"/>
                </a:cubicBezTo>
                <a:cubicBezTo>
                  <a:pt x="13775" y="330781"/>
                  <a:pt x="56109" y="418623"/>
                  <a:pt x="53992" y="422327"/>
                </a:cubicBezTo>
                <a:cubicBezTo>
                  <a:pt x="51875" y="426031"/>
                  <a:pt x="1075" y="350360"/>
                  <a:pt x="17" y="282627"/>
                </a:cubicBezTo>
                <a:cubicBezTo>
                  <a:pt x="-1041" y="214894"/>
                  <a:pt x="45525" y="3756"/>
                  <a:pt x="47642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BBD8E122-05E1-06C0-ACF4-828E9F948E1A}"/>
              </a:ext>
            </a:extLst>
          </p:cNvPr>
          <p:cNvSpPr/>
          <p:nvPr/>
        </p:nvSpPr>
        <p:spPr>
          <a:xfrm>
            <a:off x="7324722" y="11445853"/>
            <a:ext cx="72565" cy="250869"/>
          </a:xfrm>
          <a:custGeom>
            <a:avLst/>
            <a:gdLst>
              <a:gd name="connsiteX0" fmla="*/ 3 w 72565"/>
              <a:gd name="connsiteY0" fmla="*/ 22 h 250869"/>
              <a:gd name="connsiteX1" fmla="*/ 66678 w 72565"/>
              <a:gd name="connsiteY1" fmla="*/ 127022 h 250869"/>
              <a:gd name="connsiteX2" fmla="*/ 66678 w 72565"/>
              <a:gd name="connsiteY2" fmla="*/ 250847 h 250869"/>
              <a:gd name="connsiteX3" fmla="*/ 69853 w 72565"/>
              <a:gd name="connsiteY3" fmla="*/ 117497 h 250869"/>
              <a:gd name="connsiteX4" fmla="*/ 3 w 72565"/>
              <a:gd name="connsiteY4" fmla="*/ 22 h 25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65" h="250869">
                <a:moveTo>
                  <a:pt x="3" y="22"/>
                </a:moveTo>
                <a:cubicBezTo>
                  <a:pt x="-526" y="1609"/>
                  <a:pt x="55566" y="85218"/>
                  <a:pt x="66678" y="127022"/>
                </a:cubicBezTo>
                <a:cubicBezTo>
                  <a:pt x="77790" y="168826"/>
                  <a:pt x="66149" y="252434"/>
                  <a:pt x="66678" y="250847"/>
                </a:cubicBezTo>
                <a:cubicBezTo>
                  <a:pt x="67207" y="249260"/>
                  <a:pt x="77261" y="154539"/>
                  <a:pt x="69853" y="117497"/>
                </a:cubicBezTo>
                <a:cubicBezTo>
                  <a:pt x="62445" y="80455"/>
                  <a:pt x="532" y="-1565"/>
                  <a:pt x="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8D5BB478-913C-DE9F-F9DF-8738B1571553}"/>
              </a:ext>
            </a:extLst>
          </p:cNvPr>
          <p:cNvSpPr/>
          <p:nvPr/>
        </p:nvSpPr>
        <p:spPr>
          <a:xfrm>
            <a:off x="5689395" y="6137098"/>
            <a:ext cx="219624" cy="447939"/>
          </a:xfrm>
          <a:custGeom>
            <a:avLst/>
            <a:gdLst>
              <a:gd name="connsiteX0" fmla="*/ 219280 w 219624"/>
              <a:gd name="connsiteY0" fmla="*/ 177 h 447939"/>
              <a:gd name="connsiteX1" fmla="*/ 111330 w 219624"/>
              <a:gd name="connsiteY1" fmla="*/ 187502 h 447939"/>
              <a:gd name="connsiteX2" fmla="*/ 205 w 219624"/>
              <a:gd name="connsiteY2" fmla="*/ 447852 h 447939"/>
              <a:gd name="connsiteX3" fmla="*/ 139905 w 219624"/>
              <a:gd name="connsiteY3" fmla="*/ 158927 h 447939"/>
              <a:gd name="connsiteX4" fmla="*/ 219280 w 219624"/>
              <a:gd name="connsiteY4" fmla="*/ 177 h 4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24" h="447939">
                <a:moveTo>
                  <a:pt x="219280" y="177"/>
                </a:moveTo>
                <a:cubicBezTo>
                  <a:pt x="214518" y="4939"/>
                  <a:pt x="147842" y="112890"/>
                  <a:pt x="111330" y="187502"/>
                </a:cubicBezTo>
                <a:cubicBezTo>
                  <a:pt x="74818" y="262114"/>
                  <a:pt x="-4557" y="452614"/>
                  <a:pt x="205" y="447852"/>
                </a:cubicBezTo>
                <a:cubicBezTo>
                  <a:pt x="4967" y="443090"/>
                  <a:pt x="101276" y="230364"/>
                  <a:pt x="139905" y="158927"/>
                </a:cubicBezTo>
                <a:cubicBezTo>
                  <a:pt x="178534" y="87490"/>
                  <a:pt x="224042" y="-4585"/>
                  <a:pt x="219280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7212BACB-BF1E-442E-3B10-CFD4C6C7B959}"/>
              </a:ext>
            </a:extLst>
          </p:cNvPr>
          <p:cNvSpPr/>
          <p:nvPr/>
        </p:nvSpPr>
        <p:spPr>
          <a:xfrm>
            <a:off x="5813584" y="6192620"/>
            <a:ext cx="108110" cy="279248"/>
          </a:xfrm>
          <a:custGeom>
            <a:avLst/>
            <a:gdLst>
              <a:gd name="connsiteX0" fmla="*/ 107791 w 108110"/>
              <a:gd name="connsiteY0" fmla="*/ 1805 h 279248"/>
              <a:gd name="connsiteX1" fmla="*/ 3016 w 108110"/>
              <a:gd name="connsiteY1" fmla="*/ 274855 h 279248"/>
              <a:gd name="connsiteX2" fmla="*/ 34766 w 108110"/>
              <a:gd name="connsiteY2" fmla="*/ 160555 h 279248"/>
              <a:gd name="connsiteX3" fmla="*/ 107791 w 108110"/>
              <a:gd name="connsiteY3" fmla="*/ 1805 h 27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10" h="279248">
                <a:moveTo>
                  <a:pt x="107791" y="1805"/>
                </a:moveTo>
                <a:cubicBezTo>
                  <a:pt x="102499" y="20855"/>
                  <a:pt x="15187" y="248397"/>
                  <a:pt x="3016" y="274855"/>
                </a:cubicBezTo>
                <a:cubicBezTo>
                  <a:pt x="-9155" y="301313"/>
                  <a:pt x="18362" y="201301"/>
                  <a:pt x="34766" y="160555"/>
                </a:cubicBezTo>
                <a:cubicBezTo>
                  <a:pt x="51170" y="119809"/>
                  <a:pt x="113083" y="-17245"/>
                  <a:pt x="107791" y="1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960E768E-6083-7DFD-AB42-A45EC9445534}"/>
              </a:ext>
            </a:extLst>
          </p:cNvPr>
          <p:cNvSpPr/>
          <p:nvPr/>
        </p:nvSpPr>
        <p:spPr>
          <a:xfrm>
            <a:off x="5898869" y="6184895"/>
            <a:ext cx="13262" cy="543279"/>
          </a:xfrm>
          <a:custGeom>
            <a:avLst/>
            <a:gdLst>
              <a:gd name="connsiteX0" fmla="*/ 3456 w 13262"/>
              <a:gd name="connsiteY0" fmla="*/ 5 h 543279"/>
              <a:gd name="connsiteX1" fmla="*/ 12981 w 13262"/>
              <a:gd name="connsiteY1" fmla="*/ 454030 h 543279"/>
              <a:gd name="connsiteX2" fmla="*/ 9806 w 13262"/>
              <a:gd name="connsiteY2" fmla="*/ 542930 h 543279"/>
              <a:gd name="connsiteX3" fmla="*/ 281 w 13262"/>
              <a:gd name="connsiteY3" fmla="*/ 444505 h 543279"/>
              <a:gd name="connsiteX4" fmla="*/ 3456 w 13262"/>
              <a:gd name="connsiteY4" fmla="*/ 5 h 54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62" h="543279">
                <a:moveTo>
                  <a:pt x="3456" y="5"/>
                </a:moveTo>
                <a:cubicBezTo>
                  <a:pt x="5573" y="1593"/>
                  <a:pt x="11923" y="363543"/>
                  <a:pt x="12981" y="454030"/>
                </a:cubicBezTo>
                <a:cubicBezTo>
                  <a:pt x="14039" y="544517"/>
                  <a:pt x="11923" y="544518"/>
                  <a:pt x="9806" y="542930"/>
                </a:cubicBezTo>
                <a:cubicBezTo>
                  <a:pt x="7689" y="541342"/>
                  <a:pt x="1339" y="530230"/>
                  <a:pt x="281" y="444505"/>
                </a:cubicBezTo>
                <a:cubicBezTo>
                  <a:pt x="-777" y="358780"/>
                  <a:pt x="1339" y="-1583"/>
                  <a:pt x="345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CB8D6919-897D-4DE4-5A11-D93A1D848128}"/>
              </a:ext>
            </a:extLst>
          </p:cNvPr>
          <p:cNvSpPr/>
          <p:nvPr/>
        </p:nvSpPr>
        <p:spPr>
          <a:xfrm>
            <a:off x="6099265" y="5845174"/>
            <a:ext cx="95185" cy="966036"/>
          </a:xfrm>
          <a:custGeom>
            <a:avLst/>
            <a:gdLst>
              <a:gd name="connsiteX0" fmla="*/ 95160 w 95185"/>
              <a:gd name="connsiteY0" fmla="*/ 1 h 966036"/>
              <a:gd name="connsiteX1" fmla="*/ 3085 w 95185"/>
              <a:gd name="connsiteY1" fmla="*/ 250826 h 966036"/>
              <a:gd name="connsiteX2" fmla="*/ 22135 w 95185"/>
              <a:gd name="connsiteY2" fmla="*/ 606426 h 966036"/>
              <a:gd name="connsiteX3" fmla="*/ 25310 w 95185"/>
              <a:gd name="connsiteY3" fmla="*/ 479426 h 966036"/>
              <a:gd name="connsiteX4" fmla="*/ 15785 w 95185"/>
              <a:gd name="connsiteY4" fmla="*/ 965201 h 966036"/>
              <a:gd name="connsiteX5" fmla="*/ 15785 w 95185"/>
              <a:gd name="connsiteY5" fmla="*/ 587376 h 966036"/>
              <a:gd name="connsiteX6" fmla="*/ 12610 w 95185"/>
              <a:gd name="connsiteY6" fmla="*/ 254001 h 966036"/>
              <a:gd name="connsiteX7" fmla="*/ 95160 w 95185"/>
              <a:gd name="connsiteY7" fmla="*/ 1 h 96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185" h="966036">
                <a:moveTo>
                  <a:pt x="95160" y="1"/>
                </a:moveTo>
                <a:cubicBezTo>
                  <a:pt x="93573" y="-528"/>
                  <a:pt x="15256" y="149755"/>
                  <a:pt x="3085" y="250826"/>
                </a:cubicBezTo>
                <a:cubicBezTo>
                  <a:pt x="-9086" y="351897"/>
                  <a:pt x="18431" y="568326"/>
                  <a:pt x="22135" y="606426"/>
                </a:cubicBezTo>
                <a:cubicBezTo>
                  <a:pt x="25839" y="644526"/>
                  <a:pt x="26368" y="419630"/>
                  <a:pt x="25310" y="479426"/>
                </a:cubicBezTo>
                <a:cubicBezTo>
                  <a:pt x="24252" y="539222"/>
                  <a:pt x="17372" y="947209"/>
                  <a:pt x="15785" y="965201"/>
                </a:cubicBezTo>
                <a:cubicBezTo>
                  <a:pt x="14197" y="983193"/>
                  <a:pt x="16314" y="705909"/>
                  <a:pt x="15785" y="587376"/>
                </a:cubicBezTo>
                <a:cubicBezTo>
                  <a:pt x="15256" y="468843"/>
                  <a:pt x="1498" y="347663"/>
                  <a:pt x="12610" y="254001"/>
                </a:cubicBezTo>
                <a:cubicBezTo>
                  <a:pt x="23722" y="160339"/>
                  <a:pt x="96747" y="530"/>
                  <a:pt x="9516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40CCDC18-964A-CA76-5D48-B841A1C20F0E}"/>
              </a:ext>
            </a:extLst>
          </p:cNvPr>
          <p:cNvSpPr/>
          <p:nvPr/>
        </p:nvSpPr>
        <p:spPr>
          <a:xfrm>
            <a:off x="6184636" y="5894597"/>
            <a:ext cx="375075" cy="796273"/>
          </a:xfrm>
          <a:custGeom>
            <a:avLst/>
            <a:gdLst>
              <a:gd name="connsiteX0" fmla="*/ 264 w 375075"/>
              <a:gd name="connsiteY0" fmla="*/ 1378 h 796273"/>
              <a:gd name="connsiteX1" fmla="*/ 149489 w 375075"/>
              <a:gd name="connsiteY1" fmla="*/ 296653 h 796273"/>
              <a:gd name="connsiteX2" fmla="*/ 155839 w 375075"/>
              <a:gd name="connsiteY2" fmla="*/ 261728 h 796273"/>
              <a:gd name="connsiteX3" fmla="*/ 238389 w 375075"/>
              <a:gd name="connsiteY3" fmla="*/ 433178 h 796273"/>
              <a:gd name="connsiteX4" fmla="*/ 206639 w 375075"/>
              <a:gd name="connsiteY4" fmla="*/ 385553 h 796273"/>
              <a:gd name="connsiteX5" fmla="*/ 225689 w 375075"/>
              <a:gd name="connsiteY5" fmla="*/ 522078 h 796273"/>
              <a:gd name="connsiteX6" fmla="*/ 374914 w 375075"/>
              <a:gd name="connsiteY6" fmla="*/ 795128 h 796273"/>
              <a:gd name="connsiteX7" fmla="*/ 193939 w 375075"/>
              <a:gd name="connsiteY7" fmla="*/ 407778 h 796273"/>
              <a:gd name="connsiteX8" fmla="*/ 114564 w 375075"/>
              <a:gd name="connsiteY8" fmla="*/ 195053 h 796273"/>
              <a:gd name="connsiteX9" fmla="*/ 264 w 375075"/>
              <a:gd name="connsiteY9" fmla="*/ 1378 h 79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075" h="796273">
                <a:moveTo>
                  <a:pt x="264" y="1378"/>
                </a:moveTo>
                <a:cubicBezTo>
                  <a:pt x="6085" y="18311"/>
                  <a:pt x="123560" y="253261"/>
                  <a:pt x="149489" y="296653"/>
                </a:cubicBezTo>
                <a:cubicBezTo>
                  <a:pt x="175418" y="340045"/>
                  <a:pt x="141022" y="238974"/>
                  <a:pt x="155839" y="261728"/>
                </a:cubicBezTo>
                <a:cubicBezTo>
                  <a:pt x="170656" y="284482"/>
                  <a:pt x="229922" y="412540"/>
                  <a:pt x="238389" y="433178"/>
                </a:cubicBezTo>
                <a:cubicBezTo>
                  <a:pt x="246856" y="453816"/>
                  <a:pt x="208756" y="370736"/>
                  <a:pt x="206639" y="385553"/>
                </a:cubicBezTo>
                <a:cubicBezTo>
                  <a:pt x="204522" y="400370"/>
                  <a:pt x="197643" y="453816"/>
                  <a:pt x="225689" y="522078"/>
                </a:cubicBezTo>
                <a:cubicBezTo>
                  <a:pt x="253735" y="590340"/>
                  <a:pt x="380206" y="814178"/>
                  <a:pt x="374914" y="795128"/>
                </a:cubicBezTo>
                <a:cubicBezTo>
                  <a:pt x="369622" y="776078"/>
                  <a:pt x="237331" y="507791"/>
                  <a:pt x="193939" y="407778"/>
                </a:cubicBezTo>
                <a:cubicBezTo>
                  <a:pt x="150547" y="307765"/>
                  <a:pt x="142610" y="262257"/>
                  <a:pt x="114564" y="195053"/>
                </a:cubicBezTo>
                <a:cubicBezTo>
                  <a:pt x="86518" y="127849"/>
                  <a:pt x="-5557" y="-15555"/>
                  <a:pt x="264" y="1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C05AC4D1-D17F-1349-F896-2A2ACF632F93}"/>
              </a:ext>
            </a:extLst>
          </p:cNvPr>
          <p:cNvSpPr/>
          <p:nvPr/>
        </p:nvSpPr>
        <p:spPr>
          <a:xfrm>
            <a:off x="6222998" y="6067412"/>
            <a:ext cx="135117" cy="552493"/>
          </a:xfrm>
          <a:custGeom>
            <a:avLst/>
            <a:gdLst>
              <a:gd name="connsiteX0" fmla="*/ 2 w 135117"/>
              <a:gd name="connsiteY0" fmla="*/ 13 h 552493"/>
              <a:gd name="connsiteX1" fmla="*/ 123827 w 135117"/>
              <a:gd name="connsiteY1" fmla="*/ 355613 h 552493"/>
              <a:gd name="connsiteX2" fmla="*/ 127002 w 135117"/>
              <a:gd name="connsiteY2" fmla="*/ 552463 h 552493"/>
              <a:gd name="connsiteX3" fmla="*/ 127002 w 135117"/>
              <a:gd name="connsiteY3" fmla="*/ 342913 h 552493"/>
              <a:gd name="connsiteX4" fmla="*/ 2 w 135117"/>
              <a:gd name="connsiteY4" fmla="*/ 13 h 55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17" h="552493">
                <a:moveTo>
                  <a:pt x="2" y="13"/>
                </a:moveTo>
                <a:cubicBezTo>
                  <a:pt x="-527" y="2130"/>
                  <a:pt x="102660" y="263538"/>
                  <a:pt x="123827" y="355613"/>
                </a:cubicBezTo>
                <a:cubicBezTo>
                  <a:pt x="144994" y="447688"/>
                  <a:pt x="126473" y="554580"/>
                  <a:pt x="127002" y="552463"/>
                </a:cubicBezTo>
                <a:cubicBezTo>
                  <a:pt x="127531" y="550346"/>
                  <a:pt x="144994" y="432342"/>
                  <a:pt x="127002" y="342913"/>
                </a:cubicBezTo>
                <a:cubicBezTo>
                  <a:pt x="109010" y="253484"/>
                  <a:pt x="531" y="-2104"/>
                  <a:pt x="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BE99C974-F7F6-15EE-9AB1-EF91A64C1DE4}"/>
              </a:ext>
            </a:extLst>
          </p:cNvPr>
          <p:cNvSpPr/>
          <p:nvPr/>
        </p:nvSpPr>
        <p:spPr>
          <a:xfrm>
            <a:off x="6341966" y="6345895"/>
            <a:ext cx="17578" cy="288775"/>
          </a:xfrm>
          <a:custGeom>
            <a:avLst/>
            <a:gdLst>
              <a:gd name="connsiteX0" fmla="*/ 17559 w 17578"/>
              <a:gd name="connsiteY0" fmla="*/ 4105 h 288775"/>
              <a:gd name="connsiteX1" fmla="*/ 4859 w 17578"/>
              <a:gd name="connsiteY1" fmla="*/ 286680 h 288775"/>
              <a:gd name="connsiteX2" fmla="*/ 1684 w 17578"/>
              <a:gd name="connsiteY2" fmla="*/ 127930 h 288775"/>
              <a:gd name="connsiteX3" fmla="*/ 17559 w 17578"/>
              <a:gd name="connsiteY3" fmla="*/ 4105 h 28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78" h="288775">
                <a:moveTo>
                  <a:pt x="17559" y="4105"/>
                </a:moveTo>
                <a:cubicBezTo>
                  <a:pt x="18088" y="30563"/>
                  <a:pt x="7505" y="266043"/>
                  <a:pt x="4859" y="286680"/>
                </a:cubicBezTo>
                <a:cubicBezTo>
                  <a:pt x="2213" y="307317"/>
                  <a:pt x="-2549" y="169734"/>
                  <a:pt x="1684" y="127930"/>
                </a:cubicBezTo>
                <a:cubicBezTo>
                  <a:pt x="5917" y="86126"/>
                  <a:pt x="17030" y="-22353"/>
                  <a:pt x="17559" y="4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70E72D12-7B29-B555-ED7A-EEF1281CB4A6}"/>
              </a:ext>
            </a:extLst>
          </p:cNvPr>
          <p:cNvSpPr/>
          <p:nvPr/>
        </p:nvSpPr>
        <p:spPr>
          <a:xfrm>
            <a:off x="6318236" y="6368874"/>
            <a:ext cx="76579" cy="248098"/>
          </a:xfrm>
          <a:custGeom>
            <a:avLst/>
            <a:gdLst>
              <a:gd name="connsiteX0" fmla="*/ 14 w 76579"/>
              <a:gd name="connsiteY0" fmla="*/ 176 h 248098"/>
              <a:gd name="connsiteX1" fmla="*/ 66689 w 76579"/>
              <a:gd name="connsiteY1" fmla="*/ 152576 h 248098"/>
              <a:gd name="connsiteX2" fmla="*/ 73039 w 76579"/>
              <a:gd name="connsiteY2" fmla="*/ 247826 h 248098"/>
              <a:gd name="connsiteX3" fmla="*/ 73039 w 76579"/>
              <a:gd name="connsiteY3" fmla="*/ 124001 h 248098"/>
              <a:gd name="connsiteX4" fmla="*/ 14 w 76579"/>
              <a:gd name="connsiteY4" fmla="*/ 176 h 24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79" h="248098">
                <a:moveTo>
                  <a:pt x="14" y="176"/>
                </a:moveTo>
                <a:cubicBezTo>
                  <a:pt x="-1044" y="4938"/>
                  <a:pt x="54518" y="111301"/>
                  <a:pt x="66689" y="152576"/>
                </a:cubicBezTo>
                <a:cubicBezTo>
                  <a:pt x="78860" y="193851"/>
                  <a:pt x="71981" y="252588"/>
                  <a:pt x="73039" y="247826"/>
                </a:cubicBezTo>
                <a:cubicBezTo>
                  <a:pt x="74097" y="243064"/>
                  <a:pt x="80447" y="159984"/>
                  <a:pt x="73039" y="124001"/>
                </a:cubicBezTo>
                <a:cubicBezTo>
                  <a:pt x="65631" y="88018"/>
                  <a:pt x="1072" y="-4586"/>
                  <a:pt x="14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C62285E8-A564-BAE7-6C2A-23FCE7DF8ED7}"/>
              </a:ext>
            </a:extLst>
          </p:cNvPr>
          <p:cNvSpPr/>
          <p:nvPr/>
        </p:nvSpPr>
        <p:spPr>
          <a:xfrm>
            <a:off x="6175115" y="6590745"/>
            <a:ext cx="185127" cy="249615"/>
          </a:xfrm>
          <a:custGeom>
            <a:avLst/>
            <a:gdLst>
              <a:gd name="connsiteX0" fmla="*/ 184410 w 185127"/>
              <a:gd name="connsiteY0" fmla="*/ 555 h 249615"/>
              <a:gd name="connsiteX1" fmla="*/ 98685 w 185127"/>
              <a:gd name="connsiteY1" fmla="*/ 83105 h 249615"/>
              <a:gd name="connsiteX2" fmla="*/ 32010 w 185127"/>
              <a:gd name="connsiteY2" fmla="*/ 184705 h 249615"/>
              <a:gd name="connsiteX3" fmla="*/ 260 w 185127"/>
              <a:gd name="connsiteY3" fmla="*/ 248205 h 249615"/>
              <a:gd name="connsiteX4" fmla="*/ 47885 w 185127"/>
              <a:gd name="connsiteY4" fmla="*/ 124380 h 249615"/>
              <a:gd name="connsiteX5" fmla="*/ 184410 w 185127"/>
              <a:gd name="connsiteY5" fmla="*/ 555 h 24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127" h="249615">
                <a:moveTo>
                  <a:pt x="184410" y="555"/>
                </a:moveTo>
                <a:cubicBezTo>
                  <a:pt x="192877" y="-6324"/>
                  <a:pt x="124085" y="52413"/>
                  <a:pt x="98685" y="83105"/>
                </a:cubicBezTo>
                <a:cubicBezTo>
                  <a:pt x="73285" y="113797"/>
                  <a:pt x="48414" y="157188"/>
                  <a:pt x="32010" y="184705"/>
                </a:cubicBezTo>
                <a:cubicBezTo>
                  <a:pt x="15606" y="212222"/>
                  <a:pt x="-2386" y="258259"/>
                  <a:pt x="260" y="248205"/>
                </a:cubicBezTo>
                <a:cubicBezTo>
                  <a:pt x="2906" y="238151"/>
                  <a:pt x="21956" y="165126"/>
                  <a:pt x="47885" y="124380"/>
                </a:cubicBezTo>
                <a:cubicBezTo>
                  <a:pt x="73814" y="83634"/>
                  <a:pt x="175943" y="7434"/>
                  <a:pt x="184410" y="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C65FB7FB-E773-7ED5-4FE2-6AC8B1D5BDF0}"/>
              </a:ext>
            </a:extLst>
          </p:cNvPr>
          <p:cNvSpPr/>
          <p:nvPr/>
        </p:nvSpPr>
        <p:spPr>
          <a:xfrm>
            <a:off x="6308444" y="6572170"/>
            <a:ext cx="260635" cy="139995"/>
          </a:xfrm>
          <a:custGeom>
            <a:avLst/>
            <a:gdLst>
              <a:gd name="connsiteX0" fmla="*/ 281 w 260635"/>
              <a:gd name="connsiteY0" fmla="*/ 80 h 139995"/>
              <a:gd name="connsiteX1" fmla="*/ 146331 w 260635"/>
              <a:gd name="connsiteY1" fmla="*/ 31830 h 139995"/>
              <a:gd name="connsiteX2" fmla="*/ 190781 w 260635"/>
              <a:gd name="connsiteY2" fmla="*/ 66755 h 139995"/>
              <a:gd name="connsiteX3" fmla="*/ 260631 w 260635"/>
              <a:gd name="connsiteY3" fmla="*/ 139780 h 139995"/>
              <a:gd name="connsiteX4" fmla="*/ 187606 w 260635"/>
              <a:gd name="connsiteY4" fmla="*/ 41355 h 139995"/>
              <a:gd name="connsiteX5" fmla="*/ 281 w 260635"/>
              <a:gd name="connsiteY5" fmla="*/ 80 h 13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35" h="139995">
                <a:moveTo>
                  <a:pt x="281" y="80"/>
                </a:moveTo>
                <a:cubicBezTo>
                  <a:pt x="-6598" y="-1507"/>
                  <a:pt x="114581" y="20718"/>
                  <a:pt x="146331" y="31830"/>
                </a:cubicBezTo>
                <a:cubicBezTo>
                  <a:pt x="178081" y="42942"/>
                  <a:pt x="171731" y="48763"/>
                  <a:pt x="190781" y="66755"/>
                </a:cubicBezTo>
                <a:cubicBezTo>
                  <a:pt x="209831" y="84747"/>
                  <a:pt x="261160" y="144013"/>
                  <a:pt x="260631" y="139780"/>
                </a:cubicBezTo>
                <a:cubicBezTo>
                  <a:pt x="260102" y="135547"/>
                  <a:pt x="224118" y="63580"/>
                  <a:pt x="187606" y="41355"/>
                </a:cubicBezTo>
                <a:cubicBezTo>
                  <a:pt x="151094" y="19130"/>
                  <a:pt x="7160" y="1667"/>
                  <a:pt x="281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0B6B3DBD-B5A2-658F-D4FE-712CC060BBA5}"/>
              </a:ext>
            </a:extLst>
          </p:cNvPr>
          <p:cNvSpPr/>
          <p:nvPr/>
        </p:nvSpPr>
        <p:spPr>
          <a:xfrm>
            <a:off x="6203570" y="6626206"/>
            <a:ext cx="162364" cy="235001"/>
          </a:xfrm>
          <a:custGeom>
            <a:avLst/>
            <a:gdLst>
              <a:gd name="connsiteX0" fmla="*/ 162305 w 162364"/>
              <a:gd name="connsiteY0" fmla="*/ 19 h 235001"/>
              <a:gd name="connsiteX1" fmla="*/ 51180 w 162364"/>
              <a:gd name="connsiteY1" fmla="*/ 133369 h 235001"/>
              <a:gd name="connsiteX2" fmla="*/ 380 w 162364"/>
              <a:gd name="connsiteY2" fmla="*/ 234969 h 235001"/>
              <a:gd name="connsiteX3" fmla="*/ 35305 w 162364"/>
              <a:gd name="connsiteY3" fmla="*/ 142894 h 235001"/>
              <a:gd name="connsiteX4" fmla="*/ 162305 w 162364"/>
              <a:gd name="connsiteY4" fmla="*/ 19 h 23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64" h="235001">
                <a:moveTo>
                  <a:pt x="162305" y="19"/>
                </a:moveTo>
                <a:cubicBezTo>
                  <a:pt x="164951" y="-1569"/>
                  <a:pt x="78167" y="94211"/>
                  <a:pt x="51180" y="133369"/>
                </a:cubicBezTo>
                <a:cubicBezTo>
                  <a:pt x="24192" y="172527"/>
                  <a:pt x="3026" y="233382"/>
                  <a:pt x="380" y="234969"/>
                </a:cubicBezTo>
                <a:cubicBezTo>
                  <a:pt x="-2266" y="236557"/>
                  <a:pt x="8847" y="178877"/>
                  <a:pt x="35305" y="142894"/>
                </a:cubicBezTo>
                <a:cubicBezTo>
                  <a:pt x="61763" y="106911"/>
                  <a:pt x="159659" y="1607"/>
                  <a:pt x="162305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2FBAA645-2512-D412-A57B-B24212A505B3}"/>
              </a:ext>
            </a:extLst>
          </p:cNvPr>
          <p:cNvSpPr/>
          <p:nvPr/>
        </p:nvSpPr>
        <p:spPr>
          <a:xfrm>
            <a:off x="6353175" y="6614524"/>
            <a:ext cx="203200" cy="97511"/>
          </a:xfrm>
          <a:custGeom>
            <a:avLst/>
            <a:gdLst>
              <a:gd name="connsiteX0" fmla="*/ 0 w 203200"/>
              <a:gd name="connsiteY0" fmla="*/ 5351 h 97511"/>
              <a:gd name="connsiteX1" fmla="*/ 107950 w 203200"/>
              <a:gd name="connsiteY1" fmla="*/ 8526 h 97511"/>
              <a:gd name="connsiteX2" fmla="*/ 203200 w 203200"/>
              <a:gd name="connsiteY2" fmla="*/ 97426 h 97511"/>
              <a:gd name="connsiteX3" fmla="*/ 107950 w 203200"/>
              <a:gd name="connsiteY3" fmla="*/ 24401 h 97511"/>
              <a:gd name="connsiteX4" fmla="*/ 0 w 203200"/>
              <a:gd name="connsiteY4" fmla="*/ 5351 h 9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" h="97511">
                <a:moveTo>
                  <a:pt x="0" y="5351"/>
                </a:moveTo>
                <a:cubicBezTo>
                  <a:pt x="0" y="2705"/>
                  <a:pt x="74083" y="-6820"/>
                  <a:pt x="107950" y="8526"/>
                </a:cubicBezTo>
                <a:cubicBezTo>
                  <a:pt x="141817" y="23872"/>
                  <a:pt x="203200" y="94780"/>
                  <a:pt x="203200" y="97426"/>
                </a:cubicBezTo>
                <a:cubicBezTo>
                  <a:pt x="203200" y="100072"/>
                  <a:pt x="136525" y="40805"/>
                  <a:pt x="107950" y="24401"/>
                </a:cubicBezTo>
                <a:cubicBezTo>
                  <a:pt x="79375" y="7997"/>
                  <a:pt x="0" y="7997"/>
                  <a:pt x="0" y="5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54A6B862-DEDF-C962-0D69-4C1C4D1289E8}"/>
              </a:ext>
            </a:extLst>
          </p:cNvPr>
          <p:cNvSpPr/>
          <p:nvPr/>
        </p:nvSpPr>
        <p:spPr>
          <a:xfrm>
            <a:off x="6153150" y="6038648"/>
            <a:ext cx="130724" cy="470844"/>
          </a:xfrm>
          <a:custGeom>
            <a:avLst/>
            <a:gdLst>
              <a:gd name="connsiteX0" fmla="*/ 0 w 130724"/>
              <a:gd name="connsiteY0" fmla="*/ 202 h 470844"/>
              <a:gd name="connsiteX1" fmla="*/ 120650 w 130724"/>
              <a:gd name="connsiteY1" fmla="*/ 343102 h 470844"/>
              <a:gd name="connsiteX2" fmla="*/ 123825 w 130724"/>
              <a:gd name="connsiteY2" fmla="*/ 470102 h 470844"/>
              <a:gd name="connsiteX3" fmla="*/ 120650 w 130724"/>
              <a:gd name="connsiteY3" fmla="*/ 295477 h 470844"/>
              <a:gd name="connsiteX4" fmla="*/ 0 w 130724"/>
              <a:gd name="connsiteY4" fmla="*/ 202 h 47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24" h="470844">
                <a:moveTo>
                  <a:pt x="0" y="202"/>
                </a:moveTo>
                <a:cubicBezTo>
                  <a:pt x="0" y="8139"/>
                  <a:pt x="100013" y="264785"/>
                  <a:pt x="120650" y="343102"/>
                </a:cubicBezTo>
                <a:cubicBezTo>
                  <a:pt x="141287" y="421419"/>
                  <a:pt x="123825" y="478039"/>
                  <a:pt x="123825" y="470102"/>
                </a:cubicBezTo>
                <a:cubicBezTo>
                  <a:pt x="123825" y="462165"/>
                  <a:pt x="139171" y="371677"/>
                  <a:pt x="120650" y="295477"/>
                </a:cubicBezTo>
                <a:cubicBezTo>
                  <a:pt x="102129" y="219277"/>
                  <a:pt x="0" y="-7735"/>
                  <a:pt x="0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D74828B1-22EA-A950-DCDD-5ED3C7AB9185}"/>
              </a:ext>
            </a:extLst>
          </p:cNvPr>
          <p:cNvSpPr/>
          <p:nvPr/>
        </p:nvSpPr>
        <p:spPr>
          <a:xfrm>
            <a:off x="6232189" y="6629375"/>
            <a:ext cx="168750" cy="225475"/>
          </a:xfrm>
          <a:custGeom>
            <a:avLst/>
            <a:gdLst>
              <a:gd name="connsiteX0" fmla="*/ 168611 w 168750"/>
              <a:gd name="connsiteY0" fmla="*/ 25 h 225475"/>
              <a:gd name="connsiteX1" fmla="*/ 73361 w 168750"/>
              <a:gd name="connsiteY1" fmla="*/ 107975 h 225475"/>
              <a:gd name="connsiteX2" fmla="*/ 336 w 168750"/>
              <a:gd name="connsiteY2" fmla="*/ 225450 h 225475"/>
              <a:gd name="connsiteX3" fmla="*/ 51136 w 168750"/>
              <a:gd name="connsiteY3" fmla="*/ 117500 h 225475"/>
              <a:gd name="connsiteX4" fmla="*/ 168611 w 168750"/>
              <a:gd name="connsiteY4" fmla="*/ 25 h 2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50" h="225475">
                <a:moveTo>
                  <a:pt x="168611" y="25"/>
                </a:moveTo>
                <a:cubicBezTo>
                  <a:pt x="172315" y="-1562"/>
                  <a:pt x="101407" y="70404"/>
                  <a:pt x="73361" y="107975"/>
                </a:cubicBezTo>
                <a:cubicBezTo>
                  <a:pt x="45315" y="145546"/>
                  <a:pt x="4040" y="223863"/>
                  <a:pt x="336" y="225450"/>
                </a:cubicBezTo>
                <a:cubicBezTo>
                  <a:pt x="-3368" y="227037"/>
                  <a:pt x="24148" y="152954"/>
                  <a:pt x="51136" y="117500"/>
                </a:cubicBezTo>
                <a:cubicBezTo>
                  <a:pt x="78123" y="82046"/>
                  <a:pt x="164907" y="1612"/>
                  <a:pt x="168611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3CA87E09-55B6-9624-0A06-76BAA6CE4556}"/>
              </a:ext>
            </a:extLst>
          </p:cNvPr>
          <p:cNvSpPr/>
          <p:nvPr/>
        </p:nvSpPr>
        <p:spPr>
          <a:xfrm>
            <a:off x="4162031" y="5571775"/>
            <a:ext cx="309659" cy="698287"/>
          </a:xfrm>
          <a:custGeom>
            <a:avLst/>
            <a:gdLst>
              <a:gd name="connsiteX0" fmla="*/ 394 w 309659"/>
              <a:gd name="connsiteY0" fmla="*/ 350 h 698287"/>
              <a:gd name="connsiteX1" fmla="*/ 168669 w 309659"/>
              <a:gd name="connsiteY1" fmla="*/ 397225 h 698287"/>
              <a:gd name="connsiteX2" fmla="*/ 279794 w 309659"/>
              <a:gd name="connsiteY2" fmla="*/ 606775 h 698287"/>
              <a:gd name="connsiteX3" fmla="*/ 295669 w 309659"/>
              <a:gd name="connsiteY3" fmla="*/ 651225 h 698287"/>
              <a:gd name="connsiteX4" fmla="*/ 305194 w 309659"/>
              <a:gd name="connsiteY4" fmla="*/ 689325 h 698287"/>
              <a:gd name="connsiteX5" fmla="*/ 219469 w 309659"/>
              <a:gd name="connsiteY5" fmla="*/ 470250 h 698287"/>
              <a:gd name="connsiteX6" fmla="*/ 394 w 309659"/>
              <a:gd name="connsiteY6" fmla="*/ 350 h 69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659" h="698287">
                <a:moveTo>
                  <a:pt x="394" y="350"/>
                </a:moveTo>
                <a:cubicBezTo>
                  <a:pt x="-8073" y="-11821"/>
                  <a:pt x="122102" y="296154"/>
                  <a:pt x="168669" y="397225"/>
                </a:cubicBezTo>
                <a:cubicBezTo>
                  <a:pt x="215236" y="498296"/>
                  <a:pt x="258627" y="564442"/>
                  <a:pt x="279794" y="606775"/>
                </a:cubicBezTo>
                <a:cubicBezTo>
                  <a:pt x="300961" y="649108"/>
                  <a:pt x="291436" y="637467"/>
                  <a:pt x="295669" y="651225"/>
                </a:cubicBezTo>
                <a:cubicBezTo>
                  <a:pt x="299902" y="664983"/>
                  <a:pt x="317894" y="719488"/>
                  <a:pt x="305194" y="689325"/>
                </a:cubicBezTo>
                <a:cubicBezTo>
                  <a:pt x="292494" y="659163"/>
                  <a:pt x="266036" y="581904"/>
                  <a:pt x="219469" y="470250"/>
                </a:cubicBezTo>
                <a:cubicBezTo>
                  <a:pt x="172902" y="358596"/>
                  <a:pt x="8861" y="12521"/>
                  <a:pt x="394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88D27B86-2873-829A-E943-21FD09222E4F}"/>
              </a:ext>
            </a:extLst>
          </p:cNvPr>
          <p:cNvSpPr/>
          <p:nvPr/>
        </p:nvSpPr>
        <p:spPr>
          <a:xfrm>
            <a:off x="4292577" y="5775265"/>
            <a:ext cx="204888" cy="536640"/>
          </a:xfrm>
          <a:custGeom>
            <a:avLst/>
            <a:gdLst>
              <a:gd name="connsiteX0" fmla="*/ 23 w 204888"/>
              <a:gd name="connsiteY0" fmla="*/ 60 h 536640"/>
              <a:gd name="connsiteX1" fmla="*/ 168298 w 204888"/>
              <a:gd name="connsiteY1" fmla="*/ 415985 h 536640"/>
              <a:gd name="connsiteX2" fmla="*/ 184173 w 204888"/>
              <a:gd name="connsiteY2" fmla="*/ 463610 h 536640"/>
              <a:gd name="connsiteX3" fmla="*/ 184173 w 204888"/>
              <a:gd name="connsiteY3" fmla="*/ 482660 h 536640"/>
              <a:gd name="connsiteX4" fmla="*/ 50823 w 204888"/>
              <a:gd name="connsiteY4" fmla="*/ 536635 h 536640"/>
              <a:gd name="connsiteX5" fmla="*/ 190523 w 204888"/>
              <a:gd name="connsiteY5" fmla="*/ 485835 h 536640"/>
              <a:gd name="connsiteX6" fmla="*/ 180998 w 204888"/>
              <a:gd name="connsiteY6" fmla="*/ 447735 h 536640"/>
              <a:gd name="connsiteX7" fmla="*/ 23 w 204888"/>
              <a:gd name="connsiteY7" fmla="*/ 60 h 5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888" h="536640">
                <a:moveTo>
                  <a:pt x="23" y="60"/>
                </a:moveTo>
                <a:cubicBezTo>
                  <a:pt x="-2094" y="-5232"/>
                  <a:pt x="137606" y="338727"/>
                  <a:pt x="168298" y="415985"/>
                </a:cubicBezTo>
                <a:cubicBezTo>
                  <a:pt x="198990" y="493243"/>
                  <a:pt x="184173" y="463610"/>
                  <a:pt x="184173" y="463610"/>
                </a:cubicBezTo>
                <a:cubicBezTo>
                  <a:pt x="186819" y="474723"/>
                  <a:pt x="206398" y="470489"/>
                  <a:pt x="184173" y="482660"/>
                </a:cubicBezTo>
                <a:cubicBezTo>
                  <a:pt x="161948" y="494831"/>
                  <a:pt x="49765" y="536106"/>
                  <a:pt x="50823" y="536635"/>
                </a:cubicBezTo>
                <a:cubicBezTo>
                  <a:pt x="51881" y="537164"/>
                  <a:pt x="168827" y="500652"/>
                  <a:pt x="190523" y="485835"/>
                </a:cubicBezTo>
                <a:cubicBezTo>
                  <a:pt x="212219" y="471018"/>
                  <a:pt x="209573" y="522347"/>
                  <a:pt x="180998" y="447735"/>
                </a:cubicBezTo>
                <a:cubicBezTo>
                  <a:pt x="152423" y="373123"/>
                  <a:pt x="2140" y="5352"/>
                  <a:pt x="23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456D55EB-0C4F-B938-56EF-6A44AE2C624C}"/>
              </a:ext>
            </a:extLst>
          </p:cNvPr>
          <p:cNvSpPr/>
          <p:nvPr/>
        </p:nvSpPr>
        <p:spPr>
          <a:xfrm>
            <a:off x="4181390" y="6248042"/>
            <a:ext cx="343078" cy="305159"/>
          </a:xfrm>
          <a:custGeom>
            <a:avLst/>
            <a:gdLst>
              <a:gd name="connsiteX0" fmla="*/ 85 w 343078"/>
              <a:gd name="connsiteY0" fmla="*/ 305158 h 305159"/>
              <a:gd name="connsiteX1" fmla="*/ 323935 w 343078"/>
              <a:gd name="connsiteY1" fmla="*/ 114658 h 305159"/>
              <a:gd name="connsiteX2" fmla="*/ 308060 w 343078"/>
              <a:gd name="connsiteY2" fmla="*/ 358 h 305159"/>
              <a:gd name="connsiteX3" fmla="*/ 330285 w 343078"/>
              <a:gd name="connsiteY3" fmla="*/ 79733 h 305159"/>
              <a:gd name="connsiteX4" fmla="*/ 292185 w 343078"/>
              <a:gd name="connsiteY4" fmla="*/ 111483 h 305159"/>
              <a:gd name="connsiteX5" fmla="*/ 85 w 343078"/>
              <a:gd name="connsiteY5" fmla="*/ 305158 h 3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078" h="305159">
                <a:moveTo>
                  <a:pt x="85" y="305158"/>
                </a:moveTo>
                <a:cubicBezTo>
                  <a:pt x="5377" y="305687"/>
                  <a:pt x="272606" y="165458"/>
                  <a:pt x="323935" y="114658"/>
                </a:cubicBezTo>
                <a:cubicBezTo>
                  <a:pt x="375264" y="63858"/>
                  <a:pt x="307002" y="6179"/>
                  <a:pt x="308060" y="358"/>
                </a:cubicBezTo>
                <a:cubicBezTo>
                  <a:pt x="309118" y="-5463"/>
                  <a:pt x="332931" y="61212"/>
                  <a:pt x="330285" y="79733"/>
                </a:cubicBezTo>
                <a:cubicBezTo>
                  <a:pt x="327639" y="98254"/>
                  <a:pt x="347747" y="76029"/>
                  <a:pt x="292185" y="111483"/>
                </a:cubicBezTo>
                <a:cubicBezTo>
                  <a:pt x="236623" y="146937"/>
                  <a:pt x="-5207" y="304629"/>
                  <a:pt x="85" y="305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4DF3754E-15D2-D0E5-C4CD-6511FDF6A9CD}"/>
              </a:ext>
            </a:extLst>
          </p:cNvPr>
          <p:cNvSpPr/>
          <p:nvPr/>
        </p:nvSpPr>
        <p:spPr>
          <a:xfrm>
            <a:off x="4102100" y="8931275"/>
            <a:ext cx="206433" cy="168359"/>
          </a:xfrm>
          <a:custGeom>
            <a:avLst/>
            <a:gdLst>
              <a:gd name="connsiteX0" fmla="*/ 0 w 206433"/>
              <a:gd name="connsiteY0" fmla="*/ 0 h 168359"/>
              <a:gd name="connsiteX1" fmla="*/ 82550 w 206433"/>
              <a:gd name="connsiteY1" fmla="*/ 127000 h 168359"/>
              <a:gd name="connsiteX2" fmla="*/ 206375 w 206433"/>
              <a:gd name="connsiteY2" fmla="*/ 168275 h 168359"/>
              <a:gd name="connsiteX3" fmla="*/ 98425 w 206433"/>
              <a:gd name="connsiteY3" fmla="*/ 136525 h 168359"/>
              <a:gd name="connsiteX4" fmla="*/ 66675 w 206433"/>
              <a:gd name="connsiteY4" fmla="*/ 95250 h 168359"/>
              <a:gd name="connsiteX5" fmla="*/ 0 w 206433"/>
              <a:gd name="connsiteY5" fmla="*/ 0 h 16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33" h="168359">
                <a:moveTo>
                  <a:pt x="0" y="0"/>
                </a:moveTo>
                <a:cubicBezTo>
                  <a:pt x="24077" y="49477"/>
                  <a:pt x="48154" y="98954"/>
                  <a:pt x="82550" y="127000"/>
                </a:cubicBezTo>
                <a:cubicBezTo>
                  <a:pt x="116946" y="155046"/>
                  <a:pt x="203729" y="166688"/>
                  <a:pt x="206375" y="168275"/>
                </a:cubicBezTo>
                <a:cubicBezTo>
                  <a:pt x="209021" y="169863"/>
                  <a:pt x="121708" y="148696"/>
                  <a:pt x="98425" y="136525"/>
                </a:cubicBezTo>
                <a:cubicBezTo>
                  <a:pt x="75142" y="124354"/>
                  <a:pt x="66675" y="95250"/>
                  <a:pt x="66675" y="952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3A3CF8D8-1E62-2428-7906-FBD39C965051}"/>
              </a:ext>
            </a:extLst>
          </p:cNvPr>
          <p:cNvSpPr/>
          <p:nvPr/>
        </p:nvSpPr>
        <p:spPr>
          <a:xfrm>
            <a:off x="4048125" y="9029700"/>
            <a:ext cx="355735" cy="136629"/>
          </a:xfrm>
          <a:custGeom>
            <a:avLst/>
            <a:gdLst>
              <a:gd name="connsiteX0" fmla="*/ 0 w 355735"/>
              <a:gd name="connsiteY0" fmla="*/ 0 h 136629"/>
              <a:gd name="connsiteX1" fmla="*/ 104775 w 355735"/>
              <a:gd name="connsiteY1" fmla="*/ 101600 h 136629"/>
              <a:gd name="connsiteX2" fmla="*/ 222250 w 355735"/>
              <a:gd name="connsiteY2" fmla="*/ 120650 h 136629"/>
              <a:gd name="connsiteX3" fmla="*/ 355600 w 355735"/>
              <a:gd name="connsiteY3" fmla="*/ 95250 h 136629"/>
              <a:gd name="connsiteX4" fmla="*/ 196850 w 355735"/>
              <a:gd name="connsiteY4" fmla="*/ 136525 h 136629"/>
              <a:gd name="connsiteX5" fmla="*/ 152400 w 355735"/>
              <a:gd name="connsiteY5" fmla="*/ 107950 h 136629"/>
              <a:gd name="connsiteX6" fmla="*/ 0 w 355735"/>
              <a:gd name="connsiteY6" fmla="*/ 0 h 13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735" h="136629">
                <a:moveTo>
                  <a:pt x="0" y="0"/>
                </a:moveTo>
                <a:cubicBezTo>
                  <a:pt x="33866" y="40746"/>
                  <a:pt x="67733" y="81492"/>
                  <a:pt x="104775" y="101600"/>
                </a:cubicBezTo>
                <a:cubicBezTo>
                  <a:pt x="141817" y="121708"/>
                  <a:pt x="180446" y="121708"/>
                  <a:pt x="222250" y="120650"/>
                </a:cubicBezTo>
                <a:cubicBezTo>
                  <a:pt x="264054" y="119592"/>
                  <a:pt x="359833" y="92604"/>
                  <a:pt x="355600" y="95250"/>
                </a:cubicBezTo>
                <a:cubicBezTo>
                  <a:pt x="351367" y="97896"/>
                  <a:pt x="230717" y="134408"/>
                  <a:pt x="196850" y="136525"/>
                </a:cubicBezTo>
                <a:cubicBezTo>
                  <a:pt x="162983" y="138642"/>
                  <a:pt x="152400" y="107950"/>
                  <a:pt x="152400" y="1079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43E9B3BB-D858-0B60-3898-67104B5DAC7B}"/>
              </a:ext>
            </a:extLst>
          </p:cNvPr>
          <p:cNvSpPr/>
          <p:nvPr/>
        </p:nvSpPr>
        <p:spPr>
          <a:xfrm>
            <a:off x="3901249" y="8975138"/>
            <a:ext cx="208471" cy="185114"/>
          </a:xfrm>
          <a:custGeom>
            <a:avLst/>
            <a:gdLst>
              <a:gd name="connsiteX0" fmla="*/ 826 w 208471"/>
              <a:gd name="connsiteY0" fmla="*/ 587 h 185114"/>
              <a:gd name="connsiteX1" fmla="*/ 92901 w 208471"/>
              <a:gd name="connsiteY1" fmla="*/ 64087 h 185114"/>
              <a:gd name="connsiteX2" fmla="*/ 207201 w 208471"/>
              <a:gd name="connsiteY2" fmla="*/ 184737 h 185114"/>
              <a:gd name="connsiteX3" fmla="*/ 146876 w 208471"/>
              <a:gd name="connsiteY3" fmla="*/ 99012 h 185114"/>
              <a:gd name="connsiteX4" fmla="*/ 826 w 208471"/>
              <a:gd name="connsiteY4" fmla="*/ 587 h 18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71" h="185114">
                <a:moveTo>
                  <a:pt x="826" y="587"/>
                </a:moveTo>
                <a:cubicBezTo>
                  <a:pt x="-8170" y="-5234"/>
                  <a:pt x="58505" y="33395"/>
                  <a:pt x="92901" y="64087"/>
                </a:cubicBezTo>
                <a:cubicBezTo>
                  <a:pt x="127297" y="94779"/>
                  <a:pt x="198205" y="178916"/>
                  <a:pt x="207201" y="184737"/>
                </a:cubicBezTo>
                <a:cubicBezTo>
                  <a:pt x="216197" y="190558"/>
                  <a:pt x="175451" y="127587"/>
                  <a:pt x="146876" y="99012"/>
                </a:cubicBezTo>
                <a:cubicBezTo>
                  <a:pt x="118301" y="70437"/>
                  <a:pt x="9822" y="6408"/>
                  <a:pt x="826" y="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0EFE8F51-2E32-51B7-F9A9-56E18042DFD3}"/>
              </a:ext>
            </a:extLst>
          </p:cNvPr>
          <p:cNvSpPr/>
          <p:nvPr/>
        </p:nvSpPr>
        <p:spPr>
          <a:xfrm>
            <a:off x="3701915" y="8991371"/>
            <a:ext cx="280170" cy="129963"/>
          </a:xfrm>
          <a:custGeom>
            <a:avLst/>
            <a:gdLst>
              <a:gd name="connsiteX0" fmla="*/ 135 w 280170"/>
              <a:gd name="connsiteY0" fmla="*/ 229 h 129963"/>
              <a:gd name="connsiteX1" fmla="*/ 114435 w 280170"/>
              <a:gd name="connsiteY1" fmla="*/ 92304 h 129963"/>
              <a:gd name="connsiteX2" fmla="*/ 279535 w 280170"/>
              <a:gd name="connsiteY2" fmla="*/ 127229 h 129963"/>
              <a:gd name="connsiteX3" fmla="*/ 168410 w 280170"/>
              <a:gd name="connsiteY3" fmla="*/ 120879 h 129963"/>
              <a:gd name="connsiteX4" fmla="*/ 92210 w 280170"/>
              <a:gd name="connsiteY4" fmla="*/ 66904 h 129963"/>
              <a:gd name="connsiteX5" fmla="*/ 135 w 280170"/>
              <a:gd name="connsiteY5" fmla="*/ 229 h 12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170" h="129963">
                <a:moveTo>
                  <a:pt x="135" y="229"/>
                </a:moveTo>
                <a:cubicBezTo>
                  <a:pt x="3839" y="4462"/>
                  <a:pt x="67868" y="71137"/>
                  <a:pt x="114435" y="92304"/>
                </a:cubicBezTo>
                <a:cubicBezTo>
                  <a:pt x="161002" y="113471"/>
                  <a:pt x="270539" y="122467"/>
                  <a:pt x="279535" y="127229"/>
                </a:cubicBezTo>
                <a:cubicBezTo>
                  <a:pt x="288531" y="131991"/>
                  <a:pt x="199631" y="130933"/>
                  <a:pt x="168410" y="120879"/>
                </a:cubicBezTo>
                <a:cubicBezTo>
                  <a:pt x="137189" y="110825"/>
                  <a:pt x="114435" y="82250"/>
                  <a:pt x="92210" y="66904"/>
                </a:cubicBezTo>
                <a:cubicBezTo>
                  <a:pt x="69985" y="51558"/>
                  <a:pt x="-3569" y="-4004"/>
                  <a:pt x="135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3F182FDB-6BCD-8566-CDD3-017C5AF0B406}"/>
              </a:ext>
            </a:extLst>
          </p:cNvPr>
          <p:cNvSpPr/>
          <p:nvPr/>
        </p:nvSpPr>
        <p:spPr>
          <a:xfrm>
            <a:off x="3536470" y="9324887"/>
            <a:ext cx="572158" cy="244639"/>
          </a:xfrm>
          <a:custGeom>
            <a:avLst/>
            <a:gdLst>
              <a:gd name="connsiteX0" fmla="*/ 571980 w 572158"/>
              <a:gd name="connsiteY0" fmla="*/ 88 h 244639"/>
              <a:gd name="connsiteX1" fmla="*/ 346555 w 572158"/>
              <a:gd name="connsiteY1" fmla="*/ 28663 h 244639"/>
              <a:gd name="connsiteX2" fmla="*/ 168755 w 572158"/>
              <a:gd name="connsiteY2" fmla="*/ 60413 h 244639"/>
              <a:gd name="connsiteX3" fmla="*/ 480 w 572158"/>
              <a:gd name="connsiteY3" fmla="*/ 244563 h 244639"/>
              <a:gd name="connsiteX4" fmla="*/ 124305 w 572158"/>
              <a:gd name="connsiteY4" fmla="*/ 82638 h 244639"/>
              <a:gd name="connsiteX5" fmla="*/ 308455 w 572158"/>
              <a:gd name="connsiteY5" fmla="*/ 38188 h 244639"/>
              <a:gd name="connsiteX6" fmla="*/ 571980 w 572158"/>
              <a:gd name="connsiteY6" fmla="*/ 88 h 24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158" h="244639">
                <a:moveTo>
                  <a:pt x="571980" y="88"/>
                </a:moveTo>
                <a:cubicBezTo>
                  <a:pt x="578330" y="-1500"/>
                  <a:pt x="413759" y="18609"/>
                  <a:pt x="346555" y="28663"/>
                </a:cubicBezTo>
                <a:cubicBezTo>
                  <a:pt x="279351" y="38717"/>
                  <a:pt x="226434" y="24430"/>
                  <a:pt x="168755" y="60413"/>
                </a:cubicBezTo>
                <a:cubicBezTo>
                  <a:pt x="111076" y="96396"/>
                  <a:pt x="7888" y="240859"/>
                  <a:pt x="480" y="244563"/>
                </a:cubicBezTo>
                <a:cubicBezTo>
                  <a:pt x="-6928" y="248267"/>
                  <a:pt x="72976" y="117034"/>
                  <a:pt x="124305" y="82638"/>
                </a:cubicBezTo>
                <a:cubicBezTo>
                  <a:pt x="175634" y="48242"/>
                  <a:pt x="237018" y="48242"/>
                  <a:pt x="308455" y="38188"/>
                </a:cubicBezTo>
                <a:lnTo>
                  <a:pt x="571980" y="88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6B3BEE7C-72A7-9FD9-0735-CE49D598C830}"/>
              </a:ext>
            </a:extLst>
          </p:cNvPr>
          <p:cNvSpPr/>
          <p:nvPr/>
        </p:nvSpPr>
        <p:spPr>
          <a:xfrm>
            <a:off x="3530494" y="9401362"/>
            <a:ext cx="467446" cy="652213"/>
          </a:xfrm>
          <a:custGeom>
            <a:avLst/>
            <a:gdLst>
              <a:gd name="connsiteX0" fmla="*/ 463656 w 467446"/>
              <a:gd name="connsiteY0" fmla="*/ 6163 h 652213"/>
              <a:gd name="connsiteX1" fmla="*/ 6456 w 467446"/>
              <a:gd name="connsiteY1" fmla="*/ 644338 h 652213"/>
              <a:gd name="connsiteX2" fmla="*/ 212831 w 467446"/>
              <a:gd name="connsiteY2" fmla="*/ 339538 h 652213"/>
              <a:gd name="connsiteX3" fmla="*/ 463656 w 467446"/>
              <a:gd name="connsiteY3" fmla="*/ 6163 h 65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446" h="652213">
                <a:moveTo>
                  <a:pt x="463656" y="6163"/>
                </a:moveTo>
                <a:cubicBezTo>
                  <a:pt x="429260" y="56963"/>
                  <a:pt x="48260" y="588776"/>
                  <a:pt x="6456" y="644338"/>
                </a:cubicBezTo>
                <a:cubicBezTo>
                  <a:pt x="-35348" y="699901"/>
                  <a:pt x="136631" y="446959"/>
                  <a:pt x="212831" y="339538"/>
                </a:cubicBezTo>
                <a:cubicBezTo>
                  <a:pt x="289031" y="232117"/>
                  <a:pt x="498052" y="-44637"/>
                  <a:pt x="463656" y="61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DA7F5768-0AF7-E177-3FFB-76D9EE07D85C}"/>
              </a:ext>
            </a:extLst>
          </p:cNvPr>
          <p:cNvSpPr/>
          <p:nvPr/>
        </p:nvSpPr>
        <p:spPr>
          <a:xfrm>
            <a:off x="3392188" y="9672872"/>
            <a:ext cx="626394" cy="1151704"/>
          </a:xfrm>
          <a:custGeom>
            <a:avLst/>
            <a:gdLst>
              <a:gd name="connsiteX0" fmla="*/ 621012 w 626394"/>
              <a:gd name="connsiteY0" fmla="*/ 10878 h 1151704"/>
              <a:gd name="connsiteX1" fmla="*/ 8237 w 626394"/>
              <a:gd name="connsiteY1" fmla="*/ 1138003 h 1151704"/>
              <a:gd name="connsiteX2" fmla="*/ 290812 w 626394"/>
              <a:gd name="connsiteY2" fmla="*/ 598253 h 1151704"/>
              <a:gd name="connsiteX3" fmla="*/ 621012 w 626394"/>
              <a:gd name="connsiteY3" fmla="*/ 10878 h 115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394" h="1151704">
                <a:moveTo>
                  <a:pt x="621012" y="10878"/>
                </a:moveTo>
                <a:cubicBezTo>
                  <a:pt x="573916" y="100836"/>
                  <a:pt x="63270" y="1040107"/>
                  <a:pt x="8237" y="1138003"/>
                </a:cubicBezTo>
                <a:cubicBezTo>
                  <a:pt x="-46796" y="1235899"/>
                  <a:pt x="188154" y="783461"/>
                  <a:pt x="290812" y="598253"/>
                </a:cubicBezTo>
                <a:cubicBezTo>
                  <a:pt x="393470" y="413045"/>
                  <a:pt x="668108" y="-79080"/>
                  <a:pt x="621012" y="1087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7B626A90-706A-1496-FE01-712432DF0F90}"/>
              </a:ext>
            </a:extLst>
          </p:cNvPr>
          <p:cNvSpPr/>
          <p:nvPr/>
        </p:nvSpPr>
        <p:spPr>
          <a:xfrm>
            <a:off x="2914024" y="10375363"/>
            <a:ext cx="431579" cy="922074"/>
          </a:xfrm>
          <a:custGeom>
            <a:avLst/>
            <a:gdLst>
              <a:gd name="connsiteX0" fmla="*/ 426076 w 431579"/>
              <a:gd name="connsiteY0" fmla="*/ 13237 h 922074"/>
              <a:gd name="connsiteX1" fmla="*/ 3801 w 431579"/>
              <a:gd name="connsiteY1" fmla="*/ 914937 h 922074"/>
              <a:gd name="connsiteX2" fmla="*/ 229226 w 431579"/>
              <a:gd name="connsiteY2" fmla="*/ 413287 h 922074"/>
              <a:gd name="connsiteX3" fmla="*/ 426076 w 431579"/>
              <a:gd name="connsiteY3" fmla="*/ 13237 h 92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579" h="922074">
                <a:moveTo>
                  <a:pt x="426076" y="13237"/>
                </a:moveTo>
                <a:cubicBezTo>
                  <a:pt x="388505" y="96845"/>
                  <a:pt x="36609" y="848262"/>
                  <a:pt x="3801" y="914937"/>
                </a:cubicBezTo>
                <a:cubicBezTo>
                  <a:pt x="-29007" y="981612"/>
                  <a:pt x="159376" y="563041"/>
                  <a:pt x="229226" y="413287"/>
                </a:cubicBezTo>
                <a:cubicBezTo>
                  <a:pt x="299076" y="263533"/>
                  <a:pt x="463647" y="-70371"/>
                  <a:pt x="426076" y="1323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60CAB5CF-FE98-3814-C59C-A110D9C8F905}"/>
              </a:ext>
            </a:extLst>
          </p:cNvPr>
          <p:cNvSpPr/>
          <p:nvPr/>
        </p:nvSpPr>
        <p:spPr>
          <a:xfrm>
            <a:off x="2310220" y="11244331"/>
            <a:ext cx="74279" cy="387119"/>
          </a:xfrm>
          <a:custGeom>
            <a:avLst/>
            <a:gdLst>
              <a:gd name="connsiteX0" fmla="*/ 1180 w 74279"/>
              <a:gd name="connsiteY0" fmla="*/ 1519 h 387119"/>
              <a:gd name="connsiteX1" fmla="*/ 10705 w 74279"/>
              <a:gd name="connsiteY1" fmla="*/ 147569 h 387119"/>
              <a:gd name="connsiteX2" fmla="*/ 74205 w 74279"/>
              <a:gd name="connsiteY2" fmla="*/ 385694 h 387119"/>
              <a:gd name="connsiteX3" fmla="*/ 23405 w 74279"/>
              <a:gd name="connsiteY3" fmla="*/ 236469 h 387119"/>
              <a:gd name="connsiteX4" fmla="*/ 1180 w 74279"/>
              <a:gd name="connsiteY4" fmla="*/ 1519 h 38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79" h="387119">
                <a:moveTo>
                  <a:pt x="1180" y="1519"/>
                </a:moveTo>
                <a:cubicBezTo>
                  <a:pt x="-937" y="-13298"/>
                  <a:pt x="-1466" y="83540"/>
                  <a:pt x="10705" y="147569"/>
                </a:cubicBezTo>
                <a:cubicBezTo>
                  <a:pt x="22876" y="211598"/>
                  <a:pt x="72088" y="370877"/>
                  <a:pt x="74205" y="385694"/>
                </a:cubicBezTo>
                <a:cubicBezTo>
                  <a:pt x="76322" y="400511"/>
                  <a:pt x="32930" y="296265"/>
                  <a:pt x="23405" y="236469"/>
                </a:cubicBezTo>
                <a:cubicBezTo>
                  <a:pt x="13880" y="176673"/>
                  <a:pt x="3297" y="16336"/>
                  <a:pt x="1180" y="1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701E7436-54FF-D157-4470-46FF07BFAA05}"/>
              </a:ext>
            </a:extLst>
          </p:cNvPr>
          <p:cNvSpPr/>
          <p:nvPr/>
        </p:nvSpPr>
        <p:spPr>
          <a:xfrm>
            <a:off x="1573961" y="5785735"/>
            <a:ext cx="153175" cy="1190771"/>
          </a:xfrm>
          <a:custGeom>
            <a:avLst/>
            <a:gdLst>
              <a:gd name="connsiteX0" fmla="*/ 150064 w 153175"/>
              <a:gd name="connsiteY0" fmla="*/ 30865 h 1190771"/>
              <a:gd name="connsiteX1" fmla="*/ 839 w 153175"/>
              <a:gd name="connsiteY1" fmla="*/ 1186565 h 1190771"/>
              <a:gd name="connsiteX2" fmla="*/ 92914 w 153175"/>
              <a:gd name="connsiteY2" fmla="*/ 405515 h 1190771"/>
              <a:gd name="connsiteX3" fmla="*/ 150064 w 153175"/>
              <a:gd name="connsiteY3" fmla="*/ 30865 h 119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175" h="1190771">
                <a:moveTo>
                  <a:pt x="150064" y="30865"/>
                </a:moveTo>
                <a:cubicBezTo>
                  <a:pt x="134718" y="161040"/>
                  <a:pt x="10364" y="1124123"/>
                  <a:pt x="839" y="1186565"/>
                </a:cubicBezTo>
                <a:cubicBezTo>
                  <a:pt x="-8686" y="1249007"/>
                  <a:pt x="65397" y="598661"/>
                  <a:pt x="92914" y="405515"/>
                </a:cubicBezTo>
                <a:cubicBezTo>
                  <a:pt x="120431" y="212369"/>
                  <a:pt x="165410" y="-99310"/>
                  <a:pt x="150064" y="30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6735D774-5AA3-3646-A7F2-E47A565A5F1A}"/>
              </a:ext>
            </a:extLst>
          </p:cNvPr>
          <p:cNvSpPr/>
          <p:nvPr/>
        </p:nvSpPr>
        <p:spPr>
          <a:xfrm>
            <a:off x="2860618" y="5456364"/>
            <a:ext cx="83902" cy="481459"/>
          </a:xfrm>
          <a:custGeom>
            <a:avLst/>
            <a:gdLst>
              <a:gd name="connsiteX0" fmla="*/ 57 w 83902"/>
              <a:gd name="connsiteY0" fmla="*/ 1461 h 481459"/>
              <a:gd name="connsiteX1" fmla="*/ 79432 w 83902"/>
              <a:gd name="connsiteY1" fmla="*/ 468186 h 481459"/>
              <a:gd name="connsiteX2" fmla="*/ 66732 w 83902"/>
              <a:gd name="connsiteY2" fmla="*/ 325311 h 481459"/>
              <a:gd name="connsiteX3" fmla="*/ 57 w 83902"/>
              <a:gd name="connsiteY3" fmla="*/ 1461 h 48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902" h="481459">
                <a:moveTo>
                  <a:pt x="57" y="1461"/>
                </a:moveTo>
                <a:cubicBezTo>
                  <a:pt x="2174" y="25274"/>
                  <a:pt x="68320" y="414211"/>
                  <a:pt x="79432" y="468186"/>
                </a:cubicBezTo>
                <a:cubicBezTo>
                  <a:pt x="90544" y="522161"/>
                  <a:pt x="78903" y="398865"/>
                  <a:pt x="66732" y="325311"/>
                </a:cubicBezTo>
                <a:cubicBezTo>
                  <a:pt x="54561" y="251757"/>
                  <a:pt x="-2060" y="-22352"/>
                  <a:pt x="57" y="1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29A81F43-3FCF-EDC4-5A7E-26BC71F59479}"/>
              </a:ext>
            </a:extLst>
          </p:cNvPr>
          <p:cNvSpPr/>
          <p:nvPr/>
        </p:nvSpPr>
        <p:spPr>
          <a:xfrm>
            <a:off x="2044650" y="6949584"/>
            <a:ext cx="550001" cy="962851"/>
          </a:xfrm>
          <a:custGeom>
            <a:avLst/>
            <a:gdLst>
              <a:gd name="connsiteX0" fmla="*/ 3225 w 550001"/>
              <a:gd name="connsiteY0" fmla="*/ 3666 h 962851"/>
              <a:gd name="connsiteX1" fmla="*/ 209600 w 550001"/>
              <a:gd name="connsiteY1" fmla="*/ 438641 h 962851"/>
              <a:gd name="connsiteX2" fmla="*/ 546150 w 550001"/>
              <a:gd name="connsiteY2" fmla="*/ 956166 h 962851"/>
              <a:gd name="connsiteX3" fmla="*/ 368350 w 550001"/>
              <a:gd name="connsiteY3" fmla="*/ 686291 h 962851"/>
              <a:gd name="connsiteX4" fmla="*/ 3225 w 550001"/>
              <a:gd name="connsiteY4" fmla="*/ 3666 h 96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001" h="962851">
                <a:moveTo>
                  <a:pt x="3225" y="3666"/>
                </a:moveTo>
                <a:cubicBezTo>
                  <a:pt x="-23233" y="-37609"/>
                  <a:pt x="119113" y="279891"/>
                  <a:pt x="209600" y="438641"/>
                </a:cubicBezTo>
                <a:cubicBezTo>
                  <a:pt x="300087" y="597391"/>
                  <a:pt x="519692" y="914891"/>
                  <a:pt x="546150" y="956166"/>
                </a:cubicBezTo>
                <a:cubicBezTo>
                  <a:pt x="572608" y="997441"/>
                  <a:pt x="457250" y="840278"/>
                  <a:pt x="368350" y="686291"/>
                </a:cubicBezTo>
                <a:cubicBezTo>
                  <a:pt x="279450" y="532304"/>
                  <a:pt x="29683" y="44941"/>
                  <a:pt x="3225" y="3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956F286F-6547-FA62-8D03-1B584BAB2822}"/>
              </a:ext>
            </a:extLst>
          </p:cNvPr>
          <p:cNvSpPr/>
          <p:nvPr/>
        </p:nvSpPr>
        <p:spPr>
          <a:xfrm>
            <a:off x="1089609" y="8254948"/>
            <a:ext cx="123295" cy="514441"/>
          </a:xfrm>
          <a:custGeom>
            <a:avLst/>
            <a:gdLst>
              <a:gd name="connsiteX0" fmla="*/ 43866 w 123295"/>
              <a:gd name="connsiteY0" fmla="*/ 52 h 514441"/>
              <a:gd name="connsiteX1" fmla="*/ 18466 w 123295"/>
              <a:gd name="connsiteY1" fmla="*/ 225477 h 514441"/>
              <a:gd name="connsiteX2" fmla="*/ 123241 w 123295"/>
              <a:gd name="connsiteY2" fmla="*/ 514402 h 514441"/>
              <a:gd name="connsiteX3" fmla="*/ 2591 w 123295"/>
              <a:gd name="connsiteY3" fmla="*/ 244527 h 514441"/>
              <a:gd name="connsiteX4" fmla="*/ 43866 w 123295"/>
              <a:gd name="connsiteY4" fmla="*/ 52 h 51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295" h="514441">
                <a:moveTo>
                  <a:pt x="43866" y="52"/>
                </a:moveTo>
                <a:cubicBezTo>
                  <a:pt x="46512" y="-3123"/>
                  <a:pt x="5237" y="139752"/>
                  <a:pt x="18466" y="225477"/>
                </a:cubicBezTo>
                <a:cubicBezTo>
                  <a:pt x="31695" y="311202"/>
                  <a:pt x="125887" y="511227"/>
                  <a:pt x="123241" y="514402"/>
                </a:cubicBezTo>
                <a:cubicBezTo>
                  <a:pt x="120595" y="517577"/>
                  <a:pt x="17408" y="328135"/>
                  <a:pt x="2591" y="244527"/>
                </a:cubicBezTo>
                <a:cubicBezTo>
                  <a:pt x="-12226" y="160919"/>
                  <a:pt x="41220" y="3227"/>
                  <a:pt x="43866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408E4B1F-C511-8743-A642-F19817A6F713}"/>
              </a:ext>
            </a:extLst>
          </p:cNvPr>
          <p:cNvSpPr/>
          <p:nvPr/>
        </p:nvSpPr>
        <p:spPr>
          <a:xfrm>
            <a:off x="936213" y="10831382"/>
            <a:ext cx="397507" cy="857418"/>
          </a:xfrm>
          <a:custGeom>
            <a:avLst/>
            <a:gdLst>
              <a:gd name="connsiteX0" fmla="*/ 397287 w 397507"/>
              <a:gd name="connsiteY0" fmla="*/ 1718 h 857418"/>
              <a:gd name="connsiteX1" fmla="*/ 140112 w 397507"/>
              <a:gd name="connsiteY1" fmla="*/ 493843 h 857418"/>
              <a:gd name="connsiteX2" fmla="*/ 412 w 397507"/>
              <a:gd name="connsiteY2" fmla="*/ 855793 h 857418"/>
              <a:gd name="connsiteX3" fmla="*/ 181387 w 397507"/>
              <a:gd name="connsiteY3" fmla="*/ 350968 h 857418"/>
              <a:gd name="connsiteX4" fmla="*/ 397287 w 397507"/>
              <a:gd name="connsiteY4" fmla="*/ 1718 h 85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507" h="857418">
                <a:moveTo>
                  <a:pt x="397287" y="1718"/>
                </a:moveTo>
                <a:cubicBezTo>
                  <a:pt x="390408" y="25530"/>
                  <a:pt x="206258" y="351497"/>
                  <a:pt x="140112" y="493843"/>
                </a:cubicBezTo>
                <a:cubicBezTo>
                  <a:pt x="73966" y="636189"/>
                  <a:pt x="-6467" y="879605"/>
                  <a:pt x="412" y="855793"/>
                </a:cubicBezTo>
                <a:cubicBezTo>
                  <a:pt x="7291" y="831981"/>
                  <a:pt x="114712" y="494901"/>
                  <a:pt x="181387" y="350968"/>
                </a:cubicBezTo>
                <a:cubicBezTo>
                  <a:pt x="248062" y="207035"/>
                  <a:pt x="404166" y="-22094"/>
                  <a:pt x="397287" y="1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5ED2F567-E97F-5376-42B3-1B5BD6702830}"/>
              </a:ext>
            </a:extLst>
          </p:cNvPr>
          <p:cNvSpPr/>
          <p:nvPr/>
        </p:nvSpPr>
        <p:spPr>
          <a:xfrm>
            <a:off x="1566337" y="10483458"/>
            <a:ext cx="383187" cy="769151"/>
          </a:xfrm>
          <a:custGeom>
            <a:avLst/>
            <a:gdLst>
              <a:gd name="connsiteX0" fmla="*/ 383113 w 383187"/>
              <a:gd name="connsiteY0" fmla="*/ 392 h 769151"/>
              <a:gd name="connsiteX1" fmla="*/ 122763 w 383187"/>
              <a:gd name="connsiteY1" fmla="*/ 489342 h 769151"/>
              <a:gd name="connsiteX2" fmla="*/ 65613 w 383187"/>
              <a:gd name="connsiteY2" fmla="*/ 632217 h 769151"/>
              <a:gd name="connsiteX3" fmla="*/ 2113 w 383187"/>
              <a:gd name="connsiteY3" fmla="*/ 762392 h 769151"/>
              <a:gd name="connsiteX4" fmla="*/ 148163 w 383187"/>
              <a:gd name="connsiteY4" fmla="*/ 413142 h 769151"/>
              <a:gd name="connsiteX5" fmla="*/ 383113 w 383187"/>
              <a:gd name="connsiteY5" fmla="*/ 392 h 76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187" h="769151">
                <a:moveTo>
                  <a:pt x="383113" y="392"/>
                </a:moveTo>
                <a:cubicBezTo>
                  <a:pt x="378880" y="13092"/>
                  <a:pt x="175680" y="384038"/>
                  <a:pt x="122763" y="489342"/>
                </a:cubicBezTo>
                <a:cubicBezTo>
                  <a:pt x="69846" y="594646"/>
                  <a:pt x="85721" y="586709"/>
                  <a:pt x="65613" y="632217"/>
                </a:cubicBezTo>
                <a:cubicBezTo>
                  <a:pt x="45505" y="677725"/>
                  <a:pt x="-11645" y="798904"/>
                  <a:pt x="2113" y="762392"/>
                </a:cubicBezTo>
                <a:cubicBezTo>
                  <a:pt x="15871" y="725880"/>
                  <a:pt x="85721" y="540142"/>
                  <a:pt x="148163" y="413142"/>
                </a:cubicBezTo>
                <a:cubicBezTo>
                  <a:pt x="210605" y="286142"/>
                  <a:pt x="387346" y="-12308"/>
                  <a:pt x="383113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E6ACF876-38BE-09BB-1E94-443AC68AB287}"/>
              </a:ext>
            </a:extLst>
          </p:cNvPr>
          <p:cNvSpPr/>
          <p:nvPr/>
        </p:nvSpPr>
        <p:spPr>
          <a:xfrm>
            <a:off x="1576476" y="11176139"/>
            <a:ext cx="106939" cy="564494"/>
          </a:xfrm>
          <a:custGeom>
            <a:avLst/>
            <a:gdLst>
              <a:gd name="connsiteX0" fmla="*/ 1499 w 106939"/>
              <a:gd name="connsiteY0" fmla="*/ 6211 h 564494"/>
              <a:gd name="connsiteX1" fmla="*/ 106274 w 106939"/>
              <a:gd name="connsiteY1" fmla="*/ 558661 h 564494"/>
              <a:gd name="connsiteX2" fmla="*/ 45949 w 106939"/>
              <a:gd name="connsiteY2" fmla="*/ 279261 h 564494"/>
              <a:gd name="connsiteX3" fmla="*/ 1499 w 106939"/>
              <a:gd name="connsiteY3" fmla="*/ 6211 h 56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39" h="564494">
                <a:moveTo>
                  <a:pt x="1499" y="6211"/>
                </a:moveTo>
                <a:cubicBezTo>
                  <a:pt x="11553" y="52778"/>
                  <a:pt x="98866" y="513153"/>
                  <a:pt x="106274" y="558661"/>
                </a:cubicBezTo>
                <a:cubicBezTo>
                  <a:pt x="113682" y="604169"/>
                  <a:pt x="57061" y="371336"/>
                  <a:pt x="45949" y="279261"/>
                </a:cubicBezTo>
                <a:cubicBezTo>
                  <a:pt x="34837" y="187186"/>
                  <a:pt x="-8555" y="-40356"/>
                  <a:pt x="1499" y="6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EA7873D4-9BC1-C4E4-21CF-FFAECCB5126C}"/>
              </a:ext>
            </a:extLst>
          </p:cNvPr>
          <p:cNvSpPr/>
          <p:nvPr/>
        </p:nvSpPr>
        <p:spPr>
          <a:xfrm>
            <a:off x="2238366" y="10720802"/>
            <a:ext cx="31759" cy="530920"/>
          </a:xfrm>
          <a:custGeom>
            <a:avLst/>
            <a:gdLst>
              <a:gd name="connsiteX0" fmla="*/ 9 w 31759"/>
              <a:gd name="connsiteY0" fmla="*/ 1173 h 530920"/>
              <a:gd name="connsiteX1" fmla="*/ 6359 w 31759"/>
              <a:gd name="connsiteY1" fmla="*/ 426623 h 530920"/>
              <a:gd name="connsiteX2" fmla="*/ 31759 w 31759"/>
              <a:gd name="connsiteY2" fmla="*/ 525048 h 530920"/>
              <a:gd name="connsiteX3" fmla="*/ 6359 w 31759"/>
              <a:gd name="connsiteY3" fmla="*/ 305973 h 530920"/>
              <a:gd name="connsiteX4" fmla="*/ 9 w 31759"/>
              <a:gd name="connsiteY4" fmla="*/ 1173 h 53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9" h="530920">
                <a:moveTo>
                  <a:pt x="9" y="1173"/>
                </a:moveTo>
                <a:cubicBezTo>
                  <a:pt x="9" y="21281"/>
                  <a:pt x="1067" y="339311"/>
                  <a:pt x="6359" y="426623"/>
                </a:cubicBezTo>
                <a:cubicBezTo>
                  <a:pt x="11651" y="513936"/>
                  <a:pt x="31759" y="545156"/>
                  <a:pt x="31759" y="525048"/>
                </a:cubicBezTo>
                <a:cubicBezTo>
                  <a:pt x="31759" y="504940"/>
                  <a:pt x="13238" y="386935"/>
                  <a:pt x="6359" y="305973"/>
                </a:cubicBezTo>
                <a:cubicBezTo>
                  <a:pt x="-520" y="225011"/>
                  <a:pt x="9" y="-18935"/>
                  <a:pt x="9" y="1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82D67D37-85DF-DA99-A38E-2E15131619C7}"/>
              </a:ext>
            </a:extLst>
          </p:cNvPr>
          <p:cNvSpPr/>
          <p:nvPr/>
        </p:nvSpPr>
        <p:spPr>
          <a:xfrm>
            <a:off x="2228810" y="10695466"/>
            <a:ext cx="12878" cy="428036"/>
          </a:xfrm>
          <a:custGeom>
            <a:avLst/>
            <a:gdLst>
              <a:gd name="connsiteX0" fmla="*/ 6390 w 12878"/>
              <a:gd name="connsiteY0" fmla="*/ 4284 h 428036"/>
              <a:gd name="connsiteX1" fmla="*/ 12740 w 12878"/>
              <a:gd name="connsiteY1" fmla="*/ 423384 h 428036"/>
              <a:gd name="connsiteX2" fmla="*/ 40 w 12878"/>
              <a:gd name="connsiteY2" fmla="*/ 217009 h 428036"/>
              <a:gd name="connsiteX3" fmla="*/ 6390 w 12878"/>
              <a:gd name="connsiteY3" fmla="*/ 4284 h 42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8" h="428036">
                <a:moveTo>
                  <a:pt x="6390" y="4284"/>
                </a:moveTo>
                <a:cubicBezTo>
                  <a:pt x="8507" y="38680"/>
                  <a:pt x="13798" y="387930"/>
                  <a:pt x="12740" y="423384"/>
                </a:cubicBezTo>
                <a:cubicBezTo>
                  <a:pt x="11682" y="458838"/>
                  <a:pt x="569" y="282096"/>
                  <a:pt x="40" y="217009"/>
                </a:cubicBezTo>
                <a:cubicBezTo>
                  <a:pt x="-489" y="151922"/>
                  <a:pt x="4273" y="-30112"/>
                  <a:pt x="6390" y="4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8F626E5B-7289-B67E-254B-6D3DA194C370}"/>
              </a:ext>
            </a:extLst>
          </p:cNvPr>
          <p:cNvSpPr/>
          <p:nvPr/>
        </p:nvSpPr>
        <p:spPr>
          <a:xfrm>
            <a:off x="2111272" y="11166471"/>
            <a:ext cx="184267" cy="162221"/>
          </a:xfrm>
          <a:custGeom>
            <a:avLst/>
            <a:gdLst>
              <a:gd name="connsiteX0" fmla="*/ 103 w 184267"/>
              <a:gd name="connsiteY0" fmla="*/ 161929 h 162221"/>
              <a:gd name="connsiteX1" fmla="*/ 101703 w 184267"/>
              <a:gd name="connsiteY1" fmla="*/ 82554 h 162221"/>
              <a:gd name="connsiteX2" fmla="*/ 108053 w 184267"/>
              <a:gd name="connsiteY2" fmla="*/ 31754 h 162221"/>
              <a:gd name="connsiteX3" fmla="*/ 184253 w 184267"/>
              <a:gd name="connsiteY3" fmla="*/ 53979 h 162221"/>
              <a:gd name="connsiteX4" fmla="*/ 114403 w 184267"/>
              <a:gd name="connsiteY4" fmla="*/ 4 h 162221"/>
              <a:gd name="connsiteX5" fmla="*/ 92178 w 184267"/>
              <a:gd name="connsiteY5" fmla="*/ 57154 h 162221"/>
              <a:gd name="connsiteX6" fmla="*/ 82653 w 184267"/>
              <a:gd name="connsiteY6" fmla="*/ 107954 h 162221"/>
              <a:gd name="connsiteX7" fmla="*/ 103 w 184267"/>
              <a:gd name="connsiteY7" fmla="*/ 161929 h 1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267" h="162221">
                <a:moveTo>
                  <a:pt x="103" y="161929"/>
                </a:moveTo>
                <a:cubicBezTo>
                  <a:pt x="3278" y="157696"/>
                  <a:pt x="83711" y="104250"/>
                  <a:pt x="101703" y="82554"/>
                </a:cubicBezTo>
                <a:cubicBezTo>
                  <a:pt x="119695" y="60858"/>
                  <a:pt x="94295" y="36516"/>
                  <a:pt x="108053" y="31754"/>
                </a:cubicBezTo>
                <a:cubicBezTo>
                  <a:pt x="121811" y="26992"/>
                  <a:pt x="183195" y="59270"/>
                  <a:pt x="184253" y="53979"/>
                </a:cubicBezTo>
                <a:cubicBezTo>
                  <a:pt x="185311" y="48688"/>
                  <a:pt x="129749" y="-525"/>
                  <a:pt x="114403" y="4"/>
                </a:cubicBezTo>
                <a:cubicBezTo>
                  <a:pt x="99057" y="533"/>
                  <a:pt x="97470" y="39162"/>
                  <a:pt x="92178" y="57154"/>
                </a:cubicBezTo>
                <a:cubicBezTo>
                  <a:pt x="86886" y="75146"/>
                  <a:pt x="97470" y="92608"/>
                  <a:pt x="82653" y="107954"/>
                </a:cubicBezTo>
                <a:cubicBezTo>
                  <a:pt x="67836" y="123300"/>
                  <a:pt x="-3072" y="166162"/>
                  <a:pt x="103" y="161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C6FDED6A-6D81-F233-B003-ED5B83E2E739}"/>
              </a:ext>
            </a:extLst>
          </p:cNvPr>
          <p:cNvSpPr/>
          <p:nvPr/>
        </p:nvSpPr>
        <p:spPr>
          <a:xfrm>
            <a:off x="2149380" y="10575463"/>
            <a:ext cx="73503" cy="737195"/>
          </a:xfrm>
          <a:custGeom>
            <a:avLst/>
            <a:gdLst>
              <a:gd name="connsiteX0" fmla="*/ 73120 w 73503"/>
              <a:gd name="connsiteY0" fmla="*/ 462 h 737195"/>
              <a:gd name="connsiteX1" fmla="*/ 57245 w 73503"/>
              <a:gd name="connsiteY1" fmla="*/ 308437 h 737195"/>
              <a:gd name="connsiteX2" fmla="*/ 54070 w 73503"/>
              <a:gd name="connsiteY2" fmla="*/ 410037 h 737195"/>
              <a:gd name="connsiteX3" fmla="*/ 35020 w 73503"/>
              <a:gd name="connsiteY3" fmla="*/ 502112 h 737195"/>
              <a:gd name="connsiteX4" fmla="*/ 12795 w 73503"/>
              <a:gd name="connsiteY4" fmla="*/ 578312 h 737195"/>
              <a:gd name="connsiteX5" fmla="*/ 95 w 73503"/>
              <a:gd name="connsiteY5" fmla="*/ 737062 h 737195"/>
              <a:gd name="connsiteX6" fmla="*/ 19145 w 73503"/>
              <a:gd name="connsiteY6" fmla="*/ 549737 h 737195"/>
              <a:gd name="connsiteX7" fmla="*/ 63595 w 73503"/>
              <a:gd name="connsiteY7" fmla="*/ 384637 h 737195"/>
              <a:gd name="connsiteX8" fmla="*/ 73120 w 73503"/>
              <a:gd name="connsiteY8" fmla="*/ 462 h 7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03" h="737195">
                <a:moveTo>
                  <a:pt x="73120" y="462"/>
                </a:moveTo>
                <a:cubicBezTo>
                  <a:pt x="72062" y="-12238"/>
                  <a:pt x="60420" y="240175"/>
                  <a:pt x="57245" y="308437"/>
                </a:cubicBezTo>
                <a:cubicBezTo>
                  <a:pt x="54070" y="376699"/>
                  <a:pt x="57774" y="377758"/>
                  <a:pt x="54070" y="410037"/>
                </a:cubicBezTo>
                <a:cubicBezTo>
                  <a:pt x="50366" y="442316"/>
                  <a:pt x="41899" y="474066"/>
                  <a:pt x="35020" y="502112"/>
                </a:cubicBezTo>
                <a:cubicBezTo>
                  <a:pt x="28141" y="530158"/>
                  <a:pt x="18616" y="539154"/>
                  <a:pt x="12795" y="578312"/>
                </a:cubicBezTo>
                <a:cubicBezTo>
                  <a:pt x="6974" y="617470"/>
                  <a:pt x="-963" y="741824"/>
                  <a:pt x="95" y="737062"/>
                </a:cubicBezTo>
                <a:cubicBezTo>
                  <a:pt x="1153" y="732300"/>
                  <a:pt x="8562" y="608474"/>
                  <a:pt x="19145" y="549737"/>
                </a:cubicBezTo>
                <a:cubicBezTo>
                  <a:pt x="29728" y="491000"/>
                  <a:pt x="53541" y="475654"/>
                  <a:pt x="63595" y="384637"/>
                </a:cubicBezTo>
                <a:cubicBezTo>
                  <a:pt x="73649" y="293620"/>
                  <a:pt x="74178" y="13162"/>
                  <a:pt x="73120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E9D6C6F1-D4A2-3BFD-7DAE-03FC48FB2663}"/>
              </a:ext>
            </a:extLst>
          </p:cNvPr>
          <p:cNvSpPr/>
          <p:nvPr/>
        </p:nvSpPr>
        <p:spPr>
          <a:xfrm>
            <a:off x="2111322" y="10474319"/>
            <a:ext cx="85682" cy="841510"/>
          </a:xfrm>
          <a:custGeom>
            <a:avLst/>
            <a:gdLst>
              <a:gd name="connsiteX0" fmla="*/ 53 w 85682"/>
              <a:gd name="connsiteY0" fmla="*/ 6 h 841510"/>
              <a:gd name="connsiteX1" fmla="*/ 69903 w 85682"/>
              <a:gd name="connsiteY1" fmla="*/ 193681 h 841510"/>
              <a:gd name="connsiteX2" fmla="*/ 66728 w 85682"/>
              <a:gd name="connsiteY2" fmla="*/ 415931 h 841510"/>
              <a:gd name="connsiteX3" fmla="*/ 73078 w 85682"/>
              <a:gd name="connsiteY3" fmla="*/ 549281 h 841510"/>
              <a:gd name="connsiteX4" fmla="*/ 9578 w 85682"/>
              <a:gd name="connsiteY4" fmla="*/ 669931 h 841510"/>
              <a:gd name="connsiteX5" fmla="*/ 6403 w 85682"/>
              <a:gd name="connsiteY5" fmla="*/ 841381 h 841510"/>
              <a:gd name="connsiteX6" fmla="*/ 28628 w 85682"/>
              <a:gd name="connsiteY6" fmla="*/ 641356 h 841510"/>
              <a:gd name="connsiteX7" fmla="*/ 69903 w 85682"/>
              <a:gd name="connsiteY7" fmla="*/ 431806 h 841510"/>
              <a:gd name="connsiteX8" fmla="*/ 82603 w 85682"/>
              <a:gd name="connsiteY8" fmla="*/ 200031 h 841510"/>
              <a:gd name="connsiteX9" fmla="*/ 53 w 85682"/>
              <a:gd name="connsiteY9" fmla="*/ 6 h 84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82" h="841510">
                <a:moveTo>
                  <a:pt x="53" y="6"/>
                </a:moveTo>
                <a:cubicBezTo>
                  <a:pt x="-2064" y="-1052"/>
                  <a:pt x="58791" y="124360"/>
                  <a:pt x="69903" y="193681"/>
                </a:cubicBezTo>
                <a:cubicBezTo>
                  <a:pt x="81015" y="263002"/>
                  <a:pt x="66199" y="356664"/>
                  <a:pt x="66728" y="415931"/>
                </a:cubicBezTo>
                <a:cubicBezTo>
                  <a:pt x="67257" y="475198"/>
                  <a:pt x="82603" y="506948"/>
                  <a:pt x="73078" y="549281"/>
                </a:cubicBezTo>
                <a:cubicBezTo>
                  <a:pt x="63553" y="591614"/>
                  <a:pt x="20690" y="621248"/>
                  <a:pt x="9578" y="669931"/>
                </a:cubicBezTo>
                <a:cubicBezTo>
                  <a:pt x="-1534" y="718614"/>
                  <a:pt x="3228" y="846143"/>
                  <a:pt x="6403" y="841381"/>
                </a:cubicBezTo>
                <a:cubicBezTo>
                  <a:pt x="9578" y="836619"/>
                  <a:pt x="18045" y="709619"/>
                  <a:pt x="28628" y="641356"/>
                </a:cubicBezTo>
                <a:cubicBezTo>
                  <a:pt x="39211" y="573094"/>
                  <a:pt x="60907" y="505360"/>
                  <a:pt x="69903" y="431806"/>
                </a:cubicBezTo>
                <a:cubicBezTo>
                  <a:pt x="78899" y="358252"/>
                  <a:pt x="91599" y="269881"/>
                  <a:pt x="82603" y="200031"/>
                </a:cubicBezTo>
                <a:cubicBezTo>
                  <a:pt x="73607" y="130181"/>
                  <a:pt x="2170" y="1064"/>
                  <a:pt x="5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B6E1956F-19A9-EDC0-E1E5-0A4BAB9F1F7D}"/>
              </a:ext>
            </a:extLst>
          </p:cNvPr>
          <p:cNvSpPr/>
          <p:nvPr/>
        </p:nvSpPr>
        <p:spPr>
          <a:xfrm>
            <a:off x="1903097" y="10728323"/>
            <a:ext cx="144830" cy="483833"/>
          </a:xfrm>
          <a:custGeom>
            <a:avLst/>
            <a:gdLst>
              <a:gd name="connsiteX0" fmla="*/ 144778 w 144830"/>
              <a:gd name="connsiteY0" fmla="*/ 2 h 483833"/>
              <a:gd name="connsiteX1" fmla="*/ 62228 w 144830"/>
              <a:gd name="connsiteY1" fmla="*/ 152402 h 483833"/>
              <a:gd name="connsiteX2" fmla="*/ 14603 w 144830"/>
              <a:gd name="connsiteY2" fmla="*/ 327027 h 483833"/>
              <a:gd name="connsiteX3" fmla="*/ 1903 w 144830"/>
              <a:gd name="connsiteY3" fmla="*/ 479427 h 483833"/>
              <a:gd name="connsiteX4" fmla="*/ 49528 w 144830"/>
              <a:gd name="connsiteY4" fmla="*/ 149227 h 483833"/>
              <a:gd name="connsiteX5" fmla="*/ 144778 w 144830"/>
              <a:gd name="connsiteY5" fmla="*/ 2 h 48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830" h="483833">
                <a:moveTo>
                  <a:pt x="144778" y="2"/>
                </a:moveTo>
                <a:cubicBezTo>
                  <a:pt x="146895" y="531"/>
                  <a:pt x="83924" y="97898"/>
                  <a:pt x="62228" y="152402"/>
                </a:cubicBezTo>
                <a:cubicBezTo>
                  <a:pt x="40532" y="206906"/>
                  <a:pt x="24657" y="272523"/>
                  <a:pt x="14603" y="327027"/>
                </a:cubicBezTo>
                <a:cubicBezTo>
                  <a:pt x="4549" y="381531"/>
                  <a:pt x="-3918" y="509060"/>
                  <a:pt x="1903" y="479427"/>
                </a:cubicBezTo>
                <a:cubicBezTo>
                  <a:pt x="7724" y="449794"/>
                  <a:pt x="26245" y="229131"/>
                  <a:pt x="49528" y="149227"/>
                </a:cubicBezTo>
                <a:cubicBezTo>
                  <a:pt x="72811" y="69323"/>
                  <a:pt x="142661" y="-527"/>
                  <a:pt x="14477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93233B90-5974-DF1F-1507-8AD2EF5869F2}"/>
              </a:ext>
            </a:extLst>
          </p:cNvPr>
          <p:cNvSpPr/>
          <p:nvPr/>
        </p:nvSpPr>
        <p:spPr>
          <a:xfrm>
            <a:off x="1838324" y="10902855"/>
            <a:ext cx="307659" cy="403649"/>
          </a:xfrm>
          <a:custGeom>
            <a:avLst/>
            <a:gdLst>
              <a:gd name="connsiteX0" fmla="*/ 1 w 307659"/>
              <a:gd name="connsiteY0" fmla="*/ 200120 h 403649"/>
              <a:gd name="connsiteX1" fmla="*/ 215901 w 307659"/>
              <a:gd name="connsiteY1" fmla="*/ 73120 h 403649"/>
              <a:gd name="connsiteX2" fmla="*/ 266701 w 307659"/>
              <a:gd name="connsiteY2" fmla="*/ 50895 h 403649"/>
              <a:gd name="connsiteX3" fmla="*/ 285751 w 307659"/>
              <a:gd name="connsiteY3" fmla="*/ 60420 h 403649"/>
              <a:gd name="connsiteX4" fmla="*/ 263526 w 307659"/>
              <a:gd name="connsiteY4" fmla="*/ 133445 h 403649"/>
              <a:gd name="connsiteX5" fmla="*/ 254001 w 307659"/>
              <a:gd name="connsiteY5" fmla="*/ 193770 h 403649"/>
              <a:gd name="connsiteX6" fmla="*/ 241301 w 307659"/>
              <a:gd name="connsiteY6" fmla="*/ 273145 h 403649"/>
              <a:gd name="connsiteX7" fmla="*/ 238126 w 307659"/>
              <a:gd name="connsiteY7" fmla="*/ 320770 h 403649"/>
              <a:gd name="connsiteX8" fmla="*/ 282576 w 307659"/>
              <a:gd name="connsiteY8" fmla="*/ 403320 h 403649"/>
              <a:gd name="connsiteX9" fmla="*/ 234951 w 307659"/>
              <a:gd name="connsiteY9" fmla="*/ 346170 h 403649"/>
              <a:gd name="connsiteX10" fmla="*/ 225426 w 307659"/>
              <a:gd name="connsiteY10" fmla="*/ 260445 h 403649"/>
              <a:gd name="connsiteX11" fmla="*/ 285751 w 307659"/>
              <a:gd name="connsiteY11" fmla="*/ 127095 h 403649"/>
              <a:gd name="connsiteX12" fmla="*/ 301626 w 307659"/>
              <a:gd name="connsiteY12" fmla="*/ 35020 h 403649"/>
              <a:gd name="connsiteX13" fmla="*/ 190501 w 307659"/>
              <a:gd name="connsiteY13" fmla="*/ 95 h 403649"/>
              <a:gd name="connsiteX14" fmla="*/ 241301 w 307659"/>
              <a:gd name="connsiteY14" fmla="*/ 25495 h 403649"/>
              <a:gd name="connsiteX15" fmla="*/ 219076 w 307659"/>
              <a:gd name="connsiteY15" fmla="*/ 50895 h 403649"/>
              <a:gd name="connsiteX16" fmla="*/ 1 w 307659"/>
              <a:gd name="connsiteY16" fmla="*/ 200120 h 4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7659" h="403649">
                <a:moveTo>
                  <a:pt x="1" y="200120"/>
                </a:moveTo>
                <a:cubicBezTo>
                  <a:pt x="-528" y="203824"/>
                  <a:pt x="171451" y="97991"/>
                  <a:pt x="215901" y="73120"/>
                </a:cubicBezTo>
                <a:cubicBezTo>
                  <a:pt x="260351" y="48249"/>
                  <a:pt x="255059" y="53012"/>
                  <a:pt x="266701" y="50895"/>
                </a:cubicBezTo>
                <a:cubicBezTo>
                  <a:pt x="278343" y="48778"/>
                  <a:pt x="286280" y="46662"/>
                  <a:pt x="285751" y="60420"/>
                </a:cubicBezTo>
                <a:cubicBezTo>
                  <a:pt x="285222" y="74178"/>
                  <a:pt x="268818" y="111220"/>
                  <a:pt x="263526" y="133445"/>
                </a:cubicBezTo>
                <a:cubicBezTo>
                  <a:pt x="258234" y="155670"/>
                  <a:pt x="257705" y="170487"/>
                  <a:pt x="254001" y="193770"/>
                </a:cubicBezTo>
                <a:cubicBezTo>
                  <a:pt x="250297" y="217053"/>
                  <a:pt x="243947" y="251978"/>
                  <a:pt x="241301" y="273145"/>
                </a:cubicBezTo>
                <a:cubicBezTo>
                  <a:pt x="238655" y="294312"/>
                  <a:pt x="231247" y="299074"/>
                  <a:pt x="238126" y="320770"/>
                </a:cubicBezTo>
                <a:cubicBezTo>
                  <a:pt x="245005" y="342466"/>
                  <a:pt x="283105" y="399087"/>
                  <a:pt x="282576" y="403320"/>
                </a:cubicBezTo>
                <a:cubicBezTo>
                  <a:pt x="282047" y="407553"/>
                  <a:pt x="244476" y="369983"/>
                  <a:pt x="234951" y="346170"/>
                </a:cubicBezTo>
                <a:cubicBezTo>
                  <a:pt x="225426" y="322358"/>
                  <a:pt x="216959" y="296958"/>
                  <a:pt x="225426" y="260445"/>
                </a:cubicBezTo>
                <a:cubicBezTo>
                  <a:pt x="233893" y="223933"/>
                  <a:pt x="273051" y="164666"/>
                  <a:pt x="285751" y="127095"/>
                </a:cubicBezTo>
                <a:cubicBezTo>
                  <a:pt x="298451" y="89524"/>
                  <a:pt x="317501" y="56187"/>
                  <a:pt x="301626" y="35020"/>
                </a:cubicBezTo>
                <a:cubicBezTo>
                  <a:pt x="285751" y="13853"/>
                  <a:pt x="200555" y="1682"/>
                  <a:pt x="190501" y="95"/>
                </a:cubicBezTo>
                <a:cubicBezTo>
                  <a:pt x="180447" y="-1492"/>
                  <a:pt x="236538" y="17028"/>
                  <a:pt x="241301" y="25495"/>
                </a:cubicBezTo>
                <a:cubicBezTo>
                  <a:pt x="246064" y="33962"/>
                  <a:pt x="262468" y="21791"/>
                  <a:pt x="219076" y="50895"/>
                </a:cubicBezTo>
                <a:cubicBezTo>
                  <a:pt x="175684" y="79999"/>
                  <a:pt x="530" y="196416"/>
                  <a:pt x="1" y="200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A6AF97DB-9BE6-25B8-D3E1-B534505B6838}"/>
              </a:ext>
            </a:extLst>
          </p:cNvPr>
          <p:cNvSpPr/>
          <p:nvPr/>
        </p:nvSpPr>
        <p:spPr>
          <a:xfrm>
            <a:off x="2073272" y="9861539"/>
            <a:ext cx="54056" cy="485798"/>
          </a:xfrm>
          <a:custGeom>
            <a:avLst/>
            <a:gdLst>
              <a:gd name="connsiteX0" fmla="*/ 53978 w 54056"/>
              <a:gd name="connsiteY0" fmla="*/ 11 h 485798"/>
              <a:gd name="connsiteX1" fmla="*/ 12703 w 54056"/>
              <a:gd name="connsiteY1" fmla="*/ 247661 h 485798"/>
              <a:gd name="connsiteX2" fmla="*/ 41278 w 54056"/>
              <a:gd name="connsiteY2" fmla="*/ 485786 h 485798"/>
              <a:gd name="connsiteX3" fmla="*/ 3 w 54056"/>
              <a:gd name="connsiteY3" fmla="*/ 257186 h 485798"/>
              <a:gd name="connsiteX4" fmla="*/ 53978 w 54056"/>
              <a:gd name="connsiteY4" fmla="*/ 11 h 48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6" h="485798">
                <a:moveTo>
                  <a:pt x="53978" y="11"/>
                </a:moveTo>
                <a:cubicBezTo>
                  <a:pt x="56095" y="-1577"/>
                  <a:pt x="14820" y="166699"/>
                  <a:pt x="12703" y="247661"/>
                </a:cubicBezTo>
                <a:cubicBezTo>
                  <a:pt x="10586" y="328623"/>
                  <a:pt x="43395" y="484198"/>
                  <a:pt x="41278" y="485786"/>
                </a:cubicBezTo>
                <a:cubicBezTo>
                  <a:pt x="39161" y="487374"/>
                  <a:pt x="532" y="339736"/>
                  <a:pt x="3" y="257186"/>
                </a:cubicBezTo>
                <a:cubicBezTo>
                  <a:pt x="-526" y="174636"/>
                  <a:pt x="51861" y="1599"/>
                  <a:pt x="5397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C9A269F9-EFC6-CD00-73ED-9BCEA20A59A0}"/>
              </a:ext>
            </a:extLst>
          </p:cNvPr>
          <p:cNvSpPr/>
          <p:nvPr/>
        </p:nvSpPr>
        <p:spPr>
          <a:xfrm>
            <a:off x="1949054" y="10269455"/>
            <a:ext cx="3924" cy="272125"/>
          </a:xfrm>
          <a:custGeom>
            <a:avLst/>
            <a:gdLst>
              <a:gd name="connsiteX0" fmla="*/ 396 w 3924"/>
              <a:gd name="connsiteY0" fmla="*/ 1670 h 272125"/>
              <a:gd name="connsiteX1" fmla="*/ 396 w 3924"/>
              <a:gd name="connsiteY1" fmla="*/ 160420 h 272125"/>
              <a:gd name="connsiteX2" fmla="*/ 3571 w 3924"/>
              <a:gd name="connsiteY2" fmla="*/ 268370 h 272125"/>
              <a:gd name="connsiteX3" fmla="*/ 396 w 3924"/>
              <a:gd name="connsiteY3" fmla="*/ 1670 h 27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" h="272125">
                <a:moveTo>
                  <a:pt x="396" y="1670"/>
                </a:moveTo>
                <a:cubicBezTo>
                  <a:pt x="-133" y="-16322"/>
                  <a:pt x="-133" y="115970"/>
                  <a:pt x="396" y="160420"/>
                </a:cubicBezTo>
                <a:cubicBezTo>
                  <a:pt x="925" y="204870"/>
                  <a:pt x="1984" y="291124"/>
                  <a:pt x="3571" y="268370"/>
                </a:cubicBezTo>
                <a:cubicBezTo>
                  <a:pt x="5158" y="245616"/>
                  <a:pt x="925" y="19662"/>
                  <a:pt x="396" y="1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F0660736-3AA8-1006-6D21-6F28C5739C80}"/>
              </a:ext>
            </a:extLst>
          </p:cNvPr>
          <p:cNvSpPr/>
          <p:nvPr/>
        </p:nvSpPr>
        <p:spPr>
          <a:xfrm>
            <a:off x="1844385" y="10450664"/>
            <a:ext cx="328824" cy="289445"/>
          </a:xfrm>
          <a:custGeom>
            <a:avLst/>
            <a:gdLst>
              <a:gd name="connsiteX0" fmla="*/ 290 w 328824"/>
              <a:gd name="connsiteY0" fmla="*/ 77636 h 289445"/>
              <a:gd name="connsiteX1" fmla="*/ 213015 w 328824"/>
              <a:gd name="connsiteY1" fmla="*/ 26836 h 289445"/>
              <a:gd name="connsiteX2" fmla="*/ 222540 w 328824"/>
              <a:gd name="connsiteY2" fmla="*/ 61761 h 289445"/>
              <a:gd name="connsiteX3" fmla="*/ 251115 w 328824"/>
              <a:gd name="connsiteY3" fmla="*/ 80811 h 289445"/>
              <a:gd name="connsiteX4" fmla="*/ 317790 w 328824"/>
              <a:gd name="connsiteY4" fmla="*/ 185586 h 289445"/>
              <a:gd name="connsiteX5" fmla="*/ 292390 w 328824"/>
              <a:gd name="connsiteY5" fmla="*/ 150661 h 289445"/>
              <a:gd name="connsiteX6" fmla="*/ 327315 w 328824"/>
              <a:gd name="connsiteY6" fmla="*/ 287186 h 289445"/>
              <a:gd name="connsiteX7" fmla="*/ 232065 w 328824"/>
              <a:gd name="connsiteY7" fmla="*/ 20486 h 289445"/>
              <a:gd name="connsiteX8" fmla="*/ 168565 w 328824"/>
              <a:gd name="connsiteY8" fmla="*/ 23661 h 289445"/>
              <a:gd name="connsiteX9" fmla="*/ 290 w 328824"/>
              <a:gd name="connsiteY9" fmla="*/ 77636 h 28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824" h="289445">
                <a:moveTo>
                  <a:pt x="290" y="77636"/>
                </a:moveTo>
                <a:cubicBezTo>
                  <a:pt x="7698" y="78165"/>
                  <a:pt x="175973" y="29482"/>
                  <a:pt x="213015" y="26836"/>
                </a:cubicBezTo>
                <a:cubicBezTo>
                  <a:pt x="250057" y="24190"/>
                  <a:pt x="216190" y="52765"/>
                  <a:pt x="222540" y="61761"/>
                </a:cubicBezTo>
                <a:cubicBezTo>
                  <a:pt x="228890" y="70757"/>
                  <a:pt x="235240" y="60173"/>
                  <a:pt x="251115" y="80811"/>
                </a:cubicBezTo>
                <a:cubicBezTo>
                  <a:pt x="266990" y="101449"/>
                  <a:pt x="310911" y="173944"/>
                  <a:pt x="317790" y="185586"/>
                </a:cubicBezTo>
                <a:cubicBezTo>
                  <a:pt x="324669" y="197228"/>
                  <a:pt x="290803" y="133728"/>
                  <a:pt x="292390" y="150661"/>
                </a:cubicBezTo>
                <a:cubicBezTo>
                  <a:pt x="293978" y="167594"/>
                  <a:pt x="337369" y="308882"/>
                  <a:pt x="327315" y="287186"/>
                </a:cubicBezTo>
                <a:cubicBezTo>
                  <a:pt x="317261" y="265490"/>
                  <a:pt x="258523" y="64407"/>
                  <a:pt x="232065" y="20486"/>
                </a:cubicBezTo>
                <a:cubicBezTo>
                  <a:pt x="205607" y="-23435"/>
                  <a:pt x="207723" y="15724"/>
                  <a:pt x="168565" y="23661"/>
                </a:cubicBezTo>
                <a:cubicBezTo>
                  <a:pt x="129407" y="31598"/>
                  <a:pt x="-7118" y="77107"/>
                  <a:pt x="290" y="77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68F51DD8-36C8-72E3-BD83-6CD59E71FC45}"/>
              </a:ext>
            </a:extLst>
          </p:cNvPr>
          <p:cNvSpPr/>
          <p:nvPr/>
        </p:nvSpPr>
        <p:spPr>
          <a:xfrm>
            <a:off x="1971675" y="10942217"/>
            <a:ext cx="53383" cy="736236"/>
          </a:xfrm>
          <a:custGeom>
            <a:avLst/>
            <a:gdLst>
              <a:gd name="connsiteX0" fmla="*/ 50800 w 53383"/>
              <a:gd name="connsiteY0" fmla="*/ 5183 h 736236"/>
              <a:gd name="connsiteX1" fmla="*/ 31750 w 53383"/>
              <a:gd name="connsiteY1" fmla="*/ 421108 h 736236"/>
              <a:gd name="connsiteX2" fmla="*/ 0 w 53383"/>
              <a:gd name="connsiteY2" fmla="*/ 735433 h 736236"/>
              <a:gd name="connsiteX3" fmla="*/ 31750 w 53383"/>
              <a:gd name="connsiteY3" fmla="*/ 329033 h 736236"/>
              <a:gd name="connsiteX4" fmla="*/ 50800 w 53383"/>
              <a:gd name="connsiteY4" fmla="*/ 195683 h 736236"/>
              <a:gd name="connsiteX5" fmla="*/ 50800 w 53383"/>
              <a:gd name="connsiteY5" fmla="*/ 5183 h 73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83" h="736236">
                <a:moveTo>
                  <a:pt x="50800" y="5183"/>
                </a:moveTo>
                <a:cubicBezTo>
                  <a:pt x="47625" y="42754"/>
                  <a:pt x="40217" y="299400"/>
                  <a:pt x="31750" y="421108"/>
                </a:cubicBezTo>
                <a:cubicBezTo>
                  <a:pt x="23283" y="542816"/>
                  <a:pt x="0" y="750779"/>
                  <a:pt x="0" y="735433"/>
                </a:cubicBezTo>
                <a:cubicBezTo>
                  <a:pt x="0" y="720087"/>
                  <a:pt x="23283" y="418991"/>
                  <a:pt x="31750" y="329033"/>
                </a:cubicBezTo>
                <a:cubicBezTo>
                  <a:pt x="40217" y="239075"/>
                  <a:pt x="47096" y="246483"/>
                  <a:pt x="50800" y="195683"/>
                </a:cubicBezTo>
                <a:cubicBezTo>
                  <a:pt x="54504" y="144883"/>
                  <a:pt x="53975" y="-32388"/>
                  <a:pt x="50800" y="5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910437F6-55AF-B226-0940-14047FCE5BFF}"/>
              </a:ext>
            </a:extLst>
          </p:cNvPr>
          <p:cNvSpPr/>
          <p:nvPr/>
        </p:nvSpPr>
        <p:spPr>
          <a:xfrm>
            <a:off x="1979887" y="11191298"/>
            <a:ext cx="55537" cy="553204"/>
          </a:xfrm>
          <a:custGeom>
            <a:avLst/>
            <a:gdLst>
              <a:gd name="connsiteX0" fmla="*/ 55288 w 55537"/>
              <a:gd name="connsiteY0" fmla="*/ 577 h 553204"/>
              <a:gd name="connsiteX1" fmla="*/ 1313 w 55537"/>
              <a:gd name="connsiteY1" fmla="*/ 527627 h 553204"/>
              <a:gd name="connsiteX2" fmla="*/ 20363 w 55537"/>
              <a:gd name="connsiteY2" fmla="*/ 426027 h 553204"/>
              <a:gd name="connsiteX3" fmla="*/ 55288 w 55537"/>
              <a:gd name="connsiteY3" fmla="*/ 577 h 55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37" h="553204">
                <a:moveTo>
                  <a:pt x="55288" y="577"/>
                </a:moveTo>
                <a:cubicBezTo>
                  <a:pt x="52113" y="17510"/>
                  <a:pt x="7134" y="456719"/>
                  <a:pt x="1313" y="527627"/>
                </a:cubicBezTo>
                <a:cubicBezTo>
                  <a:pt x="-4508" y="598535"/>
                  <a:pt x="10309" y="508048"/>
                  <a:pt x="20363" y="426027"/>
                </a:cubicBezTo>
                <a:cubicBezTo>
                  <a:pt x="30417" y="344006"/>
                  <a:pt x="58463" y="-16356"/>
                  <a:pt x="55288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5BBD0F5B-B754-23D3-6328-CCF2E5827322}"/>
              </a:ext>
            </a:extLst>
          </p:cNvPr>
          <p:cNvSpPr/>
          <p:nvPr/>
        </p:nvSpPr>
        <p:spPr>
          <a:xfrm>
            <a:off x="959536" y="11214321"/>
            <a:ext cx="469191" cy="428034"/>
          </a:xfrm>
          <a:custGeom>
            <a:avLst/>
            <a:gdLst>
              <a:gd name="connsiteX0" fmla="*/ 462864 w 469191"/>
              <a:gd name="connsiteY0" fmla="*/ 9304 h 428034"/>
              <a:gd name="connsiteX1" fmla="*/ 186639 w 469191"/>
              <a:gd name="connsiteY1" fmla="*/ 215679 h 428034"/>
              <a:gd name="connsiteX2" fmla="*/ 15189 w 469191"/>
              <a:gd name="connsiteY2" fmla="*/ 418879 h 428034"/>
              <a:gd name="connsiteX3" fmla="*/ 46939 w 469191"/>
              <a:gd name="connsiteY3" fmla="*/ 371254 h 428034"/>
              <a:gd name="connsiteX4" fmla="*/ 354914 w 469191"/>
              <a:gd name="connsiteY4" fmla="*/ 177579 h 428034"/>
              <a:gd name="connsiteX5" fmla="*/ 72339 w 469191"/>
              <a:gd name="connsiteY5" fmla="*/ 345854 h 428034"/>
              <a:gd name="connsiteX6" fmla="*/ 358089 w 469191"/>
              <a:gd name="connsiteY6" fmla="*/ 66454 h 428034"/>
              <a:gd name="connsiteX7" fmla="*/ 462864 w 469191"/>
              <a:gd name="connsiteY7" fmla="*/ 9304 h 4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191" h="428034">
                <a:moveTo>
                  <a:pt x="462864" y="9304"/>
                </a:moveTo>
                <a:cubicBezTo>
                  <a:pt x="434289" y="34175"/>
                  <a:pt x="261251" y="147417"/>
                  <a:pt x="186639" y="215679"/>
                </a:cubicBezTo>
                <a:cubicBezTo>
                  <a:pt x="112027" y="283941"/>
                  <a:pt x="38472" y="392950"/>
                  <a:pt x="15189" y="418879"/>
                </a:cubicBezTo>
                <a:cubicBezTo>
                  <a:pt x="-8094" y="444808"/>
                  <a:pt x="-9682" y="411471"/>
                  <a:pt x="46939" y="371254"/>
                </a:cubicBezTo>
                <a:cubicBezTo>
                  <a:pt x="103560" y="331037"/>
                  <a:pt x="350681" y="181812"/>
                  <a:pt x="354914" y="177579"/>
                </a:cubicBezTo>
                <a:cubicBezTo>
                  <a:pt x="359147" y="173346"/>
                  <a:pt x="71810" y="364375"/>
                  <a:pt x="72339" y="345854"/>
                </a:cubicBezTo>
                <a:cubicBezTo>
                  <a:pt x="72868" y="327333"/>
                  <a:pt x="298822" y="121487"/>
                  <a:pt x="358089" y="66454"/>
                </a:cubicBezTo>
                <a:cubicBezTo>
                  <a:pt x="417356" y="11421"/>
                  <a:pt x="491439" y="-15567"/>
                  <a:pt x="462864" y="9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654C917E-DB89-9F66-2265-4A7DA99524EF}"/>
              </a:ext>
            </a:extLst>
          </p:cNvPr>
          <p:cNvSpPr/>
          <p:nvPr/>
        </p:nvSpPr>
        <p:spPr>
          <a:xfrm>
            <a:off x="364877" y="8768450"/>
            <a:ext cx="534879" cy="1311230"/>
          </a:xfrm>
          <a:custGeom>
            <a:avLst/>
            <a:gdLst>
              <a:gd name="connsiteX0" fmla="*/ 248 w 534879"/>
              <a:gd name="connsiteY0" fmla="*/ 900 h 1311230"/>
              <a:gd name="connsiteX1" fmla="*/ 501898 w 534879"/>
              <a:gd name="connsiteY1" fmla="*/ 1239150 h 1311230"/>
              <a:gd name="connsiteX2" fmla="*/ 435223 w 534879"/>
              <a:gd name="connsiteY2" fmla="*/ 1042300 h 1311230"/>
              <a:gd name="connsiteX3" fmla="*/ 248 w 534879"/>
              <a:gd name="connsiteY3" fmla="*/ 900 h 131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879" h="1311230">
                <a:moveTo>
                  <a:pt x="248" y="900"/>
                </a:moveTo>
                <a:cubicBezTo>
                  <a:pt x="11361" y="33708"/>
                  <a:pt x="429402" y="1065583"/>
                  <a:pt x="501898" y="1239150"/>
                </a:cubicBezTo>
                <a:cubicBezTo>
                  <a:pt x="574394" y="1412717"/>
                  <a:pt x="516185" y="1243383"/>
                  <a:pt x="435223" y="1042300"/>
                </a:cubicBezTo>
                <a:cubicBezTo>
                  <a:pt x="354261" y="841217"/>
                  <a:pt x="-10865" y="-31908"/>
                  <a:pt x="248" y="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AA23C176-3C0C-FABE-EDE0-8EBC7D356E34}"/>
              </a:ext>
            </a:extLst>
          </p:cNvPr>
          <p:cNvSpPr/>
          <p:nvPr/>
        </p:nvSpPr>
        <p:spPr>
          <a:xfrm>
            <a:off x="949270" y="10131298"/>
            <a:ext cx="381059" cy="588225"/>
          </a:xfrm>
          <a:custGeom>
            <a:avLst/>
            <a:gdLst>
              <a:gd name="connsiteX0" fmla="*/ 55 w 381059"/>
              <a:gd name="connsiteY0" fmla="*/ 127 h 588225"/>
              <a:gd name="connsiteX1" fmla="*/ 158805 w 381059"/>
              <a:gd name="connsiteY1" fmla="*/ 400177 h 588225"/>
              <a:gd name="connsiteX2" fmla="*/ 165155 w 381059"/>
              <a:gd name="connsiteY2" fmla="*/ 539877 h 588225"/>
              <a:gd name="connsiteX3" fmla="*/ 127055 w 381059"/>
              <a:gd name="connsiteY3" fmla="*/ 587502 h 588225"/>
              <a:gd name="connsiteX4" fmla="*/ 146105 w 381059"/>
              <a:gd name="connsiteY4" fmla="*/ 558927 h 588225"/>
              <a:gd name="connsiteX5" fmla="*/ 381055 w 381059"/>
              <a:gd name="connsiteY5" fmla="*/ 438277 h 588225"/>
              <a:gd name="connsiteX6" fmla="*/ 152455 w 381059"/>
              <a:gd name="connsiteY6" fmla="*/ 539877 h 588225"/>
              <a:gd name="connsiteX7" fmla="*/ 174680 w 381059"/>
              <a:gd name="connsiteY7" fmla="*/ 470027 h 588225"/>
              <a:gd name="connsiteX8" fmla="*/ 177855 w 381059"/>
              <a:gd name="connsiteY8" fmla="*/ 444627 h 588225"/>
              <a:gd name="connsiteX9" fmla="*/ 55 w 381059"/>
              <a:gd name="connsiteY9" fmla="*/ 127 h 58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059" h="588225">
                <a:moveTo>
                  <a:pt x="55" y="127"/>
                </a:moveTo>
                <a:cubicBezTo>
                  <a:pt x="-3120" y="-7281"/>
                  <a:pt x="131288" y="310219"/>
                  <a:pt x="158805" y="400177"/>
                </a:cubicBezTo>
                <a:cubicBezTo>
                  <a:pt x="186322" y="490135"/>
                  <a:pt x="170447" y="508656"/>
                  <a:pt x="165155" y="539877"/>
                </a:cubicBezTo>
                <a:cubicBezTo>
                  <a:pt x="159863" y="571098"/>
                  <a:pt x="130230" y="584327"/>
                  <a:pt x="127055" y="587502"/>
                </a:cubicBezTo>
                <a:cubicBezTo>
                  <a:pt x="123880" y="590677"/>
                  <a:pt x="103772" y="583798"/>
                  <a:pt x="146105" y="558927"/>
                </a:cubicBezTo>
                <a:cubicBezTo>
                  <a:pt x="188438" y="534056"/>
                  <a:pt x="379997" y="441452"/>
                  <a:pt x="381055" y="438277"/>
                </a:cubicBezTo>
                <a:cubicBezTo>
                  <a:pt x="382113" y="435102"/>
                  <a:pt x="186851" y="534585"/>
                  <a:pt x="152455" y="539877"/>
                </a:cubicBezTo>
                <a:cubicBezTo>
                  <a:pt x="118059" y="545169"/>
                  <a:pt x="170447" y="485902"/>
                  <a:pt x="174680" y="470027"/>
                </a:cubicBezTo>
                <a:cubicBezTo>
                  <a:pt x="178913" y="454152"/>
                  <a:pt x="201667" y="518181"/>
                  <a:pt x="177855" y="444627"/>
                </a:cubicBezTo>
                <a:cubicBezTo>
                  <a:pt x="154043" y="371073"/>
                  <a:pt x="3230" y="7535"/>
                  <a:pt x="55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8295DB0B-B24C-85DE-1F3C-96F933F11CDB}"/>
              </a:ext>
            </a:extLst>
          </p:cNvPr>
          <p:cNvSpPr/>
          <p:nvPr/>
        </p:nvSpPr>
        <p:spPr>
          <a:xfrm>
            <a:off x="5003800" y="10750545"/>
            <a:ext cx="1061026" cy="67982"/>
          </a:xfrm>
          <a:custGeom>
            <a:avLst/>
            <a:gdLst>
              <a:gd name="connsiteX0" fmla="*/ 0 w 1061026"/>
              <a:gd name="connsiteY0" fmla="*/ 63505 h 67982"/>
              <a:gd name="connsiteX1" fmla="*/ 377825 w 1061026"/>
              <a:gd name="connsiteY1" fmla="*/ 66680 h 67982"/>
              <a:gd name="connsiteX2" fmla="*/ 720725 w 1061026"/>
              <a:gd name="connsiteY2" fmla="*/ 66680 h 67982"/>
              <a:gd name="connsiteX3" fmla="*/ 847725 w 1061026"/>
              <a:gd name="connsiteY3" fmla="*/ 50805 h 67982"/>
              <a:gd name="connsiteX4" fmla="*/ 1060450 w 1061026"/>
              <a:gd name="connsiteY4" fmla="*/ 5 h 67982"/>
              <a:gd name="connsiteX5" fmla="*/ 777875 w 1061026"/>
              <a:gd name="connsiteY5" fmla="*/ 53980 h 67982"/>
              <a:gd name="connsiteX6" fmla="*/ 311150 w 1061026"/>
              <a:gd name="connsiteY6" fmla="*/ 53980 h 67982"/>
              <a:gd name="connsiteX7" fmla="*/ 0 w 1061026"/>
              <a:gd name="connsiteY7" fmla="*/ 63505 h 6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1026" h="67982">
                <a:moveTo>
                  <a:pt x="0" y="63505"/>
                </a:moveTo>
                <a:cubicBezTo>
                  <a:pt x="11112" y="65622"/>
                  <a:pt x="377825" y="66680"/>
                  <a:pt x="377825" y="66680"/>
                </a:cubicBezTo>
                <a:cubicBezTo>
                  <a:pt x="497946" y="67209"/>
                  <a:pt x="642408" y="69326"/>
                  <a:pt x="720725" y="66680"/>
                </a:cubicBezTo>
                <a:cubicBezTo>
                  <a:pt x="799042" y="64034"/>
                  <a:pt x="791104" y="61917"/>
                  <a:pt x="847725" y="50805"/>
                </a:cubicBezTo>
                <a:cubicBezTo>
                  <a:pt x="904346" y="39693"/>
                  <a:pt x="1072092" y="-524"/>
                  <a:pt x="1060450" y="5"/>
                </a:cubicBezTo>
                <a:cubicBezTo>
                  <a:pt x="1048808" y="534"/>
                  <a:pt x="902758" y="44984"/>
                  <a:pt x="777875" y="53980"/>
                </a:cubicBezTo>
                <a:cubicBezTo>
                  <a:pt x="652992" y="62976"/>
                  <a:pt x="440796" y="49747"/>
                  <a:pt x="311150" y="53980"/>
                </a:cubicBezTo>
                <a:lnTo>
                  <a:pt x="0" y="63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A637FDBF-C70C-8F0B-A381-34D8FE4C5248}"/>
              </a:ext>
            </a:extLst>
          </p:cNvPr>
          <p:cNvSpPr/>
          <p:nvPr/>
        </p:nvSpPr>
        <p:spPr>
          <a:xfrm>
            <a:off x="5019675" y="10807616"/>
            <a:ext cx="1057290" cy="63584"/>
          </a:xfrm>
          <a:custGeom>
            <a:avLst/>
            <a:gdLst>
              <a:gd name="connsiteX0" fmla="*/ 0 w 1057290"/>
              <a:gd name="connsiteY0" fmla="*/ 57234 h 63584"/>
              <a:gd name="connsiteX1" fmla="*/ 733425 w 1057290"/>
              <a:gd name="connsiteY1" fmla="*/ 63584 h 63584"/>
              <a:gd name="connsiteX2" fmla="*/ 546100 w 1057290"/>
              <a:gd name="connsiteY2" fmla="*/ 57234 h 63584"/>
              <a:gd name="connsiteX3" fmla="*/ 822325 w 1057290"/>
              <a:gd name="connsiteY3" fmla="*/ 38184 h 63584"/>
              <a:gd name="connsiteX4" fmla="*/ 1057275 w 1057290"/>
              <a:gd name="connsiteY4" fmla="*/ 84 h 63584"/>
              <a:gd name="connsiteX5" fmla="*/ 831850 w 1057290"/>
              <a:gd name="connsiteY5" fmla="*/ 28659 h 63584"/>
              <a:gd name="connsiteX6" fmla="*/ 428625 w 1057290"/>
              <a:gd name="connsiteY6" fmla="*/ 54059 h 63584"/>
              <a:gd name="connsiteX7" fmla="*/ 342900 w 1057290"/>
              <a:gd name="connsiteY7" fmla="*/ 50884 h 63584"/>
              <a:gd name="connsiteX8" fmla="*/ 0 w 1057290"/>
              <a:gd name="connsiteY8" fmla="*/ 57234 h 6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290" h="63584">
                <a:moveTo>
                  <a:pt x="0" y="57234"/>
                </a:moveTo>
                <a:lnTo>
                  <a:pt x="733425" y="63584"/>
                </a:lnTo>
                <a:cubicBezTo>
                  <a:pt x="824442" y="63584"/>
                  <a:pt x="531283" y="61467"/>
                  <a:pt x="546100" y="57234"/>
                </a:cubicBezTo>
                <a:cubicBezTo>
                  <a:pt x="560917" y="53001"/>
                  <a:pt x="737129" y="47709"/>
                  <a:pt x="822325" y="38184"/>
                </a:cubicBezTo>
                <a:cubicBezTo>
                  <a:pt x="907521" y="28659"/>
                  <a:pt x="1055688" y="1671"/>
                  <a:pt x="1057275" y="84"/>
                </a:cubicBezTo>
                <a:cubicBezTo>
                  <a:pt x="1058862" y="-1503"/>
                  <a:pt x="936625" y="19663"/>
                  <a:pt x="831850" y="28659"/>
                </a:cubicBezTo>
                <a:cubicBezTo>
                  <a:pt x="727075" y="37655"/>
                  <a:pt x="510117" y="50355"/>
                  <a:pt x="428625" y="54059"/>
                </a:cubicBezTo>
                <a:lnTo>
                  <a:pt x="342900" y="50884"/>
                </a:lnTo>
                <a:lnTo>
                  <a:pt x="0" y="57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C16195B7-6CA6-2354-F49A-2D28FD281959}"/>
              </a:ext>
            </a:extLst>
          </p:cNvPr>
          <p:cNvSpPr/>
          <p:nvPr/>
        </p:nvSpPr>
        <p:spPr>
          <a:xfrm>
            <a:off x="4990908" y="10965565"/>
            <a:ext cx="1093657" cy="89437"/>
          </a:xfrm>
          <a:custGeom>
            <a:avLst/>
            <a:gdLst>
              <a:gd name="connsiteX0" fmla="*/ 192 w 1093657"/>
              <a:gd name="connsiteY0" fmla="*/ 54860 h 89437"/>
              <a:gd name="connsiteX1" fmla="*/ 762192 w 1093657"/>
              <a:gd name="connsiteY1" fmla="*/ 67560 h 89437"/>
              <a:gd name="connsiteX2" fmla="*/ 568517 w 1093657"/>
              <a:gd name="connsiteY2" fmla="*/ 86610 h 89437"/>
              <a:gd name="connsiteX3" fmla="*/ 1092392 w 1093657"/>
              <a:gd name="connsiteY3" fmla="*/ 885 h 89437"/>
              <a:gd name="connsiteX4" fmla="*/ 692342 w 1093657"/>
              <a:gd name="connsiteY4" fmla="*/ 42160 h 89437"/>
              <a:gd name="connsiteX5" fmla="*/ 192 w 1093657"/>
              <a:gd name="connsiteY5" fmla="*/ 54860 h 8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57" h="89437">
                <a:moveTo>
                  <a:pt x="192" y="54860"/>
                </a:moveTo>
                <a:cubicBezTo>
                  <a:pt x="11834" y="59093"/>
                  <a:pt x="667471" y="62268"/>
                  <a:pt x="762192" y="67560"/>
                </a:cubicBezTo>
                <a:cubicBezTo>
                  <a:pt x="856913" y="72852"/>
                  <a:pt x="513484" y="97722"/>
                  <a:pt x="568517" y="86610"/>
                </a:cubicBezTo>
                <a:cubicBezTo>
                  <a:pt x="623550" y="75498"/>
                  <a:pt x="1071755" y="8293"/>
                  <a:pt x="1092392" y="885"/>
                </a:cubicBezTo>
                <a:cubicBezTo>
                  <a:pt x="1113029" y="-6523"/>
                  <a:pt x="877021" y="34752"/>
                  <a:pt x="692342" y="42160"/>
                </a:cubicBezTo>
                <a:cubicBezTo>
                  <a:pt x="507663" y="49568"/>
                  <a:pt x="-11450" y="50627"/>
                  <a:pt x="192" y="54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8642053B-C069-2BB8-0E92-8B567BCBB5BA}"/>
              </a:ext>
            </a:extLst>
          </p:cNvPr>
          <p:cNvSpPr/>
          <p:nvPr/>
        </p:nvSpPr>
        <p:spPr>
          <a:xfrm>
            <a:off x="4965583" y="10839450"/>
            <a:ext cx="1093975" cy="73036"/>
          </a:xfrm>
          <a:custGeom>
            <a:avLst/>
            <a:gdLst>
              <a:gd name="connsiteX0" fmla="*/ 22342 w 1093975"/>
              <a:gd name="connsiteY0" fmla="*/ 73025 h 73036"/>
              <a:gd name="connsiteX1" fmla="*/ 755767 w 1093975"/>
              <a:gd name="connsiteY1" fmla="*/ 50800 h 73036"/>
              <a:gd name="connsiteX2" fmla="*/ 495417 w 1093975"/>
              <a:gd name="connsiteY2" fmla="*/ 63500 h 73036"/>
              <a:gd name="connsiteX3" fmla="*/ 930392 w 1093975"/>
              <a:gd name="connsiteY3" fmla="*/ 50800 h 73036"/>
              <a:gd name="connsiteX4" fmla="*/ 1089142 w 1093975"/>
              <a:gd name="connsiteY4" fmla="*/ 0 h 73036"/>
              <a:gd name="connsiteX5" fmla="*/ 771642 w 1093975"/>
              <a:gd name="connsiteY5" fmla="*/ 50800 h 73036"/>
              <a:gd name="connsiteX6" fmla="*/ 241417 w 1093975"/>
              <a:gd name="connsiteY6" fmla="*/ 53975 h 73036"/>
              <a:gd name="connsiteX7" fmla="*/ 22342 w 1093975"/>
              <a:gd name="connsiteY7" fmla="*/ 73025 h 7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3975" h="73036">
                <a:moveTo>
                  <a:pt x="22342" y="73025"/>
                </a:moveTo>
                <a:cubicBezTo>
                  <a:pt x="108067" y="72496"/>
                  <a:pt x="676921" y="52387"/>
                  <a:pt x="755767" y="50800"/>
                </a:cubicBezTo>
                <a:cubicBezTo>
                  <a:pt x="834613" y="49213"/>
                  <a:pt x="466313" y="63500"/>
                  <a:pt x="495417" y="63500"/>
                </a:cubicBezTo>
                <a:cubicBezTo>
                  <a:pt x="524521" y="63500"/>
                  <a:pt x="831438" y="61383"/>
                  <a:pt x="930392" y="50800"/>
                </a:cubicBezTo>
                <a:cubicBezTo>
                  <a:pt x="1029346" y="40217"/>
                  <a:pt x="1115600" y="0"/>
                  <a:pt x="1089142" y="0"/>
                </a:cubicBezTo>
                <a:cubicBezTo>
                  <a:pt x="1062684" y="0"/>
                  <a:pt x="912930" y="41804"/>
                  <a:pt x="771642" y="50800"/>
                </a:cubicBezTo>
                <a:cubicBezTo>
                  <a:pt x="630355" y="59796"/>
                  <a:pt x="366300" y="52387"/>
                  <a:pt x="241417" y="53975"/>
                </a:cubicBezTo>
                <a:cubicBezTo>
                  <a:pt x="116534" y="55562"/>
                  <a:pt x="-63383" y="73554"/>
                  <a:pt x="22342" y="73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CBD3A952-C6D9-2A63-241E-9B17F0B5AFFE}"/>
              </a:ext>
            </a:extLst>
          </p:cNvPr>
          <p:cNvSpPr/>
          <p:nvPr/>
        </p:nvSpPr>
        <p:spPr>
          <a:xfrm>
            <a:off x="5202876" y="10829339"/>
            <a:ext cx="74373" cy="297965"/>
          </a:xfrm>
          <a:custGeom>
            <a:avLst/>
            <a:gdLst>
              <a:gd name="connsiteX0" fmla="*/ 73974 w 74373"/>
              <a:gd name="connsiteY0" fmla="*/ 586 h 297965"/>
              <a:gd name="connsiteX1" fmla="*/ 29524 w 74373"/>
              <a:gd name="connsiteY1" fmla="*/ 105361 h 297965"/>
              <a:gd name="connsiteX2" fmla="*/ 13649 w 74373"/>
              <a:gd name="connsiteY2" fmla="*/ 229186 h 297965"/>
              <a:gd name="connsiteX3" fmla="*/ 19999 w 74373"/>
              <a:gd name="connsiteY3" fmla="*/ 295861 h 297965"/>
              <a:gd name="connsiteX4" fmla="*/ 949 w 74373"/>
              <a:gd name="connsiteY4" fmla="*/ 152986 h 297965"/>
              <a:gd name="connsiteX5" fmla="*/ 73974 w 74373"/>
              <a:gd name="connsiteY5" fmla="*/ 586 h 2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73" h="297965">
                <a:moveTo>
                  <a:pt x="73974" y="586"/>
                </a:moveTo>
                <a:cubicBezTo>
                  <a:pt x="78737" y="-7352"/>
                  <a:pt x="39578" y="67261"/>
                  <a:pt x="29524" y="105361"/>
                </a:cubicBezTo>
                <a:cubicBezTo>
                  <a:pt x="19470" y="143461"/>
                  <a:pt x="15237" y="197436"/>
                  <a:pt x="13649" y="229186"/>
                </a:cubicBezTo>
                <a:cubicBezTo>
                  <a:pt x="12061" y="260936"/>
                  <a:pt x="22116" y="308561"/>
                  <a:pt x="19999" y="295861"/>
                </a:cubicBezTo>
                <a:cubicBezTo>
                  <a:pt x="17882" y="283161"/>
                  <a:pt x="-4872" y="197436"/>
                  <a:pt x="949" y="152986"/>
                </a:cubicBezTo>
                <a:cubicBezTo>
                  <a:pt x="6770" y="108536"/>
                  <a:pt x="69211" y="8524"/>
                  <a:pt x="73974" y="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6BB5C809-F28D-4CA8-4A8C-022D67199A0E}"/>
              </a:ext>
            </a:extLst>
          </p:cNvPr>
          <p:cNvSpPr/>
          <p:nvPr/>
        </p:nvSpPr>
        <p:spPr>
          <a:xfrm>
            <a:off x="5270364" y="10825861"/>
            <a:ext cx="26091" cy="281192"/>
          </a:xfrm>
          <a:custGeom>
            <a:avLst/>
            <a:gdLst>
              <a:gd name="connsiteX0" fmla="*/ 25536 w 26091"/>
              <a:gd name="connsiteY0" fmla="*/ 889 h 281192"/>
              <a:gd name="connsiteX1" fmla="*/ 136 w 26091"/>
              <a:gd name="connsiteY1" fmla="*/ 273939 h 281192"/>
              <a:gd name="connsiteX2" fmla="*/ 16011 w 26091"/>
              <a:gd name="connsiteY2" fmla="*/ 188214 h 281192"/>
              <a:gd name="connsiteX3" fmla="*/ 25536 w 26091"/>
              <a:gd name="connsiteY3" fmla="*/ 889 h 28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1" h="281192">
                <a:moveTo>
                  <a:pt x="25536" y="889"/>
                </a:moveTo>
                <a:cubicBezTo>
                  <a:pt x="22890" y="15176"/>
                  <a:pt x="1723" y="242718"/>
                  <a:pt x="136" y="273939"/>
                </a:cubicBezTo>
                <a:cubicBezTo>
                  <a:pt x="-1451" y="305160"/>
                  <a:pt x="11248" y="227902"/>
                  <a:pt x="16011" y="188214"/>
                </a:cubicBezTo>
                <a:cubicBezTo>
                  <a:pt x="20773" y="148527"/>
                  <a:pt x="28182" y="-13398"/>
                  <a:pt x="25536" y="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689F9E95-45CC-099F-7042-C92436660E42}"/>
              </a:ext>
            </a:extLst>
          </p:cNvPr>
          <p:cNvSpPr/>
          <p:nvPr/>
        </p:nvSpPr>
        <p:spPr>
          <a:xfrm>
            <a:off x="5584660" y="10859858"/>
            <a:ext cx="19289" cy="240037"/>
          </a:xfrm>
          <a:custGeom>
            <a:avLst/>
            <a:gdLst>
              <a:gd name="connsiteX0" fmla="*/ 19215 w 19289"/>
              <a:gd name="connsiteY0" fmla="*/ 1817 h 240037"/>
              <a:gd name="connsiteX1" fmla="*/ 6515 w 19289"/>
              <a:gd name="connsiteY1" fmla="*/ 236767 h 240037"/>
              <a:gd name="connsiteX2" fmla="*/ 165 w 19289"/>
              <a:gd name="connsiteY2" fmla="*/ 131992 h 240037"/>
              <a:gd name="connsiteX3" fmla="*/ 19215 w 19289"/>
              <a:gd name="connsiteY3" fmla="*/ 1817 h 24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89" h="240037">
                <a:moveTo>
                  <a:pt x="19215" y="1817"/>
                </a:moveTo>
                <a:cubicBezTo>
                  <a:pt x="20273" y="19279"/>
                  <a:pt x="9690" y="215071"/>
                  <a:pt x="6515" y="236767"/>
                </a:cubicBezTo>
                <a:cubicBezTo>
                  <a:pt x="3340" y="258463"/>
                  <a:pt x="-893" y="166388"/>
                  <a:pt x="165" y="131992"/>
                </a:cubicBezTo>
                <a:cubicBezTo>
                  <a:pt x="1223" y="97596"/>
                  <a:pt x="18157" y="-15645"/>
                  <a:pt x="19215" y="1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218E44C5-8AD4-83BB-24AE-0DEE34BF0697}"/>
              </a:ext>
            </a:extLst>
          </p:cNvPr>
          <p:cNvSpPr/>
          <p:nvPr/>
        </p:nvSpPr>
        <p:spPr>
          <a:xfrm>
            <a:off x="5638058" y="10842500"/>
            <a:ext cx="26185" cy="285280"/>
          </a:xfrm>
          <a:custGeom>
            <a:avLst/>
            <a:gdLst>
              <a:gd name="connsiteX0" fmla="*/ 26142 w 26185"/>
              <a:gd name="connsiteY0" fmla="*/ 3300 h 285280"/>
              <a:gd name="connsiteX1" fmla="*/ 742 w 26185"/>
              <a:gd name="connsiteY1" fmla="*/ 282700 h 285280"/>
              <a:gd name="connsiteX2" fmla="*/ 7092 w 26185"/>
              <a:gd name="connsiteY2" fmla="*/ 136650 h 285280"/>
              <a:gd name="connsiteX3" fmla="*/ 26142 w 26185"/>
              <a:gd name="connsiteY3" fmla="*/ 3300 h 28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85" h="285280">
                <a:moveTo>
                  <a:pt x="26142" y="3300"/>
                </a:moveTo>
                <a:cubicBezTo>
                  <a:pt x="25084" y="27642"/>
                  <a:pt x="3917" y="260475"/>
                  <a:pt x="742" y="282700"/>
                </a:cubicBezTo>
                <a:cubicBezTo>
                  <a:pt x="-2433" y="304925"/>
                  <a:pt x="5505" y="177396"/>
                  <a:pt x="7092" y="136650"/>
                </a:cubicBezTo>
                <a:cubicBezTo>
                  <a:pt x="8679" y="95904"/>
                  <a:pt x="27200" y="-21042"/>
                  <a:pt x="26142" y="3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AA61080F-8BA6-765D-7844-1D87CFA9A915}"/>
              </a:ext>
            </a:extLst>
          </p:cNvPr>
          <p:cNvSpPr/>
          <p:nvPr/>
        </p:nvSpPr>
        <p:spPr>
          <a:xfrm>
            <a:off x="5172765" y="11085258"/>
            <a:ext cx="34243" cy="606826"/>
          </a:xfrm>
          <a:custGeom>
            <a:avLst/>
            <a:gdLst>
              <a:gd name="connsiteX0" fmla="*/ 34235 w 34243"/>
              <a:gd name="connsiteY0" fmla="*/ 17717 h 606826"/>
              <a:gd name="connsiteX1" fmla="*/ 2485 w 34243"/>
              <a:gd name="connsiteY1" fmla="*/ 605092 h 606826"/>
              <a:gd name="connsiteX2" fmla="*/ 5660 w 34243"/>
              <a:gd name="connsiteY2" fmla="*/ 192342 h 606826"/>
              <a:gd name="connsiteX3" fmla="*/ 34235 w 34243"/>
              <a:gd name="connsiteY3" fmla="*/ 17717 h 6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43" h="606826">
                <a:moveTo>
                  <a:pt x="34235" y="17717"/>
                </a:moveTo>
                <a:cubicBezTo>
                  <a:pt x="33706" y="86509"/>
                  <a:pt x="7247" y="575988"/>
                  <a:pt x="2485" y="605092"/>
                </a:cubicBezTo>
                <a:cubicBezTo>
                  <a:pt x="-2277" y="634196"/>
                  <a:pt x="368" y="288650"/>
                  <a:pt x="5660" y="192342"/>
                </a:cubicBezTo>
                <a:cubicBezTo>
                  <a:pt x="10952" y="96034"/>
                  <a:pt x="34764" y="-51075"/>
                  <a:pt x="34235" y="17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1FA6D530-08AB-453F-B3F2-45BE153D99D1}"/>
              </a:ext>
            </a:extLst>
          </p:cNvPr>
          <p:cNvSpPr/>
          <p:nvPr/>
        </p:nvSpPr>
        <p:spPr>
          <a:xfrm>
            <a:off x="5548603" y="11066229"/>
            <a:ext cx="39468" cy="608445"/>
          </a:xfrm>
          <a:custGeom>
            <a:avLst/>
            <a:gdLst>
              <a:gd name="connsiteX0" fmla="*/ 39397 w 39468"/>
              <a:gd name="connsiteY0" fmla="*/ 11346 h 608445"/>
              <a:gd name="connsiteX1" fmla="*/ 1297 w 39468"/>
              <a:gd name="connsiteY1" fmla="*/ 605071 h 608445"/>
              <a:gd name="connsiteX2" fmla="*/ 10822 w 39468"/>
              <a:gd name="connsiteY2" fmla="*/ 243121 h 608445"/>
              <a:gd name="connsiteX3" fmla="*/ 39397 w 39468"/>
              <a:gd name="connsiteY3" fmla="*/ 11346 h 60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68" h="608445">
                <a:moveTo>
                  <a:pt x="39397" y="11346"/>
                </a:moveTo>
                <a:cubicBezTo>
                  <a:pt x="37810" y="71671"/>
                  <a:pt x="6059" y="566442"/>
                  <a:pt x="1297" y="605071"/>
                </a:cubicBezTo>
                <a:cubicBezTo>
                  <a:pt x="-3465" y="643700"/>
                  <a:pt x="6059" y="339959"/>
                  <a:pt x="10822" y="243121"/>
                </a:cubicBezTo>
                <a:cubicBezTo>
                  <a:pt x="15585" y="146283"/>
                  <a:pt x="40984" y="-48979"/>
                  <a:pt x="39397" y="11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7A5CE540-1BB8-8C43-E23E-A8EDB204B7D4}"/>
              </a:ext>
            </a:extLst>
          </p:cNvPr>
          <p:cNvSpPr/>
          <p:nvPr/>
        </p:nvSpPr>
        <p:spPr>
          <a:xfrm>
            <a:off x="4442010" y="10524418"/>
            <a:ext cx="142805" cy="274566"/>
          </a:xfrm>
          <a:custGeom>
            <a:avLst/>
            <a:gdLst>
              <a:gd name="connsiteX0" fmla="*/ 104590 w 142805"/>
              <a:gd name="connsiteY0" fmla="*/ 3882 h 274566"/>
              <a:gd name="connsiteX1" fmla="*/ 25215 w 142805"/>
              <a:gd name="connsiteY1" fmla="*/ 64207 h 274566"/>
              <a:gd name="connsiteX2" fmla="*/ 12515 w 142805"/>
              <a:gd name="connsiteY2" fmla="*/ 108657 h 274566"/>
              <a:gd name="connsiteX3" fmla="*/ 18865 w 142805"/>
              <a:gd name="connsiteY3" fmla="*/ 172157 h 274566"/>
              <a:gd name="connsiteX4" fmla="*/ 41090 w 142805"/>
              <a:gd name="connsiteY4" fmla="*/ 207082 h 274566"/>
              <a:gd name="connsiteX5" fmla="*/ 142690 w 142805"/>
              <a:gd name="connsiteY5" fmla="*/ 273757 h 274566"/>
              <a:gd name="connsiteX6" fmla="*/ 60140 w 142805"/>
              <a:gd name="connsiteY6" fmla="*/ 238832 h 274566"/>
              <a:gd name="connsiteX7" fmla="*/ 6165 w 142805"/>
              <a:gd name="connsiteY7" fmla="*/ 162632 h 274566"/>
              <a:gd name="connsiteX8" fmla="*/ 6165 w 142805"/>
              <a:gd name="connsiteY8" fmla="*/ 89607 h 274566"/>
              <a:gd name="connsiteX9" fmla="*/ 50615 w 142805"/>
              <a:gd name="connsiteY9" fmla="*/ 16582 h 274566"/>
              <a:gd name="connsiteX10" fmla="*/ 104590 w 142805"/>
              <a:gd name="connsiteY10" fmla="*/ 3882 h 27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05" h="274566">
                <a:moveTo>
                  <a:pt x="104590" y="3882"/>
                </a:moveTo>
                <a:cubicBezTo>
                  <a:pt x="100357" y="11819"/>
                  <a:pt x="40561" y="46745"/>
                  <a:pt x="25215" y="64207"/>
                </a:cubicBezTo>
                <a:cubicBezTo>
                  <a:pt x="9869" y="81669"/>
                  <a:pt x="13573" y="90666"/>
                  <a:pt x="12515" y="108657"/>
                </a:cubicBezTo>
                <a:cubicBezTo>
                  <a:pt x="11457" y="126648"/>
                  <a:pt x="14102" y="155753"/>
                  <a:pt x="18865" y="172157"/>
                </a:cubicBezTo>
                <a:cubicBezTo>
                  <a:pt x="23628" y="188561"/>
                  <a:pt x="20452" y="190149"/>
                  <a:pt x="41090" y="207082"/>
                </a:cubicBezTo>
                <a:cubicBezTo>
                  <a:pt x="61727" y="224015"/>
                  <a:pt x="139515" y="268465"/>
                  <a:pt x="142690" y="273757"/>
                </a:cubicBezTo>
                <a:cubicBezTo>
                  <a:pt x="145865" y="279049"/>
                  <a:pt x="82894" y="257353"/>
                  <a:pt x="60140" y="238832"/>
                </a:cubicBezTo>
                <a:cubicBezTo>
                  <a:pt x="37386" y="220311"/>
                  <a:pt x="15161" y="187503"/>
                  <a:pt x="6165" y="162632"/>
                </a:cubicBezTo>
                <a:cubicBezTo>
                  <a:pt x="-2831" y="137761"/>
                  <a:pt x="-1243" y="113949"/>
                  <a:pt x="6165" y="89607"/>
                </a:cubicBezTo>
                <a:cubicBezTo>
                  <a:pt x="13573" y="65265"/>
                  <a:pt x="35798" y="32986"/>
                  <a:pt x="50615" y="16582"/>
                </a:cubicBezTo>
                <a:cubicBezTo>
                  <a:pt x="65432" y="178"/>
                  <a:pt x="108823" y="-4055"/>
                  <a:pt x="104590" y="3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38BCB1B3-3979-B0E4-F906-58A59885E33C}"/>
              </a:ext>
            </a:extLst>
          </p:cNvPr>
          <p:cNvSpPr/>
          <p:nvPr/>
        </p:nvSpPr>
        <p:spPr>
          <a:xfrm>
            <a:off x="4568788" y="10531425"/>
            <a:ext cx="129701" cy="257322"/>
          </a:xfrm>
          <a:custGeom>
            <a:avLst/>
            <a:gdLst>
              <a:gd name="connsiteX0" fmla="*/ 25437 w 129701"/>
              <a:gd name="connsiteY0" fmla="*/ 50 h 257322"/>
              <a:gd name="connsiteX1" fmla="*/ 117512 w 129701"/>
              <a:gd name="connsiteY1" fmla="*/ 60375 h 257322"/>
              <a:gd name="connsiteX2" fmla="*/ 117512 w 129701"/>
              <a:gd name="connsiteY2" fmla="*/ 149275 h 257322"/>
              <a:gd name="connsiteX3" fmla="*/ 104812 w 129701"/>
              <a:gd name="connsiteY3" fmla="*/ 190550 h 257322"/>
              <a:gd name="connsiteX4" fmla="*/ 37 w 129701"/>
              <a:gd name="connsiteY4" fmla="*/ 257225 h 257322"/>
              <a:gd name="connsiteX5" fmla="*/ 117512 w 129701"/>
              <a:gd name="connsiteY5" fmla="*/ 203250 h 257322"/>
              <a:gd name="connsiteX6" fmla="*/ 123862 w 129701"/>
              <a:gd name="connsiteY6" fmla="*/ 117525 h 257322"/>
              <a:gd name="connsiteX7" fmla="*/ 98462 w 129701"/>
              <a:gd name="connsiteY7" fmla="*/ 50850 h 257322"/>
              <a:gd name="connsiteX8" fmla="*/ 25437 w 129701"/>
              <a:gd name="connsiteY8" fmla="*/ 50 h 2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701" h="257322">
                <a:moveTo>
                  <a:pt x="25437" y="50"/>
                </a:moveTo>
                <a:cubicBezTo>
                  <a:pt x="28612" y="1637"/>
                  <a:pt x="102166" y="35504"/>
                  <a:pt x="117512" y="60375"/>
                </a:cubicBezTo>
                <a:cubicBezTo>
                  <a:pt x="132858" y="85246"/>
                  <a:pt x="119629" y="127579"/>
                  <a:pt x="117512" y="149275"/>
                </a:cubicBezTo>
                <a:cubicBezTo>
                  <a:pt x="115395" y="170971"/>
                  <a:pt x="124391" y="172558"/>
                  <a:pt x="104812" y="190550"/>
                </a:cubicBezTo>
                <a:cubicBezTo>
                  <a:pt x="85233" y="208542"/>
                  <a:pt x="-2080" y="255108"/>
                  <a:pt x="37" y="257225"/>
                </a:cubicBezTo>
                <a:cubicBezTo>
                  <a:pt x="2154" y="259342"/>
                  <a:pt x="96875" y="226533"/>
                  <a:pt x="117512" y="203250"/>
                </a:cubicBezTo>
                <a:cubicBezTo>
                  <a:pt x="138149" y="179967"/>
                  <a:pt x="127037" y="142925"/>
                  <a:pt x="123862" y="117525"/>
                </a:cubicBezTo>
                <a:cubicBezTo>
                  <a:pt x="120687" y="92125"/>
                  <a:pt x="111162" y="67254"/>
                  <a:pt x="98462" y="50850"/>
                </a:cubicBezTo>
                <a:cubicBezTo>
                  <a:pt x="85762" y="34446"/>
                  <a:pt x="22262" y="-1537"/>
                  <a:pt x="25437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D4AC42AF-188B-82D7-77C5-84F5E18BD0F0}"/>
              </a:ext>
            </a:extLst>
          </p:cNvPr>
          <p:cNvSpPr/>
          <p:nvPr/>
        </p:nvSpPr>
        <p:spPr>
          <a:xfrm>
            <a:off x="4581514" y="10515343"/>
            <a:ext cx="140905" cy="283256"/>
          </a:xfrm>
          <a:custGeom>
            <a:avLst/>
            <a:gdLst>
              <a:gd name="connsiteX0" fmla="*/ 22236 w 140905"/>
              <a:gd name="connsiteY0" fmla="*/ 257 h 283256"/>
              <a:gd name="connsiteX1" fmla="*/ 133361 w 140905"/>
              <a:gd name="connsiteY1" fmla="*/ 89157 h 283256"/>
              <a:gd name="connsiteX2" fmla="*/ 127011 w 140905"/>
              <a:gd name="connsiteY2" fmla="*/ 187582 h 283256"/>
              <a:gd name="connsiteX3" fmla="*/ 95261 w 140905"/>
              <a:gd name="connsiteY3" fmla="*/ 235207 h 283256"/>
              <a:gd name="connsiteX4" fmla="*/ 11 w 140905"/>
              <a:gd name="connsiteY4" fmla="*/ 282832 h 283256"/>
              <a:gd name="connsiteX5" fmla="*/ 101611 w 140905"/>
              <a:gd name="connsiteY5" fmla="*/ 206632 h 283256"/>
              <a:gd name="connsiteX6" fmla="*/ 123836 w 140905"/>
              <a:gd name="connsiteY6" fmla="*/ 117732 h 283256"/>
              <a:gd name="connsiteX7" fmla="*/ 22236 w 140905"/>
              <a:gd name="connsiteY7" fmla="*/ 257 h 28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05" h="283256">
                <a:moveTo>
                  <a:pt x="22236" y="257"/>
                </a:moveTo>
                <a:cubicBezTo>
                  <a:pt x="23823" y="-4505"/>
                  <a:pt x="115899" y="57936"/>
                  <a:pt x="133361" y="89157"/>
                </a:cubicBezTo>
                <a:cubicBezTo>
                  <a:pt x="150823" y="120378"/>
                  <a:pt x="133361" y="163240"/>
                  <a:pt x="127011" y="187582"/>
                </a:cubicBezTo>
                <a:cubicBezTo>
                  <a:pt x="120661" y="211924"/>
                  <a:pt x="116428" y="219332"/>
                  <a:pt x="95261" y="235207"/>
                </a:cubicBezTo>
                <a:cubicBezTo>
                  <a:pt x="74094" y="251082"/>
                  <a:pt x="-1047" y="287594"/>
                  <a:pt x="11" y="282832"/>
                </a:cubicBezTo>
                <a:cubicBezTo>
                  <a:pt x="1069" y="278070"/>
                  <a:pt x="80974" y="234149"/>
                  <a:pt x="101611" y="206632"/>
                </a:cubicBezTo>
                <a:cubicBezTo>
                  <a:pt x="122248" y="179115"/>
                  <a:pt x="132832" y="147895"/>
                  <a:pt x="123836" y="117732"/>
                </a:cubicBezTo>
                <a:cubicBezTo>
                  <a:pt x="114840" y="87570"/>
                  <a:pt x="20649" y="5019"/>
                  <a:pt x="22236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F730F392-2A6E-583B-6721-4B33846E6CDE}"/>
              </a:ext>
            </a:extLst>
          </p:cNvPr>
          <p:cNvSpPr/>
          <p:nvPr/>
        </p:nvSpPr>
        <p:spPr>
          <a:xfrm>
            <a:off x="4098917" y="9861232"/>
            <a:ext cx="371766" cy="1419804"/>
          </a:xfrm>
          <a:custGeom>
            <a:avLst/>
            <a:gdLst>
              <a:gd name="connsiteX0" fmla="*/ 8 w 371766"/>
              <a:gd name="connsiteY0" fmla="*/ 318 h 1419804"/>
              <a:gd name="connsiteX1" fmla="*/ 273058 w 371766"/>
              <a:gd name="connsiteY1" fmla="*/ 959168 h 1419804"/>
              <a:gd name="connsiteX2" fmla="*/ 371483 w 371766"/>
              <a:gd name="connsiteY2" fmla="*/ 1419543 h 1419804"/>
              <a:gd name="connsiteX3" fmla="*/ 301633 w 371766"/>
              <a:gd name="connsiteY3" fmla="*/ 1022668 h 1419804"/>
              <a:gd name="connsiteX4" fmla="*/ 263533 w 371766"/>
              <a:gd name="connsiteY4" fmla="*/ 854393 h 1419804"/>
              <a:gd name="connsiteX5" fmla="*/ 8 w 371766"/>
              <a:gd name="connsiteY5" fmla="*/ 318 h 141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766" h="1419804">
                <a:moveTo>
                  <a:pt x="8" y="318"/>
                </a:moveTo>
                <a:cubicBezTo>
                  <a:pt x="1595" y="17780"/>
                  <a:pt x="211146" y="722631"/>
                  <a:pt x="273058" y="959168"/>
                </a:cubicBezTo>
                <a:cubicBezTo>
                  <a:pt x="334971" y="1195706"/>
                  <a:pt x="366721" y="1408960"/>
                  <a:pt x="371483" y="1419543"/>
                </a:cubicBezTo>
                <a:cubicBezTo>
                  <a:pt x="376246" y="1430126"/>
                  <a:pt x="319625" y="1116860"/>
                  <a:pt x="301633" y="1022668"/>
                </a:cubicBezTo>
                <a:cubicBezTo>
                  <a:pt x="283641" y="928476"/>
                  <a:pt x="309570" y="1020022"/>
                  <a:pt x="263533" y="854393"/>
                </a:cubicBezTo>
                <a:cubicBezTo>
                  <a:pt x="217496" y="688764"/>
                  <a:pt x="-1579" y="-17144"/>
                  <a:pt x="8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242386F3-BED3-EBEF-92D9-6B4C029CD10E}"/>
              </a:ext>
            </a:extLst>
          </p:cNvPr>
          <p:cNvSpPr/>
          <p:nvPr/>
        </p:nvSpPr>
        <p:spPr>
          <a:xfrm>
            <a:off x="4455891" y="11146535"/>
            <a:ext cx="122468" cy="560308"/>
          </a:xfrm>
          <a:custGeom>
            <a:avLst/>
            <a:gdLst>
              <a:gd name="connsiteX0" fmla="*/ 11334 w 122468"/>
              <a:gd name="connsiteY0" fmla="*/ 26290 h 560308"/>
              <a:gd name="connsiteX1" fmla="*/ 122459 w 122468"/>
              <a:gd name="connsiteY1" fmla="*/ 559690 h 560308"/>
              <a:gd name="connsiteX2" fmla="*/ 17684 w 122468"/>
              <a:gd name="connsiteY2" fmla="*/ 131065 h 560308"/>
              <a:gd name="connsiteX3" fmla="*/ 11334 w 122468"/>
              <a:gd name="connsiteY3" fmla="*/ 26290 h 56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68" h="560308">
                <a:moveTo>
                  <a:pt x="11334" y="26290"/>
                </a:moveTo>
                <a:cubicBezTo>
                  <a:pt x="28796" y="97727"/>
                  <a:pt x="121401" y="542228"/>
                  <a:pt x="122459" y="559690"/>
                </a:cubicBezTo>
                <a:cubicBezTo>
                  <a:pt x="123517" y="577152"/>
                  <a:pt x="38321" y="219965"/>
                  <a:pt x="17684" y="131065"/>
                </a:cubicBezTo>
                <a:cubicBezTo>
                  <a:pt x="-2953" y="42165"/>
                  <a:pt x="-6128" y="-45147"/>
                  <a:pt x="11334" y="26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3F8F37C5-90D1-4F73-313F-BB397B503AD6}"/>
              </a:ext>
            </a:extLst>
          </p:cNvPr>
          <p:cNvSpPr/>
          <p:nvPr/>
        </p:nvSpPr>
        <p:spPr>
          <a:xfrm>
            <a:off x="3692525" y="10896600"/>
            <a:ext cx="435038" cy="800370"/>
          </a:xfrm>
          <a:custGeom>
            <a:avLst/>
            <a:gdLst>
              <a:gd name="connsiteX0" fmla="*/ 0 w 435038"/>
              <a:gd name="connsiteY0" fmla="*/ 0 h 800370"/>
              <a:gd name="connsiteX1" fmla="*/ 361950 w 435038"/>
              <a:gd name="connsiteY1" fmla="*/ 615950 h 800370"/>
              <a:gd name="connsiteX2" fmla="*/ 434975 w 435038"/>
              <a:gd name="connsiteY2" fmla="*/ 800100 h 800370"/>
              <a:gd name="connsiteX3" fmla="*/ 358775 w 435038"/>
              <a:gd name="connsiteY3" fmla="*/ 660400 h 800370"/>
              <a:gd name="connsiteX4" fmla="*/ 0 w 435038"/>
              <a:gd name="connsiteY4" fmla="*/ 0 h 80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38" h="800370">
                <a:moveTo>
                  <a:pt x="0" y="0"/>
                </a:moveTo>
                <a:cubicBezTo>
                  <a:pt x="144727" y="241300"/>
                  <a:pt x="289454" y="482600"/>
                  <a:pt x="361950" y="615950"/>
                </a:cubicBezTo>
                <a:cubicBezTo>
                  <a:pt x="434446" y="749300"/>
                  <a:pt x="435504" y="792692"/>
                  <a:pt x="434975" y="800100"/>
                </a:cubicBezTo>
                <a:cubicBezTo>
                  <a:pt x="434446" y="807508"/>
                  <a:pt x="358775" y="660400"/>
                  <a:pt x="358775" y="6604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67C08FDF-E7AB-4344-7FB4-A1EF7B4B2EA0}"/>
              </a:ext>
            </a:extLst>
          </p:cNvPr>
          <p:cNvSpPr/>
          <p:nvPr/>
        </p:nvSpPr>
        <p:spPr>
          <a:xfrm>
            <a:off x="4274899" y="10530886"/>
            <a:ext cx="182802" cy="1150461"/>
          </a:xfrm>
          <a:custGeom>
            <a:avLst/>
            <a:gdLst>
              <a:gd name="connsiteX0" fmla="*/ 5001 w 182802"/>
              <a:gd name="connsiteY0" fmla="*/ 589 h 1150461"/>
              <a:gd name="connsiteX1" fmla="*/ 17701 w 182802"/>
              <a:gd name="connsiteY1" fmla="*/ 505414 h 1150461"/>
              <a:gd name="connsiteX2" fmla="*/ 182801 w 182802"/>
              <a:gd name="connsiteY2" fmla="*/ 1149939 h 1150461"/>
              <a:gd name="connsiteX3" fmla="*/ 20876 w 182802"/>
              <a:gd name="connsiteY3" fmla="*/ 603839 h 1150461"/>
              <a:gd name="connsiteX4" fmla="*/ 5001 w 182802"/>
              <a:gd name="connsiteY4" fmla="*/ 589 h 115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02" h="1150461">
                <a:moveTo>
                  <a:pt x="5001" y="589"/>
                </a:moveTo>
                <a:cubicBezTo>
                  <a:pt x="4472" y="-15815"/>
                  <a:pt x="-11932" y="313856"/>
                  <a:pt x="17701" y="505414"/>
                </a:cubicBezTo>
                <a:cubicBezTo>
                  <a:pt x="47334" y="696972"/>
                  <a:pt x="182272" y="1133535"/>
                  <a:pt x="182801" y="1149939"/>
                </a:cubicBezTo>
                <a:cubicBezTo>
                  <a:pt x="183330" y="1166343"/>
                  <a:pt x="48922" y="792751"/>
                  <a:pt x="20876" y="603839"/>
                </a:cubicBezTo>
                <a:cubicBezTo>
                  <a:pt x="-7170" y="414927"/>
                  <a:pt x="5530" y="16993"/>
                  <a:pt x="5001" y="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F8F135F6-F342-D9F5-AB18-92F8B4D5B3A7}"/>
              </a:ext>
            </a:extLst>
          </p:cNvPr>
          <p:cNvSpPr/>
          <p:nvPr/>
        </p:nvSpPr>
        <p:spPr>
          <a:xfrm>
            <a:off x="4091601" y="9946651"/>
            <a:ext cx="133042" cy="522628"/>
          </a:xfrm>
          <a:custGeom>
            <a:avLst/>
            <a:gdLst>
              <a:gd name="connsiteX0" fmla="*/ 974 w 133042"/>
              <a:gd name="connsiteY0" fmla="*/ 6974 h 522628"/>
              <a:gd name="connsiteX1" fmla="*/ 131149 w 133042"/>
              <a:gd name="connsiteY1" fmla="*/ 518149 h 522628"/>
              <a:gd name="connsiteX2" fmla="*/ 73999 w 133042"/>
              <a:gd name="connsiteY2" fmla="*/ 241924 h 522628"/>
              <a:gd name="connsiteX3" fmla="*/ 974 w 133042"/>
              <a:gd name="connsiteY3" fmla="*/ 6974 h 52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42" h="522628">
                <a:moveTo>
                  <a:pt x="974" y="6974"/>
                </a:moveTo>
                <a:cubicBezTo>
                  <a:pt x="10499" y="53012"/>
                  <a:pt x="118978" y="478991"/>
                  <a:pt x="131149" y="518149"/>
                </a:cubicBezTo>
                <a:cubicBezTo>
                  <a:pt x="143320" y="557307"/>
                  <a:pt x="93578" y="329236"/>
                  <a:pt x="73999" y="241924"/>
                </a:cubicBezTo>
                <a:cubicBezTo>
                  <a:pt x="54420" y="154612"/>
                  <a:pt x="-8551" y="-39064"/>
                  <a:pt x="974" y="6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998EF6EF-FC16-E7F6-BF38-865BC239C8AD}"/>
              </a:ext>
            </a:extLst>
          </p:cNvPr>
          <p:cNvSpPr/>
          <p:nvPr/>
        </p:nvSpPr>
        <p:spPr>
          <a:xfrm>
            <a:off x="3952875" y="10174930"/>
            <a:ext cx="76227" cy="839736"/>
          </a:xfrm>
          <a:custGeom>
            <a:avLst/>
            <a:gdLst>
              <a:gd name="connsiteX0" fmla="*/ 73025 w 76227"/>
              <a:gd name="connsiteY0" fmla="*/ 945 h 839736"/>
              <a:gd name="connsiteX1" fmla="*/ 9525 w 76227"/>
              <a:gd name="connsiteY1" fmla="*/ 312095 h 839736"/>
              <a:gd name="connsiteX2" fmla="*/ 76200 w 76227"/>
              <a:gd name="connsiteY2" fmla="*/ 839145 h 839736"/>
              <a:gd name="connsiteX3" fmla="*/ 0 w 76227"/>
              <a:gd name="connsiteY3" fmla="*/ 407345 h 839736"/>
              <a:gd name="connsiteX4" fmla="*/ 73025 w 76227"/>
              <a:gd name="connsiteY4" fmla="*/ 945 h 83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27" h="839736">
                <a:moveTo>
                  <a:pt x="73025" y="945"/>
                </a:moveTo>
                <a:cubicBezTo>
                  <a:pt x="74613" y="-14930"/>
                  <a:pt x="8996" y="172395"/>
                  <a:pt x="9525" y="312095"/>
                </a:cubicBezTo>
                <a:cubicBezTo>
                  <a:pt x="10054" y="451795"/>
                  <a:pt x="77788" y="823270"/>
                  <a:pt x="76200" y="839145"/>
                </a:cubicBezTo>
                <a:cubicBezTo>
                  <a:pt x="74613" y="855020"/>
                  <a:pt x="0" y="547045"/>
                  <a:pt x="0" y="407345"/>
                </a:cubicBezTo>
                <a:cubicBezTo>
                  <a:pt x="0" y="267645"/>
                  <a:pt x="71437" y="16820"/>
                  <a:pt x="73025" y="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B02FE57E-BCC7-F4A8-F1CD-F7A050A3C103}"/>
              </a:ext>
            </a:extLst>
          </p:cNvPr>
          <p:cNvSpPr/>
          <p:nvPr/>
        </p:nvSpPr>
        <p:spPr>
          <a:xfrm>
            <a:off x="4044950" y="10566351"/>
            <a:ext cx="54016" cy="968626"/>
          </a:xfrm>
          <a:custGeom>
            <a:avLst/>
            <a:gdLst>
              <a:gd name="connsiteX0" fmla="*/ 53975 w 54016"/>
              <a:gd name="connsiteY0" fmla="*/ 49 h 968626"/>
              <a:gd name="connsiteX1" fmla="*/ 0 w 54016"/>
              <a:gd name="connsiteY1" fmla="*/ 660449 h 968626"/>
              <a:gd name="connsiteX2" fmla="*/ 53975 w 54016"/>
              <a:gd name="connsiteY2" fmla="*/ 968424 h 968626"/>
              <a:gd name="connsiteX3" fmla="*/ 9525 w 54016"/>
              <a:gd name="connsiteY3" fmla="*/ 695374 h 968626"/>
              <a:gd name="connsiteX4" fmla="*/ 53975 w 54016"/>
              <a:gd name="connsiteY4" fmla="*/ 49 h 96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16" h="968626">
                <a:moveTo>
                  <a:pt x="53975" y="49"/>
                </a:moveTo>
                <a:cubicBezTo>
                  <a:pt x="52387" y="-5772"/>
                  <a:pt x="0" y="499053"/>
                  <a:pt x="0" y="660449"/>
                </a:cubicBezTo>
                <a:cubicBezTo>
                  <a:pt x="0" y="821845"/>
                  <a:pt x="52387" y="962603"/>
                  <a:pt x="53975" y="968424"/>
                </a:cubicBezTo>
                <a:cubicBezTo>
                  <a:pt x="55563" y="974245"/>
                  <a:pt x="7937" y="853595"/>
                  <a:pt x="9525" y="695374"/>
                </a:cubicBezTo>
                <a:cubicBezTo>
                  <a:pt x="11112" y="537153"/>
                  <a:pt x="55563" y="5870"/>
                  <a:pt x="53975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5F7C47AC-8C6A-1F8A-8F51-C528E724A6D8}"/>
              </a:ext>
            </a:extLst>
          </p:cNvPr>
          <p:cNvSpPr/>
          <p:nvPr/>
        </p:nvSpPr>
        <p:spPr>
          <a:xfrm>
            <a:off x="4000162" y="11280345"/>
            <a:ext cx="330995" cy="422469"/>
          </a:xfrm>
          <a:custGeom>
            <a:avLst/>
            <a:gdLst>
              <a:gd name="connsiteX0" fmla="*/ 338 w 330995"/>
              <a:gd name="connsiteY0" fmla="*/ 430 h 422469"/>
              <a:gd name="connsiteX1" fmla="*/ 330538 w 330995"/>
              <a:gd name="connsiteY1" fmla="*/ 419530 h 422469"/>
              <a:gd name="connsiteX2" fmla="*/ 76538 w 330995"/>
              <a:gd name="connsiteY2" fmla="*/ 194105 h 422469"/>
              <a:gd name="connsiteX3" fmla="*/ 263863 w 330995"/>
              <a:gd name="connsiteY3" fmla="*/ 336980 h 422469"/>
              <a:gd name="connsiteX4" fmla="*/ 338 w 330995"/>
              <a:gd name="connsiteY4" fmla="*/ 430 h 42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95" h="422469">
                <a:moveTo>
                  <a:pt x="338" y="430"/>
                </a:moveTo>
                <a:cubicBezTo>
                  <a:pt x="11451" y="14188"/>
                  <a:pt x="317838" y="387251"/>
                  <a:pt x="330538" y="419530"/>
                </a:cubicBezTo>
                <a:cubicBezTo>
                  <a:pt x="343238" y="451809"/>
                  <a:pt x="87651" y="207863"/>
                  <a:pt x="76538" y="194105"/>
                </a:cubicBezTo>
                <a:cubicBezTo>
                  <a:pt x="65425" y="180347"/>
                  <a:pt x="272330" y="366613"/>
                  <a:pt x="263863" y="336980"/>
                </a:cubicBezTo>
                <a:cubicBezTo>
                  <a:pt x="255396" y="307347"/>
                  <a:pt x="-10775" y="-13328"/>
                  <a:pt x="338" y="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17CA36D5-09A1-5C2B-F5A3-0EE91CA49368}"/>
              </a:ext>
            </a:extLst>
          </p:cNvPr>
          <p:cNvSpPr/>
          <p:nvPr/>
        </p:nvSpPr>
        <p:spPr>
          <a:xfrm>
            <a:off x="3649406" y="10969730"/>
            <a:ext cx="275970" cy="602258"/>
          </a:xfrm>
          <a:custGeom>
            <a:avLst/>
            <a:gdLst>
              <a:gd name="connsiteX0" fmla="*/ 1844 w 275970"/>
              <a:gd name="connsiteY0" fmla="*/ 3070 h 602258"/>
              <a:gd name="connsiteX1" fmla="*/ 271719 w 275970"/>
              <a:gd name="connsiteY1" fmla="*/ 590445 h 602258"/>
              <a:gd name="connsiteX2" fmla="*/ 157419 w 275970"/>
              <a:gd name="connsiteY2" fmla="*/ 368195 h 602258"/>
              <a:gd name="connsiteX3" fmla="*/ 1844 w 275970"/>
              <a:gd name="connsiteY3" fmla="*/ 3070 h 60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970" h="602258">
                <a:moveTo>
                  <a:pt x="1844" y="3070"/>
                </a:moveTo>
                <a:cubicBezTo>
                  <a:pt x="20894" y="40112"/>
                  <a:pt x="245790" y="529591"/>
                  <a:pt x="271719" y="590445"/>
                </a:cubicBezTo>
                <a:cubicBezTo>
                  <a:pt x="297648" y="651299"/>
                  <a:pt x="198165" y="461858"/>
                  <a:pt x="157419" y="368195"/>
                </a:cubicBezTo>
                <a:cubicBezTo>
                  <a:pt x="116673" y="274533"/>
                  <a:pt x="-17206" y="-33972"/>
                  <a:pt x="1844" y="3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C2D16341-9D41-9C82-5AAE-68EC61FA0956}"/>
              </a:ext>
            </a:extLst>
          </p:cNvPr>
          <p:cNvSpPr/>
          <p:nvPr/>
        </p:nvSpPr>
        <p:spPr>
          <a:xfrm>
            <a:off x="3650962" y="10965434"/>
            <a:ext cx="118345" cy="727787"/>
          </a:xfrm>
          <a:custGeom>
            <a:avLst/>
            <a:gdLst>
              <a:gd name="connsiteX0" fmla="*/ 288 w 118345"/>
              <a:gd name="connsiteY0" fmla="*/ 4191 h 727787"/>
              <a:gd name="connsiteX1" fmla="*/ 82838 w 118345"/>
              <a:gd name="connsiteY1" fmla="*/ 550291 h 727787"/>
              <a:gd name="connsiteX2" fmla="*/ 117763 w 118345"/>
              <a:gd name="connsiteY2" fmla="*/ 718566 h 727787"/>
              <a:gd name="connsiteX3" fmla="*/ 57438 w 118345"/>
              <a:gd name="connsiteY3" fmla="*/ 318516 h 727787"/>
              <a:gd name="connsiteX4" fmla="*/ 288 w 118345"/>
              <a:gd name="connsiteY4" fmla="*/ 4191 h 72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45" h="727787">
                <a:moveTo>
                  <a:pt x="288" y="4191"/>
                </a:moveTo>
                <a:cubicBezTo>
                  <a:pt x="4521" y="42820"/>
                  <a:pt x="63259" y="431229"/>
                  <a:pt x="82838" y="550291"/>
                </a:cubicBezTo>
                <a:cubicBezTo>
                  <a:pt x="102417" y="669353"/>
                  <a:pt x="121996" y="757195"/>
                  <a:pt x="117763" y="718566"/>
                </a:cubicBezTo>
                <a:cubicBezTo>
                  <a:pt x="113530" y="679937"/>
                  <a:pt x="75430" y="433345"/>
                  <a:pt x="57438" y="318516"/>
                </a:cubicBezTo>
                <a:cubicBezTo>
                  <a:pt x="39446" y="203687"/>
                  <a:pt x="-3945" y="-34438"/>
                  <a:pt x="288" y="4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4C218988-8640-8998-B21E-8B246D25CA2D}"/>
              </a:ext>
            </a:extLst>
          </p:cNvPr>
          <p:cNvSpPr/>
          <p:nvPr/>
        </p:nvSpPr>
        <p:spPr>
          <a:xfrm>
            <a:off x="3574505" y="11029902"/>
            <a:ext cx="86870" cy="256570"/>
          </a:xfrm>
          <a:custGeom>
            <a:avLst/>
            <a:gdLst>
              <a:gd name="connsiteX0" fmla="*/ 38645 w 86870"/>
              <a:gd name="connsiteY0" fmla="*/ 48 h 256570"/>
              <a:gd name="connsiteX1" fmla="*/ 86270 w 86870"/>
              <a:gd name="connsiteY1" fmla="*/ 247698 h 256570"/>
              <a:gd name="connsiteX2" fmla="*/ 51345 w 86870"/>
              <a:gd name="connsiteY2" fmla="*/ 193723 h 256570"/>
              <a:gd name="connsiteX3" fmla="*/ 545 w 86870"/>
              <a:gd name="connsiteY3" fmla="*/ 117523 h 256570"/>
              <a:gd name="connsiteX4" fmla="*/ 86270 w 86870"/>
              <a:gd name="connsiteY4" fmla="*/ 225473 h 256570"/>
              <a:gd name="connsiteX5" fmla="*/ 38645 w 86870"/>
              <a:gd name="connsiteY5" fmla="*/ 48 h 25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70" h="256570">
                <a:moveTo>
                  <a:pt x="38645" y="48"/>
                </a:moveTo>
                <a:cubicBezTo>
                  <a:pt x="38645" y="3752"/>
                  <a:pt x="84153" y="215419"/>
                  <a:pt x="86270" y="247698"/>
                </a:cubicBezTo>
                <a:cubicBezTo>
                  <a:pt x="88387" y="279977"/>
                  <a:pt x="65633" y="215419"/>
                  <a:pt x="51345" y="193723"/>
                </a:cubicBezTo>
                <a:cubicBezTo>
                  <a:pt x="37057" y="172027"/>
                  <a:pt x="-5276" y="112231"/>
                  <a:pt x="545" y="117523"/>
                </a:cubicBezTo>
                <a:cubicBezTo>
                  <a:pt x="6366" y="122815"/>
                  <a:pt x="79391" y="243994"/>
                  <a:pt x="86270" y="225473"/>
                </a:cubicBezTo>
                <a:cubicBezTo>
                  <a:pt x="93149" y="206952"/>
                  <a:pt x="38645" y="-3656"/>
                  <a:pt x="38645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6FED9428-D426-B642-0F1C-E7A999D23692}"/>
              </a:ext>
            </a:extLst>
          </p:cNvPr>
          <p:cNvSpPr/>
          <p:nvPr/>
        </p:nvSpPr>
        <p:spPr>
          <a:xfrm>
            <a:off x="3470275" y="11201063"/>
            <a:ext cx="110624" cy="359112"/>
          </a:xfrm>
          <a:custGeom>
            <a:avLst/>
            <a:gdLst>
              <a:gd name="connsiteX0" fmla="*/ 92075 w 110624"/>
              <a:gd name="connsiteY0" fmla="*/ 337 h 359112"/>
              <a:gd name="connsiteX1" fmla="*/ 95250 w 110624"/>
              <a:gd name="connsiteY1" fmla="*/ 190837 h 359112"/>
              <a:gd name="connsiteX2" fmla="*/ 101600 w 110624"/>
              <a:gd name="connsiteY2" fmla="*/ 127337 h 359112"/>
              <a:gd name="connsiteX3" fmla="*/ 53975 w 110624"/>
              <a:gd name="connsiteY3" fmla="*/ 251162 h 359112"/>
              <a:gd name="connsiteX4" fmla="*/ 0 w 110624"/>
              <a:gd name="connsiteY4" fmla="*/ 359112 h 359112"/>
              <a:gd name="connsiteX5" fmla="*/ 104775 w 110624"/>
              <a:gd name="connsiteY5" fmla="*/ 149562 h 359112"/>
              <a:gd name="connsiteX6" fmla="*/ 92075 w 110624"/>
              <a:gd name="connsiteY6" fmla="*/ 337 h 3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624" h="359112">
                <a:moveTo>
                  <a:pt x="92075" y="337"/>
                </a:moveTo>
                <a:cubicBezTo>
                  <a:pt x="90488" y="7216"/>
                  <a:pt x="93663" y="169670"/>
                  <a:pt x="95250" y="190837"/>
                </a:cubicBezTo>
                <a:cubicBezTo>
                  <a:pt x="96837" y="212004"/>
                  <a:pt x="108479" y="117283"/>
                  <a:pt x="101600" y="127337"/>
                </a:cubicBezTo>
                <a:cubicBezTo>
                  <a:pt x="94721" y="137391"/>
                  <a:pt x="70908" y="212533"/>
                  <a:pt x="53975" y="251162"/>
                </a:cubicBezTo>
                <a:cubicBezTo>
                  <a:pt x="37042" y="289791"/>
                  <a:pt x="0" y="359112"/>
                  <a:pt x="0" y="359112"/>
                </a:cubicBezTo>
                <a:cubicBezTo>
                  <a:pt x="8467" y="342179"/>
                  <a:pt x="86783" y="205654"/>
                  <a:pt x="104775" y="149562"/>
                </a:cubicBezTo>
                <a:cubicBezTo>
                  <a:pt x="122767" y="93470"/>
                  <a:pt x="93662" y="-6542"/>
                  <a:pt x="92075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46A2ADF9-1328-E80A-9ABE-2B94B79ADD2A}"/>
              </a:ext>
            </a:extLst>
          </p:cNvPr>
          <p:cNvSpPr/>
          <p:nvPr/>
        </p:nvSpPr>
        <p:spPr>
          <a:xfrm>
            <a:off x="3454384" y="11420136"/>
            <a:ext cx="75033" cy="305261"/>
          </a:xfrm>
          <a:custGeom>
            <a:avLst/>
            <a:gdLst>
              <a:gd name="connsiteX0" fmla="*/ 16 w 75033"/>
              <a:gd name="connsiteY0" fmla="*/ 339 h 305261"/>
              <a:gd name="connsiteX1" fmla="*/ 60341 w 75033"/>
              <a:gd name="connsiteY1" fmla="*/ 124164 h 305261"/>
              <a:gd name="connsiteX2" fmla="*/ 73041 w 75033"/>
              <a:gd name="connsiteY2" fmla="*/ 305139 h 305261"/>
              <a:gd name="connsiteX3" fmla="*/ 66691 w 75033"/>
              <a:gd name="connsiteY3" fmla="*/ 95589 h 305261"/>
              <a:gd name="connsiteX4" fmla="*/ 16 w 75033"/>
              <a:gd name="connsiteY4" fmla="*/ 339 h 30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33" h="305261">
                <a:moveTo>
                  <a:pt x="16" y="339"/>
                </a:moveTo>
                <a:cubicBezTo>
                  <a:pt x="-1042" y="5101"/>
                  <a:pt x="48170" y="73364"/>
                  <a:pt x="60341" y="124164"/>
                </a:cubicBezTo>
                <a:cubicBezTo>
                  <a:pt x="72512" y="174964"/>
                  <a:pt x="71983" y="309901"/>
                  <a:pt x="73041" y="305139"/>
                </a:cubicBezTo>
                <a:cubicBezTo>
                  <a:pt x="74099" y="300377"/>
                  <a:pt x="79391" y="149564"/>
                  <a:pt x="66691" y="95589"/>
                </a:cubicBezTo>
                <a:cubicBezTo>
                  <a:pt x="53991" y="41614"/>
                  <a:pt x="1074" y="-4423"/>
                  <a:pt x="16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A293B5BF-8C64-94F1-7853-78F220111DAA}"/>
              </a:ext>
            </a:extLst>
          </p:cNvPr>
          <p:cNvSpPr/>
          <p:nvPr/>
        </p:nvSpPr>
        <p:spPr>
          <a:xfrm>
            <a:off x="3574698" y="11267500"/>
            <a:ext cx="51152" cy="394568"/>
          </a:xfrm>
          <a:custGeom>
            <a:avLst/>
            <a:gdLst>
              <a:gd name="connsiteX0" fmla="*/ 3527 w 51152"/>
              <a:gd name="connsiteY0" fmla="*/ 575 h 394568"/>
              <a:gd name="connsiteX1" fmla="*/ 3527 w 51152"/>
              <a:gd name="connsiteY1" fmla="*/ 181550 h 394568"/>
              <a:gd name="connsiteX2" fmla="*/ 51152 w 51152"/>
              <a:gd name="connsiteY2" fmla="*/ 394275 h 394568"/>
              <a:gd name="connsiteX3" fmla="*/ 3527 w 51152"/>
              <a:gd name="connsiteY3" fmla="*/ 133925 h 394568"/>
              <a:gd name="connsiteX4" fmla="*/ 3527 w 51152"/>
              <a:gd name="connsiteY4" fmla="*/ 575 h 39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52" h="394568">
                <a:moveTo>
                  <a:pt x="3527" y="575"/>
                </a:moveTo>
                <a:cubicBezTo>
                  <a:pt x="3527" y="8512"/>
                  <a:pt x="-4410" y="115933"/>
                  <a:pt x="3527" y="181550"/>
                </a:cubicBezTo>
                <a:cubicBezTo>
                  <a:pt x="11464" y="247167"/>
                  <a:pt x="51152" y="402212"/>
                  <a:pt x="51152" y="394275"/>
                </a:cubicBezTo>
                <a:cubicBezTo>
                  <a:pt x="51152" y="386338"/>
                  <a:pt x="11464" y="199542"/>
                  <a:pt x="3527" y="133925"/>
                </a:cubicBezTo>
                <a:cubicBezTo>
                  <a:pt x="-4410" y="68308"/>
                  <a:pt x="3527" y="-7362"/>
                  <a:pt x="3527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3221AAA7-9BE0-409E-CA05-374400514790}"/>
              </a:ext>
            </a:extLst>
          </p:cNvPr>
          <p:cNvSpPr/>
          <p:nvPr/>
        </p:nvSpPr>
        <p:spPr>
          <a:xfrm>
            <a:off x="3413019" y="11448802"/>
            <a:ext cx="130281" cy="292795"/>
          </a:xfrm>
          <a:custGeom>
            <a:avLst/>
            <a:gdLst>
              <a:gd name="connsiteX0" fmla="*/ 130281 w 130281"/>
              <a:gd name="connsiteY0" fmla="*/ 248 h 292795"/>
              <a:gd name="connsiteX1" fmla="*/ 41381 w 130281"/>
              <a:gd name="connsiteY1" fmla="*/ 124073 h 292795"/>
              <a:gd name="connsiteX2" fmla="*/ 3281 w 130281"/>
              <a:gd name="connsiteY2" fmla="*/ 76448 h 292795"/>
              <a:gd name="connsiteX3" fmla="*/ 28681 w 130281"/>
              <a:gd name="connsiteY3" fmla="*/ 117723 h 292795"/>
              <a:gd name="connsiteX4" fmla="*/ 106 w 130281"/>
              <a:gd name="connsiteY4" fmla="*/ 292348 h 292795"/>
              <a:gd name="connsiteX5" fmla="*/ 41381 w 130281"/>
              <a:gd name="connsiteY5" fmla="*/ 162173 h 292795"/>
              <a:gd name="connsiteX6" fmla="*/ 130281 w 130281"/>
              <a:gd name="connsiteY6" fmla="*/ 248 h 29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281" h="292795">
                <a:moveTo>
                  <a:pt x="130281" y="248"/>
                </a:moveTo>
                <a:cubicBezTo>
                  <a:pt x="130281" y="-6102"/>
                  <a:pt x="62548" y="111373"/>
                  <a:pt x="41381" y="124073"/>
                </a:cubicBezTo>
                <a:cubicBezTo>
                  <a:pt x="20214" y="136773"/>
                  <a:pt x="5398" y="77506"/>
                  <a:pt x="3281" y="76448"/>
                </a:cubicBezTo>
                <a:cubicBezTo>
                  <a:pt x="1164" y="75390"/>
                  <a:pt x="29210" y="81740"/>
                  <a:pt x="28681" y="117723"/>
                </a:cubicBezTo>
                <a:cubicBezTo>
                  <a:pt x="28152" y="153706"/>
                  <a:pt x="-2011" y="284940"/>
                  <a:pt x="106" y="292348"/>
                </a:cubicBezTo>
                <a:cubicBezTo>
                  <a:pt x="2223" y="299756"/>
                  <a:pt x="16510" y="213502"/>
                  <a:pt x="41381" y="162173"/>
                </a:cubicBezTo>
                <a:cubicBezTo>
                  <a:pt x="66252" y="110844"/>
                  <a:pt x="130281" y="6598"/>
                  <a:pt x="130281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5FC99ADE-A9FF-C83B-12DF-7AEF7D541913}"/>
              </a:ext>
            </a:extLst>
          </p:cNvPr>
          <p:cNvSpPr/>
          <p:nvPr/>
        </p:nvSpPr>
        <p:spPr>
          <a:xfrm>
            <a:off x="4066070" y="10041544"/>
            <a:ext cx="182787" cy="799827"/>
          </a:xfrm>
          <a:custGeom>
            <a:avLst/>
            <a:gdLst>
              <a:gd name="connsiteX0" fmla="*/ 4280 w 182787"/>
              <a:gd name="connsiteY0" fmla="*/ 13681 h 799827"/>
              <a:gd name="connsiteX1" fmla="*/ 182080 w 182787"/>
              <a:gd name="connsiteY1" fmla="*/ 794731 h 799827"/>
              <a:gd name="connsiteX2" fmla="*/ 64605 w 182787"/>
              <a:gd name="connsiteY2" fmla="*/ 334356 h 799827"/>
              <a:gd name="connsiteX3" fmla="*/ 4280 w 182787"/>
              <a:gd name="connsiteY3" fmla="*/ 13681 h 79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787" h="799827">
                <a:moveTo>
                  <a:pt x="4280" y="13681"/>
                </a:moveTo>
                <a:cubicBezTo>
                  <a:pt x="23859" y="90410"/>
                  <a:pt x="172026" y="741285"/>
                  <a:pt x="182080" y="794731"/>
                </a:cubicBezTo>
                <a:cubicBezTo>
                  <a:pt x="192134" y="848177"/>
                  <a:pt x="92122" y="466648"/>
                  <a:pt x="64605" y="334356"/>
                </a:cubicBezTo>
                <a:cubicBezTo>
                  <a:pt x="37088" y="202064"/>
                  <a:pt x="-15299" y="-63048"/>
                  <a:pt x="4280" y="13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69C4AEFF-0F17-A803-F63A-CC025E6E20EC}"/>
              </a:ext>
            </a:extLst>
          </p:cNvPr>
          <p:cNvSpPr/>
          <p:nvPr/>
        </p:nvSpPr>
        <p:spPr>
          <a:xfrm>
            <a:off x="2512684" y="11356864"/>
            <a:ext cx="364422" cy="253095"/>
          </a:xfrm>
          <a:custGeom>
            <a:avLst/>
            <a:gdLst>
              <a:gd name="connsiteX0" fmla="*/ 357516 w 364422"/>
              <a:gd name="connsiteY0" fmla="*/ 3286 h 253095"/>
              <a:gd name="connsiteX1" fmla="*/ 1916 w 364422"/>
              <a:gd name="connsiteY1" fmla="*/ 250936 h 253095"/>
              <a:gd name="connsiteX2" fmla="*/ 220991 w 364422"/>
              <a:gd name="connsiteY2" fmla="*/ 117586 h 253095"/>
              <a:gd name="connsiteX3" fmla="*/ 357516 w 364422"/>
              <a:gd name="connsiteY3" fmla="*/ 3286 h 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22" h="253095">
                <a:moveTo>
                  <a:pt x="357516" y="3286"/>
                </a:moveTo>
                <a:cubicBezTo>
                  <a:pt x="321004" y="25511"/>
                  <a:pt x="24670" y="231886"/>
                  <a:pt x="1916" y="250936"/>
                </a:cubicBezTo>
                <a:cubicBezTo>
                  <a:pt x="-20838" y="269986"/>
                  <a:pt x="165429" y="157803"/>
                  <a:pt x="220991" y="117586"/>
                </a:cubicBezTo>
                <a:cubicBezTo>
                  <a:pt x="276553" y="77369"/>
                  <a:pt x="394028" y="-18939"/>
                  <a:pt x="357516" y="328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B9FE35D8-7332-3DEC-3466-4DBF2E6C9057}"/>
              </a:ext>
            </a:extLst>
          </p:cNvPr>
          <p:cNvSpPr/>
          <p:nvPr/>
        </p:nvSpPr>
        <p:spPr>
          <a:xfrm>
            <a:off x="3052680" y="11063344"/>
            <a:ext cx="204261" cy="393963"/>
          </a:xfrm>
          <a:custGeom>
            <a:avLst/>
            <a:gdLst>
              <a:gd name="connsiteX0" fmla="*/ 201695 w 204261"/>
              <a:gd name="connsiteY0" fmla="*/ 7881 h 393963"/>
              <a:gd name="connsiteX1" fmla="*/ 1670 w 204261"/>
              <a:gd name="connsiteY1" fmla="*/ 392056 h 393963"/>
              <a:gd name="connsiteX2" fmla="*/ 109620 w 204261"/>
              <a:gd name="connsiteY2" fmla="*/ 150756 h 393963"/>
              <a:gd name="connsiteX3" fmla="*/ 201695 w 204261"/>
              <a:gd name="connsiteY3" fmla="*/ 7881 h 39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261" h="393963">
                <a:moveTo>
                  <a:pt x="201695" y="7881"/>
                </a:moveTo>
                <a:cubicBezTo>
                  <a:pt x="183703" y="48098"/>
                  <a:pt x="17016" y="368244"/>
                  <a:pt x="1670" y="392056"/>
                </a:cubicBezTo>
                <a:cubicBezTo>
                  <a:pt x="-13676" y="415868"/>
                  <a:pt x="81045" y="210023"/>
                  <a:pt x="109620" y="150756"/>
                </a:cubicBezTo>
                <a:cubicBezTo>
                  <a:pt x="138195" y="91489"/>
                  <a:pt x="219687" y="-32336"/>
                  <a:pt x="201695" y="788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55CC039D-CA81-E2F6-66D9-C93CD9FA44BB}"/>
              </a:ext>
            </a:extLst>
          </p:cNvPr>
          <p:cNvSpPr/>
          <p:nvPr/>
        </p:nvSpPr>
        <p:spPr>
          <a:xfrm>
            <a:off x="3155598" y="9722886"/>
            <a:ext cx="251970" cy="482434"/>
          </a:xfrm>
          <a:custGeom>
            <a:avLst/>
            <a:gdLst>
              <a:gd name="connsiteX0" fmla="*/ 251177 w 251970"/>
              <a:gd name="connsiteY0" fmla="*/ 2139 h 482434"/>
              <a:gd name="connsiteX1" fmla="*/ 6702 w 251970"/>
              <a:gd name="connsiteY1" fmla="*/ 472039 h 482434"/>
              <a:gd name="connsiteX2" fmla="*/ 82902 w 251970"/>
              <a:gd name="connsiteY2" fmla="*/ 303764 h 482434"/>
              <a:gd name="connsiteX3" fmla="*/ 251177 w 251970"/>
              <a:gd name="connsiteY3" fmla="*/ 2139 h 4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970" h="482434">
                <a:moveTo>
                  <a:pt x="251177" y="2139"/>
                </a:moveTo>
                <a:cubicBezTo>
                  <a:pt x="238477" y="30185"/>
                  <a:pt x="34748" y="421768"/>
                  <a:pt x="6702" y="472039"/>
                </a:cubicBezTo>
                <a:cubicBezTo>
                  <a:pt x="-21344" y="522310"/>
                  <a:pt x="45331" y="377847"/>
                  <a:pt x="82902" y="303764"/>
                </a:cubicBezTo>
                <a:cubicBezTo>
                  <a:pt x="120473" y="229681"/>
                  <a:pt x="263877" y="-25907"/>
                  <a:pt x="251177" y="213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89ED7780-0E62-8DCC-5B60-4351CB4A5312}"/>
              </a:ext>
            </a:extLst>
          </p:cNvPr>
          <p:cNvSpPr/>
          <p:nvPr/>
        </p:nvSpPr>
        <p:spPr>
          <a:xfrm>
            <a:off x="3733724" y="9172523"/>
            <a:ext cx="625719" cy="54203"/>
          </a:xfrm>
          <a:custGeom>
            <a:avLst/>
            <a:gdLst>
              <a:gd name="connsiteX0" fmla="*/ 76 w 625719"/>
              <a:gd name="connsiteY0" fmla="*/ 47677 h 54203"/>
              <a:gd name="connsiteX1" fmla="*/ 406476 w 625719"/>
              <a:gd name="connsiteY1" fmla="*/ 41327 h 54203"/>
              <a:gd name="connsiteX2" fmla="*/ 625551 w 625719"/>
              <a:gd name="connsiteY2" fmla="*/ 52 h 54203"/>
              <a:gd name="connsiteX3" fmla="*/ 374726 w 625719"/>
              <a:gd name="connsiteY3" fmla="*/ 50852 h 54203"/>
              <a:gd name="connsiteX4" fmla="*/ 76 w 625719"/>
              <a:gd name="connsiteY4" fmla="*/ 47677 h 5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719" h="54203">
                <a:moveTo>
                  <a:pt x="76" y="47677"/>
                </a:moveTo>
                <a:cubicBezTo>
                  <a:pt x="5368" y="46090"/>
                  <a:pt x="302230" y="49264"/>
                  <a:pt x="406476" y="41327"/>
                </a:cubicBezTo>
                <a:cubicBezTo>
                  <a:pt x="510722" y="33390"/>
                  <a:pt x="630843" y="-1535"/>
                  <a:pt x="625551" y="52"/>
                </a:cubicBezTo>
                <a:cubicBezTo>
                  <a:pt x="620259" y="1639"/>
                  <a:pt x="483205" y="42385"/>
                  <a:pt x="374726" y="50852"/>
                </a:cubicBezTo>
                <a:cubicBezTo>
                  <a:pt x="266247" y="59319"/>
                  <a:pt x="-5216" y="49264"/>
                  <a:pt x="76" y="47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431FC150-BD0C-8180-50D9-FCFFB8A4DDE7}"/>
              </a:ext>
            </a:extLst>
          </p:cNvPr>
          <p:cNvSpPr/>
          <p:nvPr/>
        </p:nvSpPr>
        <p:spPr>
          <a:xfrm>
            <a:off x="2889093" y="9845675"/>
            <a:ext cx="266857" cy="388426"/>
          </a:xfrm>
          <a:custGeom>
            <a:avLst/>
            <a:gdLst>
              <a:gd name="connsiteX0" fmla="*/ 266857 w 266857"/>
              <a:gd name="connsiteY0" fmla="*/ 0 h 388426"/>
              <a:gd name="connsiteX1" fmla="*/ 3332 w 266857"/>
              <a:gd name="connsiteY1" fmla="*/ 384175 h 388426"/>
              <a:gd name="connsiteX2" fmla="*/ 111282 w 266857"/>
              <a:gd name="connsiteY2" fmla="*/ 215900 h 388426"/>
              <a:gd name="connsiteX3" fmla="*/ 266857 w 266857"/>
              <a:gd name="connsiteY3" fmla="*/ 0 h 38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857" h="388426">
                <a:moveTo>
                  <a:pt x="266857" y="0"/>
                </a:moveTo>
                <a:lnTo>
                  <a:pt x="3332" y="384175"/>
                </a:lnTo>
                <a:cubicBezTo>
                  <a:pt x="-22597" y="420158"/>
                  <a:pt x="111282" y="215900"/>
                  <a:pt x="111282" y="215900"/>
                </a:cubicBezTo>
                <a:lnTo>
                  <a:pt x="266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CCFE87D9-11CA-54B4-06BE-B6702C18A38F}"/>
              </a:ext>
            </a:extLst>
          </p:cNvPr>
          <p:cNvSpPr/>
          <p:nvPr/>
        </p:nvSpPr>
        <p:spPr>
          <a:xfrm>
            <a:off x="2593707" y="10660014"/>
            <a:ext cx="312881" cy="440900"/>
          </a:xfrm>
          <a:custGeom>
            <a:avLst/>
            <a:gdLst>
              <a:gd name="connsiteX0" fmla="*/ 311418 w 312881"/>
              <a:gd name="connsiteY0" fmla="*/ 1636 h 440900"/>
              <a:gd name="connsiteX1" fmla="*/ 6618 w 312881"/>
              <a:gd name="connsiteY1" fmla="*/ 430261 h 440900"/>
              <a:gd name="connsiteX2" fmla="*/ 117743 w 312881"/>
              <a:gd name="connsiteY2" fmla="*/ 287386 h 440900"/>
              <a:gd name="connsiteX3" fmla="*/ 311418 w 312881"/>
              <a:gd name="connsiteY3" fmla="*/ 1636 h 44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881" h="440900">
                <a:moveTo>
                  <a:pt x="311418" y="1636"/>
                </a:moveTo>
                <a:cubicBezTo>
                  <a:pt x="292897" y="25448"/>
                  <a:pt x="38897" y="382636"/>
                  <a:pt x="6618" y="430261"/>
                </a:cubicBezTo>
                <a:cubicBezTo>
                  <a:pt x="-25661" y="477886"/>
                  <a:pt x="68001" y="354061"/>
                  <a:pt x="117743" y="287386"/>
                </a:cubicBezTo>
                <a:cubicBezTo>
                  <a:pt x="167485" y="220711"/>
                  <a:pt x="329939" y="-22176"/>
                  <a:pt x="311418" y="163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B486E803-15BB-FEF3-C832-C532DA6A911C}"/>
              </a:ext>
            </a:extLst>
          </p:cNvPr>
          <p:cNvSpPr/>
          <p:nvPr/>
        </p:nvSpPr>
        <p:spPr>
          <a:xfrm>
            <a:off x="7791407" y="9045037"/>
            <a:ext cx="324435" cy="1393187"/>
          </a:xfrm>
          <a:custGeom>
            <a:avLst/>
            <a:gdLst>
              <a:gd name="connsiteX0" fmla="*/ 43 w 324435"/>
              <a:gd name="connsiteY0" fmla="*/ 538 h 1393187"/>
              <a:gd name="connsiteX1" fmla="*/ 298493 w 324435"/>
              <a:gd name="connsiteY1" fmla="*/ 1302288 h 1393187"/>
              <a:gd name="connsiteX2" fmla="*/ 276268 w 324435"/>
              <a:gd name="connsiteY2" fmla="*/ 1143538 h 1393187"/>
              <a:gd name="connsiteX3" fmla="*/ 43 w 324435"/>
              <a:gd name="connsiteY3" fmla="*/ 538 h 139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435" h="1393187">
                <a:moveTo>
                  <a:pt x="43" y="538"/>
                </a:moveTo>
                <a:cubicBezTo>
                  <a:pt x="3747" y="26996"/>
                  <a:pt x="252456" y="1111788"/>
                  <a:pt x="298493" y="1302288"/>
                </a:cubicBezTo>
                <a:cubicBezTo>
                  <a:pt x="344530" y="1492788"/>
                  <a:pt x="324422" y="1356792"/>
                  <a:pt x="276268" y="1143538"/>
                </a:cubicBezTo>
                <a:cubicBezTo>
                  <a:pt x="228114" y="930284"/>
                  <a:pt x="-3661" y="-25920"/>
                  <a:pt x="43" y="53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58D0B024-601D-E3F5-78B5-81A87D14704C}"/>
              </a:ext>
            </a:extLst>
          </p:cNvPr>
          <p:cNvSpPr/>
          <p:nvPr/>
        </p:nvSpPr>
        <p:spPr>
          <a:xfrm>
            <a:off x="7248216" y="8790769"/>
            <a:ext cx="255421" cy="461148"/>
          </a:xfrm>
          <a:custGeom>
            <a:avLst/>
            <a:gdLst>
              <a:gd name="connsiteX0" fmla="*/ 309 w 255421"/>
              <a:gd name="connsiteY0" fmla="*/ 806 h 461148"/>
              <a:gd name="connsiteX1" fmla="*/ 159059 w 255421"/>
              <a:gd name="connsiteY1" fmla="*/ 130981 h 461148"/>
              <a:gd name="connsiteX2" fmla="*/ 232084 w 255421"/>
              <a:gd name="connsiteY2" fmla="*/ 324656 h 461148"/>
              <a:gd name="connsiteX3" fmla="*/ 254309 w 255421"/>
              <a:gd name="connsiteY3" fmla="*/ 458006 h 461148"/>
              <a:gd name="connsiteX4" fmla="*/ 203509 w 255421"/>
              <a:gd name="connsiteY4" fmla="*/ 191306 h 461148"/>
              <a:gd name="connsiteX5" fmla="*/ 309 w 255421"/>
              <a:gd name="connsiteY5" fmla="*/ 806 h 46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421" h="461148">
                <a:moveTo>
                  <a:pt x="309" y="806"/>
                </a:moveTo>
                <a:cubicBezTo>
                  <a:pt x="-7099" y="-9248"/>
                  <a:pt x="120430" y="77006"/>
                  <a:pt x="159059" y="130981"/>
                </a:cubicBezTo>
                <a:cubicBezTo>
                  <a:pt x="197688" y="184956"/>
                  <a:pt x="216209" y="270152"/>
                  <a:pt x="232084" y="324656"/>
                </a:cubicBezTo>
                <a:cubicBezTo>
                  <a:pt x="247959" y="379160"/>
                  <a:pt x="259072" y="480231"/>
                  <a:pt x="254309" y="458006"/>
                </a:cubicBezTo>
                <a:cubicBezTo>
                  <a:pt x="249547" y="435781"/>
                  <a:pt x="240551" y="266448"/>
                  <a:pt x="203509" y="191306"/>
                </a:cubicBezTo>
                <a:cubicBezTo>
                  <a:pt x="166467" y="116164"/>
                  <a:pt x="7717" y="10860"/>
                  <a:pt x="309" y="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A527FCA3-9EB7-E4AD-FE4A-D96C9CA9F2F8}"/>
              </a:ext>
            </a:extLst>
          </p:cNvPr>
          <p:cNvSpPr/>
          <p:nvPr/>
        </p:nvSpPr>
        <p:spPr>
          <a:xfrm>
            <a:off x="7966058" y="10635890"/>
            <a:ext cx="117810" cy="905861"/>
          </a:xfrm>
          <a:custGeom>
            <a:avLst/>
            <a:gdLst>
              <a:gd name="connsiteX0" fmla="*/ 15892 w 117810"/>
              <a:gd name="connsiteY0" fmla="*/ 360 h 905861"/>
              <a:gd name="connsiteX1" fmla="*/ 107967 w 117810"/>
              <a:gd name="connsiteY1" fmla="*/ 492485 h 905861"/>
              <a:gd name="connsiteX2" fmla="*/ 17 w 117810"/>
              <a:gd name="connsiteY2" fmla="*/ 905235 h 905861"/>
              <a:gd name="connsiteX3" fmla="*/ 117492 w 117810"/>
              <a:gd name="connsiteY3" fmla="*/ 571860 h 905861"/>
              <a:gd name="connsiteX4" fmla="*/ 15892 w 117810"/>
              <a:gd name="connsiteY4" fmla="*/ 360 h 90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10" h="905861">
                <a:moveTo>
                  <a:pt x="15892" y="360"/>
                </a:moveTo>
                <a:cubicBezTo>
                  <a:pt x="14305" y="-12869"/>
                  <a:pt x="110613" y="341673"/>
                  <a:pt x="107967" y="492485"/>
                </a:cubicBezTo>
                <a:cubicBezTo>
                  <a:pt x="105321" y="643297"/>
                  <a:pt x="-1570" y="892006"/>
                  <a:pt x="17" y="905235"/>
                </a:cubicBezTo>
                <a:cubicBezTo>
                  <a:pt x="1604" y="918464"/>
                  <a:pt x="110613" y="719497"/>
                  <a:pt x="117492" y="571860"/>
                </a:cubicBezTo>
                <a:cubicBezTo>
                  <a:pt x="124371" y="424223"/>
                  <a:pt x="17479" y="13589"/>
                  <a:pt x="15892" y="3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C54E1459-C23A-DB54-3AB0-D1E82F19376E}"/>
              </a:ext>
            </a:extLst>
          </p:cNvPr>
          <p:cNvSpPr/>
          <p:nvPr/>
        </p:nvSpPr>
        <p:spPr>
          <a:xfrm>
            <a:off x="7327528" y="9160908"/>
            <a:ext cx="55346" cy="1002654"/>
          </a:xfrm>
          <a:custGeom>
            <a:avLst/>
            <a:gdLst>
              <a:gd name="connsiteX0" fmla="*/ 54347 w 55346"/>
              <a:gd name="connsiteY0" fmla="*/ 5317 h 1002654"/>
              <a:gd name="connsiteX1" fmla="*/ 372 w 55346"/>
              <a:gd name="connsiteY1" fmla="*/ 983217 h 1002654"/>
              <a:gd name="connsiteX2" fmla="*/ 32122 w 55346"/>
              <a:gd name="connsiteY2" fmla="*/ 608567 h 1002654"/>
              <a:gd name="connsiteX3" fmla="*/ 54347 w 55346"/>
              <a:gd name="connsiteY3" fmla="*/ 5317 h 100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46" h="1002654">
                <a:moveTo>
                  <a:pt x="54347" y="5317"/>
                </a:moveTo>
                <a:cubicBezTo>
                  <a:pt x="49055" y="67759"/>
                  <a:pt x="4076" y="882675"/>
                  <a:pt x="372" y="983217"/>
                </a:cubicBezTo>
                <a:cubicBezTo>
                  <a:pt x="-3332" y="1083759"/>
                  <a:pt x="21539" y="769434"/>
                  <a:pt x="32122" y="608567"/>
                </a:cubicBezTo>
                <a:cubicBezTo>
                  <a:pt x="42705" y="447700"/>
                  <a:pt x="59639" y="-57125"/>
                  <a:pt x="54347" y="5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5E210565-B601-5CF1-41A1-BB9F2A131B18}"/>
              </a:ext>
            </a:extLst>
          </p:cNvPr>
          <p:cNvSpPr/>
          <p:nvPr/>
        </p:nvSpPr>
        <p:spPr>
          <a:xfrm>
            <a:off x="8353358" y="10328084"/>
            <a:ext cx="127081" cy="1156163"/>
          </a:xfrm>
          <a:custGeom>
            <a:avLst/>
            <a:gdLst>
              <a:gd name="connsiteX0" fmla="*/ 67 w 127081"/>
              <a:gd name="connsiteY0" fmla="*/ 191 h 1156163"/>
              <a:gd name="connsiteX1" fmla="*/ 108017 w 127081"/>
              <a:gd name="connsiteY1" fmla="*/ 612966 h 1156163"/>
              <a:gd name="connsiteX2" fmla="*/ 3242 w 127081"/>
              <a:gd name="connsiteY2" fmla="*/ 1155891 h 1156163"/>
              <a:gd name="connsiteX3" fmla="*/ 127067 w 127081"/>
              <a:gd name="connsiteY3" fmla="*/ 676466 h 1156163"/>
              <a:gd name="connsiteX4" fmla="*/ 67 w 127081"/>
              <a:gd name="connsiteY4" fmla="*/ 191 h 115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81" h="1156163">
                <a:moveTo>
                  <a:pt x="67" y="191"/>
                </a:moveTo>
                <a:cubicBezTo>
                  <a:pt x="-3108" y="-10392"/>
                  <a:pt x="107488" y="420349"/>
                  <a:pt x="108017" y="612966"/>
                </a:cubicBezTo>
                <a:cubicBezTo>
                  <a:pt x="108546" y="805583"/>
                  <a:pt x="67" y="1145308"/>
                  <a:pt x="3242" y="1155891"/>
                </a:cubicBezTo>
                <a:cubicBezTo>
                  <a:pt x="6417" y="1166474"/>
                  <a:pt x="125480" y="865908"/>
                  <a:pt x="127067" y="676466"/>
                </a:cubicBezTo>
                <a:cubicBezTo>
                  <a:pt x="128655" y="487024"/>
                  <a:pt x="3242" y="10774"/>
                  <a:pt x="67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328D33F7-DCD4-DFAC-77F7-2D28AC791A58}"/>
              </a:ext>
            </a:extLst>
          </p:cNvPr>
          <p:cNvSpPr/>
          <p:nvPr/>
        </p:nvSpPr>
        <p:spPr>
          <a:xfrm>
            <a:off x="7127765" y="8816892"/>
            <a:ext cx="174488" cy="876478"/>
          </a:xfrm>
          <a:custGeom>
            <a:avLst/>
            <a:gdLst>
              <a:gd name="connsiteX0" fmla="*/ 110 w 174488"/>
              <a:gd name="connsiteY0" fmla="*/ 83 h 876478"/>
              <a:gd name="connsiteX1" fmla="*/ 139810 w 174488"/>
              <a:gd name="connsiteY1" fmla="*/ 441408 h 876478"/>
              <a:gd name="connsiteX2" fmla="*/ 149335 w 174488"/>
              <a:gd name="connsiteY2" fmla="*/ 876383 h 876478"/>
              <a:gd name="connsiteX3" fmla="*/ 165210 w 174488"/>
              <a:gd name="connsiteY3" fmla="*/ 476333 h 876478"/>
              <a:gd name="connsiteX4" fmla="*/ 110 w 174488"/>
              <a:gd name="connsiteY4" fmla="*/ 83 h 87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488" h="876478">
                <a:moveTo>
                  <a:pt x="110" y="83"/>
                </a:moveTo>
                <a:cubicBezTo>
                  <a:pt x="-4123" y="-5738"/>
                  <a:pt x="114939" y="295358"/>
                  <a:pt x="139810" y="441408"/>
                </a:cubicBezTo>
                <a:cubicBezTo>
                  <a:pt x="164681" y="587458"/>
                  <a:pt x="145102" y="870562"/>
                  <a:pt x="149335" y="876383"/>
                </a:cubicBezTo>
                <a:cubicBezTo>
                  <a:pt x="153568" y="882204"/>
                  <a:pt x="191668" y="621325"/>
                  <a:pt x="165210" y="476333"/>
                </a:cubicBezTo>
                <a:cubicBezTo>
                  <a:pt x="138752" y="331341"/>
                  <a:pt x="4343" y="5904"/>
                  <a:pt x="110" y="8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DD145972-A83A-CE1A-BF64-100B0DCAAA7C}"/>
              </a:ext>
            </a:extLst>
          </p:cNvPr>
          <p:cNvSpPr/>
          <p:nvPr/>
        </p:nvSpPr>
        <p:spPr>
          <a:xfrm>
            <a:off x="4778361" y="5527646"/>
            <a:ext cx="79956" cy="165152"/>
          </a:xfrm>
          <a:custGeom>
            <a:avLst/>
            <a:gdLst>
              <a:gd name="connsiteX0" fmla="*/ 53989 w 79956"/>
              <a:gd name="connsiteY0" fmla="*/ 29 h 165152"/>
              <a:gd name="connsiteX1" fmla="*/ 66689 w 79956"/>
              <a:gd name="connsiteY1" fmla="*/ 79404 h 165152"/>
              <a:gd name="connsiteX2" fmla="*/ 14 w 79956"/>
              <a:gd name="connsiteY2" fmla="*/ 165129 h 165152"/>
              <a:gd name="connsiteX3" fmla="*/ 73039 w 79956"/>
              <a:gd name="connsiteY3" fmla="*/ 88929 h 165152"/>
              <a:gd name="connsiteX4" fmla="*/ 76214 w 79956"/>
              <a:gd name="connsiteY4" fmla="*/ 69879 h 165152"/>
              <a:gd name="connsiteX5" fmla="*/ 53989 w 79956"/>
              <a:gd name="connsiteY5" fmla="*/ 29 h 16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956" h="165152">
                <a:moveTo>
                  <a:pt x="53989" y="29"/>
                </a:moveTo>
                <a:cubicBezTo>
                  <a:pt x="52402" y="1616"/>
                  <a:pt x="75685" y="51887"/>
                  <a:pt x="66689" y="79404"/>
                </a:cubicBezTo>
                <a:cubicBezTo>
                  <a:pt x="57693" y="106921"/>
                  <a:pt x="-1044" y="163541"/>
                  <a:pt x="14" y="165129"/>
                </a:cubicBezTo>
                <a:cubicBezTo>
                  <a:pt x="1072" y="166717"/>
                  <a:pt x="73039" y="88929"/>
                  <a:pt x="73039" y="88929"/>
                </a:cubicBezTo>
                <a:cubicBezTo>
                  <a:pt x="85739" y="73054"/>
                  <a:pt x="77272" y="79404"/>
                  <a:pt x="76214" y="69879"/>
                </a:cubicBezTo>
                <a:cubicBezTo>
                  <a:pt x="75156" y="60354"/>
                  <a:pt x="55576" y="-1558"/>
                  <a:pt x="53989" y="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6E80C4B8-4307-D065-2656-EE212DC67AC4}"/>
              </a:ext>
            </a:extLst>
          </p:cNvPr>
          <p:cNvSpPr/>
          <p:nvPr/>
        </p:nvSpPr>
        <p:spPr>
          <a:xfrm>
            <a:off x="5149605" y="5918129"/>
            <a:ext cx="369165" cy="35438"/>
          </a:xfrm>
          <a:custGeom>
            <a:avLst/>
            <a:gdLst>
              <a:gd name="connsiteX0" fmla="*/ 245 w 369165"/>
              <a:gd name="connsiteY0" fmla="*/ 25471 h 35438"/>
              <a:gd name="connsiteX1" fmla="*/ 212970 w 369165"/>
              <a:gd name="connsiteY1" fmla="*/ 71 h 35438"/>
              <a:gd name="connsiteX2" fmla="*/ 368545 w 369165"/>
              <a:gd name="connsiteY2" fmla="*/ 34996 h 35438"/>
              <a:gd name="connsiteX3" fmla="*/ 263770 w 369165"/>
              <a:gd name="connsiteY3" fmla="*/ 19121 h 35438"/>
              <a:gd name="connsiteX4" fmla="*/ 171695 w 369165"/>
              <a:gd name="connsiteY4" fmla="*/ 9596 h 35438"/>
              <a:gd name="connsiteX5" fmla="*/ 245 w 369165"/>
              <a:gd name="connsiteY5" fmla="*/ 25471 h 3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165" h="35438">
                <a:moveTo>
                  <a:pt x="245" y="25471"/>
                </a:moveTo>
                <a:cubicBezTo>
                  <a:pt x="7124" y="23884"/>
                  <a:pt x="151587" y="-1516"/>
                  <a:pt x="212970" y="71"/>
                </a:cubicBezTo>
                <a:cubicBezTo>
                  <a:pt x="274353" y="1658"/>
                  <a:pt x="360078" y="31821"/>
                  <a:pt x="368545" y="34996"/>
                </a:cubicBezTo>
                <a:cubicBezTo>
                  <a:pt x="377012" y="38171"/>
                  <a:pt x="296578" y="23354"/>
                  <a:pt x="263770" y="19121"/>
                </a:cubicBezTo>
                <a:cubicBezTo>
                  <a:pt x="230962" y="14888"/>
                  <a:pt x="210324" y="9596"/>
                  <a:pt x="171695" y="9596"/>
                </a:cubicBezTo>
                <a:cubicBezTo>
                  <a:pt x="133066" y="9596"/>
                  <a:pt x="-6634" y="27058"/>
                  <a:pt x="245" y="2547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BA1883ED-DFCA-86E4-F768-F65BC6C848FE}"/>
              </a:ext>
            </a:extLst>
          </p:cNvPr>
          <p:cNvSpPr/>
          <p:nvPr/>
        </p:nvSpPr>
        <p:spPr>
          <a:xfrm>
            <a:off x="5559320" y="5721310"/>
            <a:ext cx="212832" cy="133513"/>
          </a:xfrm>
          <a:custGeom>
            <a:avLst/>
            <a:gdLst>
              <a:gd name="connsiteX0" fmla="*/ 212830 w 212832"/>
              <a:gd name="connsiteY0" fmla="*/ 40 h 133513"/>
              <a:gd name="connsiteX1" fmla="*/ 98530 w 212832"/>
              <a:gd name="connsiteY1" fmla="*/ 57190 h 133513"/>
              <a:gd name="connsiteX2" fmla="*/ 82655 w 212832"/>
              <a:gd name="connsiteY2" fmla="*/ 82590 h 133513"/>
              <a:gd name="connsiteX3" fmla="*/ 105 w 212832"/>
              <a:gd name="connsiteY3" fmla="*/ 133390 h 133513"/>
              <a:gd name="connsiteX4" fmla="*/ 101705 w 212832"/>
              <a:gd name="connsiteY4" fmla="*/ 66715 h 133513"/>
              <a:gd name="connsiteX5" fmla="*/ 212830 w 212832"/>
              <a:gd name="connsiteY5" fmla="*/ 40 h 1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832" h="133513">
                <a:moveTo>
                  <a:pt x="212830" y="40"/>
                </a:moveTo>
                <a:cubicBezTo>
                  <a:pt x="212301" y="-1547"/>
                  <a:pt x="120226" y="43432"/>
                  <a:pt x="98530" y="57190"/>
                </a:cubicBezTo>
                <a:cubicBezTo>
                  <a:pt x="76834" y="70948"/>
                  <a:pt x="99059" y="69890"/>
                  <a:pt x="82655" y="82590"/>
                </a:cubicBezTo>
                <a:cubicBezTo>
                  <a:pt x="66251" y="95290"/>
                  <a:pt x="-3070" y="136036"/>
                  <a:pt x="105" y="133390"/>
                </a:cubicBezTo>
                <a:cubicBezTo>
                  <a:pt x="3280" y="130744"/>
                  <a:pt x="69426" y="84707"/>
                  <a:pt x="101705" y="66715"/>
                </a:cubicBezTo>
                <a:cubicBezTo>
                  <a:pt x="133984" y="48723"/>
                  <a:pt x="213359" y="1627"/>
                  <a:pt x="21283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6E7A6161-A1ED-C807-A416-998FF2238600}"/>
              </a:ext>
            </a:extLst>
          </p:cNvPr>
          <p:cNvSpPr/>
          <p:nvPr/>
        </p:nvSpPr>
        <p:spPr>
          <a:xfrm>
            <a:off x="5832472" y="5578471"/>
            <a:ext cx="88190" cy="127010"/>
          </a:xfrm>
          <a:custGeom>
            <a:avLst/>
            <a:gdLst>
              <a:gd name="connsiteX0" fmla="*/ 3 w 88190"/>
              <a:gd name="connsiteY0" fmla="*/ 4 h 127010"/>
              <a:gd name="connsiteX1" fmla="*/ 79378 w 88190"/>
              <a:gd name="connsiteY1" fmla="*/ 73029 h 127010"/>
              <a:gd name="connsiteX2" fmla="*/ 85728 w 88190"/>
              <a:gd name="connsiteY2" fmla="*/ 127004 h 127010"/>
              <a:gd name="connsiteX3" fmla="*/ 82553 w 88190"/>
              <a:gd name="connsiteY3" fmla="*/ 69854 h 127010"/>
              <a:gd name="connsiteX4" fmla="*/ 3 w 88190"/>
              <a:gd name="connsiteY4" fmla="*/ 4 h 12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90" h="127010">
                <a:moveTo>
                  <a:pt x="3" y="4"/>
                </a:moveTo>
                <a:cubicBezTo>
                  <a:pt x="-526" y="533"/>
                  <a:pt x="65091" y="51862"/>
                  <a:pt x="79378" y="73029"/>
                </a:cubicBezTo>
                <a:cubicBezTo>
                  <a:pt x="93666" y="94196"/>
                  <a:pt x="85199" y="127533"/>
                  <a:pt x="85728" y="127004"/>
                </a:cubicBezTo>
                <a:cubicBezTo>
                  <a:pt x="86257" y="126475"/>
                  <a:pt x="92607" y="89433"/>
                  <a:pt x="82553" y="69854"/>
                </a:cubicBezTo>
                <a:cubicBezTo>
                  <a:pt x="72499" y="50275"/>
                  <a:pt x="532" y="-525"/>
                  <a:pt x="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7A43FE6E-B709-B114-95C9-F606E5B3783C}"/>
              </a:ext>
            </a:extLst>
          </p:cNvPr>
          <p:cNvSpPr/>
          <p:nvPr/>
        </p:nvSpPr>
        <p:spPr>
          <a:xfrm>
            <a:off x="4607841" y="4032237"/>
            <a:ext cx="450533" cy="341080"/>
          </a:xfrm>
          <a:custGeom>
            <a:avLst/>
            <a:gdLst>
              <a:gd name="connsiteX0" fmla="*/ 189584 w 450533"/>
              <a:gd name="connsiteY0" fmla="*/ 13 h 341080"/>
              <a:gd name="connsiteX1" fmla="*/ 421359 w 450533"/>
              <a:gd name="connsiteY1" fmla="*/ 69863 h 341080"/>
              <a:gd name="connsiteX2" fmla="*/ 399134 w 450533"/>
              <a:gd name="connsiteY2" fmla="*/ 50813 h 341080"/>
              <a:gd name="connsiteX3" fmla="*/ 446759 w 450533"/>
              <a:gd name="connsiteY3" fmla="*/ 152413 h 341080"/>
              <a:gd name="connsiteX4" fmla="*/ 446759 w 450533"/>
              <a:gd name="connsiteY4" fmla="*/ 127013 h 341080"/>
              <a:gd name="connsiteX5" fmla="*/ 440409 w 450533"/>
              <a:gd name="connsiteY5" fmla="*/ 241313 h 341080"/>
              <a:gd name="connsiteX6" fmla="*/ 434059 w 450533"/>
              <a:gd name="connsiteY6" fmla="*/ 339738 h 341080"/>
              <a:gd name="connsiteX7" fmla="*/ 424534 w 450533"/>
              <a:gd name="connsiteY7" fmla="*/ 288938 h 341080"/>
              <a:gd name="connsiteX8" fmla="*/ 364209 w 450533"/>
              <a:gd name="connsiteY8" fmla="*/ 158763 h 341080"/>
              <a:gd name="connsiteX9" fmla="*/ 386434 w 450533"/>
              <a:gd name="connsiteY9" fmla="*/ 209563 h 341080"/>
              <a:gd name="connsiteX10" fmla="*/ 345159 w 450533"/>
              <a:gd name="connsiteY10" fmla="*/ 168288 h 341080"/>
              <a:gd name="connsiteX11" fmla="*/ 272134 w 450533"/>
              <a:gd name="connsiteY11" fmla="*/ 130188 h 341080"/>
              <a:gd name="connsiteX12" fmla="*/ 361034 w 450533"/>
              <a:gd name="connsiteY12" fmla="*/ 200038 h 341080"/>
              <a:gd name="connsiteX13" fmla="*/ 224509 w 450533"/>
              <a:gd name="connsiteY13" fmla="*/ 111138 h 341080"/>
              <a:gd name="connsiteX14" fmla="*/ 2259 w 450533"/>
              <a:gd name="connsiteY14" fmla="*/ 85738 h 341080"/>
              <a:gd name="connsiteX15" fmla="*/ 373734 w 450533"/>
              <a:gd name="connsiteY15" fmla="*/ 76213 h 341080"/>
              <a:gd name="connsiteX16" fmla="*/ 189584 w 450533"/>
              <a:gd name="connsiteY16" fmla="*/ 13 h 34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0533" h="341080">
                <a:moveTo>
                  <a:pt x="189584" y="13"/>
                </a:moveTo>
                <a:cubicBezTo>
                  <a:pt x="197521" y="-1045"/>
                  <a:pt x="386434" y="61396"/>
                  <a:pt x="421359" y="69863"/>
                </a:cubicBezTo>
                <a:cubicBezTo>
                  <a:pt x="456284" y="78330"/>
                  <a:pt x="394901" y="37055"/>
                  <a:pt x="399134" y="50813"/>
                </a:cubicBezTo>
                <a:cubicBezTo>
                  <a:pt x="403367" y="64571"/>
                  <a:pt x="438822" y="139713"/>
                  <a:pt x="446759" y="152413"/>
                </a:cubicBezTo>
                <a:cubicBezTo>
                  <a:pt x="454696" y="165113"/>
                  <a:pt x="447817" y="112196"/>
                  <a:pt x="446759" y="127013"/>
                </a:cubicBezTo>
                <a:cubicBezTo>
                  <a:pt x="445701" y="141830"/>
                  <a:pt x="442526" y="205859"/>
                  <a:pt x="440409" y="241313"/>
                </a:cubicBezTo>
                <a:cubicBezTo>
                  <a:pt x="438292" y="276767"/>
                  <a:pt x="436705" y="331801"/>
                  <a:pt x="434059" y="339738"/>
                </a:cubicBezTo>
                <a:cubicBezTo>
                  <a:pt x="431413" y="347675"/>
                  <a:pt x="436176" y="319100"/>
                  <a:pt x="424534" y="288938"/>
                </a:cubicBezTo>
                <a:cubicBezTo>
                  <a:pt x="412892" y="258776"/>
                  <a:pt x="370559" y="171992"/>
                  <a:pt x="364209" y="158763"/>
                </a:cubicBezTo>
                <a:cubicBezTo>
                  <a:pt x="357859" y="145534"/>
                  <a:pt x="389609" y="207976"/>
                  <a:pt x="386434" y="209563"/>
                </a:cubicBezTo>
                <a:cubicBezTo>
                  <a:pt x="383259" y="211150"/>
                  <a:pt x="364209" y="181517"/>
                  <a:pt x="345159" y="168288"/>
                </a:cubicBezTo>
                <a:cubicBezTo>
                  <a:pt x="326109" y="155059"/>
                  <a:pt x="269488" y="124896"/>
                  <a:pt x="272134" y="130188"/>
                </a:cubicBezTo>
                <a:cubicBezTo>
                  <a:pt x="274780" y="135480"/>
                  <a:pt x="368972" y="203213"/>
                  <a:pt x="361034" y="200038"/>
                </a:cubicBezTo>
                <a:cubicBezTo>
                  <a:pt x="353096" y="196863"/>
                  <a:pt x="284305" y="130188"/>
                  <a:pt x="224509" y="111138"/>
                </a:cubicBezTo>
                <a:cubicBezTo>
                  <a:pt x="164713" y="92088"/>
                  <a:pt x="-22612" y="91559"/>
                  <a:pt x="2259" y="85738"/>
                </a:cubicBezTo>
                <a:cubicBezTo>
                  <a:pt x="27130" y="79917"/>
                  <a:pt x="343042" y="92617"/>
                  <a:pt x="373734" y="76213"/>
                </a:cubicBezTo>
                <a:cubicBezTo>
                  <a:pt x="404426" y="59809"/>
                  <a:pt x="181647" y="1071"/>
                  <a:pt x="189584" y="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982E4887-4F48-F8EF-450D-47CB7373C320}"/>
              </a:ext>
            </a:extLst>
          </p:cNvPr>
          <p:cNvSpPr/>
          <p:nvPr/>
        </p:nvSpPr>
        <p:spPr>
          <a:xfrm>
            <a:off x="4648199" y="4112825"/>
            <a:ext cx="310852" cy="270161"/>
          </a:xfrm>
          <a:custGeom>
            <a:avLst/>
            <a:gdLst>
              <a:gd name="connsiteX0" fmla="*/ 1 w 310852"/>
              <a:gd name="connsiteY0" fmla="*/ 11500 h 270161"/>
              <a:gd name="connsiteX1" fmla="*/ 158751 w 310852"/>
              <a:gd name="connsiteY1" fmla="*/ 94050 h 270161"/>
              <a:gd name="connsiteX2" fmla="*/ 187326 w 310852"/>
              <a:gd name="connsiteY2" fmla="*/ 116275 h 270161"/>
              <a:gd name="connsiteX3" fmla="*/ 190501 w 310852"/>
              <a:gd name="connsiteY3" fmla="*/ 176600 h 270161"/>
              <a:gd name="connsiteX4" fmla="*/ 101601 w 310852"/>
              <a:gd name="connsiteY4" fmla="*/ 268675 h 270161"/>
              <a:gd name="connsiteX5" fmla="*/ 149226 w 310852"/>
              <a:gd name="connsiteY5" fmla="*/ 233750 h 270161"/>
              <a:gd name="connsiteX6" fmla="*/ 193676 w 310852"/>
              <a:gd name="connsiteY6" fmla="*/ 236925 h 270161"/>
              <a:gd name="connsiteX7" fmla="*/ 234951 w 310852"/>
              <a:gd name="connsiteY7" fmla="*/ 202000 h 270161"/>
              <a:gd name="connsiteX8" fmla="*/ 196851 w 310852"/>
              <a:gd name="connsiteY8" fmla="*/ 230575 h 270161"/>
              <a:gd name="connsiteX9" fmla="*/ 288926 w 310852"/>
              <a:gd name="connsiteY9" fmla="*/ 208350 h 270161"/>
              <a:gd name="connsiteX10" fmla="*/ 298451 w 310852"/>
              <a:gd name="connsiteY10" fmla="*/ 154375 h 270161"/>
              <a:gd name="connsiteX11" fmla="*/ 139701 w 310852"/>
              <a:gd name="connsiteY11" fmla="*/ 8325 h 270161"/>
              <a:gd name="connsiteX12" fmla="*/ 155576 w 310852"/>
              <a:gd name="connsiteY12" fmla="*/ 14675 h 270161"/>
              <a:gd name="connsiteX13" fmla="*/ 1 w 310852"/>
              <a:gd name="connsiteY13" fmla="*/ 11500 h 27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0852" h="270161">
                <a:moveTo>
                  <a:pt x="1" y="11500"/>
                </a:moveTo>
                <a:cubicBezTo>
                  <a:pt x="530" y="24729"/>
                  <a:pt x="127530" y="76588"/>
                  <a:pt x="158751" y="94050"/>
                </a:cubicBezTo>
                <a:cubicBezTo>
                  <a:pt x="189972" y="111512"/>
                  <a:pt x="182034" y="102517"/>
                  <a:pt x="187326" y="116275"/>
                </a:cubicBezTo>
                <a:cubicBezTo>
                  <a:pt x="192618" y="130033"/>
                  <a:pt x="204788" y="151200"/>
                  <a:pt x="190501" y="176600"/>
                </a:cubicBezTo>
                <a:cubicBezTo>
                  <a:pt x="176214" y="202000"/>
                  <a:pt x="108480" y="259150"/>
                  <a:pt x="101601" y="268675"/>
                </a:cubicBezTo>
                <a:cubicBezTo>
                  <a:pt x="94722" y="278200"/>
                  <a:pt x="133880" y="239042"/>
                  <a:pt x="149226" y="233750"/>
                </a:cubicBezTo>
                <a:cubicBezTo>
                  <a:pt x="164572" y="228458"/>
                  <a:pt x="179389" y="242217"/>
                  <a:pt x="193676" y="236925"/>
                </a:cubicBezTo>
                <a:cubicBezTo>
                  <a:pt x="207963" y="231633"/>
                  <a:pt x="234422" y="203058"/>
                  <a:pt x="234951" y="202000"/>
                </a:cubicBezTo>
                <a:cubicBezTo>
                  <a:pt x="235480" y="200942"/>
                  <a:pt x="187855" y="229517"/>
                  <a:pt x="196851" y="230575"/>
                </a:cubicBezTo>
                <a:cubicBezTo>
                  <a:pt x="205847" y="231633"/>
                  <a:pt x="271993" y="221050"/>
                  <a:pt x="288926" y="208350"/>
                </a:cubicBezTo>
                <a:cubicBezTo>
                  <a:pt x="305859" y="195650"/>
                  <a:pt x="323322" y="187712"/>
                  <a:pt x="298451" y="154375"/>
                </a:cubicBezTo>
                <a:cubicBezTo>
                  <a:pt x="273580" y="121038"/>
                  <a:pt x="139701" y="8325"/>
                  <a:pt x="139701" y="8325"/>
                </a:cubicBezTo>
                <a:cubicBezTo>
                  <a:pt x="115889" y="-14958"/>
                  <a:pt x="183622" y="18379"/>
                  <a:pt x="155576" y="14675"/>
                </a:cubicBezTo>
                <a:cubicBezTo>
                  <a:pt x="127530" y="10971"/>
                  <a:pt x="-528" y="-1729"/>
                  <a:pt x="1" y="1150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DA852C09-B7B6-19B9-19D2-770C669BF6C1}"/>
              </a:ext>
            </a:extLst>
          </p:cNvPr>
          <p:cNvSpPr/>
          <p:nvPr/>
        </p:nvSpPr>
        <p:spPr>
          <a:xfrm>
            <a:off x="4262862" y="4152189"/>
            <a:ext cx="217872" cy="115239"/>
          </a:xfrm>
          <a:custGeom>
            <a:avLst/>
            <a:gdLst>
              <a:gd name="connsiteX0" fmla="*/ 1163 w 217872"/>
              <a:gd name="connsiteY0" fmla="*/ 115011 h 115239"/>
              <a:gd name="connsiteX1" fmla="*/ 213888 w 217872"/>
              <a:gd name="connsiteY1" fmla="*/ 3886 h 115239"/>
              <a:gd name="connsiteX2" fmla="*/ 131338 w 217872"/>
              <a:gd name="connsiteY2" fmla="*/ 32461 h 115239"/>
              <a:gd name="connsiteX3" fmla="*/ 1163 w 217872"/>
              <a:gd name="connsiteY3" fmla="*/ 115011 h 11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872" h="115239">
                <a:moveTo>
                  <a:pt x="1163" y="115011"/>
                </a:moveTo>
                <a:cubicBezTo>
                  <a:pt x="14921" y="110249"/>
                  <a:pt x="192192" y="17644"/>
                  <a:pt x="213888" y="3886"/>
                </a:cubicBezTo>
                <a:cubicBezTo>
                  <a:pt x="235584" y="-9872"/>
                  <a:pt x="163088" y="16057"/>
                  <a:pt x="131338" y="32461"/>
                </a:cubicBezTo>
                <a:cubicBezTo>
                  <a:pt x="99588" y="48865"/>
                  <a:pt x="-12595" y="119773"/>
                  <a:pt x="1163" y="115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D398BC95-6188-BCDD-3CF3-8907EB5CE664}"/>
              </a:ext>
            </a:extLst>
          </p:cNvPr>
          <p:cNvSpPr/>
          <p:nvPr/>
        </p:nvSpPr>
        <p:spPr>
          <a:xfrm>
            <a:off x="4244939" y="4073212"/>
            <a:ext cx="498758" cy="156337"/>
          </a:xfrm>
          <a:custGeom>
            <a:avLst/>
            <a:gdLst>
              <a:gd name="connsiteX0" fmla="*/ 136561 w 498758"/>
              <a:gd name="connsiteY0" fmla="*/ 155888 h 156337"/>
              <a:gd name="connsiteX1" fmla="*/ 282611 w 498758"/>
              <a:gd name="connsiteY1" fmla="*/ 92388 h 156337"/>
              <a:gd name="connsiteX2" fmla="*/ 498511 w 498758"/>
              <a:gd name="connsiteY2" fmla="*/ 54288 h 156337"/>
              <a:gd name="connsiteX3" fmla="*/ 320711 w 498758"/>
              <a:gd name="connsiteY3" fmla="*/ 32063 h 156337"/>
              <a:gd name="connsiteX4" fmla="*/ 98461 w 498758"/>
              <a:gd name="connsiteY4" fmla="*/ 13013 h 156337"/>
              <a:gd name="connsiteX5" fmla="*/ 155611 w 498758"/>
              <a:gd name="connsiteY5" fmla="*/ 6663 h 156337"/>
              <a:gd name="connsiteX6" fmla="*/ 36 w 498758"/>
              <a:gd name="connsiteY6" fmla="*/ 111438 h 156337"/>
              <a:gd name="connsiteX7" fmla="*/ 171486 w 498758"/>
              <a:gd name="connsiteY7" fmla="*/ 38413 h 156337"/>
              <a:gd name="connsiteX8" fmla="*/ 15911 w 498758"/>
              <a:gd name="connsiteY8" fmla="*/ 149538 h 156337"/>
              <a:gd name="connsiteX9" fmla="*/ 254036 w 498758"/>
              <a:gd name="connsiteY9" fmla="*/ 57463 h 156337"/>
              <a:gd name="connsiteX10" fmla="*/ 136561 w 498758"/>
              <a:gd name="connsiteY10" fmla="*/ 155888 h 15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8758" h="156337">
                <a:moveTo>
                  <a:pt x="136561" y="155888"/>
                </a:moveTo>
                <a:cubicBezTo>
                  <a:pt x="141323" y="161709"/>
                  <a:pt x="222286" y="109321"/>
                  <a:pt x="282611" y="92388"/>
                </a:cubicBezTo>
                <a:cubicBezTo>
                  <a:pt x="342936" y="75455"/>
                  <a:pt x="492161" y="64342"/>
                  <a:pt x="498511" y="54288"/>
                </a:cubicBezTo>
                <a:cubicBezTo>
                  <a:pt x="504861" y="44234"/>
                  <a:pt x="387386" y="38942"/>
                  <a:pt x="320711" y="32063"/>
                </a:cubicBezTo>
                <a:cubicBezTo>
                  <a:pt x="254036" y="25184"/>
                  <a:pt x="125978" y="17246"/>
                  <a:pt x="98461" y="13013"/>
                </a:cubicBezTo>
                <a:cubicBezTo>
                  <a:pt x="70944" y="8780"/>
                  <a:pt x="172015" y="-9741"/>
                  <a:pt x="155611" y="6663"/>
                </a:cubicBezTo>
                <a:cubicBezTo>
                  <a:pt x="139207" y="23067"/>
                  <a:pt x="-2610" y="106146"/>
                  <a:pt x="36" y="111438"/>
                </a:cubicBezTo>
                <a:cubicBezTo>
                  <a:pt x="2682" y="116730"/>
                  <a:pt x="168840" y="32063"/>
                  <a:pt x="171486" y="38413"/>
                </a:cubicBezTo>
                <a:cubicBezTo>
                  <a:pt x="174132" y="44763"/>
                  <a:pt x="2153" y="146363"/>
                  <a:pt x="15911" y="149538"/>
                </a:cubicBezTo>
                <a:cubicBezTo>
                  <a:pt x="29669" y="152713"/>
                  <a:pt x="232870" y="62755"/>
                  <a:pt x="254036" y="57463"/>
                </a:cubicBezTo>
                <a:cubicBezTo>
                  <a:pt x="275202" y="52171"/>
                  <a:pt x="131799" y="150067"/>
                  <a:pt x="136561" y="1558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91B01270-6373-1785-B252-4B5DB2CD3231}"/>
              </a:ext>
            </a:extLst>
          </p:cNvPr>
          <p:cNvSpPr/>
          <p:nvPr/>
        </p:nvSpPr>
        <p:spPr>
          <a:xfrm>
            <a:off x="4200505" y="4171296"/>
            <a:ext cx="807184" cy="344114"/>
          </a:xfrm>
          <a:custGeom>
            <a:avLst/>
            <a:gdLst>
              <a:gd name="connsiteX0" fmla="*/ 130195 w 807184"/>
              <a:gd name="connsiteY0" fmla="*/ 654 h 344114"/>
              <a:gd name="connsiteX1" fmla="*/ 317520 w 807184"/>
              <a:gd name="connsiteY1" fmla="*/ 165754 h 344114"/>
              <a:gd name="connsiteX2" fmla="*/ 269895 w 807184"/>
              <a:gd name="connsiteY2" fmla="*/ 114954 h 344114"/>
              <a:gd name="connsiteX3" fmla="*/ 406420 w 807184"/>
              <a:gd name="connsiteY3" fmla="*/ 178454 h 344114"/>
              <a:gd name="connsiteX4" fmla="*/ 511195 w 807184"/>
              <a:gd name="connsiteY4" fmla="*/ 184804 h 344114"/>
              <a:gd name="connsiteX5" fmla="*/ 406420 w 807184"/>
              <a:gd name="connsiteY5" fmla="*/ 165754 h 344114"/>
              <a:gd name="connsiteX6" fmla="*/ 615970 w 807184"/>
              <a:gd name="connsiteY6" fmla="*/ 149879 h 344114"/>
              <a:gd name="connsiteX7" fmla="*/ 800120 w 807184"/>
              <a:gd name="connsiteY7" fmla="*/ 143529 h 344114"/>
              <a:gd name="connsiteX8" fmla="*/ 749320 w 807184"/>
              <a:gd name="connsiteY8" fmla="*/ 146704 h 344114"/>
              <a:gd name="connsiteX9" fmla="*/ 565170 w 807184"/>
              <a:gd name="connsiteY9" fmla="*/ 286404 h 344114"/>
              <a:gd name="connsiteX10" fmla="*/ 441345 w 807184"/>
              <a:gd name="connsiteY10" fmla="*/ 343554 h 344114"/>
              <a:gd name="connsiteX11" fmla="*/ 561995 w 807184"/>
              <a:gd name="connsiteY11" fmla="*/ 311804 h 344114"/>
              <a:gd name="connsiteX12" fmla="*/ 339745 w 807184"/>
              <a:gd name="connsiteY12" fmla="*/ 251479 h 344114"/>
              <a:gd name="connsiteX13" fmla="*/ 511195 w 807184"/>
              <a:gd name="connsiteY13" fmla="*/ 276879 h 344114"/>
              <a:gd name="connsiteX14" fmla="*/ 377845 w 807184"/>
              <a:gd name="connsiteY14" fmla="*/ 245129 h 344114"/>
              <a:gd name="connsiteX15" fmla="*/ 200045 w 807184"/>
              <a:gd name="connsiteY15" fmla="*/ 146704 h 344114"/>
              <a:gd name="connsiteX16" fmla="*/ 20 w 807184"/>
              <a:gd name="connsiteY16" fmla="*/ 67329 h 344114"/>
              <a:gd name="connsiteX17" fmla="*/ 187345 w 807184"/>
              <a:gd name="connsiteY17" fmla="*/ 105429 h 344114"/>
              <a:gd name="connsiteX18" fmla="*/ 130195 w 807184"/>
              <a:gd name="connsiteY18" fmla="*/ 654 h 34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07184" h="344114">
                <a:moveTo>
                  <a:pt x="130195" y="654"/>
                </a:moveTo>
                <a:cubicBezTo>
                  <a:pt x="151891" y="10708"/>
                  <a:pt x="294237" y="146704"/>
                  <a:pt x="317520" y="165754"/>
                </a:cubicBezTo>
                <a:cubicBezTo>
                  <a:pt x="340803" y="184804"/>
                  <a:pt x="255078" y="112837"/>
                  <a:pt x="269895" y="114954"/>
                </a:cubicBezTo>
                <a:cubicBezTo>
                  <a:pt x="284712" y="117071"/>
                  <a:pt x="366203" y="166812"/>
                  <a:pt x="406420" y="178454"/>
                </a:cubicBezTo>
                <a:cubicBezTo>
                  <a:pt x="446637" y="190096"/>
                  <a:pt x="511195" y="186921"/>
                  <a:pt x="511195" y="184804"/>
                </a:cubicBezTo>
                <a:cubicBezTo>
                  <a:pt x="511195" y="182687"/>
                  <a:pt x="388958" y="171575"/>
                  <a:pt x="406420" y="165754"/>
                </a:cubicBezTo>
                <a:cubicBezTo>
                  <a:pt x="423882" y="159933"/>
                  <a:pt x="550353" y="153583"/>
                  <a:pt x="615970" y="149879"/>
                </a:cubicBezTo>
                <a:cubicBezTo>
                  <a:pt x="681587" y="146175"/>
                  <a:pt x="777895" y="144058"/>
                  <a:pt x="800120" y="143529"/>
                </a:cubicBezTo>
                <a:cubicBezTo>
                  <a:pt x="822345" y="143000"/>
                  <a:pt x="788478" y="122892"/>
                  <a:pt x="749320" y="146704"/>
                </a:cubicBezTo>
                <a:cubicBezTo>
                  <a:pt x="710162" y="170517"/>
                  <a:pt x="616499" y="253596"/>
                  <a:pt x="565170" y="286404"/>
                </a:cubicBezTo>
                <a:cubicBezTo>
                  <a:pt x="513841" y="319212"/>
                  <a:pt x="441874" y="339321"/>
                  <a:pt x="441345" y="343554"/>
                </a:cubicBezTo>
                <a:cubicBezTo>
                  <a:pt x="440816" y="347787"/>
                  <a:pt x="578928" y="327150"/>
                  <a:pt x="561995" y="311804"/>
                </a:cubicBezTo>
                <a:cubicBezTo>
                  <a:pt x="545062" y="296458"/>
                  <a:pt x="348212" y="257300"/>
                  <a:pt x="339745" y="251479"/>
                </a:cubicBezTo>
                <a:cubicBezTo>
                  <a:pt x="331278" y="245658"/>
                  <a:pt x="504845" y="277937"/>
                  <a:pt x="511195" y="276879"/>
                </a:cubicBezTo>
                <a:cubicBezTo>
                  <a:pt x="517545" y="275821"/>
                  <a:pt x="429703" y="266825"/>
                  <a:pt x="377845" y="245129"/>
                </a:cubicBezTo>
                <a:cubicBezTo>
                  <a:pt x="325987" y="223433"/>
                  <a:pt x="263016" y="176337"/>
                  <a:pt x="200045" y="146704"/>
                </a:cubicBezTo>
                <a:cubicBezTo>
                  <a:pt x="137074" y="117071"/>
                  <a:pt x="2137" y="74208"/>
                  <a:pt x="20" y="67329"/>
                </a:cubicBezTo>
                <a:cubicBezTo>
                  <a:pt x="-2097" y="60450"/>
                  <a:pt x="160887" y="111250"/>
                  <a:pt x="187345" y="105429"/>
                </a:cubicBezTo>
                <a:cubicBezTo>
                  <a:pt x="213803" y="99608"/>
                  <a:pt x="108499" y="-9400"/>
                  <a:pt x="130195" y="65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1058853E-4D8B-7A62-CFB2-87877540F430}"/>
              </a:ext>
            </a:extLst>
          </p:cNvPr>
          <p:cNvSpPr/>
          <p:nvPr/>
        </p:nvSpPr>
        <p:spPr>
          <a:xfrm>
            <a:off x="5705475" y="3894353"/>
            <a:ext cx="741697" cy="134722"/>
          </a:xfrm>
          <a:custGeom>
            <a:avLst/>
            <a:gdLst>
              <a:gd name="connsiteX0" fmla="*/ 0 w 741697"/>
              <a:gd name="connsiteY0" fmla="*/ 134722 h 134722"/>
              <a:gd name="connsiteX1" fmla="*/ 590550 w 741697"/>
              <a:gd name="connsiteY1" fmla="*/ 48997 h 134722"/>
              <a:gd name="connsiteX2" fmla="*/ 476250 w 741697"/>
              <a:gd name="connsiteY2" fmla="*/ 64872 h 134722"/>
              <a:gd name="connsiteX3" fmla="*/ 739775 w 741697"/>
              <a:gd name="connsiteY3" fmla="*/ 23597 h 134722"/>
              <a:gd name="connsiteX4" fmla="*/ 314325 w 741697"/>
              <a:gd name="connsiteY4" fmla="*/ 29947 h 134722"/>
              <a:gd name="connsiteX5" fmla="*/ 415925 w 741697"/>
              <a:gd name="connsiteY5" fmla="*/ 1372 h 134722"/>
              <a:gd name="connsiteX6" fmla="*/ 155575 w 741697"/>
              <a:gd name="connsiteY6" fmla="*/ 80747 h 134722"/>
              <a:gd name="connsiteX7" fmla="*/ 0 w 741697"/>
              <a:gd name="connsiteY7" fmla="*/ 134722 h 13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697" h="134722">
                <a:moveTo>
                  <a:pt x="0" y="134722"/>
                </a:moveTo>
                <a:lnTo>
                  <a:pt x="590550" y="48997"/>
                </a:lnTo>
                <a:lnTo>
                  <a:pt x="476250" y="64872"/>
                </a:lnTo>
                <a:cubicBezTo>
                  <a:pt x="501121" y="60639"/>
                  <a:pt x="766763" y="29418"/>
                  <a:pt x="739775" y="23597"/>
                </a:cubicBezTo>
                <a:cubicBezTo>
                  <a:pt x="712787" y="17776"/>
                  <a:pt x="368300" y="33651"/>
                  <a:pt x="314325" y="29947"/>
                </a:cubicBezTo>
                <a:cubicBezTo>
                  <a:pt x="260350" y="26243"/>
                  <a:pt x="442383" y="-7095"/>
                  <a:pt x="415925" y="1372"/>
                </a:cubicBezTo>
                <a:cubicBezTo>
                  <a:pt x="389467" y="9839"/>
                  <a:pt x="221192" y="57993"/>
                  <a:pt x="155575" y="80747"/>
                </a:cubicBezTo>
                <a:cubicBezTo>
                  <a:pt x="89958" y="103501"/>
                  <a:pt x="56091" y="120699"/>
                  <a:pt x="0" y="1347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BD66C963-80BE-5C8F-43BA-86319AB3D23F}"/>
              </a:ext>
            </a:extLst>
          </p:cNvPr>
          <p:cNvSpPr/>
          <p:nvPr/>
        </p:nvSpPr>
        <p:spPr>
          <a:xfrm>
            <a:off x="6372096" y="3843326"/>
            <a:ext cx="406224" cy="880290"/>
          </a:xfrm>
          <a:custGeom>
            <a:avLst/>
            <a:gdLst>
              <a:gd name="connsiteX0" fmla="*/ 6479 w 406224"/>
              <a:gd name="connsiteY0" fmla="*/ 1599 h 880290"/>
              <a:gd name="connsiteX1" fmla="*/ 270004 w 406224"/>
              <a:gd name="connsiteY1" fmla="*/ 344499 h 880290"/>
              <a:gd name="connsiteX2" fmla="*/ 400179 w 406224"/>
              <a:gd name="connsiteY2" fmla="*/ 858849 h 880290"/>
              <a:gd name="connsiteX3" fmla="*/ 362079 w 406224"/>
              <a:gd name="connsiteY3" fmla="*/ 754074 h 880290"/>
              <a:gd name="connsiteX4" fmla="*/ 165229 w 406224"/>
              <a:gd name="connsiteY4" fmla="*/ 487374 h 880290"/>
              <a:gd name="connsiteX5" fmla="*/ 225554 w 406224"/>
              <a:gd name="connsiteY5" fmla="*/ 557224 h 880290"/>
              <a:gd name="connsiteX6" fmla="*/ 25529 w 406224"/>
              <a:gd name="connsiteY6" fmla="*/ 360374 h 880290"/>
              <a:gd name="connsiteX7" fmla="*/ 57279 w 406224"/>
              <a:gd name="connsiteY7" fmla="*/ 404824 h 880290"/>
              <a:gd name="connsiteX8" fmla="*/ 85854 w 406224"/>
              <a:gd name="connsiteY8" fmla="*/ 233374 h 880290"/>
              <a:gd name="connsiteX9" fmla="*/ 63629 w 406224"/>
              <a:gd name="connsiteY9" fmla="*/ 122249 h 880290"/>
              <a:gd name="connsiteX10" fmla="*/ 79504 w 406224"/>
              <a:gd name="connsiteY10" fmla="*/ 211149 h 880290"/>
              <a:gd name="connsiteX11" fmla="*/ 6479 w 406224"/>
              <a:gd name="connsiteY11" fmla="*/ 1599 h 8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224" h="880290">
                <a:moveTo>
                  <a:pt x="6479" y="1599"/>
                </a:moveTo>
                <a:cubicBezTo>
                  <a:pt x="38229" y="23824"/>
                  <a:pt x="204387" y="201624"/>
                  <a:pt x="270004" y="344499"/>
                </a:cubicBezTo>
                <a:cubicBezTo>
                  <a:pt x="335621" y="487374"/>
                  <a:pt x="384833" y="790587"/>
                  <a:pt x="400179" y="858849"/>
                </a:cubicBezTo>
                <a:cubicBezTo>
                  <a:pt x="415525" y="927111"/>
                  <a:pt x="401237" y="815987"/>
                  <a:pt x="362079" y="754074"/>
                </a:cubicBezTo>
                <a:cubicBezTo>
                  <a:pt x="322921" y="692161"/>
                  <a:pt x="187983" y="520182"/>
                  <a:pt x="165229" y="487374"/>
                </a:cubicBezTo>
                <a:cubicBezTo>
                  <a:pt x="142475" y="454566"/>
                  <a:pt x="248837" y="578391"/>
                  <a:pt x="225554" y="557224"/>
                </a:cubicBezTo>
                <a:cubicBezTo>
                  <a:pt x="202271" y="536057"/>
                  <a:pt x="53575" y="385774"/>
                  <a:pt x="25529" y="360374"/>
                </a:cubicBezTo>
                <a:cubicBezTo>
                  <a:pt x="-2517" y="334974"/>
                  <a:pt x="47225" y="425991"/>
                  <a:pt x="57279" y="404824"/>
                </a:cubicBezTo>
                <a:cubicBezTo>
                  <a:pt x="67333" y="383657"/>
                  <a:pt x="84796" y="280470"/>
                  <a:pt x="85854" y="233374"/>
                </a:cubicBezTo>
                <a:cubicBezTo>
                  <a:pt x="86912" y="186278"/>
                  <a:pt x="64687" y="125953"/>
                  <a:pt x="63629" y="122249"/>
                </a:cubicBezTo>
                <a:cubicBezTo>
                  <a:pt x="62571" y="118545"/>
                  <a:pt x="89558" y="226495"/>
                  <a:pt x="79504" y="211149"/>
                </a:cubicBezTo>
                <a:cubicBezTo>
                  <a:pt x="69450" y="195803"/>
                  <a:pt x="-25271" y="-20626"/>
                  <a:pt x="6479" y="159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09C48B45-220E-940F-9EFD-865D61890161}"/>
              </a:ext>
            </a:extLst>
          </p:cNvPr>
          <p:cNvSpPr/>
          <p:nvPr/>
        </p:nvSpPr>
        <p:spPr>
          <a:xfrm>
            <a:off x="5685809" y="4149923"/>
            <a:ext cx="708198" cy="267081"/>
          </a:xfrm>
          <a:custGeom>
            <a:avLst/>
            <a:gdLst>
              <a:gd name="connsiteX0" fmla="*/ 57766 w 708198"/>
              <a:gd name="connsiteY0" fmla="*/ 110927 h 267081"/>
              <a:gd name="connsiteX1" fmla="*/ 375266 w 708198"/>
              <a:gd name="connsiteY1" fmla="*/ 158552 h 267081"/>
              <a:gd name="connsiteX2" fmla="*/ 514966 w 708198"/>
              <a:gd name="connsiteY2" fmla="*/ 95052 h 267081"/>
              <a:gd name="connsiteX3" fmla="*/ 464166 w 708198"/>
              <a:gd name="connsiteY3" fmla="*/ 117277 h 267081"/>
              <a:gd name="connsiteX4" fmla="*/ 562591 w 708198"/>
              <a:gd name="connsiteY4" fmla="*/ 12502 h 267081"/>
              <a:gd name="connsiteX5" fmla="*/ 568941 w 708198"/>
              <a:gd name="connsiteY5" fmla="*/ 6152 h 267081"/>
              <a:gd name="connsiteX6" fmla="*/ 610216 w 708198"/>
              <a:gd name="connsiteY6" fmla="*/ 50602 h 267081"/>
              <a:gd name="connsiteX7" fmla="*/ 705466 w 708198"/>
              <a:gd name="connsiteY7" fmla="*/ 2977 h 267081"/>
              <a:gd name="connsiteX8" fmla="*/ 607041 w 708198"/>
              <a:gd name="connsiteY8" fmla="*/ 110927 h 267081"/>
              <a:gd name="connsiteX9" fmla="*/ 705466 w 708198"/>
              <a:gd name="connsiteY9" fmla="*/ 88702 h 267081"/>
              <a:gd name="connsiteX10" fmla="*/ 473691 w 708198"/>
              <a:gd name="connsiteY10" fmla="*/ 250627 h 267081"/>
              <a:gd name="connsiteX11" fmla="*/ 489566 w 708198"/>
              <a:gd name="connsiteY11" fmla="*/ 256977 h 267081"/>
              <a:gd name="connsiteX12" fmla="*/ 165716 w 708198"/>
              <a:gd name="connsiteY12" fmla="*/ 209352 h 267081"/>
              <a:gd name="connsiteX13" fmla="*/ 616 w 708198"/>
              <a:gd name="connsiteY13" fmla="*/ 152202 h 267081"/>
              <a:gd name="connsiteX14" fmla="*/ 108566 w 708198"/>
              <a:gd name="connsiteY14" fmla="*/ 168077 h 267081"/>
              <a:gd name="connsiteX15" fmla="*/ 57766 w 708198"/>
              <a:gd name="connsiteY15" fmla="*/ 110927 h 26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8198" h="267081">
                <a:moveTo>
                  <a:pt x="57766" y="110927"/>
                </a:moveTo>
                <a:cubicBezTo>
                  <a:pt x="102216" y="109339"/>
                  <a:pt x="299066" y="161198"/>
                  <a:pt x="375266" y="158552"/>
                </a:cubicBezTo>
                <a:cubicBezTo>
                  <a:pt x="451466" y="155906"/>
                  <a:pt x="500149" y="101931"/>
                  <a:pt x="514966" y="95052"/>
                </a:cubicBezTo>
                <a:cubicBezTo>
                  <a:pt x="529783" y="88173"/>
                  <a:pt x="456229" y="131035"/>
                  <a:pt x="464166" y="117277"/>
                </a:cubicBezTo>
                <a:cubicBezTo>
                  <a:pt x="472104" y="103519"/>
                  <a:pt x="562591" y="12502"/>
                  <a:pt x="562591" y="12502"/>
                </a:cubicBezTo>
                <a:cubicBezTo>
                  <a:pt x="580054" y="-6019"/>
                  <a:pt x="561004" y="-198"/>
                  <a:pt x="568941" y="6152"/>
                </a:cubicBezTo>
                <a:cubicBezTo>
                  <a:pt x="576878" y="12502"/>
                  <a:pt x="587462" y="51131"/>
                  <a:pt x="610216" y="50602"/>
                </a:cubicBezTo>
                <a:cubicBezTo>
                  <a:pt x="632970" y="50073"/>
                  <a:pt x="705995" y="-7077"/>
                  <a:pt x="705466" y="2977"/>
                </a:cubicBezTo>
                <a:cubicBezTo>
                  <a:pt x="704937" y="13031"/>
                  <a:pt x="607041" y="96640"/>
                  <a:pt x="607041" y="110927"/>
                </a:cubicBezTo>
                <a:cubicBezTo>
                  <a:pt x="607041" y="125214"/>
                  <a:pt x="727691" y="65419"/>
                  <a:pt x="705466" y="88702"/>
                </a:cubicBezTo>
                <a:cubicBezTo>
                  <a:pt x="683241" y="111985"/>
                  <a:pt x="509674" y="222581"/>
                  <a:pt x="473691" y="250627"/>
                </a:cubicBezTo>
                <a:cubicBezTo>
                  <a:pt x="437708" y="278673"/>
                  <a:pt x="540895" y="263856"/>
                  <a:pt x="489566" y="256977"/>
                </a:cubicBezTo>
                <a:cubicBezTo>
                  <a:pt x="438237" y="250098"/>
                  <a:pt x="247208" y="226815"/>
                  <a:pt x="165716" y="209352"/>
                </a:cubicBezTo>
                <a:cubicBezTo>
                  <a:pt x="84224" y="191890"/>
                  <a:pt x="10141" y="159081"/>
                  <a:pt x="616" y="152202"/>
                </a:cubicBezTo>
                <a:cubicBezTo>
                  <a:pt x="-8909" y="145323"/>
                  <a:pt x="94808" y="170723"/>
                  <a:pt x="108566" y="168077"/>
                </a:cubicBezTo>
                <a:cubicBezTo>
                  <a:pt x="122324" y="165431"/>
                  <a:pt x="13316" y="112515"/>
                  <a:pt x="57766" y="11092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489112C8-EECE-DE9B-9298-5DE272BAF919}"/>
              </a:ext>
            </a:extLst>
          </p:cNvPr>
          <p:cNvSpPr/>
          <p:nvPr/>
        </p:nvSpPr>
        <p:spPr>
          <a:xfrm>
            <a:off x="5667312" y="4048030"/>
            <a:ext cx="299666" cy="292732"/>
          </a:xfrm>
          <a:custGeom>
            <a:avLst/>
            <a:gdLst>
              <a:gd name="connsiteX0" fmla="*/ 298513 w 299666"/>
              <a:gd name="connsiteY0" fmla="*/ 95 h 292732"/>
              <a:gd name="connsiteX1" fmla="*/ 111188 w 299666"/>
              <a:gd name="connsiteY1" fmla="*/ 177895 h 292732"/>
              <a:gd name="connsiteX2" fmla="*/ 120713 w 299666"/>
              <a:gd name="connsiteY2" fmla="*/ 231870 h 292732"/>
              <a:gd name="connsiteX3" fmla="*/ 215963 w 299666"/>
              <a:gd name="connsiteY3" fmla="*/ 282670 h 292732"/>
              <a:gd name="connsiteX4" fmla="*/ 25463 w 299666"/>
              <a:gd name="connsiteY4" fmla="*/ 276320 h 292732"/>
              <a:gd name="connsiteX5" fmla="*/ 50863 w 299666"/>
              <a:gd name="connsiteY5" fmla="*/ 117570 h 292732"/>
              <a:gd name="connsiteX6" fmla="*/ 9588 w 299666"/>
              <a:gd name="connsiteY6" fmla="*/ 152495 h 292732"/>
              <a:gd name="connsiteX7" fmla="*/ 298513 w 299666"/>
              <a:gd name="connsiteY7" fmla="*/ 95 h 29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666" h="292732">
                <a:moveTo>
                  <a:pt x="298513" y="95"/>
                </a:moveTo>
                <a:cubicBezTo>
                  <a:pt x="315446" y="4328"/>
                  <a:pt x="140821" y="139266"/>
                  <a:pt x="111188" y="177895"/>
                </a:cubicBezTo>
                <a:cubicBezTo>
                  <a:pt x="81555" y="216524"/>
                  <a:pt x="103251" y="214408"/>
                  <a:pt x="120713" y="231870"/>
                </a:cubicBezTo>
                <a:cubicBezTo>
                  <a:pt x="138175" y="249332"/>
                  <a:pt x="231838" y="275262"/>
                  <a:pt x="215963" y="282670"/>
                </a:cubicBezTo>
                <a:cubicBezTo>
                  <a:pt x="200088" y="290078"/>
                  <a:pt x="52980" y="303837"/>
                  <a:pt x="25463" y="276320"/>
                </a:cubicBezTo>
                <a:cubicBezTo>
                  <a:pt x="-2054" y="248803"/>
                  <a:pt x="53509" y="138207"/>
                  <a:pt x="50863" y="117570"/>
                </a:cubicBezTo>
                <a:cubicBezTo>
                  <a:pt x="48217" y="96933"/>
                  <a:pt x="-25866" y="171016"/>
                  <a:pt x="9588" y="152495"/>
                </a:cubicBezTo>
                <a:cubicBezTo>
                  <a:pt x="45042" y="133974"/>
                  <a:pt x="281580" y="-4138"/>
                  <a:pt x="298513" y="9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422CB56F-C954-7FAF-AC5C-02B4260E7A21}"/>
              </a:ext>
            </a:extLst>
          </p:cNvPr>
          <p:cNvSpPr/>
          <p:nvPr/>
        </p:nvSpPr>
        <p:spPr>
          <a:xfrm>
            <a:off x="6000408" y="4040966"/>
            <a:ext cx="445304" cy="250711"/>
          </a:xfrm>
          <a:custGeom>
            <a:avLst/>
            <a:gdLst>
              <a:gd name="connsiteX0" fmla="*/ 6692 w 445304"/>
              <a:gd name="connsiteY0" fmla="*/ 19859 h 250711"/>
              <a:gd name="connsiteX1" fmla="*/ 305142 w 445304"/>
              <a:gd name="connsiteY1" fmla="*/ 7159 h 250711"/>
              <a:gd name="connsiteX2" fmla="*/ 444842 w 445304"/>
              <a:gd name="connsiteY2" fmla="*/ 130984 h 250711"/>
              <a:gd name="connsiteX3" fmla="*/ 352767 w 445304"/>
              <a:gd name="connsiteY3" fmla="*/ 77009 h 250711"/>
              <a:gd name="connsiteX4" fmla="*/ 425792 w 445304"/>
              <a:gd name="connsiteY4" fmla="*/ 153209 h 250711"/>
              <a:gd name="connsiteX5" fmla="*/ 232117 w 445304"/>
              <a:gd name="connsiteY5" fmla="*/ 232584 h 250711"/>
              <a:gd name="connsiteX6" fmla="*/ 330542 w 445304"/>
              <a:gd name="connsiteY6" fmla="*/ 242109 h 250711"/>
              <a:gd name="connsiteX7" fmla="*/ 168617 w 445304"/>
              <a:gd name="connsiteY7" fmla="*/ 127809 h 250711"/>
              <a:gd name="connsiteX8" fmla="*/ 289267 w 445304"/>
              <a:gd name="connsiteY8" fmla="*/ 178609 h 250711"/>
              <a:gd name="connsiteX9" fmla="*/ 111467 w 445304"/>
              <a:gd name="connsiteY9" fmla="*/ 61134 h 250711"/>
              <a:gd name="connsiteX10" fmla="*/ 6692 w 445304"/>
              <a:gd name="connsiteY10" fmla="*/ 19859 h 25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5304" h="250711">
                <a:moveTo>
                  <a:pt x="6692" y="19859"/>
                </a:moveTo>
                <a:cubicBezTo>
                  <a:pt x="38971" y="10863"/>
                  <a:pt x="232117" y="-11362"/>
                  <a:pt x="305142" y="7159"/>
                </a:cubicBezTo>
                <a:cubicBezTo>
                  <a:pt x="378167" y="25680"/>
                  <a:pt x="436905" y="119342"/>
                  <a:pt x="444842" y="130984"/>
                </a:cubicBezTo>
                <a:cubicBezTo>
                  <a:pt x="452780" y="142626"/>
                  <a:pt x="355942" y="73305"/>
                  <a:pt x="352767" y="77009"/>
                </a:cubicBezTo>
                <a:cubicBezTo>
                  <a:pt x="349592" y="80713"/>
                  <a:pt x="445900" y="127280"/>
                  <a:pt x="425792" y="153209"/>
                </a:cubicBezTo>
                <a:cubicBezTo>
                  <a:pt x="405684" y="179138"/>
                  <a:pt x="247992" y="217767"/>
                  <a:pt x="232117" y="232584"/>
                </a:cubicBezTo>
                <a:cubicBezTo>
                  <a:pt x="216242" y="247401"/>
                  <a:pt x="341125" y="259572"/>
                  <a:pt x="330542" y="242109"/>
                </a:cubicBezTo>
                <a:cubicBezTo>
                  <a:pt x="319959" y="224647"/>
                  <a:pt x="175496" y="138392"/>
                  <a:pt x="168617" y="127809"/>
                </a:cubicBezTo>
                <a:cubicBezTo>
                  <a:pt x="161738" y="117226"/>
                  <a:pt x="298792" y="189722"/>
                  <a:pt x="289267" y="178609"/>
                </a:cubicBezTo>
                <a:cubicBezTo>
                  <a:pt x="279742" y="167497"/>
                  <a:pt x="155917" y="85476"/>
                  <a:pt x="111467" y="61134"/>
                </a:cubicBezTo>
                <a:cubicBezTo>
                  <a:pt x="67017" y="36792"/>
                  <a:pt x="-25587" y="28855"/>
                  <a:pt x="6692" y="1985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6D6DD995-CFED-48C1-CFAF-FFE751429674}"/>
              </a:ext>
            </a:extLst>
          </p:cNvPr>
          <p:cNvSpPr/>
          <p:nvPr/>
        </p:nvSpPr>
        <p:spPr>
          <a:xfrm>
            <a:off x="5377020" y="4018828"/>
            <a:ext cx="431685" cy="592580"/>
          </a:xfrm>
          <a:custGeom>
            <a:avLst/>
            <a:gdLst>
              <a:gd name="connsiteX0" fmla="*/ 426880 w 431685"/>
              <a:gd name="connsiteY0" fmla="*/ 722 h 592580"/>
              <a:gd name="connsiteX1" fmla="*/ 309405 w 431685"/>
              <a:gd name="connsiteY1" fmla="*/ 197572 h 592580"/>
              <a:gd name="connsiteX2" fmla="*/ 344330 w 431685"/>
              <a:gd name="connsiteY2" fmla="*/ 353147 h 592580"/>
              <a:gd name="connsiteX3" fmla="*/ 255430 w 431685"/>
              <a:gd name="connsiteY3" fmla="*/ 219797 h 592580"/>
              <a:gd name="connsiteX4" fmla="*/ 309405 w 431685"/>
              <a:gd name="connsiteY4" fmla="*/ 422997 h 592580"/>
              <a:gd name="connsiteX5" fmla="*/ 391955 w 431685"/>
              <a:gd name="connsiteY5" fmla="*/ 591272 h 592580"/>
              <a:gd name="connsiteX6" fmla="*/ 325280 w 431685"/>
              <a:gd name="connsiteY6" fmla="*/ 492847 h 592580"/>
              <a:gd name="connsiteX7" fmla="*/ 204630 w 431685"/>
              <a:gd name="connsiteY7" fmla="*/ 343622 h 592580"/>
              <a:gd name="connsiteX8" fmla="*/ 157005 w 431685"/>
              <a:gd name="connsiteY8" fmla="*/ 578572 h 592580"/>
              <a:gd name="connsiteX9" fmla="*/ 90330 w 431685"/>
              <a:gd name="connsiteY9" fmla="*/ 356322 h 592580"/>
              <a:gd name="connsiteX10" fmla="*/ 87155 w 431685"/>
              <a:gd name="connsiteY10" fmla="*/ 486497 h 592580"/>
              <a:gd name="connsiteX11" fmla="*/ 33180 w 431685"/>
              <a:gd name="connsiteY11" fmla="*/ 276947 h 592580"/>
              <a:gd name="connsiteX12" fmla="*/ 90330 w 431685"/>
              <a:gd name="connsiteY12" fmla="*/ 118197 h 592580"/>
              <a:gd name="connsiteX13" fmla="*/ 4605 w 431685"/>
              <a:gd name="connsiteY13" fmla="*/ 207097 h 592580"/>
              <a:gd name="connsiteX14" fmla="*/ 258605 w 431685"/>
              <a:gd name="connsiteY14" fmla="*/ 35647 h 592580"/>
              <a:gd name="connsiteX15" fmla="*/ 118905 w 431685"/>
              <a:gd name="connsiteY15" fmla="*/ 127722 h 592580"/>
              <a:gd name="connsiteX16" fmla="*/ 426880 w 431685"/>
              <a:gd name="connsiteY16" fmla="*/ 722 h 59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1685" h="592580">
                <a:moveTo>
                  <a:pt x="426880" y="722"/>
                </a:moveTo>
                <a:cubicBezTo>
                  <a:pt x="458630" y="12364"/>
                  <a:pt x="323163" y="138835"/>
                  <a:pt x="309405" y="197572"/>
                </a:cubicBezTo>
                <a:cubicBezTo>
                  <a:pt x="295647" y="256310"/>
                  <a:pt x="353326" y="349443"/>
                  <a:pt x="344330" y="353147"/>
                </a:cubicBezTo>
                <a:cubicBezTo>
                  <a:pt x="335334" y="356851"/>
                  <a:pt x="261251" y="208155"/>
                  <a:pt x="255430" y="219797"/>
                </a:cubicBezTo>
                <a:cubicBezTo>
                  <a:pt x="249609" y="231439"/>
                  <a:pt x="286651" y="361085"/>
                  <a:pt x="309405" y="422997"/>
                </a:cubicBezTo>
                <a:cubicBezTo>
                  <a:pt x="332159" y="484910"/>
                  <a:pt x="389309" y="579630"/>
                  <a:pt x="391955" y="591272"/>
                </a:cubicBezTo>
                <a:cubicBezTo>
                  <a:pt x="394601" y="602914"/>
                  <a:pt x="356501" y="534122"/>
                  <a:pt x="325280" y="492847"/>
                </a:cubicBezTo>
                <a:cubicBezTo>
                  <a:pt x="294059" y="451572"/>
                  <a:pt x="232676" y="329335"/>
                  <a:pt x="204630" y="343622"/>
                </a:cubicBezTo>
                <a:cubicBezTo>
                  <a:pt x="176584" y="357910"/>
                  <a:pt x="176055" y="576455"/>
                  <a:pt x="157005" y="578572"/>
                </a:cubicBezTo>
                <a:cubicBezTo>
                  <a:pt x="137955" y="580689"/>
                  <a:pt x="101972" y="371668"/>
                  <a:pt x="90330" y="356322"/>
                </a:cubicBezTo>
                <a:cubicBezTo>
                  <a:pt x="78688" y="340976"/>
                  <a:pt x="96680" y="499726"/>
                  <a:pt x="87155" y="486497"/>
                </a:cubicBezTo>
                <a:cubicBezTo>
                  <a:pt x="77630" y="473268"/>
                  <a:pt x="32651" y="338330"/>
                  <a:pt x="33180" y="276947"/>
                </a:cubicBezTo>
                <a:cubicBezTo>
                  <a:pt x="33709" y="215564"/>
                  <a:pt x="95092" y="129839"/>
                  <a:pt x="90330" y="118197"/>
                </a:cubicBezTo>
                <a:cubicBezTo>
                  <a:pt x="85568" y="106555"/>
                  <a:pt x="-23441" y="220855"/>
                  <a:pt x="4605" y="207097"/>
                </a:cubicBezTo>
                <a:cubicBezTo>
                  <a:pt x="32651" y="193339"/>
                  <a:pt x="239555" y="48876"/>
                  <a:pt x="258605" y="35647"/>
                </a:cubicBezTo>
                <a:cubicBezTo>
                  <a:pt x="277655" y="22418"/>
                  <a:pt x="94034" y="133543"/>
                  <a:pt x="118905" y="127722"/>
                </a:cubicBezTo>
                <a:cubicBezTo>
                  <a:pt x="143776" y="121901"/>
                  <a:pt x="395130" y="-10920"/>
                  <a:pt x="426880" y="722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B5541224-19AB-1086-D877-E3128DE22D49}"/>
              </a:ext>
            </a:extLst>
          </p:cNvPr>
          <p:cNvSpPr/>
          <p:nvPr/>
        </p:nvSpPr>
        <p:spPr>
          <a:xfrm>
            <a:off x="5786227" y="4457481"/>
            <a:ext cx="348175" cy="100278"/>
          </a:xfrm>
          <a:custGeom>
            <a:avLst/>
            <a:gdLst>
              <a:gd name="connsiteX0" fmla="*/ 1798 w 348175"/>
              <a:gd name="connsiteY0" fmla="*/ 219 h 100278"/>
              <a:gd name="connsiteX1" fmla="*/ 230398 w 348175"/>
              <a:gd name="connsiteY1" fmla="*/ 92294 h 100278"/>
              <a:gd name="connsiteX2" fmla="*/ 347873 w 348175"/>
              <a:gd name="connsiteY2" fmla="*/ 95469 h 100278"/>
              <a:gd name="connsiteX3" fmla="*/ 198648 w 348175"/>
              <a:gd name="connsiteY3" fmla="*/ 92294 h 100278"/>
              <a:gd name="connsiteX4" fmla="*/ 125623 w 348175"/>
              <a:gd name="connsiteY4" fmla="*/ 66894 h 100278"/>
              <a:gd name="connsiteX5" fmla="*/ 1798 w 348175"/>
              <a:gd name="connsiteY5" fmla="*/ 219 h 10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175" h="100278">
                <a:moveTo>
                  <a:pt x="1798" y="219"/>
                </a:moveTo>
                <a:cubicBezTo>
                  <a:pt x="19260" y="4452"/>
                  <a:pt x="172719" y="76419"/>
                  <a:pt x="230398" y="92294"/>
                </a:cubicBezTo>
                <a:cubicBezTo>
                  <a:pt x="288077" y="108169"/>
                  <a:pt x="353165" y="95469"/>
                  <a:pt x="347873" y="95469"/>
                </a:cubicBezTo>
                <a:cubicBezTo>
                  <a:pt x="342581" y="95469"/>
                  <a:pt x="235690" y="97056"/>
                  <a:pt x="198648" y="92294"/>
                </a:cubicBezTo>
                <a:cubicBezTo>
                  <a:pt x="161606" y="87532"/>
                  <a:pt x="152081" y="79594"/>
                  <a:pt x="125623" y="66894"/>
                </a:cubicBezTo>
                <a:cubicBezTo>
                  <a:pt x="99165" y="54194"/>
                  <a:pt x="-15664" y="-4014"/>
                  <a:pt x="1798" y="21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1CA1B6B6-D697-8D41-55EF-577E7CF03EAE}"/>
              </a:ext>
            </a:extLst>
          </p:cNvPr>
          <p:cNvSpPr/>
          <p:nvPr/>
        </p:nvSpPr>
        <p:spPr>
          <a:xfrm>
            <a:off x="5311350" y="4810731"/>
            <a:ext cx="469988" cy="537073"/>
          </a:xfrm>
          <a:custGeom>
            <a:avLst/>
            <a:gdLst>
              <a:gd name="connsiteX0" fmla="*/ 235375 w 469988"/>
              <a:gd name="connsiteY0" fmla="*/ 154969 h 537073"/>
              <a:gd name="connsiteX1" fmla="*/ 327450 w 469988"/>
              <a:gd name="connsiteY1" fmla="*/ 91469 h 537073"/>
              <a:gd name="connsiteX2" fmla="*/ 333800 w 469988"/>
              <a:gd name="connsiteY2" fmla="*/ 2569 h 537073"/>
              <a:gd name="connsiteX3" fmla="*/ 454450 w 469988"/>
              <a:gd name="connsiteY3" fmla="*/ 199419 h 537073"/>
              <a:gd name="connsiteX4" fmla="*/ 463975 w 469988"/>
              <a:gd name="connsiteY4" fmla="*/ 329594 h 537073"/>
              <a:gd name="connsiteX5" fmla="*/ 413175 w 469988"/>
              <a:gd name="connsiteY5" fmla="*/ 431194 h 537073"/>
              <a:gd name="connsiteX6" fmla="*/ 324275 w 469988"/>
              <a:gd name="connsiteY6" fmla="*/ 469294 h 537073"/>
              <a:gd name="connsiteX7" fmla="*/ 295700 w 469988"/>
              <a:gd name="connsiteY7" fmla="*/ 513744 h 537073"/>
              <a:gd name="connsiteX8" fmla="*/ 225850 w 469988"/>
              <a:gd name="connsiteY8" fmla="*/ 497869 h 537073"/>
              <a:gd name="connsiteX9" fmla="*/ 425 w 469988"/>
              <a:gd name="connsiteY9" fmla="*/ 535969 h 537073"/>
              <a:gd name="connsiteX10" fmla="*/ 171875 w 469988"/>
              <a:gd name="connsiteY10" fmla="*/ 447069 h 537073"/>
              <a:gd name="connsiteX11" fmla="*/ 267125 w 469988"/>
              <a:gd name="connsiteY11" fmla="*/ 431194 h 537073"/>
              <a:gd name="connsiteX12" fmla="*/ 359200 w 469988"/>
              <a:gd name="connsiteY12" fmla="*/ 316894 h 537073"/>
              <a:gd name="connsiteX13" fmla="*/ 378250 w 469988"/>
              <a:gd name="connsiteY13" fmla="*/ 348644 h 537073"/>
              <a:gd name="connsiteX14" fmla="*/ 333800 w 469988"/>
              <a:gd name="connsiteY14" fmla="*/ 186719 h 537073"/>
              <a:gd name="connsiteX15" fmla="*/ 340150 w 469988"/>
              <a:gd name="connsiteY15" fmla="*/ 266094 h 537073"/>
              <a:gd name="connsiteX16" fmla="*/ 235375 w 469988"/>
              <a:gd name="connsiteY16" fmla="*/ 154969 h 53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88" h="537073">
                <a:moveTo>
                  <a:pt x="235375" y="154969"/>
                </a:moveTo>
                <a:cubicBezTo>
                  <a:pt x="233258" y="125865"/>
                  <a:pt x="311046" y="116869"/>
                  <a:pt x="327450" y="91469"/>
                </a:cubicBezTo>
                <a:cubicBezTo>
                  <a:pt x="343854" y="66069"/>
                  <a:pt x="312633" y="-15423"/>
                  <a:pt x="333800" y="2569"/>
                </a:cubicBezTo>
                <a:cubicBezTo>
                  <a:pt x="354967" y="20561"/>
                  <a:pt x="432754" y="144915"/>
                  <a:pt x="454450" y="199419"/>
                </a:cubicBezTo>
                <a:cubicBezTo>
                  <a:pt x="476146" y="253923"/>
                  <a:pt x="470854" y="290965"/>
                  <a:pt x="463975" y="329594"/>
                </a:cubicBezTo>
                <a:cubicBezTo>
                  <a:pt x="457096" y="368223"/>
                  <a:pt x="436458" y="407911"/>
                  <a:pt x="413175" y="431194"/>
                </a:cubicBezTo>
                <a:cubicBezTo>
                  <a:pt x="389892" y="454477"/>
                  <a:pt x="343854" y="455536"/>
                  <a:pt x="324275" y="469294"/>
                </a:cubicBezTo>
                <a:cubicBezTo>
                  <a:pt x="304696" y="483052"/>
                  <a:pt x="312104" y="508981"/>
                  <a:pt x="295700" y="513744"/>
                </a:cubicBezTo>
                <a:cubicBezTo>
                  <a:pt x="279296" y="518507"/>
                  <a:pt x="275063" y="494165"/>
                  <a:pt x="225850" y="497869"/>
                </a:cubicBezTo>
                <a:cubicBezTo>
                  <a:pt x="176637" y="501573"/>
                  <a:pt x="9421" y="544436"/>
                  <a:pt x="425" y="535969"/>
                </a:cubicBezTo>
                <a:cubicBezTo>
                  <a:pt x="-8571" y="527502"/>
                  <a:pt x="127425" y="464531"/>
                  <a:pt x="171875" y="447069"/>
                </a:cubicBezTo>
                <a:cubicBezTo>
                  <a:pt x="216325" y="429607"/>
                  <a:pt x="235904" y="452890"/>
                  <a:pt x="267125" y="431194"/>
                </a:cubicBezTo>
                <a:cubicBezTo>
                  <a:pt x="298346" y="409498"/>
                  <a:pt x="340679" y="330652"/>
                  <a:pt x="359200" y="316894"/>
                </a:cubicBezTo>
                <a:cubicBezTo>
                  <a:pt x="377721" y="303136"/>
                  <a:pt x="382483" y="370340"/>
                  <a:pt x="378250" y="348644"/>
                </a:cubicBezTo>
                <a:cubicBezTo>
                  <a:pt x="374017" y="326948"/>
                  <a:pt x="340150" y="200477"/>
                  <a:pt x="333800" y="186719"/>
                </a:cubicBezTo>
                <a:cubicBezTo>
                  <a:pt x="327450" y="172961"/>
                  <a:pt x="350204" y="268740"/>
                  <a:pt x="340150" y="266094"/>
                </a:cubicBezTo>
                <a:cubicBezTo>
                  <a:pt x="330096" y="263448"/>
                  <a:pt x="237492" y="184073"/>
                  <a:pt x="235375" y="15496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E3715CC5-BDB9-96CB-2319-81EE97962E3C}"/>
              </a:ext>
            </a:extLst>
          </p:cNvPr>
          <p:cNvSpPr/>
          <p:nvPr/>
        </p:nvSpPr>
        <p:spPr>
          <a:xfrm>
            <a:off x="5295265" y="5050459"/>
            <a:ext cx="299714" cy="248925"/>
          </a:xfrm>
          <a:custGeom>
            <a:avLst/>
            <a:gdLst>
              <a:gd name="connsiteX0" fmla="*/ 3810 w 299714"/>
              <a:gd name="connsiteY0" fmla="*/ 80341 h 248925"/>
              <a:gd name="connsiteX1" fmla="*/ 83185 w 299714"/>
              <a:gd name="connsiteY1" fmla="*/ 245441 h 248925"/>
              <a:gd name="connsiteX2" fmla="*/ 235585 w 299714"/>
              <a:gd name="connsiteY2" fmla="*/ 188291 h 248925"/>
              <a:gd name="connsiteX3" fmla="*/ 299085 w 299714"/>
              <a:gd name="connsiteY3" fmla="*/ 134316 h 248925"/>
              <a:gd name="connsiteX4" fmla="*/ 264160 w 299714"/>
              <a:gd name="connsiteY4" fmla="*/ 966 h 248925"/>
              <a:gd name="connsiteX5" fmla="*/ 200660 w 299714"/>
              <a:gd name="connsiteY5" fmla="*/ 73991 h 248925"/>
              <a:gd name="connsiteX6" fmla="*/ 3810 w 299714"/>
              <a:gd name="connsiteY6" fmla="*/ 80341 h 24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714" h="248925">
                <a:moveTo>
                  <a:pt x="3810" y="80341"/>
                </a:moveTo>
                <a:cubicBezTo>
                  <a:pt x="-15769" y="108916"/>
                  <a:pt x="44556" y="227449"/>
                  <a:pt x="83185" y="245441"/>
                </a:cubicBezTo>
                <a:cubicBezTo>
                  <a:pt x="121814" y="263433"/>
                  <a:pt x="199602" y="206812"/>
                  <a:pt x="235585" y="188291"/>
                </a:cubicBezTo>
                <a:cubicBezTo>
                  <a:pt x="271568" y="169770"/>
                  <a:pt x="294323" y="165537"/>
                  <a:pt x="299085" y="134316"/>
                </a:cubicBezTo>
                <a:cubicBezTo>
                  <a:pt x="303847" y="103095"/>
                  <a:pt x="280564" y="11020"/>
                  <a:pt x="264160" y="966"/>
                </a:cubicBezTo>
                <a:cubicBezTo>
                  <a:pt x="247756" y="-9088"/>
                  <a:pt x="240877" y="62349"/>
                  <a:pt x="200660" y="73991"/>
                </a:cubicBezTo>
                <a:cubicBezTo>
                  <a:pt x="160443" y="85633"/>
                  <a:pt x="23389" y="51766"/>
                  <a:pt x="3810" y="8034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1AB11C9D-C451-32F0-C228-793013BA87FA}"/>
              </a:ext>
            </a:extLst>
          </p:cNvPr>
          <p:cNvSpPr/>
          <p:nvPr/>
        </p:nvSpPr>
        <p:spPr>
          <a:xfrm>
            <a:off x="4777403" y="4812782"/>
            <a:ext cx="282854" cy="477320"/>
          </a:xfrm>
          <a:custGeom>
            <a:avLst/>
            <a:gdLst>
              <a:gd name="connsiteX0" fmla="*/ 277197 w 282854"/>
              <a:gd name="connsiteY0" fmla="*/ 44968 h 477320"/>
              <a:gd name="connsiteX1" fmla="*/ 223222 w 282854"/>
              <a:gd name="connsiteY1" fmla="*/ 175143 h 477320"/>
              <a:gd name="connsiteX2" fmla="*/ 242272 w 282854"/>
              <a:gd name="connsiteY2" fmla="*/ 311668 h 477320"/>
              <a:gd name="connsiteX3" fmla="*/ 185122 w 282854"/>
              <a:gd name="connsiteY3" fmla="*/ 333893 h 477320"/>
              <a:gd name="connsiteX4" fmla="*/ 4147 w 282854"/>
              <a:gd name="connsiteY4" fmla="*/ 476768 h 477320"/>
              <a:gd name="connsiteX5" fmla="*/ 54947 w 282854"/>
              <a:gd name="connsiteY5" fmla="*/ 384693 h 477320"/>
              <a:gd name="connsiteX6" fmla="*/ 16847 w 282854"/>
              <a:gd name="connsiteY6" fmla="*/ 422793 h 477320"/>
              <a:gd name="connsiteX7" fmla="*/ 64472 w 282854"/>
              <a:gd name="connsiteY7" fmla="*/ 171968 h 477320"/>
              <a:gd name="connsiteX8" fmla="*/ 150197 w 282854"/>
              <a:gd name="connsiteY8" fmla="*/ 518 h 477320"/>
              <a:gd name="connsiteX9" fmla="*/ 64472 w 282854"/>
              <a:gd name="connsiteY9" fmla="*/ 225943 h 477320"/>
              <a:gd name="connsiteX10" fmla="*/ 277197 w 282854"/>
              <a:gd name="connsiteY10" fmla="*/ 44968 h 47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854" h="477320">
                <a:moveTo>
                  <a:pt x="277197" y="44968"/>
                </a:moveTo>
                <a:cubicBezTo>
                  <a:pt x="303655" y="36501"/>
                  <a:pt x="229043" y="130693"/>
                  <a:pt x="223222" y="175143"/>
                </a:cubicBezTo>
                <a:cubicBezTo>
                  <a:pt x="217401" y="219593"/>
                  <a:pt x="248622" y="285210"/>
                  <a:pt x="242272" y="311668"/>
                </a:cubicBezTo>
                <a:cubicBezTo>
                  <a:pt x="235922" y="338126"/>
                  <a:pt x="224810" y="306376"/>
                  <a:pt x="185122" y="333893"/>
                </a:cubicBezTo>
                <a:cubicBezTo>
                  <a:pt x="145434" y="361410"/>
                  <a:pt x="25843" y="468301"/>
                  <a:pt x="4147" y="476768"/>
                </a:cubicBezTo>
                <a:cubicBezTo>
                  <a:pt x="-17549" y="485235"/>
                  <a:pt x="52830" y="393689"/>
                  <a:pt x="54947" y="384693"/>
                </a:cubicBezTo>
                <a:cubicBezTo>
                  <a:pt x="57064" y="375697"/>
                  <a:pt x="15260" y="458247"/>
                  <a:pt x="16847" y="422793"/>
                </a:cubicBezTo>
                <a:cubicBezTo>
                  <a:pt x="18434" y="387339"/>
                  <a:pt x="42247" y="242347"/>
                  <a:pt x="64472" y="171968"/>
                </a:cubicBezTo>
                <a:cubicBezTo>
                  <a:pt x="86697" y="101589"/>
                  <a:pt x="150197" y="-8478"/>
                  <a:pt x="150197" y="518"/>
                </a:cubicBezTo>
                <a:cubicBezTo>
                  <a:pt x="150197" y="9514"/>
                  <a:pt x="48068" y="216418"/>
                  <a:pt x="64472" y="225943"/>
                </a:cubicBezTo>
                <a:cubicBezTo>
                  <a:pt x="80876" y="235468"/>
                  <a:pt x="250739" y="53435"/>
                  <a:pt x="277197" y="44968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5BE7FA41-2C74-159F-B6D0-74F0398CB71F}"/>
              </a:ext>
            </a:extLst>
          </p:cNvPr>
          <p:cNvSpPr/>
          <p:nvPr/>
        </p:nvSpPr>
        <p:spPr>
          <a:xfrm>
            <a:off x="5302216" y="5317674"/>
            <a:ext cx="78493" cy="245881"/>
          </a:xfrm>
          <a:custGeom>
            <a:avLst/>
            <a:gdLst>
              <a:gd name="connsiteX0" fmla="*/ 41309 w 78493"/>
              <a:gd name="connsiteY0" fmla="*/ 451 h 245881"/>
              <a:gd name="connsiteX1" fmla="*/ 34 w 78493"/>
              <a:gd name="connsiteY1" fmla="*/ 124276 h 245881"/>
              <a:gd name="connsiteX2" fmla="*/ 34959 w 78493"/>
              <a:gd name="connsiteY2" fmla="*/ 197301 h 245881"/>
              <a:gd name="connsiteX3" fmla="*/ 76234 w 78493"/>
              <a:gd name="connsiteY3" fmla="*/ 241751 h 245881"/>
              <a:gd name="connsiteX4" fmla="*/ 73059 w 78493"/>
              <a:gd name="connsiteY4" fmla="*/ 92526 h 245881"/>
              <a:gd name="connsiteX5" fmla="*/ 73059 w 78493"/>
              <a:gd name="connsiteY5" fmla="*/ 171901 h 245881"/>
              <a:gd name="connsiteX6" fmla="*/ 41309 w 78493"/>
              <a:gd name="connsiteY6" fmla="*/ 451 h 24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93" h="245881">
                <a:moveTo>
                  <a:pt x="41309" y="451"/>
                </a:moveTo>
                <a:cubicBezTo>
                  <a:pt x="29138" y="-7486"/>
                  <a:pt x="1092" y="91468"/>
                  <a:pt x="34" y="124276"/>
                </a:cubicBezTo>
                <a:cubicBezTo>
                  <a:pt x="-1024" y="157084"/>
                  <a:pt x="22259" y="177722"/>
                  <a:pt x="34959" y="197301"/>
                </a:cubicBezTo>
                <a:cubicBezTo>
                  <a:pt x="47659" y="216880"/>
                  <a:pt x="69884" y="259213"/>
                  <a:pt x="76234" y="241751"/>
                </a:cubicBezTo>
                <a:cubicBezTo>
                  <a:pt x="82584" y="224289"/>
                  <a:pt x="73588" y="104168"/>
                  <a:pt x="73059" y="92526"/>
                </a:cubicBezTo>
                <a:cubicBezTo>
                  <a:pt x="72530" y="80884"/>
                  <a:pt x="74646" y="183013"/>
                  <a:pt x="73059" y="171901"/>
                </a:cubicBezTo>
                <a:cubicBezTo>
                  <a:pt x="71472" y="160789"/>
                  <a:pt x="53480" y="8388"/>
                  <a:pt x="41309" y="45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EEA736DF-6871-956A-8373-F856EC0F643A}"/>
              </a:ext>
            </a:extLst>
          </p:cNvPr>
          <p:cNvSpPr/>
          <p:nvPr/>
        </p:nvSpPr>
        <p:spPr>
          <a:xfrm>
            <a:off x="4733435" y="5495873"/>
            <a:ext cx="253041" cy="213194"/>
          </a:xfrm>
          <a:custGeom>
            <a:avLst/>
            <a:gdLst>
              <a:gd name="connsiteX0" fmla="*/ 143365 w 253041"/>
              <a:gd name="connsiteY0" fmla="*/ 52 h 213194"/>
              <a:gd name="connsiteX1" fmla="*/ 10015 w 253041"/>
              <a:gd name="connsiteY1" fmla="*/ 111177 h 213194"/>
              <a:gd name="connsiteX2" fmla="*/ 73515 w 253041"/>
              <a:gd name="connsiteY2" fmla="*/ 95302 h 213194"/>
              <a:gd name="connsiteX3" fmla="*/ 490 w 253041"/>
              <a:gd name="connsiteY3" fmla="*/ 212777 h 213194"/>
              <a:gd name="connsiteX4" fmla="*/ 117965 w 253041"/>
              <a:gd name="connsiteY4" fmla="*/ 136577 h 213194"/>
              <a:gd name="connsiteX5" fmla="*/ 251315 w 253041"/>
              <a:gd name="connsiteY5" fmla="*/ 196902 h 213194"/>
              <a:gd name="connsiteX6" fmla="*/ 190990 w 253041"/>
              <a:gd name="connsiteY6" fmla="*/ 127052 h 213194"/>
              <a:gd name="connsiteX7" fmla="*/ 143365 w 253041"/>
              <a:gd name="connsiteY7" fmla="*/ 52 h 2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041" h="213194">
                <a:moveTo>
                  <a:pt x="143365" y="52"/>
                </a:moveTo>
                <a:cubicBezTo>
                  <a:pt x="113203" y="-2594"/>
                  <a:pt x="21657" y="95302"/>
                  <a:pt x="10015" y="111177"/>
                </a:cubicBezTo>
                <a:cubicBezTo>
                  <a:pt x="-1627" y="127052"/>
                  <a:pt x="75102" y="78369"/>
                  <a:pt x="73515" y="95302"/>
                </a:cubicBezTo>
                <a:cubicBezTo>
                  <a:pt x="71927" y="112235"/>
                  <a:pt x="-6918" y="205898"/>
                  <a:pt x="490" y="212777"/>
                </a:cubicBezTo>
                <a:cubicBezTo>
                  <a:pt x="7898" y="219656"/>
                  <a:pt x="76161" y="139223"/>
                  <a:pt x="117965" y="136577"/>
                </a:cubicBezTo>
                <a:cubicBezTo>
                  <a:pt x="159769" y="133931"/>
                  <a:pt x="239144" y="198489"/>
                  <a:pt x="251315" y="196902"/>
                </a:cubicBezTo>
                <a:cubicBezTo>
                  <a:pt x="263486" y="195315"/>
                  <a:pt x="207923" y="154040"/>
                  <a:pt x="190990" y="127052"/>
                </a:cubicBezTo>
                <a:cubicBezTo>
                  <a:pt x="174057" y="100065"/>
                  <a:pt x="173527" y="2698"/>
                  <a:pt x="143365" y="5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02332DF2-AFEE-64F8-899A-C6D10BC6B739}"/>
              </a:ext>
            </a:extLst>
          </p:cNvPr>
          <p:cNvSpPr/>
          <p:nvPr/>
        </p:nvSpPr>
        <p:spPr>
          <a:xfrm>
            <a:off x="5028007" y="5851495"/>
            <a:ext cx="732468" cy="146137"/>
          </a:xfrm>
          <a:custGeom>
            <a:avLst/>
            <a:gdLst>
              <a:gd name="connsiteX0" fmla="*/ 13893 w 732468"/>
              <a:gd name="connsiteY0" fmla="*/ 30 h 146137"/>
              <a:gd name="connsiteX1" fmla="*/ 534593 w 732468"/>
              <a:gd name="connsiteY1" fmla="*/ 73055 h 146137"/>
              <a:gd name="connsiteX2" fmla="*/ 731443 w 732468"/>
              <a:gd name="connsiteY2" fmla="*/ 82580 h 146137"/>
              <a:gd name="connsiteX3" fmla="*/ 464743 w 732468"/>
              <a:gd name="connsiteY3" fmla="*/ 76230 h 146137"/>
              <a:gd name="connsiteX4" fmla="*/ 604443 w 732468"/>
              <a:gd name="connsiteY4" fmla="*/ 146080 h 146137"/>
              <a:gd name="connsiteX5" fmla="*/ 379018 w 732468"/>
              <a:gd name="connsiteY5" fmla="*/ 88930 h 146137"/>
              <a:gd name="connsiteX6" fmla="*/ 36118 w 732468"/>
              <a:gd name="connsiteY6" fmla="*/ 130205 h 146137"/>
              <a:gd name="connsiteX7" fmla="*/ 175818 w 732468"/>
              <a:gd name="connsiteY7" fmla="*/ 82580 h 146137"/>
              <a:gd name="connsiteX8" fmla="*/ 61518 w 732468"/>
              <a:gd name="connsiteY8" fmla="*/ 76230 h 146137"/>
              <a:gd name="connsiteX9" fmla="*/ 140893 w 732468"/>
              <a:gd name="connsiteY9" fmla="*/ 82580 h 146137"/>
              <a:gd name="connsiteX10" fmla="*/ 13893 w 732468"/>
              <a:gd name="connsiteY10" fmla="*/ 30 h 14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2468" h="146137">
                <a:moveTo>
                  <a:pt x="13893" y="30"/>
                </a:moveTo>
                <a:cubicBezTo>
                  <a:pt x="79510" y="-1557"/>
                  <a:pt x="415001" y="59297"/>
                  <a:pt x="534593" y="73055"/>
                </a:cubicBezTo>
                <a:cubicBezTo>
                  <a:pt x="654185" y="86813"/>
                  <a:pt x="743085" y="82051"/>
                  <a:pt x="731443" y="82580"/>
                </a:cubicBezTo>
                <a:cubicBezTo>
                  <a:pt x="719801" y="83109"/>
                  <a:pt x="485910" y="65647"/>
                  <a:pt x="464743" y="76230"/>
                </a:cubicBezTo>
                <a:cubicBezTo>
                  <a:pt x="443576" y="86813"/>
                  <a:pt x="618731" y="143963"/>
                  <a:pt x="604443" y="146080"/>
                </a:cubicBezTo>
                <a:cubicBezTo>
                  <a:pt x="590156" y="148197"/>
                  <a:pt x="473739" y="91576"/>
                  <a:pt x="379018" y="88930"/>
                </a:cubicBezTo>
                <a:cubicBezTo>
                  <a:pt x="284297" y="86284"/>
                  <a:pt x="69985" y="131263"/>
                  <a:pt x="36118" y="130205"/>
                </a:cubicBezTo>
                <a:cubicBezTo>
                  <a:pt x="2251" y="129147"/>
                  <a:pt x="171585" y="91576"/>
                  <a:pt x="175818" y="82580"/>
                </a:cubicBezTo>
                <a:cubicBezTo>
                  <a:pt x="180051" y="73584"/>
                  <a:pt x="67339" y="76230"/>
                  <a:pt x="61518" y="76230"/>
                </a:cubicBezTo>
                <a:cubicBezTo>
                  <a:pt x="55697" y="76230"/>
                  <a:pt x="145656" y="92634"/>
                  <a:pt x="140893" y="82580"/>
                </a:cubicBezTo>
                <a:cubicBezTo>
                  <a:pt x="136131" y="72526"/>
                  <a:pt x="-51724" y="1617"/>
                  <a:pt x="13893" y="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1CFB41A2-C385-CF4F-7CAB-59DC6ECB8587}"/>
              </a:ext>
            </a:extLst>
          </p:cNvPr>
          <p:cNvSpPr/>
          <p:nvPr/>
        </p:nvSpPr>
        <p:spPr>
          <a:xfrm>
            <a:off x="5533583" y="5070900"/>
            <a:ext cx="1029362" cy="1315909"/>
          </a:xfrm>
          <a:custGeom>
            <a:avLst/>
            <a:gdLst>
              <a:gd name="connsiteX0" fmla="*/ 1022792 w 1029362"/>
              <a:gd name="connsiteY0" fmla="*/ 186900 h 1315909"/>
              <a:gd name="connsiteX1" fmla="*/ 800542 w 1029362"/>
              <a:gd name="connsiteY1" fmla="*/ 593300 h 1315909"/>
              <a:gd name="connsiteX2" fmla="*/ 568767 w 1029362"/>
              <a:gd name="connsiteY2" fmla="*/ 936200 h 1315909"/>
              <a:gd name="connsiteX3" fmla="*/ 3617 w 1029362"/>
              <a:gd name="connsiteY3" fmla="*/ 1314025 h 1315909"/>
              <a:gd name="connsiteX4" fmla="*/ 317942 w 1029362"/>
              <a:gd name="connsiteY4" fmla="*/ 1085425 h 1315909"/>
              <a:gd name="connsiteX5" fmla="*/ 136967 w 1029362"/>
              <a:gd name="connsiteY5" fmla="*/ 1167975 h 1315909"/>
              <a:gd name="connsiteX6" fmla="*/ 698942 w 1029362"/>
              <a:gd name="connsiteY6" fmla="*/ 552025 h 1315909"/>
              <a:gd name="connsiteX7" fmla="*/ 467167 w 1029362"/>
              <a:gd name="connsiteY7" fmla="*/ 713950 h 1315909"/>
              <a:gd name="connsiteX8" fmla="*/ 968817 w 1029362"/>
              <a:gd name="connsiteY8" fmla="*/ 24975 h 1315909"/>
              <a:gd name="connsiteX9" fmla="*/ 918017 w 1029362"/>
              <a:gd name="connsiteY9" fmla="*/ 139275 h 1315909"/>
              <a:gd name="connsiteX10" fmla="*/ 965642 w 1029362"/>
              <a:gd name="connsiteY10" fmla="*/ 21800 h 1315909"/>
              <a:gd name="connsiteX11" fmla="*/ 1022792 w 1029362"/>
              <a:gd name="connsiteY11" fmla="*/ 186900 h 131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9362" h="1315909">
                <a:moveTo>
                  <a:pt x="1022792" y="186900"/>
                </a:moveTo>
                <a:cubicBezTo>
                  <a:pt x="995275" y="282150"/>
                  <a:pt x="876213" y="468417"/>
                  <a:pt x="800542" y="593300"/>
                </a:cubicBezTo>
                <a:cubicBezTo>
                  <a:pt x="724871" y="718183"/>
                  <a:pt x="701588" y="816079"/>
                  <a:pt x="568767" y="936200"/>
                </a:cubicBezTo>
                <a:cubicBezTo>
                  <a:pt x="435946" y="1056321"/>
                  <a:pt x="45421" y="1289154"/>
                  <a:pt x="3617" y="1314025"/>
                </a:cubicBezTo>
                <a:cubicBezTo>
                  <a:pt x="-38187" y="1338896"/>
                  <a:pt x="295717" y="1109767"/>
                  <a:pt x="317942" y="1085425"/>
                </a:cubicBezTo>
                <a:cubicBezTo>
                  <a:pt x="340167" y="1061083"/>
                  <a:pt x="73467" y="1256875"/>
                  <a:pt x="136967" y="1167975"/>
                </a:cubicBezTo>
                <a:cubicBezTo>
                  <a:pt x="200467" y="1079075"/>
                  <a:pt x="643909" y="627696"/>
                  <a:pt x="698942" y="552025"/>
                </a:cubicBezTo>
                <a:cubicBezTo>
                  <a:pt x="753975" y="476354"/>
                  <a:pt x="422188" y="801792"/>
                  <a:pt x="467167" y="713950"/>
                </a:cubicBezTo>
                <a:cubicBezTo>
                  <a:pt x="512146" y="626108"/>
                  <a:pt x="893675" y="120754"/>
                  <a:pt x="968817" y="24975"/>
                </a:cubicBezTo>
                <a:cubicBezTo>
                  <a:pt x="1043959" y="-70804"/>
                  <a:pt x="918546" y="139804"/>
                  <a:pt x="918017" y="139275"/>
                </a:cubicBezTo>
                <a:cubicBezTo>
                  <a:pt x="917488" y="138746"/>
                  <a:pt x="947650" y="17037"/>
                  <a:pt x="965642" y="21800"/>
                </a:cubicBezTo>
                <a:cubicBezTo>
                  <a:pt x="983634" y="26562"/>
                  <a:pt x="1050309" y="91650"/>
                  <a:pt x="1022792" y="18690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52AE044A-25E3-D73A-7B24-639A2B603E81}"/>
              </a:ext>
            </a:extLst>
          </p:cNvPr>
          <p:cNvSpPr/>
          <p:nvPr/>
        </p:nvSpPr>
        <p:spPr>
          <a:xfrm>
            <a:off x="3924204" y="4949795"/>
            <a:ext cx="887443" cy="1193194"/>
          </a:xfrm>
          <a:custGeom>
            <a:avLst/>
            <a:gdLst>
              <a:gd name="connsiteX0" fmla="*/ 238221 w 887443"/>
              <a:gd name="connsiteY0" fmla="*/ 327055 h 1193194"/>
              <a:gd name="connsiteX1" fmla="*/ 628746 w 887443"/>
              <a:gd name="connsiteY1" fmla="*/ 882680 h 1193194"/>
              <a:gd name="connsiteX2" fmla="*/ 882746 w 887443"/>
              <a:gd name="connsiteY2" fmla="*/ 1152555 h 1193194"/>
              <a:gd name="connsiteX3" fmla="*/ 800196 w 887443"/>
              <a:gd name="connsiteY3" fmla="*/ 1082705 h 1193194"/>
              <a:gd name="connsiteX4" fmla="*/ 882746 w 887443"/>
              <a:gd name="connsiteY4" fmla="*/ 1158905 h 1193194"/>
              <a:gd name="connsiteX5" fmla="*/ 727171 w 887443"/>
              <a:gd name="connsiteY5" fmla="*/ 1073180 h 1193194"/>
              <a:gd name="connsiteX6" fmla="*/ 850996 w 887443"/>
              <a:gd name="connsiteY6" fmla="*/ 1187480 h 1193194"/>
              <a:gd name="connsiteX7" fmla="*/ 387446 w 887443"/>
              <a:gd name="connsiteY7" fmla="*/ 857280 h 1193194"/>
              <a:gd name="connsiteX8" fmla="*/ 231871 w 887443"/>
              <a:gd name="connsiteY8" fmla="*/ 638205 h 1193194"/>
              <a:gd name="connsiteX9" fmla="*/ 96 w 887443"/>
              <a:gd name="connsiteY9" fmla="*/ 30 h 1193194"/>
              <a:gd name="connsiteX10" fmla="*/ 260446 w 887443"/>
              <a:gd name="connsiteY10" fmla="*/ 609630 h 1193194"/>
              <a:gd name="connsiteX11" fmla="*/ 238221 w 887443"/>
              <a:gd name="connsiteY11" fmla="*/ 327055 h 119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7443" h="1193194">
                <a:moveTo>
                  <a:pt x="238221" y="327055"/>
                </a:moveTo>
                <a:cubicBezTo>
                  <a:pt x="299604" y="372563"/>
                  <a:pt x="521325" y="745097"/>
                  <a:pt x="628746" y="882680"/>
                </a:cubicBezTo>
                <a:cubicBezTo>
                  <a:pt x="736167" y="1020263"/>
                  <a:pt x="854171" y="1119218"/>
                  <a:pt x="882746" y="1152555"/>
                </a:cubicBezTo>
                <a:cubicBezTo>
                  <a:pt x="911321" y="1185893"/>
                  <a:pt x="800196" y="1081647"/>
                  <a:pt x="800196" y="1082705"/>
                </a:cubicBezTo>
                <a:cubicBezTo>
                  <a:pt x="800196" y="1083763"/>
                  <a:pt x="894917" y="1160492"/>
                  <a:pt x="882746" y="1158905"/>
                </a:cubicBezTo>
                <a:cubicBezTo>
                  <a:pt x="870575" y="1157318"/>
                  <a:pt x="732463" y="1068418"/>
                  <a:pt x="727171" y="1073180"/>
                </a:cubicBezTo>
                <a:cubicBezTo>
                  <a:pt x="721879" y="1077943"/>
                  <a:pt x="907617" y="1223463"/>
                  <a:pt x="850996" y="1187480"/>
                </a:cubicBezTo>
                <a:cubicBezTo>
                  <a:pt x="794375" y="1151497"/>
                  <a:pt x="490633" y="948826"/>
                  <a:pt x="387446" y="857280"/>
                </a:cubicBezTo>
                <a:cubicBezTo>
                  <a:pt x="284259" y="765734"/>
                  <a:pt x="296429" y="781080"/>
                  <a:pt x="231871" y="638205"/>
                </a:cubicBezTo>
                <a:cubicBezTo>
                  <a:pt x="167313" y="495330"/>
                  <a:pt x="-4666" y="4792"/>
                  <a:pt x="96" y="30"/>
                </a:cubicBezTo>
                <a:cubicBezTo>
                  <a:pt x="4858" y="-4732"/>
                  <a:pt x="223404" y="550893"/>
                  <a:pt x="260446" y="609630"/>
                </a:cubicBezTo>
                <a:cubicBezTo>
                  <a:pt x="297488" y="668367"/>
                  <a:pt x="176838" y="281547"/>
                  <a:pt x="238221" y="32705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37C5B5FA-6038-6A58-FCE9-A7C59D3718F5}"/>
              </a:ext>
            </a:extLst>
          </p:cNvPr>
          <p:cNvSpPr/>
          <p:nvPr/>
        </p:nvSpPr>
        <p:spPr>
          <a:xfrm>
            <a:off x="3818610" y="4378422"/>
            <a:ext cx="539021" cy="1358535"/>
          </a:xfrm>
          <a:custGeom>
            <a:avLst/>
            <a:gdLst>
              <a:gd name="connsiteX0" fmla="*/ 89815 w 539021"/>
              <a:gd name="connsiteY0" fmla="*/ 15778 h 1358535"/>
              <a:gd name="connsiteX1" fmla="*/ 327940 w 539021"/>
              <a:gd name="connsiteY1" fmla="*/ 882553 h 1358535"/>
              <a:gd name="connsiteX2" fmla="*/ 315240 w 539021"/>
              <a:gd name="connsiteY2" fmla="*/ 793653 h 1358535"/>
              <a:gd name="connsiteX3" fmla="*/ 524790 w 539021"/>
              <a:gd name="connsiteY3" fmla="*/ 1330228 h 1358535"/>
              <a:gd name="connsiteX4" fmla="*/ 483515 w 539021"/>
              <a:gd name="connsiteY4" fmla="*/ 1238153 h 1358535"/>
              <a:gd name="connsiteX5" fmla="*/ 188240 w 539021"/>
              <a:gd name="connsiteY5" fmla="*/ 847628 h 1358535"/>
              <a:gd name="connsiteX6" fmla="*/ 194590 w 539021"/>
              <a:gd name="connsiteY6" fmla="*/ 914303 h 1358535"/>
              <a:gd name="connsiteX7" fmla="*/ 77115 w 539021"/>
              <a:gd name="connsiteY7" fmla="*/ 485678 h 1358535"/>
              <a:gd name="connsiteX8" fmla="*/ 915 w 539021"/>
              <a:gd name="connsiteY8" fmla="*/ 44353 h 1358535"/>
              <a:gd name="connsiteX9" fmla="*/ 35840 w 539021"/>
              <a:gd name="connsiteY9" fmla="*/ 301528 h 1358535"/>
              <a:gd name="connsiteX10" fmla="*/ 89815 w 539021"/>
              <a:gd name="connsiteY10" fmla="*/ 15778 h 135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021" h="1358535">
                <a:moveTo>
                  <a:pt x="89815" y="15778"/>
                </a:moveTo>
                <a:cubicBezTo>
                  <a:pt x="138498" y="112615"/>
                  <a:pt x="290369" y="752907"/>
                  <a:pt x="327940" y="882553"/>
                </a:cubicBezTo>
                <a:cubicBezTo>
                  <a:pt x="365511" y="1012199"/>
                  <a:pt x="282432" y="719041"/>
                  <a:pt x="315240" y="793653"/>
                </a:cubicBezTo>
                <a:cubicBezTo>
                  <a:pt x="348048" y="868265"/>
                  <a:pt x="496744" y="1256145"/>
                  <a:pt x="524790" y="1330228"/>
                </a:cubicBezTo>
                <a:cubicBezTo>
                  <a:pt x="552836" y="1404311"/>
                  <a:pt x="539607" y="1318586"/>
                  <a:pt x="483515" y="1238153"/>
                </a:cubicBezTo>
                <a:cubicBezTo>
                  <a:pt x="427423" y="1157720"/>
                  <a:pt x="236394" y="901603"/>
                  <a:pt x="188240" y="847628"/>
                </a:cubicBezTo>
                <a:cubicBezTo>
                  <a:pt x="140086" y="793653"/>
                  <a:pt x="213111" y="974628"/>
                  <a:pt x="194590" y="914303"/>
                </a:cubicBezTo>
                <a:cubicBezTo>
                  <a:pt x="176069" y="853978"/>
                  <a:pt x="109394" y="630670"/>
                  <a:pt x="77115" y="485678"/>
                </a:cubicBezTo>
                <a:cubicBezTo>
                  <a:pt x="44836" y="340686"/>
                  <a:pt x="7794" y="75045"/>
                  <a:pt x="915" y="44353"/>
                </a:cubicBezTo>
                <a:cubicBezTo>
                  <a:pt x="-5964" y="13661"/>
                  <a:pt x="27903" y="303645"/>
                  <a:pt x="35840" y="301528"/>
                </a:cubicBezTo>
                <a:cubicBezTo>
                  <a:pt x="43777" y="299411"/>
                  <a:pt x="41132" y="-81059"/>
                  <a:pt x="89815" y="1577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429C99F4-367A-1E64-7E2F-BB5F63D7249A}"/>
              </a:ext>
            </a:extLst>
          </p:cNvPr>
          <p:cNvSpPr/>
          <p:nvPr/>
        </p:nvSpPr>
        <p:spPr>
          <a:xfrm>
            <a:off x="3627985" y="4057647"/>
            <a:ext cx="379718" cy="1043066"/>
          </a:xfrm>
          <a:custGeom>
            <a:avLst/>
            <a:gdLst>
              <a:gd name="connsiteX0" fmla="*/ 239165 w 379718"/>
              <a:gd name="connsiteY0" fmla="*/ 3 h 1043066"/>
              <a:gd name="connsiteX1" fmla="*/ 261390 w 379718"/>
              <a:gd name="connsiteY1" fmla="*/ 403228 h 1043066"/>
              <a:gd name="connsiteX2" fmla="*/ 375690 w 379718"/>
              <a:gd name="connsiteY2" fmla="*/ 1012828 h 1043066"/>
              <a:gd name="connsiteX3" fmla="*/ 331240 w 379718"/>
              <a:gd name="connsiteY3" fmla="*/ 914403 h 1043066"/>
              <a:gd name="connsiteX4" fmla="*/ 118515 w 379718"/>
              <a:gd name="connsiteY4" fmla="*/ 600078 h 1043066"/>
              <a:gd name="connsiteX5" fmla="*/ 1040 w 379718"/>
              <a:gd name="connsiteY5" fmla="*/ 133353 h 1043066"/>
              <a:gd name="connsiteX6" fmla="*/ 61365 w 379718"/>
              <a:gd name="connsiteY6" fmla="*/ 447678 h 1043066"/>
              <a:gd name="connsiteX7" fmla="*/ 67715 w 379718"/>
              <a:gd name="connsiteY7" fmla="*/ 117478 h 1043066"/>
              <a:gd name="connsiteX8" fmla="*/ 67715 w 379718"/>
              <a:gd name="connsiteY8" fmla="*/ 409578 h 1043066"/>
              <a:gd name="connsiteX9" fmla="*/ 239165 w 379718"/>
              <a:gd name="connsiteY9" fmla="*/ 3 h 104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718" h="1043066">
                <a:moveTo>
                  <a:pt x="239165" y="3"/>
                </a:moveTo>
                <a:cubicBezTo>
                  <a:pt x="271444" y="-1055"/>
                  <a:pt x="238636" y="234424"/>
                  <a:pt x="261390" y="403228"/>
                </a:cubicBezTo>
                <a:cubicBezTo>
                  <a:pt x="284144" y="572032"/>
                  <a:pt x="364048" y="927632"/>
                  <a:pt x="375690" y="1012828"/>
                </a:cubicBezTo>
                <a:cubicBezTo>
                  <a:pt x="387332" y="1098024"/>
                  <a:pt x="374103" y="983195"/>
                  <a:pt x="331240" y="914403"/>
                </a:cubicBezTo>
                <a:cubicBezTo>
                  <a:pt x="288377" y="845611"/>
                  <a:pt x="173548" y="730253"/>
                  <a:pt x="118515" y="600078"/>
                </a:cubicBezTo>
                <a:cubicBezTo>
                  <a:pt x="63482" y="469903"/>
                  <a:pt x="10565" y="158753"/>
                  <a:pt x="1040" y="133353"/>
                </a:cubicBezTo>
                <a:cubicBezTo>
                  <a:pt x="-8485" y="107953"/>
                  <a:pt x="50252" y="450324"/>
                  <a:pt x="61365" y="447678"/>
                </a:cubicBezTo>
                <a:cubicBezTo>
                  <a:pt x="72478" y="445032"/>
                  <a:pt x="66657" y="123828"/>
                  <a:pt x="67715" y="117478"/>
                </a:cubicBezTo>
                <a:cubicBezTo>
                  <a:pt x="68773" y="111128"/>
                  <a:pt x="44432" y="425453"/>
                  <a:pt x="67715" y="409578"/>
                </a:cubicBezTo>
                <a:cubicBezTo>
                  <a:pt x="90998" y="393703"/>
                  <a:pt x="206886" y="1061"/>
                  <a:pt x="239165" y="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C66F63DC-6C20-F2CC-412E-933D824BE28C}"/>
              </a:ext>
            </a:extLst>
          </p:cNvPr>
          <p:cNvSpPr/>
          <p:nvPr/>
        </p:nvSpPr>
        <p:spPr>
          <a:xfrm>
            <a:off x="4813883" y="4914811"/>
            <a:ext cx="113825" cy="270045"/>
          </a:xfrm>
          <a:custGeom>
            <a:avLst/>
            <a:gdLst>
              <a:gd name="connsiteX0" fmla="*/ 113717 w 113825"/>
              <a:gd name="connsiteY0" fmla="*/ 89 h 270045"/>
              <a:gd name="connsiteX1" fmla="*/ 31167 w 113825"/>
              <a:gd name="connsiteY1" fmla="*/ 123914 h 270045"/>
              <a:gd name="connsiteX2" fmla="*/ 2592 w 113825"/>
              <a:gd name="connsiteY2" fmla="*/ 269964 h 270045"/>
              <a:gd name="connsiteX3" fmla="*/ 12117 w 113825"/>
              <a:gd name="connsiteY3" fmla="*/ 142964 h 270045"/>
              <a:gd name="connsiteX4" fmla="*/ 113717 w 113825"/>
              <a:gd name="connsiteY4" fmla="*/ 89 h 27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25" h="270045">
                <a:moveTo>
                  <a:pt x="113717" y="89"/>
                </a:moveTo>
                <a:cubicBezTo>
                  <a:pt x="116892" y="-3086"/>
                  <a:pt x="49688" y="78935"/>
                  <a:pt x="31167" y="123914"/>
                </a:cubicBezTo>
                <a:cubicBezTo>
                  <a:pt x="12646" y="168893"/>
                  <a:pt x="5767" y="266789"/>
                  <a:pt x="2592" y="269964"/>
                </a:cubicBezTo>
                <a:cubicBezTo>
                  <a:pt x="-583" y="273139"/>
                  <a:pt x="-3758" y="182651"/>
                  <a:pt x="12117" y="142964"/>
                </a:cubicBezTo>
                <a:cubicBezTo>
                  <a:pt x="27992" y="103277"/>
                  <a:pt x="110542" y="3264"/>
                  <a:pt x="113717" y="8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A48E608B-2C5A-049D-FA3F-A5F170A88DA6}"/>
              </a:ext>
            </a:extLst>
          </p:cNvPr>
          <p:cNvSpPr/>
          <p:nvPr/>
        </p:nvSpPr>
        <p:spPr>
          <a:xfrm>
            <a:off x="4708507" y="4451340"/>
            <a:ext cx="327047" cy="254019"/>
          </a:xfrm>
          <a:custGeom>
            <a:avLst/>
            <a:gdLst>
              <a:gd name="connsiteX0" fmla="*/ 327043 w 327047"/>
              <a:gd name="connsiteY0" fmla="*/ 10 h 254019"/>
              <a:gd name="connsiteX1" fmla="*/ 104793 w 327047"/>
              <a:gd name="connsiteY1" fmla="*/ 127010 h 254019"/>
              <a:gd name="connsiteX2" fmla="*/ 18 w 327047"/>
              <a:gd name="connsiteY2" fmla="*/ 254010 h 254019"/>
              <a:gd name="connsiteX3" fmla="*/ 98443 w 327047"/>
              <a:gd name="connsiteY3" fmla="*/ 120660 h 254019"/>
              <a:gd name="connsiteX4" fmla="*/ 327043 w 327047"/>
              <a:gd name="connsiteY4" fmla="*/ 10 h 25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047" h="254019">
                <a:moveTo>
                  <a:pt x="327043" y="10"/>
                </a:moveTo>
                <a:cubicBezTo>
                  <a:pt x="328101" y="1068"/>
                  <a:pt x="159297" y="84677"/>
                  <a:pt x="104793" y="127010"/>
                </a:cubicBezTo>
                <a:cubicBezTo>
                  <a:pt x="50289" y="169343"/>
                  <a:pt x="1076" y="255068"/>
                  <a:pt x="18" y="254010"/>
                </a:cubicBezTo>
                <a:cubicBezTo>
                  <a:pt x="-1040" y="252952"/>
                  <a:pt x="43939" y="163523"/>
                  <a:pt x="98443" y="120660"/>
                </a:cubicBezTo>
                <a:cubicBezTo>
                  <a:pt x="152947" y="77798"/>
                  <a:pt x="325985" y="-1048"/>
                  <a:pt x="327043" y="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 1694">
            <a:extLst>
              <a:ext uri="{FF2B5EF4-FFF2-40B4-BE49-F238E27FC236}">
                <a16:creationId xmlns:a16="http://schemas.microsoft.com/office/drawing/2014/main" id="{F490098F-9B20-9B3B-8E2B-05A23592DE4F}"/>
              </a:ext>
            </a:extLst>
          </p:cNvPr>
          <p:cNvSpPr/>
          <p:nvPr/>
        </p:nvSpPr>
        <p:spPr>
          <a:xfrm>
            <a:off x="4235442" y="4746624"/>
            <a:ext cx="130186" cy="298453"/>
          </a:xfrm>
          <a:custGeom>
            <a:avLst/>
            <a:gdLst>
              <a:gd name="connsiteX0" fmla="*/ 8 w 130186"/>
              <a:gd name="connsiteY0" fmla="*/ 1 h 298453"/>
              <a:gd name="connsiteX1" fmla="*/ 44458 w 130186"/>
              <a:gd name="connsiteY1" fmla="*/ 165101 h 298453"/>
              <a:gd name="connsiteX2" fmla="*/ 130183 w 130186"/>
              <a:gd name="connsiteY2" fmla="*/ 298451 h 298453"/>
              <a:gd name="connsiteX3" fmla="*/ 47633 w 130186"/>
              <a:gd name="connsiteY3" fmla="*/ 161926 h 298453"/>
              <a:gd name="connsiteX4" fmla="*/ 8 w 130186"/>
              <a:gd name="connsiteY4" fmla="*/ 1 h 29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6" h="298453">
                <a:moveTo>
                  <a:pt x="8" y="1"/>
                </a:moveTo>
                <a:cubicBezTo>
                  <a:pt x="-521" y="530"/>
                  <a:pt x="22762" y="115359"/>
                  <a:pt x="44458" y="165101"/>
                </a:cubicBezTo>
                <a:cubicBezTo>
                  <a:pt x="66154" y="214843"/>
                  <a:pt x="129654" y="298980"/>
                  <a:pt x="130183" y="298451"/>
                </a:cubicBezTo>
                <a:cubicBezTo>
                  <a:pt x="130712" y="297922"/>
                  <a:pt x="70387" y="208493"/>
                  <a:pt x="47633" y="161926"/>
                </a:cubicBezTo>
                <a:cubicBezTo>
                  <a:pt x="24879" y="115359"/>
                  <a:pt x="537" y="-528"/>
                  <a:pt x="8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182424D2-3627-42B3-793B-E4946A3D0C83}"/>
              </a:ext>
            </a:extLst>
          </p:cNvPr>
          <p:cNvSpPr/>
          <p:nvPr/>
        </p:nvSpPr>
        <p:spPr>
          <a:xfrm>
            <a:off x="4340061" y="4086568"/>
            <a:ext cx="318296" cy="31442"/>
          </a:xfrm>
          <a:custGeom>
            <a:avLst/>
            <a:gdLst>
              <a:gd name="connsiteX0" fmla="*/ 164 w 318296"/>
              <a:gd name="connsiteY0" fmla="*/ 28232 h 31442"/>
              <a:gd name="connsiteX1" fmla="*/ 127164 w 318296"/>
              <a:gd name="connsiteY1" fmla="*/ 9182 h 31442"/>
              <a:gd name="connsiteX2" fmla="*/ 317664 w 318296"/>
              <a:gd name="connsiteY2" fmla="*/ 31407 h 31442"/>
              <a:gd name="connsiteX3" fmla="*/ 187489 w 318296"/>
              <a:gd name="connsiteY3" fmla="*/ 2832 h 31442"/>
              <a:gd name="connsiteX4" fmla="*/ 152564 w 318296"/>
              <a:gd name="connsiteY4" fmla="*/ 2832 h 31442"/>
              <a:gd name="connsiteX5" fmla="*/ 164 w 318296"/>
              <a:gd name="connsiteY5" fmla="*/ 28232 h 3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296" h="31442">
                <a:moveTo>
                  <a:pt x="164" y="28232"/>
                </a:moveTo>
                <a:cubicBezTo>
                  <a:pt x="-4069" y="29290"/>
                  <a:pt x="74247" y="8653"/>
                  <a:pt x="127164" y="9182"/>
                </a:cubicBezTo>
                <a:cubicBezTo>
                  <a:pt x="180081" y="9711"/>
                  <a:pt x="307610" y="32465"/>
                  <a:pt x="317664" y="31407"/>
                </a:cubicBezTo>
                <a:cubicBezTo>
                  <a:pt x="327718" y="30349"/>
                  <a:pt x="215006" y="7594"/>
                  <a:pt x="187489" y="2832"/>
                </a:cubicBezTo>
                <a:cubicBezTo>
                  <a:pt x="159972" y="-1930"/>
                  <a:pt x="179552" y="186"/>
                  <a:pt x="152564" y="2832"/>
                </a:cubicBezTo>
                <a:cubicBezTo>
                  <a:pt x="125577" y="5478"/>
                  <a:pt x="4397" y="27174"/>
                  <a:pt x="164" y="28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E4AB477C-22BB-5CC7-E4AB-E7F7E7366AE5}"/>
              </a:ext>
            </a:extLst>
          </p:cNvPr>
          <p:cNvSpPr/>
          <p:nvPr/>
        </p:nvSpPr>
        <p:spPr>
          <a:xfrm>
            <a:off x="4539387" y="4949269"/>
            <a:ext cx="156494" cy="264542"/>
          </a:xfrm>
          <a:custGeom>
            <a:avLst/>
            <a:gdLst>
              <a:gd name="connsiteX0" fmla="*/ 863 w 156494"/>
              <a:gd name="connsiteY0" fmla="*/ 556 h 264542"/>
              <a:gd name="connsiteX1" fmla="*/ 26263 w 156494"/>
              <a:gd name="connsiteY1" fmla="*/ 105331 h 264542"/>
              <a:gd name="connsiteX2" fmla="*/ 156438 w 156494"/>
              <a:gd name="connsiteY2" fmla="*/ 264081 h 264542"/>
              <a:gd name="connsiteX3" fmla="*/ 42138 w 156494"/>
              <a:gd name="connsiteY3" fmla="*/ 149781 h 264542"/>
              <a:gd name="connsiteX4" fmla="*/ 863 w 156494"/>
              <a:gd name="connsiteY4" fmla="*/ 556 h 26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494" h="264542">
                <a:moveTo>
                  <a:pt x="863" y="556"/>
                </a:moveTo>
                <a:cubicBezTo>
                  <a:pt x="-1783" y="-6852"/>
                  <a:pt x="334" y="61410"/>
                  <a:pt x="26263" y="105331"/>
                </a:cubicBezTo>
                <a:cubicBezTo>
                  <a:pt x="52192" y="149252"/>
                  <a:pt x="153792" y="256673"/>
                  <a:pt x="156438" y="264081"/>
                </a:cubicBezTo>
                <a:cubicBezTo>
                  <a:pt x="159084" y="271489"/>
                  <a:pt x="67538" y="187881"/>
                  <a:pt x="42138" y="149781"/>
                </a:cubicBezTo>
                <a:cubicBezTo>
                  <a:pt x="16738" y="111681"/>
                  <a:pt x="3509" y="7964"/>
                  <a:pt x="863" y="55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B5753908-54DC-46E2-2DA3-3A7BFD26D9B3}"/>
              </a:ext>
            </a:extLst>
          </p:cNvPr>
          <p:cNvSpPr/>
          <p:nvPr/>
        </p:nvSpPr>
        <p:spPr>
          <a:xfrm>
            <a:off x="5921321" y="4603689"/>
            <a:ext cx="260418" cy="136597"/>
          </a:xfrm>
          <a:custGeom>
            <a:avLst/>
            <a:gdLst>
              <a:gd name="connsiteX0" fmla="*/ 260404 w 260418"/>
              <a:gd name="connsiteY0" fmla="*/ 61 h 136597"/>
              <a:gd name="connsiteX1" fmla="*/ 85779 w 260418"/>
              <a:gd name="connsiteY1" fmla="*/ 41336 h 136597"/>
              <a:gd name="connsiteX2" fmla="*/ 54 w 260418"/>
              <a:gd name="connsiteY2" fmla="*/ 136586 h 136597"/>
              <a:gd name="connsiteX3" fmla="*/ 76254 w 260418"/>
              <a:gd name="connsiteY3" fmla="*/ 34986 h 136597"/>
              <a:gd name="connsiteX4" fmla="*/ 260404 w 260418"/>
              <a:gd name="connsiteY4" fmla="*/ 61 h 13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418" h="136597">
                <a:moveTo>
                  <a:pt x="260404" y="61"/>
                </a:moveTo>
                <a:cubicBezTo>
                  <a:pt x="261992" y="1119"/>
                  <a:pt x="129171" y="18582"/>
                  <a:pt x="85779" y="41336"/>
                </a:cubicBezTo>
                <a:cubicBezTo>
                  <a:pt x="42387" y="64090"/>
                  <a:pt x="1642" y="137644"/>
                  <a:pt x="54" y="136586"/>
                </a:cubicBezTo>
                <a:cubicBezTo>
                  <a:pt x="-1534" y="135528"/>
                  <a:pt x="31804" y="58269"/>
                  <a:pt x="76254" y="34986"/>
                </a:cubicBezTo>
                <a:cubicBezTo>
                  <a:pt x="120704" y="11703"/>
                  <a:pt x="258816" y="-997"/>
                  <a:pt x="260404" y="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 1698">
            <a:extLst>
              <a:ext uri="{FF2B5EF4-FFF2-40B4-BE49-F238E27FC236}">
                <a16:creationId xmlns:a16="http://schemas.microsoft.com/office/drawing/2014/main" id="{116B8BBE-BC6F-02D4-0091-3D6586127AF6}"/>
              </a:ext>
            </a:extLst>
          </p:cNvPr>
          <p:cNvSpPr/>
          <p:nvPr/>
        </p:nvSpPr>
        <p:spPr>
          <a:xfrm>
            <a:off x="5537199" y="5585047"/>
            <a:ext cx="450951" cy="355382"/>
          </a:xfrm>
          <a:custGeom>
            <a:avLst/>
            <a:gdLst>
              <a:gd name="connsiteX0" fmla="*/ 450851 w 450951"/>
              <a:gd name="connsiteY0" fmla="*/ 101378 h 355382"/>
              <a:gd name="connsiteX1" fmla="*/ 311151 w 450951"/>
              <a:gd name="connsiteY1" fmla="*/ 263303 h 355382"/>
              <a:gd name="connsiteX2" fmla="*/ 187326 w 450951"/>
              <a:gd name="connsiteY2" fmla="*/ 355378 h 355382"/>
              <a:gd name="connsiteX3" fmla="*/ 225426 w 450951"/>
              <a:gd name="connsiteY3" fmla="*/ 260128 h 355382"/>
              <a:gd name="connsiteX4" fmla="*/ 1 w 450951"/>
              <a:gd name="connsiteY4" fmla="*/ 320453 h 355382"/>
              <a:gd name="connsiteX5" fmla="*/ 228601 w 450951"/>
              <a:gd name="connsiteY5" fmla="*/ 164878 h 355382"/>
              <a:gd name="connsiteX6" fmla="*/ 346076 w 450951"/>
              <a:gd name="connsiteY6" fmla="*/ 34703 h 355382"/>
              <a:gd name="connsiteX7" fmla="*/ 288926 w 450951"/>
              <a:gd name="connsiteY7" fmla="*/ 2953 h 355382"/>
              <a:gd name="connsiteX8" fmla="*/ 450851 w 450951"/>
              <a:gd name="connsiteY8" fmla="*/ 101378 h 35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951" h="355382">
                <a:moveTo>
                  <a:pt x="450851" y="101378"/>
                </a:moveTo>
                <a:cubicBezTo>
                  <a:pt x="454555" y="144770"/>
                  <a:pt x="355072" y="220970"/>
                  <a:pt x="311151" y="263303"/>
                </a:cubicBezTo>
                <a:cubicBezTo>
                  <a:pt x="267230" y="305636"/>
                  <a:pt x="201613" y="355907"/>
                  <a:pt x="187326" y="355378"/>
                </a:cubicBezTo>
                <a:cubicBezTo>
                  <a:pt x="173038" y="354849"/>
                  <a:pt x="256647" y="265949"/>
                  <a:pt x="225426" y="260128"/>
                </a:cubicBezTo>
                <a:cubicBezTo>
                  <a:pt x="194205" y="254307"/>
                  <a:pt x="-528" y="336328"/>
                  <a:pt x="1" y="320453"/>
                </a:cubicBezTo>
                <a:cubicBezTo>
                  <a:pt x="530" y="304578"/>
                  <a:pt x="170922" y="212503"/>
                  <a:pt x="228601" y="164878"/>
                </a:cubicBezTo>
                <a:cubicBezTo>
                  <a:pt x="286280" y="117253"/>
                  <a:pt x="336022" y="61690"/>
                  <a:pt x="346076" y="34703"/>
                </a:cubicBezTo>
                <a:cubicBezTo>
                  <a:pt x="356130" y="7715"/>
                  <a:pt x="275168" y="-6572"/>
                  <a:pt x="288926" y="2953"/>
                </a:cubicBezTo>
                <a:cubicBezTo>
                  <a:pt x="302684" y="12478"/>
                  <a:pt x="447147" y="57986"/>
                  <a:pt x="450851" y="10137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 1699">
            <a:extLst>
              <a:ext uri="{FF2B5EF4-FFF2-40B4-BE49-F238E27FC236}">
                <a16:creationId xmlns:a16="http://schemas.microsoft.com/office/drawing/2014/main" id="{B88D4A63-760C-6AAC-94BA-960A6AD13DD5}"/>
              </a:ext>
            </a:extLst>
          </p:cNvPr>
          <p:cNvSpPr/>
          <p:nvPr/>
        </p:nvSpPr>
        <p:spPr>
          <a:xfrm>
            <a:off x="5000490" y="4898013"/>
            <a:ext cx="32209" cy="280804"/>
          </a:xfrm>
          <a:custGeom>
            <a:avLst/>
            <a:gdLst>
              <a:gd name="connsiteX0" fmla="*/ 31885 w 32209"/>
              <a:gd name="connsiteY0" fmla="*/ 1012 h 280804"/>
              <a:gd name="connsiteX1" fmla="*/ 16010 w 32209"/>
              <a:gd name="connsiteY1" fmla="*/ 93087 h 280804"/>
              <a:gd name="connsiteX2" fmla="*/ 6485 w 32209"/>
              <a:gd name="connsiteY2" fmla="*/ 118487 h 280804"/>
              <a:gd name="connsiteX3" fmla="*/ 22360 w 32209"/>
              <a:gd name="connsiteY3" fmla="*/ 280412 h 280804"/>
              <a:gd name="connsiteX4" fmla="*/ 135 w 32209"/>
              <a:gd name="connsiteY4" fmla="*/ 159762 h 280804"/>
              <a:gd name="connsiteX5" fmla="*/ 31885 w 32209"/>
              <a:gd name="connsiteY5" fmla="*/ 1012 h 28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09" h="280804">
                <a:moveTo>
                  <a:pt x="31885" y="1012"/>
                </a:moveTo>
                <a:cubicBezTo>
                  <a:pt x="34531" y="-10101"/>
                  <a:pt x="20243" y="73508"/>
                  <a:pt x="16010" y="93087"/>
                </a:cubicBezTo>
                <a:cubicBezTo>
                  <a:pt x="11777" y="112666"/>
                  <a:pt x="5427" y="87266"/>
                  <a:pt x="6485" y="118487"/>
                </a:cubicBezTo>
                <a:cubicBezTo>
                  <a:pt x="7543" y="149708"/>
                  <a:pt x="23418" y="273533"/>
                  <a:pt x="22360" y="280412"/>
                </a:cubicBezTo>
                <a:cubicBezTo>
                  <a:pt x="21302" y="287291"/>
                  <a:pt x="-1982" y="202095"/>
                  <a:pt x="135" y="159762"/>
                </a:cubicBezTo>
                <a:cubicBezTo>
                  <a:pt x="2252" y="117429"/>
                  <a:pt x="29239" y="12125"/>
                  <a:pt x="31885" y="1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 1700">
            <a:extLst>
              <a:ext uri="{FF2B5EF4-FFF2-40B4-BE49-F238E27FC236}">
                <a16:creationId xmlns:a16="http://schemas.microsoft.com/office/drawing/2014/main" id="{F21E17CC-D9AC-519C-95AB-9DCF7809CD86}"/>
              </a:ext>
            </a:extLst>
          </p:cNvPr>
          <p:cNvSpPr/>
          <p:nvPr/>
        </p:nvSpPr>
        <p:spPr>
          <a:xfrm>
            <a:off x="5045011" y="5194193"/>
            <a:ext cx="162054" cy="49358"/>
          </a:xfrm>
          <a:custGeom>
            <a:avLst/>
            <a:gdLst>
              <a:gd name="connsiteX0" fmla="*/ 64 w 162054"/>
              <a:gd name="connsiteY0" fmla="*/ 107 h 49358"/>
              <a:gd name="connsiteX1" fmla="*/ 152464 w 162054"/>
              <a:gd name="connsiteY1" fmla="*/ 47732 h 49358"/>
              <a:gd name="connsiteX2" fmla="*/ 133414 w 162054"/>
              <a:gd name="connsiteY2" fmla="*/ 35032 h 49358"/>
              <a:gd name="connsiteX3" fmla="*/ 64 w 162054"/>
              <a:gd name="connsiteY3" fmla="*/ 107 h 4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54" h="49358">
                <a:moveTo>
                  <a:pt x="64" y="107"/>
                </a:moveTo>
                <a:cubicBezTo>
                  <a:pt x="3239" y="2224"/>
                  <a:pt x="152464" y="47732"/>
                  <a:pt x="152464" y="47732"/>
                </a:cubicBezTo>
                <a:cubicBezTo>
                  <a:pt x="174689" y="53553"/>
                  <a:pt x="154051" y="42440"/>
                  <a:pt x="133414" y="35032"/>
                </a:cubicBezTo>
                <a:cubicBezTo>
                  <a:pt x="112777" y="27624"/>
                  <a:pt x="-3111" y="-2010"/>
                  <a:pt x="64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 1701">
            <a:extLst>
              <a:ext uri="{FF2B5EF4-FFF2-40B4-BE49-F238E27FC236}">
                <a16:creationId xmlns:a16="http://schemas.microsoft.com/office/drawing/2014/main" id="{5C2EDA2F-FE0B-E639-4B2E-F09B7D8EE0E9}"/>
              </a:ext>
            </a:extLst>
          </p:cNvPr>
          <p:cNvSpPr/>
          <p:nvPr/>
        </p:nvSpPr>
        <p:spPr>
          <a:xfrm>
            <a:off x="4972049" y="5527030"/>
            <a:ext cx="341866" cy="48276"/>
          </a:xfrm>
          <a:custGeom>
            <a:avLst/>
            <a:gdLst>
              <a:gd name="connsiteX0" fmla="*/ 1 w 341866"/>
              <a:gd name="connsiteY0" fmla="*/ 48270 h 48276"/>
              <a:gd name="connsiteX1" fmla="*/ 231776 w 341866"/>
              <a:gd name="connsiteY1" fmla="*/ 10170 h 48276"/>
              <a:gd name="connsiteX2" fmla="*/ 339726 w 341866"/>
              <a:gd name="connsiteY2" fmla="*/ 16520 h 48276"/>
              <a:gd name="connsiteX3" fmla="*/ 298451 w 341866"/>
              <a:gd name="connsiteY3" fmla="*/ 645 h 48276"/>
              <a:gd name="connsiteX4" fmla="*/ 234951 w 341866"/>
              <a:gd name="connsiteY4" fmla="*/ 6995 h 48276"/>
              <a:gd name="connsiteX5" fmla="*/ 1 w 341866"/>
              <a:gd name="connsiteY5" fmla="*/ 48270 h 4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66" h="48276">
                <a:moveTo>
                  <a:pt x="1" y="48270"/>
                </a:moveTo>
                <a:cubicBezTo>
                  <a:pt x="-528" y="48799"/>
                  <a:pt x="175155" y="15462"/>
                  <a:pt x="231776" y="10170"/>
                </a:cubicBezTo>
                <a:cubicBezTo>
                  <a:pt x="288397" y="4878"/>
                  <a:pt x="328614" y="18107"/>
                  <a:pt x="339726" y="16520"/>
                </a:cubicBezTo>
                <a:cubicBezTo>
                  <a:pt x="350838" y="14933"/>
                  <a:pt x="315913" y="2232"/>
                  <a:pt x="298451" y="645"/>
                </a:cubicBezTo>
                <a:cubicBezTo>
                  <a:pt x="280989" y="-942"/>
                  <a:pt x="282047" y="116"/>
                  <a:pt x="234951" y="6995"/>
                </a:cubicBezTo>
                <a:cubicBezTo>
                  <a:pt x="187855" y="13874"/>
                  <a:pt x="530" y="47741"/>
                  <a:pt x="1" y="48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 1702">
            <a:extLst>
              <a:ext uri="{FF2B5EF4-FFF2-40B4-BE49-F238E27FC236}">
                <a16:creationId xmlns:a16="http://schemas.microsoft.com/office/drawing/2014/main" id="{D0A7248B-3E82-33BF-A945-6849846E63AC}"/>
              </a:ext>
            </a:extLst>
          </p:cNvPr>
          <p:cNvSpPr/>
          <p:nvPr/>
        </p:nvSpPr>
        <p:spPr>
          <a:xfrm>
            <a:off x="5333613" y="5850703"/>
            <a:ext cx="241508" cy="26233"/>
          </a:xfrm>
          <a:custGeom>
            <a:avLst/>
            <a:gdLst>
              <a:gd name="connsiteX0" fmla="*/ 387 w 241508"/>
              <a:gd name="connsiteY0" fmla="*/ 26222 h 26233"/>
              <a:gd name="connsiteX1" fmla="*/ 232162 w 241508"/>
              <a:gd name="connsiteY1" fmla="*/ 3997 h 26233"/>
              <a:gd name="connsiteX2" fmla="*/ 178187 w 241508"/>
              <a:gd name="connsiteY2" fmla="*/ 822 h 26233"/>
              <a:gd name="connsiteX3" fmla="*/ 387 w 241508"/>
              <a:gd name="connsiteY3" fmla="*/ 26222 h 2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508" h="26233">
                <a:moveTo>
                  <a:pt x="387" y="26222"/>
                </a:moveTo>
                <a:cubicBezTo>
                  <a:pt x="9383" y="26751"/>
                  <a:pt x="202529" y="8230"/>
                  <a:pt x="232162" y="3997"/>
                </a:cubicBezTo>
                <a:cubicBezTo>
                  <a:pt x="261795" y="-236"/>
                  <a:pt x="214699" y="-765"/>
                  <a:pt x="178187" y="822"/>
                </a:cubicBezTo>
                <a:cubicBezTo>
                  <a:pt x="141675" y="2409"/>
                  <a:pt x="-8609" y="25693"/>
                  <a:pt x="387" y="26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AC729A08-620D-DB4F-7D31-4A3483F8D437}"/>
              </a:ext>
            </a:extLst>
          </p:cNvPr>
          <p:cNvSpPr/>
          <p:nvPr/>
        </p:nvSpPr>
        <p:spPr>
          <a:xfrm>
            <a:off x="5578027" y="5565712"/>
            <a:ext cx="215243" cy="38664"/>
          </a:xfrm>
          <a:custGeom>
            <a:avLst/>
            <a:gdLst>
              <a:gd name="connsiteX0" fmla="*/ 448 w 215243"/>
              <a:gd name="connsiteY0" fmla="*/ 63 h 38664"/>
              <a:gd name="connsiteX1" fmla="*/ 127448 w 215243"/>
              <a:gd name="connsiteY1" fmla="*/ 38163 h 38664"/>
              <a:gd name="connsiteX2" fmla="*/ 213173 w 215243"/>
              <a:gd name="connsiteY2" fmla="*/ 22288 h 38664"/>
              <a:gd name="connsiteX3" fmla="*/ 175073 w 215243"/>
              <a:gd name="connsiteY3" fmla="*/ 28638 h 38664"/>
              <a:gd name="connsiteX4" fmla="*/ 448 w 215243"/>
              <a:gd name="connsiteY4" fmla="*/ 63 h 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43" h="38664">
                <a:moveTo>
                  <a:pt x="448" y="63"/>
                </a:moveTo>
                <a:cubicBezTo>
                  <a:pt x="-7490" y="1651"/>
                  <a:pt x="91994" y="34459"/>
                  <a:pt x="127448" y="38163"/>
                </a:cubicBezTo>
                <a:cubicBezTo>
                  <a:pt x="162902" y="41867"/>
                  <a:pt x="205235" y="23876"/>
                  <a:pt x="213173" y="22288"/>
                </a:cubicBezTo>
                <a:cubicBezTo>
                  <a:pt x="221111" y="20700"/>
                  <a:pt x="205765" y="30226"/>
                  <a:pt x="175073" y="28638"/>
                </a:cubicBezTo>
                <a:cubicBezTo>
                  <a:pt x="144381" y="27051"/>
                  <a:pt x="8386" y="-1525"/>
                  <a:pt x="448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94D63B0C-7080-0419-C438-D220F8191D64}"/>
              </a:ext>
            </a:extLst>
          </p:cNvPr>
          <p:cNvSpPr/>
          <p:nvPr/>
        </p:nvSpPr>
        <p:spPr>
          <a:xfrm>
            <a:off x="4860657" y="5610063"/>
            <a:ext cx="128258" cy="89159"/>
          </a:xfrm>
          <a:custGeom>
            <a:avLst/>
            <a:gdLst>
              <a:gd name="connsiteX0" fmla="*/ 268 w 128258"/>
              <a:gd name="connsiteY0" fmla="*/ 162 h 89159"/>
              <a:gd name="connsiteX1" fmla="*/ 76468 w 128258"/>
              <a:gd name="connsiteY1" fmla="*/ 31912 h 89159"/>
              <a:gd name="connsiteX2" fmla="*/ 127268 w 128258"/>
              <a:gd name="connsiteY2" fmla="*/ 89062 h 89159"/>
              <a:gd name="connsiteX3" fmla="*/ 105043 w 128258"/>
              <a:gd name="connsiteY3" fmla="*/ 44612 h 89159"/>
              <a:gd name="connsiteX4" fmla="*/ 268 w 128258"/>
              <a:gd name="connsiteY4" fmla="*/ 162 h 8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58" h="89159">
                <a:moveTo>
                  <a:pt x="268" y="162"/>
                </a:moveTo>
                <a:cubicBezTo>
                  <a:pt x="-4494" y="-1955"/>
                  <a:pt x="55301" y="17095"/>
                  <a:pt x="76468" y="31912"/>
                </a:cubicBezTo>
                <a:cubicBezTo>
                  <a:pt x="97635" y="46729"/>
                  <a:pt x="122506" y="86945"/>
                  <a:pt x="127268" y="89062"/>
                </a:cubicBezTo>
                <a:cubicBezTo>
                  <a:pt x="132030" y="91179"/>
                  <a:pt x="118801" y="58370"/>
                  <a:pt x="105043" y="44612"/>
                </a:cubicBezTo>
                <a:cubicBezTo>
                  <a:pt x="91285" y="30854"/>
                  <a:pt x="5030" y="2279"/>
                  <a:pt x="268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4D409757-9FD2-0EC4-07A1-39AEFE0D58F4}"/>
              </a:ext>
            </a:extLst>
          </p:cNvPr>
          <p:cNvSpPr/>
          <p:nvPr/>
        </p:nvSpPr>
        <p:spPr>
          <a:xfrm>
            <a:off x="4858637" y="5540375"/>
            <a:ext cx="684913" cy="181981"/>
          </a:xfrm>
          <a:custGeom>
            <a:avLst/>
            <a:gdLst>
              <a:gd name="connsiteX0" fmla="*/ 43563 w 684913"/>
              <a:gd name="connsiteY0" fmla="*/ 34925 h 181981"/>
              <a:gd name="connsiteX1" fmla="*/ 338838 w 684913"/>
              <a:gd name="connsiteY1" fmla="*/ 9525 h 181981"/>
              <a:gd name="connsiteX2" fmla="*/ 307088 w 684913"/>
              <a:gd name="connsiteY2" fmla="*/ 0 h 181981"/>
              <a:gd name="connsiteX3" fmla="*/ 469013 w 684913"/>
              <a:gd name="connsiteY3" fmla="*/ 9525 h 181981"/>
              <a:gd name="connsiteX4" fmla="*/ 522988 w 684913"/>
              <a:gd name="connsiteY4" fmla="*/ 12700 h 181981"/>
              <a:gd name="connsiteX5" fmla="*/ 494413 w 684913"/>
              <a:gd name="connsiteY5" fmla="*/ 22225 h 181981"/>
              <a:gd name="connsiteX6" fmla="*/ 570613 w 684913"/>
              <a:gd name="connsiteY6" fmla="*/ 120650 h 181981"/>
              <a:gd name="connsiteX7" fmla="*/ 684913 w 684913"/>
              <a:gd name="connsiteY7" fmla="*/ 139700 h 181981"/>
              <a:gd name="connsiteX8" fmla="*/ 570613 w 684913"/>
              <a:gd name="connsiteY8" fmla="*/ 158750 h 181981"/>
              <a:gd name="connsiteX9" fmla="*/ 399163 w 684913"/>
              <a:gd name="connsiteY9" fmla="*/ 161925 h 181981"/>
              <a:gd name="connsiteX10" fmla="*/ 472188 w 684913"/>
              <a:gd name="connsiteY10" fmla="*/ 180975 h 181981"/>
              <a:gd name="connsiteX11" fmla="*/ 313438 w 684913"/>
              <a:gd name="connsiteY11" fmla="*/ 127000 h 181981"/>
              <a:gd name="connsiteX12" fmla="*/ 5463 w 684913"/>
              <a:gd name="connsiteY12" fmla="*/ 95250 h 181981"/>
              <a:gd name="connsiteX13" fmla="*/ 113413 w 684913"/>
              <a:gd name="connsiteY13" fmla="*/ 85725 h 181981"/>
              <a:gd name="connsiteX14" fmla="*/ 43563 w 684913"/>
              <a:gd name="connsiteY14" fmla="*/ 34925 h 18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4913" h="181981">
                <a:moveTo>
                  <a:pt x="43563" y="34925"/>
                </a:moveTo>
                <a:cubicBezTo>
                  <a:pt x="81134" y="22225"/>
                  <a:pt x="294917" y="15346"/>
                  <a:pt x="338838" y="9525"/>
                </a:cubicBezTo>
                <a:cubicBezTo>
                  <a:pt x="382759" y="3704"/>
                  <a:pt x="285392" y="0"/>
                  <a:pt x="307088" y="0"/>
                </a:cubicBezTo>
                <a:cubicBezTo>
                  <a:pt x="328784" y="0"/>
                  <a:pt x="469013" y="9525"/>
                  <a:pt x="469013" y="9525"/>
                </a:cubicBezTo>
                <a:cubicBezTo>
                  <a:pt x="504996" y="11642"/>
                  <a:pt x="518755" y="10583"/>
                  <a:pt x="522988" y="12700"/>
                </a:cubicBezTo>
                <a:cubicBezTo>
                  <a:pt x="527221" y="14817"/>
                  <a:pt x="486476" y="4233"/>
                  <a:pt x="494413" y="22225"/>
                </a:cubicBezTo>
                <a:cubicBezTo>
                  <a:pt x="502351" y="40217"/>
                  <a:pt x="538863" y="101071"/>
                  <a:pt x="570613" y="120650"/>
                </a:cubicBezTo>
                <a:cubicBezTo>
                  <a:pt x="602363" y="140229"/>
                  <a:pt x="684913" y="133350"/>
                  <a:pt x="684913" y="139700"/>
                </a:cubicBezTo>
                <a:cubicBezTo>
                  <a:pt x="684913" y="146050"/>
                  <a:pt x="618238" y="155046"/>
                  <a:pt x="570613" y="158750"/>
                </a:cubicBezTo>
                <a:cubicBezTo>
                  <a:pt x="522988" y="162454"/>
                  <a:pt x="415567" y="158221"/>
                  <a:pt x="399163" y="161925"/>
                </a:cubicBezTo>
                <a:cubicBezTo>
                  <a:pt x="382759" y="165629"/>
                  <a:pt x="486475" y="186796"/>
                  <a:pt x="472188" y="180975"/>
                </a:cubicBezTo>
                <a:cubicBezTo>
                  <a:pt x="457901" y="175154"/>
                  <a:pt x="391226" y="141288"/>
                  <a:pt x="313438" y="127000"/>
                </a:cubicBezTo>
                <a:cubicBezTo>
                  <a:pt x="235651" y="112713"/>
                  <a:pt x="38801" y="102129"/>
                  <a:pt x="5463" y="95250"/>
                </a:cubicBezTo>
                <a:cubicBezTo>
                  <a:pt x="-27875" y="88371"/>
                  <a:pt x="101771" y="93133"/>
                  <a:pt x="113413" y="85725"/>
                </a:cubicBezTo>
                <a:cubicBezTo>
                  <a:pt x="125055" y="78317"/>
                  <a:pt x="5992" y="47625"/>
                  <a:pt x="43563" y="34925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 1707">
            <a:extLst>
              <a:ext uri="{FF2B5EF4-FFF2-40B4-BE49-F238E27FC236}">
                <a16:creationId xmlns:a16="http://schemas.microsoft.com/office/drawing/2014/main" id="{D730257B-D42F-CD79-D272-DC2702D594AC}"/>
              </a:ext>
            </a:extLst>
          </p:cNvPr>
          <p:cNvSpPr/>
          <p:nvPr/>
        </p:nvSpPr>
        <p:spPr>
          <a:xfrm>
            <a:off x="5228587" y="5549838"/>
            <a:ext cx="645001" cy="169234"/>
          </a:xfrm>
          <a:custGeom>
            <a:avLst/>
            <a:gdLst>
              <a:gd name="connsiteX0" fmla="*/ 64138 w 645001"/>
              <a:gd name="connsiteY0" fmla="*/ 25462 h 169234"/>
              <a:gd name="connsiteX1" fmla="*/ 295913 w 645001"/>
              <a:gd name="connsiteY1" fmla="*/ 62 h 169234"/>
              <a:gd name="connsiteX2" fmla="*/ 311788 w 645001"/>
              <a:gd name="connsiteY2" fmla="*/ 19112 h 169234"/>
              <a:gd name="connsiteX3" fmla="*/ 461013 w 645001"/>
              <a:gd name="connsiteY3" fmla="*/ 44512 h 169234"/>
              <a:gd name="connsiteX4" fmla="*/ 594363 w 645001"/>
              <a:gd name="connsiteY4" fmla="*/ 47687 h 169234"/>
              <a:gd name="connsiteX5" fmla="*/ 534038 w 645001"/>
              <a:gd name="connsiteY5" fmla="*/ 63562 h 169234"/>
              <a:gd name="connsiteX6" fmla="*/ 594363 w 645001"/>
              <a:gd name="connsiteY6" fmla="*/ 66737 h 169234"/>
              <a:gd name="connsiteX7" fmla="*/ 619763 w 645001"/>
              <a:gd name="connsiteY7" fmla="*/ 82612 h 169234"/>
              <a:gd name="connsiteX8" fmla="*/ 213363 w 645001"/>
              <a:gd name="connsiteY8" fmla="*/ 165162 h 169234"/>
              <a:gd name="connsiteX9" fmla="*/ 638 w 645001"/>
              <a:gd name="connsiteY9" fmla="*/ 139762 h 169234"/>
              <a:gd name="connsiteX10" fmla="*/ 143513 w 645001"/>
              <a:gd name="connsiteY10" fmla="*/ 168337 h 169234"/>
              <a:gd name="connsiteX11" fmla="*/ 19688 w 645001"/>
              <a:gd name="connsiteY11" fmla="*/ 98487 h 169234"/>
              <a:gd name="connsiteX12" fmla="*/ 99063 w 645001"/>
              <a:gd name="connsiteY12" fmla="*/ 104837 h 169234"/>
              <a:gd name="connsiteX13" fmla="*/ 64138 w 645001"/>
              <a:gd name="connsiteY13" fmla="*/ 25462 h 16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5001" h="169234">
                <a:moveTo>
                  <a:pt x="64138" y="25462"/>
                </a:moveTo>
                <a:cubicBezTo>
                  <a:pt x="96946" y="8000"/>
                  <a:pt x="295913" y="62"/>
                  <a:pt x="295913" y="62"/>
                </a:cubicBezTo>
                <a:cubicBezTo>
                  <a:pt x="337188" y="-996"/>
                  <a:pt x="284271" y="11704"/>
                  <a:pt x="311788" y="19112"/>
                </a:cubicBezTo>
                <a:cubicBezTo>
                  <a:pt x="339305" y="26520"/>
                  <a:pt x="413917" y="39750"/>
                  <a:pt x="461013" y="44512"/>
                </a:cubicBezTo>
                <a:cubicBezTo>
                  <a:pt x="508109" y="49274"/>
                  <a:pt x="582192" y="44512"/>
                  <a:pt x="594363" y="47687"/>
                </a:cubicBezTo>
                <a:cubicBezTo>
                  <a:pt x="606534" y="50862"/>
                  <a:pt x="534038" y="60387"/>
                  <a:pt x="534038" y="63562"/>
                </a:cubicBezTo>
                <a:cubicBezTo>
                  <a:pt x="534038" y="66737"/>
                  <a:pt x="580076" y="63562"/>
                  <a:pt x="594363" y="66737"/>
                </a:cubicBezTo>
                <a:cubicBezTo>
                  <a:pt x="608650" y="69912"/>
                  <a:pt x="683263" y="66208"/>
                  <a:pt x="619763" y="82612"/>
                </a:cubicBezTo>
                <a:cubicBezTo>
                  <a:pt x="556263" y="99016"/>
                  <a:pt x="316550" y="155637"/>
                  <a:pt x="213363" y="165162"/>
                </a:cubicBezTo>
                <a:cubicBezTo>
                  <a:pt x="110176" y="174687"/>
                  <a:pt x="12280" y="139233"/>
                  <a:pt x="638" y="139762"/>
                </a:cubicBezTo>
                <a:cubicBezTo>
                  <a:pt x="-11004" y="140291"/>
                  <a:pt x="140338" y="175216"/>
                  <a:pt x="143513" y="168337"/>
                </a:cubicBezTo>
                <a:cubicBezTo>
                  <a:pt x="146688" y="161458"/>
                  <a:pt x="27096" y="109070"/>
                  <a:pt x="19688" y="98487"/>
                </a:cubicBezTo>
                <a:cubicBezTo>
                  <a:pt x="12280" y="87904"/>
                  <a:pt x="89538" y="111187"/>
                  <a:pt x="99063" y="104837"/>
                </a:cubicBezTo>
                <a:cubicBezTo>
                  <a:pt x="108588" y="98487"/>
                  <a:pt x="31330" y="42924"/>
                  <a:pt x="64138" y="25462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 1708">
            <a:extLst>
              <a:ext uri="{FF2B5EF4-FFF2-40B4-BE49-F238E27FC236}">
                <a16:creationId xmlns:a16="http://schemas.microsoft.com/office/drawing/2014/main" id="{2816CFF0-C4B5-655E-9A22-3D3449C413DA}"/>
              </a:ext>
            </a:extLst>
          </p:cNvPr>
          <p:cNvSpPr/>
          <p:nvPr/>
        </p:nvSpPr>
        <p:spPr>
          <a:xfrm>
            <a:off x="4891225" y="5603401"/>
            <a:ext cx="677768" cy="267681"/>
          </a:xfrm>
          <a:custGeom>
            <a:avLst/>
            <a:gdLst>
              <a:gd name="connsiteX0" fmla="*/ 10975 w 677768"/>
              <a:gd name="connsiteY0" fmla="*/ 474 h 267681"/>
              <a:gd name="connsiteX1" fmla="*/ 366575 w 677768"/>
              <a:gd name="connsiteY1" fmla="*/ 57624 h 267681"/>
              <a:gd name="connsiteX2" fmla="*/ 474525 w 677768"/>
              <a:gd name="connsiteY2" fmla="*/ 133824 h 267681"/>
              <a:gd name="connsiteX3" fmla="*/ 547550 w 677768"/>
              <a:gd name="connsiteY3" fmla="*/ 222724 h 267681"/>
              <a:gd name="connsiteX4" fmla="*/ 592000 w 677768"/>
              <a:gd name="connsiteY4" fmla="*/ 225899 h 267681"/>
              <a:gd name="connsiteX5" fmla="*/ 433250 w 677768"/>
              <a:gd name="connsiteY5" fmla="*/ 229074 h 267681"/>
              <a:gd name="connsiteX6" fmla="*/ 677725 w 677768"/>
              <a:gd name="connsiteY6" fmla="*/ 235424 h 267681"/>
              <a:gd name="connsiteX7" fmla="*/ 411025 w 677768"/>
              <a:gd name="connsiteY7" fmla="*/ 267174 h 267681"/>
              <a:gd name="connsiteX8" fmla="*/ 201475 w 677768"/>
              <a:gd name="connsiteY8" fmla="*/ 206849 h 267681"/>
              <a:gd name="connsiteX9" fmla="*/ 118925 w 677768"/>
              <a:gd name="connsiteY9" fmla="*/ 152874 h 267681"/>
              <a:gd name="connsiteX10" fmla="*/ 214175 w 677768"/>
              <a:gd name="connsiteY10" fmla="*/ 197324 h 267681"/>
              <a:gd name="connsiteX11" fmla="*/ 144325 w 677768"/>
              <a:gd name="connsiteY11" fmla="*/ 143349 h 267681"/>
              <a:gd name="connsiteX12" fmla="*/ 93525 w 677768"/>
              <a:gd name="connsiteY12" fmla="*/ 89374 h 267681"/>
              <a:gd name="connsiteX13" fmla="*/ 10975 w 677768"/>
              <a:gd name="connsiteY13" fmla="*/ 474 h 26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7768" h="267681">
                <a:moveTo>
                  <a:pt x="10975" y="474"/>
                </a:moveTo>
                <a:cubicBezTo>
                  <a:pt x="56483" y="-4818"/>
                  <a:pt x="289317" y="35399"/>
                  <a:pt x="366575" y="57624"/>
                </a:cubicBezTo>
                <a:cubicBezTo>
                  <a:pt x="443833" y="79849"/>
                  <a:pt x="444363" y="106307"/>
                  <a:pt x="474525" y="133824"/>
                </a:cubicBezTo>
                <a:cubicBezTo>
                  <a:pt x="504687" y="161341"/>
                  <a:pt x="527971" y="207378"/>
                  <a:pt x="547550" y="222724"/>
                </a:cubicBezTo>
                <a:cubicBezTo>
                  <a:pt x="567129" y="238070"/>
                  <a:pt x="611050" y="224841"/>
                  <a:pt x="592000" y="225899"/>
                </a:cubicBezTo>
                <a:cubicBezTo>
                  <a:pt x="572950" y="226957"/>
                  <a:pt x="418963" y="227487"/>
                  <a:pt x="433250" y="229074"/>
                </a:cubicBezTo>
                <a:cubicBezTo>
                  <a:pt x="447537" y="230661"/>
                  <a:pt x="681429" y="229074"/>
                  <a:pt x="677725" y="235424"/>
                </a:cubicBezTo>
                <a:cubicBezTo>
                  <a:pt x="674021" y="241774"/>
                  <a:pt x="490400" y="271936"/>
                  <a:pt x="411025" y="267174"/>
                </a:cubicBezTo>
                <a:cubicBezTo>
                  <a:pt x="331650" y="262412"/>
                  <a:pt x="250158" y="225899"/>
                  <a:pt x="201475" y="206849"/>
                </a:cubicBezTo>
                <a:cubicBezTo>
                  <a:pt x="152792" y="187799"/>
                  <a:pt x="116808" y="154462"/>
                  <a:pt x="118925" y="152874"/>
                </a:cubicBezTo>
                <a:cubicBezTo>
                  <a:pt x="121042" y="151286"/>
                  <a:pt x="209942" y="198911"/>
                  <a:pt x="214175" y="197324"/>
                </a:cubicBezTo>
                <a:cubicBezTo>
                  <a:pt x="218408" y="195737"/>
                  <a:pt x="164433" y="161341"/>
                  <a:pt x="144325" y="143349"/>
                </a:cubicBezTo>
                <a:cubicBezTo>
                  <a:pt x="124217" y="125357"/>
                  <a:pt x="112046" y="109482"/>
                  <a:pt x="93525" y="89374"/>
                </a:cubicBezTo>
                <a:cubicBezTo>
                  <a:pt x="75004" y="69266"/>
                  <a:pt x="-34533" y="5766"/>
                  <a:pt x="10975" y="47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 1709">
            <a:extLst>
              <a:ext uri="{FF2B5EF4-FFF2-40B4-BE49-F238E27FC236}">
                <a16:creationId xmlns:a16="http://schemas.microsoft.com/office/drawing/2014/main" id="{900F1E42-D05F-065E-6FEB-9A32B25A6AB9}"/>
              </a:ext>
            </a:extLst>
          </p:cNvPr>
          <p:cNvSpPr/>
          <p:nvPr/>
        </p:nvSpPr>
        <p:spPr>
          <a:xfrm>
            <a:off x="5200004" y="5626052"/>
            <a:ext cx="626183" cy="263976"/>
          </a:xfrm>
          <a:custGeom>
            <a:avLst/>
            <a:gdLst>
              <a:gd name="connsiteX0" fmla="*/ 70496 w 626183"/>
              <a:gd name="connsiteY0" fmla="*/ 60373 h 263976"/>
              <a:gd name="connsiteX1" fmla="*/ 387996 w 626183"/>
              <a:gd name="connsiteY1" fmla="*/ 25448 h 263976"/>
              <a:gd name="connsiteX2" fmla="*/ 607071 w 626183"/>
              <a:gd name="connsiteY2" fmla="*/ 48 h 263976"/>
              <a:gd name="connsiteX3" fmla="*/ 543571 w 626183"/>
              <a:gd name="connsiteY3" fmla="*/ 31798 h 263976"/>
              <a:gd name="connsiteX4" fmla="*/ 626121 w 626183"/>
              <a:gd name="connsiteY4" fmla="*/ 38148 h 263976"/>
              <a:gd name="connsiteX5" fmla="*/ 527696 w 626183"/>
              <a:gd name="connsiteY5" fmla="*/ 139748 h 263976"/>
              <a:gd name="connsiteX6" fmla="*/ 381646 w 626183"/>
              <a:gd name="connsiteY6" fmla="*/ 225473 h 263976"/>
              <a:gd name="connsiteX7" fmla="*/ 124471 w 626183"/>
              <a:gd name="connsiteY7" fmla="*/ 263573 h 263976"/>
              <a:gd name="connsiteX8" fmla="*/ 153046 w 626183"/>
              <a:gd name="connsiteY8" fmla="*/ 244523 h 263976"/>
              <a:gd name="connsiteX9" fmla="*/ 64146 w 626183"/>
              <a:gd name="connsiteY9" fmla="*/ 228648 h 263976"/>
              <a:gd name="connsiteX10" fmla="*/ 83196 w 626183"/>
              <a:gd name="connsiteY10" fmla="*/ 244523 h 263976"/>
              <a:gd name="connsiteX11" fmla="*/ 646 w 626183"/>
              <a:gd name="connsiteY11" fmla="*/ 168323 h 263976"/>
              <a:gd name="connsiteX12" fmla="*/ 45096 w 626183"/>
              <a:gd name="connsiteY12" fmla="*/ 149273 h 263976"/>
              <a:gd name="connsiteX13" fmla="*/ 70496 w 626183"/>
              <a:gd name="connsiteY13" fmla="*/ 60373 h 2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6183" h="263976">
                <a:moveTo>
                  <a:pt x="70496" y="60373"/>
                </a:moveTo>
                <a:cubicBezTo>
                  <a:pt x="127646" y="39736"/>
                  <a:pt x="387996" y="25448"/>
                  <a:pt x="387996" y="25448"/>
                </a:cubicBezTo>
                <a:cubicBezTo>
                  <a:pt x="477425" y="15394"/>
                  <a:pt x="581142" y="-1010"/>
                  <a:pt x="607071" y="48"/>
                </a:cubicBezTo>
                <a:cubicBezTo>
                  <a:pt x="633000" y="1106"/>
                  <a:pt x="540396" y="25448"/>
                  <a:pt x="543571" y="31798"/>
                </a:cubicBezTo>
                <a:cubicBezTo>
                  <a:pt x="546746" y="38148"/>
                  <a:pt x="628767" y="20156"/>
                  <a:pt x="626121" y="38148"/>
                </a:cubicBezTo>
                <a:cubicBezTo>
                  <a:pt x="623475" y="56140"/>
                  <a:pt x="568442" y="108527"/>
                  <a:pt x="527696" y="139748"/>
                </a:cubicBezTo>
                <a:cubicBezTo>
                  <a:pt x="486950" y="170969"/>
                  <a:pt x="448850" y="204836"/>
                  <a:pt x="381646" y="225473"/>
                </a:cubicBezTo>
                <a:cubicBezTo>
                  <a:pt x="314442" y="246111"/>
                  <a:pt x="162571" y="260398"/>
                  <a:pt x="124471" y="263573"/>
                </a:cubicBezTo>
                <a:cubicBezTo>
                  <a:pt x="86371" y="266748"/>
                  <a:pt x="163100" y="250344"/>
                  <a:pt x="153046" y="244523"/>
                </a:cubicBezTo>
                <a:cubicBezTo>
                  <a:pt x="142992" y="238702"/>
                  <a:pt x="64146" y="228648"/>
                  <a:pt x="64146" y="228648"/>
                </a:cubicBezTo>
                <a:cubicBezTo>
                  <a:pt x="52504" y="228648"/>
                  <a:pt x="93779" y="254577"/>
                  <a:pt x="83196" y="244523"/>
                </a:cubicBezTo>
                <a:cubicBezTo>
                  <a:pt x="72613" y="234469"/>
                  <a:pt x="6996" y="184198"/>
                  <a:pt x="646" y="168323"/>
                </a:cubicBezTo>
                <a:cubicBezTo>
                  <a:pt x="-5704" y="152448"/>
                  <a:pt x="36629" y="163031"/>
                  <a:pt x="45096" y="149273"/>
                </a:cubicBezTo>
                <a:cubicBezTo>
                  <a:pt x="53563" y="135515"/>
                  <a:pt x="13346" y="81010"/>
                  <a:pt x="70496" y="60373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 1710">
            <a:extLst>
              <a:ext uri="{FF2B5EF4-FFF2-40B4-BE49-F238E27FC236}">
                <a16:creationId xmlns:a16="http://schemas.microsoft.com/office/drawing/2014/main" id="{1107C621-595B-5240-7126-8724CF649F39}"/>
              </a:ext>
            </a:extLst>
          </p:cNvPr>
          <p:cNvSpPr/>
          <p:nvPr/>
        </p:nvSpPr>
        <p:spPr>
          <a:xfrm>
            <a:off x="5076816" y="5657656"/>
            <a:ext cx="179138" cy="127463"/>
          </a:xfrm>
          <a:custGeom>
            <a:avLst/>
            <a:gdLst>
              <a:gd name="connsiteX0" fmla="*/ 9 w 179138"/>
              <a:gd name="connsiteY0" fmla="*/ 194 h 127463"/>
              <a:gd name="connsiteX1" fmla="*/ 117484 w 179138"/>
              <a:gd name="connsiteY1" fmla="*/ 63694 h 127463"/>
              <a:gd name="connsiteX2" fmla="*/ 174634 w 179138"/>
              <a:gd name="connsiteY2" fmla="*/ 101794 h 127463"/>
              <a:gd name="connsiteX3" fmla="*/ 168284 w 179138"/>
              <a:gd name="connsiteY3" fmla="*/ 127194 h 127463"/>
              <a:gd name="connsiteX4" fmla="*/ 111134 w 179138"/>
              <a:gd name="connsiteY4" fmla="*/ 85919 h 127463"/>
              <a:gd name="connsiteX5" fmla="*/ 9 w 179138"/>
              <a:gd name="connsiteY5" fmla="*/ 194 h 12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138" h="127463">
                <a:moveTo>
                  <a:pt x="9" y="194"/>
                </a:moveTo>
                <a:cubicBezTo>
                  <a:pt x="1067" y="-3510"/>
                  <a:pt x="88380" y="46761"/>
                  <a:pt x="117484" y="63694"/>
                </a:cubicBezTo>
                <a:cubicBezTo>
                  <a:pt x="146588" y="80627"/>
                  <a:pt x="166167" y="91211"/>
                  <a:pt x="174634" y="101794"/>
                </a:cubicBezTo>
                <a:cubicBezTo>
                  <a:pt x="183101" y="112377"/>
                  <a:pt x="178867" y="129840"/>
                  <a:pt x="168284" y="127194"/>
                </a:cubicBezTo>
                <a:cubicBezTo>
                  <a:pt x="157701" y="124548"/>
                  <a:pt x="133359" y="103381"/>
                  <a:pt x="111134" y="85919"/>
                </a:cubicBezTo>
                <a:cubicBezTo>
                  <a:pt x="88909" y="68457"/>
                  <a:pt x="-1049" y="3898"/>
                  <a:pt x="9" y="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 1711">
            <a:extLst>
              <a:ext uri="{FF2B5EF4-FFF2-40B4-BE49-F238E27FC236}">
                <a16:creationId xmlns:a16="http://schemas.microsoft.com/office/drawing/2014/main" id="{9C43F757-6652-71FA-F1AD-37115794A5DC}"/>
              </a:ext>
            </a:extLst>
          </p:cNvPr>
          <p:cNvSpPr/>
          <p:nvPr/>
        </p:nvSpPr>
        <p:spPr>
          <a:xfrm>
            <a:off x="5114520" y="5583034"/>
            <a:ext cx="172878" cy="19119"/>
          </a:xfrm>
          <a:custGeom>
            <a:avLst/>
            <a:gdLst>
              <a:gd name="connsiteX0" fmla="*/ 405 w 172878"/>
              <a:gd name="connsiteY0" fmla="*/ 14491 h 19119"/>
              <a:gd name="connsiteX1" fmla="*/ 92480 w 172878"/>
              <a:gd name="connsiteY1" fmla="*/ 1791 h 19119"/>
              <a:gd name="connsiteX2" fmla="*/ 171855 w 172878"/>
              <a:gd name="connsiteY2" fmla="*/ 1791 h 19119"/>
              <a:gd name="connsiteX3" fmla="*/ 130580 w 172878"/>
              <a:gd name="connsiteY3" fmla="*/ 17666 h 19119"/>
              <a:gd name="connsiteX4" fmla="*/ 405 w 172878"/>
              <a:gd name="connsiteY4" fmla="*/ 14491 h 1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78" h="19119">
                <a:moveTo>
                  <a:pt x="405" y="14491"/>
                </a:moveTo>
                <a:cubicBezTo>
                  <a:pt x="-5945" y="11845"/>
                  <a:pt x="63905" y="3908"/>
                  <a:pt x="92480" y="1791"/>
                </a:cubicBezTo>
                <a:cubicBezTo>
                  <a:pt x="121055" y="-326"/>
                  <a:pt x="165505" y="-855"/>
                  <a:pt x="171855" y="1791"/>
                </a:cubicBezTo>
                <a:cubicBezTo>
                  <a:pt x="178205" y="4437"/>
                  <a:pt x="153863" y="13962"/>
                  <a:pt x="130580" y="17666"/>
                </a:cubicBezTo>
                <a:cubicBezTo>
                  <a:pt x="107297" y="21370"/>
                  <a:pt x="6755" y="17137"/>
                  <a:pt x="405" y="144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 1712">
            <a:extLst>
              <a:ext uri="{FF2B5EF4-FFF2-40B4-BE49-F238E27FC236}">
                <a16:creationId xmlns:a16="http://schemas.microsoft.com/office/drawing/2014/main" id="{534A96CA-AE09-F7A4-45BA-08A63DEF48A5}"/>
              </a:ext>
            </a:extLst>
          </p:cNvPr>
          <p:cNvSpPr/>
          <p:nvPr/>
        </p:nvSpPr>
        <p:spPr>
          <a:xfrm>
            <a:off x="4260655" y="3825771"/>
            <a:ext cx="755809" cy="163878"/>
          </a:xfrm>
          <a:custGeom>
            <a:avLst/>
            <a:gdLst>
              <a:gd name="connsiteX0" fmla="*/ 195 w 755809"/>
              <a:gd name="connsiteY0" fmla="*/ 162029 h 163878"/>
              <a:gd name="connsiteX1" fmla="*/ 231970 w 755809"/>
              <a:gd name="connsiteY1" fmla="*/ 108054 h 163878"/>
              <a:gd name="connsiteX2" fmla="*/ 384370 w 755809"/>
              <a:gd name="connsiteY2" fmla="*/ 130279 h 163878"/>
              <a:gd name="connsiteX3" fmla="*/ 314520 w 755809"/>
              <a:gd name="connsiteY3" fmla="*/ 127104 h 163878"/>
              <a:gd name="connsiteX4" fmla="*/ 517720 w 755809"/>
              <a:gd name="connsiteY4" fmla="*/ 155679 h 163878"/>
              <a:gd name="connsiteX5" fmla="*/ 460570 w 755809"/>
              <a:gd name="connsiteY5" fmla="*/ 111229 h 163878"/>
              <a:gd name="connsiteX6" fmla="*/ 743145 w 755809"/>
              <a:gd name="connsiteY6" fmla="*/ 146154 h 163878"/>
              <a:gd name="connsiteX7" fmla="*/ 692345 w 755809"/>
              <a:gd name="connsiteY7" fmla="*/ 108054 h 163878"/>
              <a:gd name="connsiteX8" fmla="*/ 562170 w 755809"/>
              <a:gd name="connsiteY8" fmla="*/ 35029 h 163878"/>
              <a:gd name="connsiteX9" fmla="*/ 603445 w 755809"/>
              <a:gd name="connsiteY9" fmla="*/ 82654 h 163878"/>
              <a:gd name="connsiteX10" fmla="*/ 355795 w 755809"/>
              <a:gd name="connsiteY10" fmla="*/ 38204 h 163878"/>
              <a:gd name="connsiteX11" fmla="*/ 225620 w 755809"/>
              <a:gd name="connsiteY11" fmla="*/ 3279 h 163878"/>
              <a:gd name="connsiteX12" fmla="*/ 270070 w 755809"/>
              <a:gd name="connsiteY12" fmla="*/ 3279 h 163878"/>
              <a:gd name="connsiteX13" fmla="*/ 120845 w 755809"/>
              <a:gd name="connsiteY13" fmla="*/ 19154 h 163878"/>
              <a:gd name="connsiteX14" fmla="*/ 190695 w 755809"/>
              <a:gd name="connsiteY14" fmla="*/ 28679 h 163878"/>
              <a:gd name="connsiteX15" fmla="*/ 195 w 755809"/>
              <a:gd name="connsiteY15" fmla="*/ 162029 h 16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5809" h="163878">
                <a:moveTo>
                  <a:pt x="195" y="162029"/>
                </a:moveTo>
                <a:cubicBezTo>
                  <a:pt x="7074" y="175258"/>
                  <a:pt x="167941" y="113346"/>
                  <a:pt x="231970" y="108054"/>
                </a:cubicBezTo>
                <a:cubicBezTo>
                  <a:pt x="295999" y="102762"/>
                  <a:pt x="370612" y="127104"/>
                  <a:pt x="384370" y="130279"/>
                </a:cubicBezTo>
                <a:cubicBezTo>
                  <a:pt x="398128" y="133454"/>
                  <a:pt x="292295" y="122871"/>
                  <a:pt x="314520" y="127104"/>
                </a:cubicBezTo>
                <a:cubicBezTo>
                  <a:pt x="336745" y="131337"/>
                  <a:pt x="493378" y="158325"/>
                  <a:pt x="517720" y="155679"/>
                </a:cubicBezTo>
                <a:cubicBezTo>
                  <a:pt x="542062" y="153033"/>
                  <a:pt x="422999" y="112816"/>
                  <a:pt x="460570" y="111229"/>
                </a:cubicBezTo>
                <a:cubicBezTo>
                  <a:pt x="498141" y="109642"/>
                  <a:pt x="704516" y="146683"/>
                  <a:pt x="743145" y="146154"/>
                </a:cubicBezTo>
                <a:cubicBezTo>
                  <a:pt x="781774" y="145625"/>
                  <a:pt x="722508" y="126575"/>
                  <a:pt x="692345" y="108054"/>
                </a:cubicBezTo>
                <a:cubicBezTo>
                  <a:pt x="662183" y="89533"/>
                  <a:pt x="576987" y="39262"/>
                  <a:pt x="562170" y="35029"/>
                </a:cubicBezTo>
                <a:cubicBezTo>
                  <a:pt x="547353" y="30796"/>
                  <a:pt x="637841" y="82125"/>
                  <a:pt x="603445" y="82654"/>
                </a:cubicBezTo>
                <a:cubicBezTo>
                  <a:pt x="569049" y="83183"/>
                  <a:pt x="418766" y="51433"/>
                  <a:pt x="355795" y="38204"/>
                </a:cubicBezTo>
                <a:cubicBezTo>
                  <a:pt x="292824" y="24975"/>
                  <a:pt x="239907" y="9100"/>
                  <a:pt x="225620" y="3279"/>
                </a:cubicBezTo>
                <a:cubicBezTo>
                  <a:pt x="211333" y="-2542"/>
                  <a:pt x="287533" y="633"/>
                  <a:pt x="270070" y="3279"/>
                </a:cubicBezTo>
                <a:cubicBezTo>
                  <a:pt x="252607" y="5925"/>
                  <a:pt x="134074" y="14921"/>
                  <a:pt x="120845" y="19154"/>
                </a:cubicBezTo>
                <a:cubicBezTo>
                  <a:pt x="107616" y="23387"/>
                  <a:pt x="210803" y="10687"/>
                  <a:pt x="190695" y="28679"/>
                </a:cubicBezTo>
                <a:cubicBezTo>
                  <a:pt x="170587" y="46671"/>
                  <a:pt x="-6684" y="148800"/>
                  <a:pt x="195" y="162029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 1713">
            <a:extLst>
              <a:ext uri="{FF2B5EF4-FFF2-40B4-BE49-F238E27FC236}">
                <a16:creationId xmlns:a16="http://schemas.microsoft.com/office/drawing/2014/main" id="{3CDC0AC5-AC89-77B9-81DD-2137056CFF6F}"/>
              </a:ext>
            </a:extLst>
          </p:cNvPr>
          <p:cNvSpPr/>
          <p:nvPr/>
        </p:nvSpPr>
        <p:spPr>
          <a:xfrm>
            <a:off x="5638428" y="3767020"/>
            <a:ext cx="811998" cy="212159"/>
          </a:xfrm>
          <a:custGeom>
            <a:avLst/>
            <a:gdLst>
              <a:gd name="connsiteX0" fmla="*/ 372 w 811998"/>
              <a:gd name="connsiteY0" fmla="*/ 163630 h 212159"/>
              <a:gd name="connsiteX1" fmla="*/ 130547 w 811998"/>
              <a:gd name="connsiteY1" fmla="*/ 211255 h 212159"/>
              <a:gd name="connsiteX2" fmla="*/ 121022 w 811998"/>
              <a:gd name="connsiteY2" fmla="*/ 195380 h 212159"/>
              <a:gd name="connsiteX3" fmla="*/ 206747 w 811998"/>
              <a:gd name="connsiteY3" fmla="*/ 201730 h 212159"/>
              <a:gd name="connsiteX4" fmla="*/ 378197 w 811998"/>
              <a:gd name="connsiteY4" fmla="*/ 160455 h 212159"/>
              <a:gd name="connsiteX5" fmla="*/ 673472 w 811998"/>
              <a:gd name="connsiteY5" fmla="*/ 138230 h 212159"/>
              <a:gd name="connsiteX6" fmla="*/ 590922 w 811998"/>
              <a:gd name="connsiteY6" fmla="*/ 122355 h 212159"/>
              <a:gd name="connsiteX7" fmla="*/ 809997 w 811998"/>
              <a:gd name="connsiteY7" fmla="*/ 122355 h 212159"/>
              <a:gd name="connsiteX8" fmla="*/ 686172 w 811998"/>
              <a:gd name="connsiteY8" fmla="*/ 49330 h 212159"/>
              <a:gd name="connsiteX9" fmla="*/ 463922 w 811998"/>
              <a:gd name="connsiteY9" fmla="*/ 1705 h 212159"/>
              <a:gd name="connsiteX10" fmla="*/ 473447 w 811998"/>
              <a:gd name="connsiteY10" fmla="*/ 11230 h 212159"/>
              <a:gd name="connsiteX11" fmla="*/ 352797 w 811998"/>
              <a:gd name="connsiteY11" fmla="*/ 17580 h 212159"/>
              <a:gd name="connsiteX12" fmla="*/ 111497 w 811998"/>
              <a:gd name="connsiteY12" fmla="*/ 106480 h 212159"/>
              <a:gd name="connsiteX13" fmla="*/ 73397 w 811998"/>
              <a:gd name="connsiteY13" fmla="*/ 106480 h 212159"/>
              <a:gd name="connsiteX14" fmla="*/ 181347 w 811998"/>
              <a:gd name="connsiteY14" fmla="*/ 166805 h 212159"/>
              <a:gd name="connsiteX15" fmla="*/ 372 w 811998"/>
              <a:gd name="connsiteY15" fmla="*/ 163630 h 21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1998" h="212159">
                <a:moveTo>
                  <a:pt x="372" y="163630"/>
                </a:moveTo>
                <a:cubicBezTo>
                  <a:pt x="-8095" y="171038"/>
                  <a:pt x="130547" y="211255"/>
                  <a:pt x="130547" y="211255"/>
                </a:cubicBezTo>
                <a:cubicBezTo>
                  <a:pt x="150655" y="216547"/>
                  <a:pt x="108322" y="196967"/>
                  <a:pt x="121022" y="195380"/>
                </a:cubicBezTo>
                <a:cubicBezTo>
                  <a:pt x="133722" y="193793"/>
                  <a:pt x="163885" y="207551"/>
                  <a:pt x="206747" y="201730"/>
                </a:cubicBezTo>
                <a:cubicBezTo>
                  <a:pt x="249610" y="195909"/>
                  <a:pt x="300410" y="171038"/>
                  <a:pt x="378197" y="160455"/>
                </a:cubicBezTo>
                <a:cubicBezTo>
                  <a:pt x="455984" y="149872"/>
                  <a:pt x="638018" y="144580"/>
                  <a:pt x="673472" y="138230"/>
                </a:cubicBezTo>
                <a:cubicBezTo>
                  <a:pt x="708926" y="131880"/>
                  <a:pt x="568168" y="125001"/>
                  <a:pt x="590922" y="122355"/>
                </a:cubicBezTo>
                <a:cubicBezTo>
                  <a:pt x="613676" y="119709"/>
                  <a:pt x="794122" y="134526"/>
                  <a:pt x="809997" y="122355"/>
                </a:cubicBezTo>
                <a:cubicBezTo>
                  <a:pt x="825872" y="110184"/>
                  <a:pt x="743851" y="69438"/>
                  <a:pt x="686172" y="49330"/>
                </a:cubicBezTo>
                <a:cubicBezTo>
                  <a:pt x="628493" y="29222"/>
                  <a:pt x="463922" y="1705"/>
                  <a:pt x="463922" y="1705"/>
                </a:cubicBezTo>
                <a:cubicBezTo>
                  <a:pt x="428468" y="-4645"/>
                  <a:pt x="491968" y="8584"/>
                  <a:pt x="473447" y="11230"/>
                </a:cubicBezTo>
                <a:cubicBezTo>
                  <a:pt x="454926" y="13876"/>
                  <a:pt x="413122" y="1705"/>
                  <a:pt x="352797" y="17580"/>
                </a:cubicBezTo>
                <a:cubicBezTo>
                  <a:pt x="292472" y="33455"/>
                  <a:pt x="158064" y="91663"/>
                  <a:pt x="111497" y="106480"/>
                </a:cubicBezTo>
                <a:cubicBezTo>
                  <a:pt x="64930" y="121297"/>
                  <a:pt x="61755" y="96426"/>
                  <a:pt x="73397" y="106480"/>
                </a:cubicBezTo>
                <a:cubicBezTo>
                  <a:pt x="85039" y="116534"/>
                  <a:pt x="190872" y="158338"/>
                  <a:pt x="181347" y="166805"/>
                </a:cubicBezTo>
                <a:cubicBezTo>
                  <a:pt x="171822" y="175272"/>
                  <a:pt x="8839" y="156222"/>
                  <a:pt x="372" y="16363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月 1714">
            <a:extLst>
              <a:ext uri="{FF2B5EF4-FFF2-40B4-BE49-F238E27FC236}">
                <a16:creationId xmlns:a16="http://schemas.microsoft.com/office/drawing/2014/main" id="{1A999899-B307-02D3-2031-AE23F0706477}"/>
              </a:ext>
            </a:extLst>
          </p:cNvPr>
          <p:cNvSpPr/>
          <p:nvPr/>
        </p:nvSpPr>
        <p:spPr>
          <a:xfrm rot="1071345" flipH="1">
            <a:off x="4614747" y="4172221"/>
            <a:ext cx="69127" cy="101216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月 1715">
            <a:extLst>
              <a:ext uri="{FF2B5EF4-FFF2-40B4-BE49-F238E27FC236}">
                <a16:creationId xmlns:a16="http://schemas.microsoft.com/office/drawing/2014/main" id="{B48A496B-DC56-DF0F-738E-D6B6BC39DB3C}"/>
              </a:ext>
            </a:extLst>
          </p:cNvPr>
          <p:cNvSpPr/>
          <p:nvPr/>
        </p:nvSpPr>
        <p:spPr>
          <a:xfrm rot="1071345" flipH="1">
            <a:off x="5914397" y="4153949"/>
            <a:ext cx="69127" cy="101216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 1716">
            <a:extLst>
              <a:ext uri="{FF2B5EF4-FFF2-40B4-BE49-F238E27FC236}">
                <a16:creationId xmlns:a16="http://schemas.microsoft.com/office/drawing/2014/main" id="{C2C4504C-65EA-D697-5F30-E727C987D016}"/>
              </a:ext>
            </a:extLst>
          </p:cNvPr>
          <p:cNvSpPr/>
          <p:nvPr/>
        </p:nvSpPr>
        <p:spPr>
          <a:xfrm>
            <a:off x="5589907" y="5432735"/>
            <a:ext cx="783957" cy="966321"/>
          </a:xfrm>
          <a:custGeom>
            <a:avLst/>
            <a:gdLst>
              <a:gd name="connsiteX0" fmla="*/ 782318 w 783957"/>
              <a:gd name="connsiteY0" fmla="*/ 193365 h 966321"/>
              <a:gd name="connsiteX1" fmla="*/ 556893 w 783957"/>
              <a:gd name="connsiteY1" fmla="*/ 533090 h 966321"/>
              <a:gd name="connsiteX2" fmla="*/ 242568 w 783957"/>
              <a:gd name="connsiteY2" fmla="*/ 879165 h 966321"/>
              <a:gd name="connsiteX3" fmla="*/ 302893 w 783957"/>
              <a:gd name="connsiteY3" fmla="*/ 806140 h 966321"/>
              <a:gd name="connsiteX4" fmla="*/ 7618 w 783957"/>
              <a:gd name="connsiteY4" fmla="*/ 964890 h 966321"/>
              <a:gd name="connsiteX5" fmla="*/ 80643 w 783957"/>
              <a:gd name="connsiteY5" fmla="*/ 888690 h 966321"/>
              <a:gd name="connsiteX6" fmla="*/ 518793 w 783957"/>
              <a:gd name="connsiteY6" fmla="*/ 415615 h 966321"/>
              <a:gd name="connsiteX7" fmla="*/ 493393 w 783957"/>
              <a:gd name="connsiteY7" fmla="*/ 437840 h 966321"/>
              <a:gd name="connsiteX8" fmla="*/ 772793 w 783957"/>
              <a:gd name="connsiteY8" fmla="*/ 2865 h 966321"/>
              <a:gd name="connsiteX9" fmla="*/ 664843 w 783957"/>
              <a:gd name="connsiteY9" fmla="*/ 247340 h 966321"/>
              <a:gd name="connsiteX10" fmla="*/ 782318 w 783957"/>
              <a:gd name="connsiteY10" fmla="*/ 193365 h 96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3957" h="966321">
                <a:moveTo>
                  <a:pt x="782318" y="193365"/>
                </a:moveTo>
                <a:cubicBezTo>
                  <a:pt x="764326" y="240990"/>
                  <a:pt x="646851" y="418790"/>
                  <a:pt x="556893" y="533090"/>
                </a:cubicBezTo>
                <a:cubicBezTo>
                  <a:pt x="466935" y="647390"/>
                  <a:pt x="284901" y="833657"/>
                  <a:pt x="242568" y="879165"/>
                </a:cubicBezTo>
                <a:cubicBezTo>
                  <a:pt x="200235" y="924673"/>
                  <a:pt x="342051" y="791853"/>
                  <a:pt x="302893" y="806140"/>
                </a:cubicBezTo>
                <a:cubicBezTo>
                  <a:pt x="263735" y="820427"/>
                  <a:pt x="44660" y="951132"/>
                  <a:pt x="7618" y="964890"/>
                </a:cubicBezTo>
                <a:cubicBezTo>
                  <a:pt x="-29424" y="978648"/>
                  <a:pt x="80643" y="888690"/>
                  <a:pt x="80643" y="888690"/>
                </a:cubicBezTo>
                <a:lnTo>
                  <a:pt x="518793" y="415615"/>
                </a:lnTo>
                <a:cubicBezTo>
                  <a:pt x="587585" y="340473"/>
                  <a:pt x="451060" y="506632"/>
                  <a:pt x="493393" y="437840"/>
                </a:cubicBezTo>
                <a:cubicBezTo>
                  <a:pt x="535726" y="369048"/>
                  <a:pt x="744218" y="34615"/>
                  <a:pt x="772793" y="2865"/>
                </a:cubicBezTo>
                <a:cubicBezTo>
                  <a:pt x="801368" y="-28885"/>
                  <a:pt x="665372" y="212944"/>
                  <a:pt x="664843" y="247340"/>
                </a:cubicBezTo>
                <a:cubicBezTo>
                  <a:pt x="664314" y="281736"/>
                  <a:pt x="800310" y="145740"/>
                  <a:pt x="782318" y="19336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 1717">
            <a:extLst>
              <a:ext uri="{FF2B5EF4-FFF2-40B4-BE49-F238E27FC236}">
                <a16:creationId xmlns:a16="http://schemas.microsoft.com/office/drawing/2014/main" id="{489BBAAA-65A7-D33D-FD79-90A44C1B6714}"/>
              </a:ext>
            </a:extLst>
          </p:cNvPr>
          <p:cNvSpPr/>
          <p:nvPr/>
        </p:nvSpPr>
        <p:spPr>
          <a:xfrm>
            <a:off x="5662300" y="5678847"/>
            <a:ext cx="676061" cy="1199651"/>
          </a:xfrm>
          <a:custGeom>
            <a:avLst/>
            <a:gdLst>
              <a:gd name="connsiteX0" fmla="*/ 675000 w 676061"/>
              <a:gd name="connsiteY0" fmla="*/ 1228 h 1199651"/>
              <a:gd name="connsiteX1" fmla="*/ 500375 w 676061"/>
              <a:gd name="connsiteY1" fmla="*/ 340953 h 1199651"/>
              <a:gd name="connsiteX2" fmla="*/ 468625 w 676061"/>
              <a:gd name="connsiteY2" fmla="*/ 591778 h 1199651"/>
              <a:gd name="connsiteX3" fmla="*/ 468625 w 676061"/>
              <a:gd name="connsiteY3" fmla="*/ 550503 h 1199651"/>
              <a:gd name="connsiteX4" fmla="*/ 430525 w 676061"/>
              <a:gd name="connsiteY4" fmla="*/ 1156928 h 1199651"/>
              <a:gd name="connsiteX5" fmla="*/ 430525 w 676061"/>
              <a:gd name="connsiteY5" fmla="*/ 1137878 h 1199651"/>
              <a:gd name="connsiteX6" fmla="*/ 259075 w 676061"/>
              <a:gd name="connsiteY6" fmla="*/ 1045803 h 1199651"/>
              <a:gd name="connsiteX7" fmla="*/ 17775 w 676061"/>
              <a:gd name="connsiteY7" fmla="*/ 950553 h 1199651"/>
              <a:gd name="connsiteX8" fmla="*/ 40000 w 676061"/>
              <a:gd name="connsiteY8" fmla="*/ 956903 h 1199651"/>
              <a:gd name="connsiteX9" fmla="*/ 214625 w 676061"/>
              <a:gd name="connsiteY9" fmla="*/ 471128 h 1199651"/>
              <a:gd name="connsiteX10" fmla="*/ 484500 w 676061"/>
              <a:gd name="connsiteY10" fmla="*/ 153628 h 1199651"/>
              <a:gd name="connsiteX11" fmla="*/ 408300 w 676061"/>
              <a:gd name="connsiteY11" fmla="*/ 223478 h 1199651"/>
              <a:gd name="connsiteX12" fmla="*/ 675000 w 676061"/>
              <a:gd name="connsiteY12" fmla="*/ 1228 h 119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6061" h="1199651">
                <a:moveTo>
                  <a:pt x="675000" y="1228"/>
                </a:moveTo>
                <a:cubicBezTo>
                  <a:pt x="690346" y="20807"/>
                  <a:pt x="534771" y="242528"/>
                  <a:pt x="500375" y="340953"/>
                </a:cubicBezTo>
                <a:cubicBezTo>
                  <a:pt x="465979" y="439378"/>
                  <a:pt x="473917" y="556853"/>
                  <a:pt x="468625" y="591778"/>
                </a:cubicBezTo>
                <a:cubicBezTo>
                  <a:pt x="463333" y="626703"/>
                  <a:pt x="474975" y="456311"/>
                  <a:pt x="468625" y="550503"/>
                </a:cubicBezTo>
                <a:cubicBezTo>
                  <a:pt x="462275" y="644695"/>
                  <a:pt x="430525" y="1156928"/>
                  <a:pt x="430525" y="1156928"/>
                </a:cubicBezTo>
                <a:cubicBezTo>
                  <a:pt x="424175" y="1254824"/>
                  <a:pt x="459100" y="1156399"/>
                  <a:pt x="430525" y="1137878"/>
                </a:cubicBezTo>
                <a:cubicBezTo>
                  <a:pt x="401950" y="1119357"/>
                  <a:pt x="327867" y="1077024"/>
                  <a:pt x="259075" y="1045803"/>
                </a:cubicBezTo>
                <a:cubicBezTo>
                  <a:pt x="190283" y="1014582"/>
                  <a:pt x="54287" y="965370"/>
                  <a:pt x="17775" y="950553"/>
                </a:cubicBezTo>
                <a:cubicBezTo>
                  <a:pt x="-18737" y="935736"/>
                  <a:pt x="7192" y="1036807"/>
                  <a:pt x="40000" y="956903"/>
                </a:cubicBezTo>
                <a:cubicBezTo>
                  <a:pt x="72808" y="876999"/>
                  <a:pt x="140542" y="605007"/>
                  <a:pt x="214625" y="471128"/>
                </a:cubicBezTo>
                <a:cubicBezTo>
                  <a:pt x="288708" y="337249"/>
                  <a:pt x="452221" y="194903"/>
                  <a:pt x="484500" y="153628"/>
                </a:cubicBezTo>
                <a:cubicBezTo>
                  <a:pt x="516779" y="112353"/>
                  <a:pt x="380783" y="244645"/>
                  <a:pt x="408300" y="223478"/>
                </a:cubicBezTo>
                <a:cubicBezTo>
                  <a:pt x="435817" y="202311"/>
                  <a:pt x="659654" y="-18351"/>
                  <a:pt x="675000" y="122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フリーフォーム 1718">
            <a:extLst>
              <a:ext uri="{FF2B5EF4-FFF2-40B4-BE49-F238E27FC236}">
                <a16:creationId xmlns:a16="http://schemas.microsoft.com/office/drawing/2014/main" id="{E10977AA-4AAF-288A-1A56-7A91A1D0DFC2}"/>
              </a:ext>
            </a:extLst>
          </p:cNvPr>
          <p:cNvSpPr/>
          <p:nvPr/>
        </p:nvSpPr>
        <p:spPr>
          <a:xfrm>
            <a:off x="5562707" y="5835112"/>
            <a:ext cx="639590" cy="1041276"/>
          </a:xfrm>
          <a:custGeom>
            <a:avLst/>
            <a:gdLst>
              <a:gd name="connsiteX0" fmla="*/ 638068 w 639590"/>
              <a:gd name="connsiteY0" fmla="*/ 538 h 1041276"/>
              <a:gd name="connsiteX1" fmla="*/ 517418 w 639590"/>
              <a:gd name="connsiteY1" fmla="*/ 346613 h 1041276"/>
              <a:gd name="connsiteX2" fmla="*/ 542818 w 639590"/>
              <a:gd name="connsiteY2" fmla="*/ 1007013 h 1041276"/>
              <a:gd name="connsiteX3" fmla="*/ 384068 w 639590"/>
              <a:gd name="connsiteY3" fmla="*/ 927638 h 1041276"/>
              <a:gd name="connsiteX4" fmla="*/ 111018 w 639590"/>
              <a:gd name="connsiteY4" fmla="*/ 759363 h 1041276"/>
              <a:gd name="connsiteX5" fmla="*/ 15768 w 639590"/>
              <a:gd name="connsiteY5" fmla="*/ 533938 h 1041276"/>
              <a:gd name="connsiteX6" fmla="*/ 418993 w 639590"/>
              <a:gd name="connsiteY6" fmla="*/ 273588 h 1041276"/>
              <a:gd name="connsiteX7" fmla="*/ 638068 w 639590"/>
              <a:gd name="connsiteY7" fmla="*/ 538 h 104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590" h="1041276">
                <a:moveTo>
                  <a:pt x="638068" y="538"/>
                </a:moveTo>
                <a:cubicBezTo>
                  <a:pt x="654472" y="12709"/>
                  <a:pt x="533293" y="178867"/>
                  <a:pt x="517418" y="346613"/>
                </a:cubicBezTo>
                <a:cubicBezTo>
                  <a:pt x="501543" y="514359"/>
                  <a:pt x="565043" y="910175"/>
                  <a:pt x="542818" y="1007013"/>
                </a:cubicBezTo>
                <a:cubicBezTo>
                  <a:pt x="520593" y="1103851"/>
                  <a:pt x="456035" y="968913"/>
                  <a:pt x="384068" y="927638"/>
                </a:cubicBezTo>
                <a:cubicBezTo>
                  <a:pt x="312101" y="886363"/>
                  <a:pt x="172401" y="824980"/>
                  <a:pt x="111018" y="759363"/>
                </a:cubicBezTo>
                <a:cubicBezTo>
                  <a:pt x="49635" y="693746"/>
                  <a:pt x="-35561" y="614901"/>
                  <a:pt x="15768" y="533938"/>
                </a:cubicBezTo>
                <a:cubicBezTo>
                  <a:pt x="67097" y="452976"/>
                  <a:pt x="312101" y="361430"/>
                  <a:pt x="418993" y="273588"/>
                </a:cubicBezTo>
                <a:cubicBezTo>
                  <a:pt x="525885" y="185746"/>
                  <a:pt x="621664" y="-11633"/>
                  <a:pt x="638068" y="53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 1719">
            <a:extLst>
              <a:ext uri="{FF2B5EF4-FFF2-40B4-BE49-F238E27FC236}">
                <a16:creationId xmlns:a16="http://schemas.microsoft.com/office/drawing/2014/main" id="{804E15D9-FC98-CDB0-2C81-E8B914605D94}"/>
              </a:ext>
            </a:extLst>
          </p:cNvPr>
          <p:cNvSpPr/>
          <p:nvPr/>
        </p:nvSpPr>
        <p:spPr>
          <a:xfrm>
            <a:off x="4000407" y="5304089"/>
            <a:ext cx="774817" cy="1084011"/>
          </a:xfrm>
          <a:custGeom>
            <a:avLst/>
            <a:gdLst>
              <a:gd name="connsiteX0" fmla="*/ 136618 w 774817"/>
              <a:gd name="connsiteY0" fmla="*/ 109286 h 1084011"/>
              <a:gd name="connsiteX1" fmla="*/ 581118 w 774817"/>
              <a:gd name="connsiteY1" fmla="*/ 636336 h 1084011"/>
              <a:gd name="connsiteX2" fmla="*/ 774793 w 774817"/>
              <a:gd name="connsiteY2" fmla="*/ 782386 h 1084011"/>
              <a:gd name="connsiteX3" fmla="*/ 593818 w 774817"/>
              <a:gd name="connsiteY3" fmla="*/ 976061 h 1084011"/>
              <a:gd name="connsiteX4" fmla="*/ 501743 w 774817"/>
              <a:gd name="connsiteY4" fmla="*/ 1084011 h 1084011"/>
              <a:gd name="connsiteX5" fmla="*/ 473168 w 774817"/>
              <a:gd name="connsiteY5" fmla="*/ 976061 h 1084011"/>
              <a:gd name="connsiteX6" fmla="*/ 377918 w 774817"/>
              <a:gd name="connsiteY6" fmla="*/ 734761 h 1084011"/>
              <a:gd name="connsiteX7" fmla="*/ 60418 w 774817"/>
              <a:gd name="connsiteY7" fmla="*/ 198186 h 1084011"/>
              <a:gd name="connsiteX8" fmla="*/ 184243 w 774817"/>
              <a:gd name="connsiteY8" fmla="*/ 382336 h 1084011"/>
              <a:gd name="connsiteX9" fmla="*/ 93 w 774817"/>
              <a:gd name="connsiteY9" fmla="*/ 1336 h 1084011"/>
              <a:gd name="connsiteX10" fmla="*/ 212818 w 774817"/>
              <a:gd name="connsiteY10" fmla="*/ 252161 h 1084011"/>
              <a:gd name="connsiteX11" fmla="*/ 136618 w 774817"/>
              <a:gd name="connsiteY11" fmla="*/ 109286 h 108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4817" h="1084011">
                <a:moveTo>
                  <a:pt x="136618" y="109286"/>
                </a:moveTo>
                <a:cubicBezTo>
                  <a:pt x="198001" y="173315"/>
                  <a:pt x="474756" y="524153"/>
                  <a:pt x="581118" y="636336"/>
                </a:cubicBezTo>
                <a:cubicBezTo>
                  <a:pt x="687480" y="748519"/>
                  <a:pt x="772676" y="725765"/>
                  <a:pt x="774793" y="782386"/>
                </a:cubicBezTo>
                <a:cubicBezTo>
                  <a:pt x="776910" y="839007"/>
                  <a:pt x="639326" y="925790"/>
                  <a:pt x="593818" y="976061"/>
                </a:cubicBezTo>
                <a:cubicBezTo>
                  <a:pt x="548310" y="1026332"/>
                  <a:pt x="521851" y="1084011"/>
                  <a:pt x="501743" y="1084011"/>
                </a:cubicBezTo>
                <a:cubicBezTo>
                  <a:pt x="481635" y="1084011"/>
                  <a:pt x="493805" y="1034269"/>
                  <a:pt x="473168" y="976061"/>
                </a:cubicBezTo>
                <a:cubicBezTo>
                  <a:pt x="452531" y="917853"/>
                  <a:pt x="446710" y="864407"/>
                  <a:pt x="377918" y="734761"/>
                </a:cubicBezTo>
                <a:cubicBezTo>
                  <a:pt x="309126" y="605115"/>
                  <a:pt x="92697" y="256923"/>
                  <a:pt x="60418" y="198186"/>
                </a:cubicBezTo>
                <a:cubicBezTo>
                  <a:pt x="28139" y="139449"/>
                  <a:pt x="194297" y="415144"/>
                  <a:pt x="184243" y="382336"/>
                </a:cubicBezTo>
                <a:cubicBezTo>
                  <a:pt x="174189" y="349528"/>
                  <a:pt x="-4669" y="23032"/>
                  <a:pt x="93" y="1336"/>
                </a:cubicBezTo>
                <a:cubicBezTo>
                  <a:pt x="4855" y="-20360"/>
                  <a:pt x="187418" y="228878"/>
                  <a:pt x="212818" y="252161"/>
                </a:cubicBezTo>
                <a:cubicBezTo>
                  <a:pt x="238218" y="275444"/>
                  <a:pt x="75235" y="45257"/>
                  <a:pt x="136618" y="10928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 1720">
            <a:extLst>
              <a:ext uri="{FF2B5EF4-FFF2-40B4-BE49-F238E27FC236}">
                <a16:creationId xmlns:a16="http://schemas.microsoft.com/office/drawing/2014/main" id="{3810C45B-EC8F-7CC4-2E76-742E374BBBDF}"/>
              </a:ext>
            </a:extLst>
          </p:cNvPr>
          <p:cNvSpPr/>
          <p:nvPr/>
        </p:nvSpPr>
        <p:spPr>
          <a:xfrm>
            <a:off x="4295627" y="5976813"/>
            <a:ext cx="41602" cy="443037"/>
          </a:xfrm>
          <a:custGeom>
            <a:avLst/>
            <a:gdLst>
              <a:gd name="connsiteX0" fmla="*/ 25548 w 41602"/>
              <a:gd name="connsiteY0" fmla="*/ 4887 h 443037"/>
              <a:gd name="connsiteX1" fmla="*/ 38248 w 41602"/>
              <a:gd name="connsiteY1" fmla="*/ 150937 h 443037"/>
              <a:gd name="connsiteX2" fmla="*/ 16023 w 41602"/>
              <a:gd name="connsiteY2" fmla="*/ 335087 h 443037"/>
              <a:gd name="connsiteX3" fmla="*/ 41423 w 41602"/>
              <a:gd name="connsiteY3" fmla="*/ 443037 h 443037"/>
              <a:gd name="connsiteX4" fmla="*/ 148 w 41602"/>
              <a:gd name="connsiteY4" fmla="*/ 335087 h 443037"/>
              <a:gd name="connsiteX5" fmla="*/ 25548 w 41602"/>
              <a:gd name="connsiteY5" fmla="*/ 4887 h 44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02" h="443037">
                <a:moveTo>
                  <a:pt x="25548" y="4887"/>
                </a:moveTo>
                <a:cubicBezTo>
                  <a:pt x="31898" y="-25805"/>
                  <a:pt x="39835" y="95904"/>
                  <a:pt x="38248" y="150937"/>
                </a:cubicBezTo>
                <a:cubicBezTo>
                  <a:pt x="36661" y="205970"/>
                  <a:pt x="15494" y="286404"/>
                  <a:pt x="16023" y="335087"/>
                </a:cubicBezTo>
                <a:cubicBezTo>
                  <a:pt x="16552" y="383770"/>
                  <a:pt x="44069" y="443037"/>
                  <a:pt x="41423" y="443037"/>
                </a:cubicBezTo>
                <a:cubicBezTo>
                  <a:pt x="38777" y="443037"/>
                  <a:pt x="2265" y="401762"/>
                  <a:pt x="148" y="335087"/>
                </a:cubicBezTo>
                <a:cubicBezTo>
                  <a:pt x="-1969" y="268412"/>
                  <a:pt x="19198" y="35579"/>
                  <a:pt x="25548" y="488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 1721">
            <a:extLst>
              <a:ext uri="{FF2B5EF4-FFF2-40B4-BE49-F238E27FC236}">
                <a16:creationId xmlns:a16="http://schemas.microsoft.com/office/drawing/2014/main" id="{5692F59D-1C93-E267-9461-8458AAB80C9F}"/>
              </a:ext>
            </a:extLst>
          </p:cNvPr>
          <p:cNvSpPr/>
          <p:nvPr/>
        </p:nvSpPr>
        <p:spPr>
          <a:xfrm>
            <a:off x="4172531" y="6552386"/>
            <a:ext cx="91497" cy="256649"/>
          </a:xfrm>
          <a:custGeom>
            <a:avLst/>
            <a:gdLst>
              <a:gd name="connsiteX0" fmla="*/ 2594 w 91497"/>
              <a:gd name="connsiteY0" fmla="*/ 814 h 256649"/>
              <a:gd name="connsiteX1" fmla="*/ 8944 w 91497"/>
              <a:gd name="connsiteY1" fmla="*/ 127814 h 256649"/>
              <a:gd name="connsiteX2" fmla="*/ 91494 w 91497"/>
              <a:gd name="connsiteY2" fmla="*/ 254814 h 256649"/>
              <a:gd name="connsiteX3" fmla="*/ 12119 w 91497"/>
              <a:gd name="connsiteY3" fmla="*/ 191314 h 256649"/>
              <a:gd name="connsiteX4" fmla="*/ 2594 w 91497"/>
              <a:gd name="connsiteY4" fmla="*/ 814 h 2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97" h="256649">
                <a:moveTo>
                  <a:pt x="2594" y="814"/>
                </a:moveTo>
                <a:cubicBezTo>
                  <a:pt x="2065" y="-9769"/>
                  <a:pt x="-5873" y="85481"/>
                  <a:pt x="8944" y="127814"/>
                </a:cubicBezTo>
                <a:cubicBezTo>
                  <a:pt x="23761" y="170147"/>
                  <a:pt x="90965" y="244231"/>
                  <a:pt x="91494" y="254814"/>
                </a:cubicBezTo>
                <a:cubicBezTo>
                  <a:pt x="92023" y="265397"/>
                  <a:pt x="29052" y="228356"/>
                  <a:pt x="12119" y="191314"/>
                </a:cubicBezTo>
                <a:cubicBezTo>
                  <a:pt x="-4814" y="154272"/>
                  <a:pt x="3123" y="11397"/>
                  <a:pt x="2594" y="81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 1722">
            <a:extLst>
              <a:ext uri="{FF2B5EF4-FFF2-40B4-BE49-F238E27FC236}">
                <a16:creationId xmlns:a16="http://schemas.microsoft.com/office/drawing/2014/main" id="{629126B6-9952-6AFE-D416-7733F7924D96}"/>
              </a:ext>
            </a:extLst>
          </p:cNvPr>
          <p:cNvSpPr/>
          <p:nvPr/>
        </p:nvSpPr>
        <p:spPr>
          <a:xfrm>
            <a:off x="4319220" y="6496048"/>
            <a:ext cx="81469" cy="184155"/>
          </a:xfrm>
          <a:custGeom>
            <a:avLst/>
            <a:gdLst>
              <a:gd name="connsiteX0" fmla="*/ 81330 w 81469"/>
              <a:gd name="connsiteY0" fmla="*/ 2 h 184155"/>
              <a:gd name="connsiteX1" fmla="*/ 21005 w 81469"/>
              <a:gd name="connsiteY1" fmla="*/ 101602 h 184155"/>
              <a:gd name="connsiteX2" fmla="*/ 11480 w 81469"/>
              <a:gd name="connsiteY2" fmla="*/ 184152 h 184155"/>
              <a:gd name="connsiteX3" fmla="*/ 1955 w 81469"/>
              <a:gd name="connsiteY3" fmla="*/ 104777 h 184155"/>
              <a:gd name="connsiteX4" fmla="*/ 81330 w 81469"/>
              <a:gd name="connsiteY4" fmla="*/ 2 h 1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69" h="184155">
                <a:moveTo>
                  <a:pt x="81330" y="2"/>
                </a:moveTo>
                <a:cubicBezTo>
                  <a:pt x="84505" y="-527"/>
                  <a:pt x="32647" y="70910"/>
                  <a:pt x="21005" y="101602"/>
                </a:cubicBezTo>
                <a:cubicBezTo>
                  <a:pt x="9363" y="132294"/>
                  <a:pt x="14655" y="183623"/>
                  <a:pt x="11480" y="184152"/>
                </a:cubicBezTo>
                <a:cubicBezTo>
                  <a:pt x="8305" y="184681"/>
                  <a:pt x="-4924" y="131764"/>
                  <a:pt x="1955" y="104777"/>
                </a:cubicBezTo>
                <a:cubicBezTo>
                  <a:pt x="8834" y="77790"/>
                  <a:pt x="78155" y="531"/>
                  <a:pt x="81330" y="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 1723">
            <a:extLst>
              <a:ext uri="{FF2B5EF4-FFF2-40B4-BE49-F238E27FC236}">
                <a16:creationId xmlns:a16="http://schemas.microsoft.com/office/drawing/2014/main" id="{3525A4D2-F465-6D54-182E-F89F81C1E295}"/>
              </a:ext>
            </a:extLst>
          </p:cNvPr>
          <p:cNvSpPr/>
          <p:nvPr/>
        </p:nvSpPr>
        <p:spPr>
          <a:xfrm>
            <a:off x="3038144" y="5378449"/>
            <a:ext cx="25839" cy="546102"/>
          </a:xfrm>
          <a:custGeom>
            <a:avLst/>
            <a:gdLst>
              <a:gd name="connsiteX0" fmla="*/ 19381 w 25839"/>
              <a:gd name="connsiteY0" fmla="*/ 1 h 546102"/>
              <a:gd name="connsiteX1" fmla="*/ 9856 w 25839"/>
              <a:gd name="connsiteY1" fmla="*/ 263526 h 546102"/>
              <a:gd name="connsiteX2" fmla="*/ 25731 w 25839"/>
              <a:gd name="connsiteY2" fmla="*/ 546101 h 546102"/>
              <a:gd name="connsiteX3" fmla="*/ 331 w 25839"/>
              <a:gd name="connsiteY3" fmla="*/ 266701 h 546102"/>
              <a:gd name="connsiteX4" fmla="*/ 19381 w 25839"/>
              <a:gd name="connsiteY4" fmla="*/ 1 h 54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39" h="546102">
                <a:moveTo>
                  <a:pt x="19381" y="1"/>
                </a:moveTo>
                <a:cubicBezTo>
                  <a:pt x="20968" y="-528"/>
                  <a:pt x="8798" y="172509"/>
                  <a:pt x="9856" y="263526"/>
                </a:cubicBezTo>
                <a:cubicBezTo>
                  <a:pt x="10914" y="354543"/>
                  <a:pt x="27318" y="545572"/>
                  <a:pt x="25731" y="546101"/>
                </a:cubicBezTo>
                <a:cubicBezTo>
                  <a:pt x="24144" y="546630"/>
                  <a:pt x="3506" y="355601"/>
                  <a:pt x="331" y="266701"/>
                </a:cubicBezTo>
                <a:cubicBezTo>
                  <a:pt x="-2844" y="177801"/>
                  <a:pt x="17794" y="530"/>
                  <a:pt x="19381" y="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 1724">
            <a:extLst>
              <a:ext uri="{FF2B5EF4-FFF2-40B4-BE49-F238E27FC236}">
                <a16:creationId xmlns:a16="http://schemas.microsoft.com/office/drawing/2014/main" id="{94E1F83C-D859-194E-4048-6AD74C81ED0B}"/>
              </a:ext>
            </a:extLst>
          </p:cNvPr>
          <p:cNvSpPr/>
          <p:nvPr/>
        </p:nvSpPr>
        <p:spPr>
          <a:xfrm>
            <a:off x="2787223" y="5349820"/>
            <a:ext cx="60014" cy="603726"/>
          </a:xfrm>
          <a:custGeom>
            <a:avLst/>
            <a:gdLst>
              <a:gd name="connsiteX0" fmla="*/ 35352 w 60014"/>
              <a:gd name="connsiteY0" fmla="*/ 55 h 603726"/>
              <a:gd name="connsiteX1" fmla="*/ 3602 w 60014"/>
              <a:gd name="connsiteY1" fmla="*/ 177855 h 603726"/>
              <a:gd name="connsiteX2" fmla="*/ 6777 w 60014"/>
              <a:gd name="connsiteY2" fmla="*/ 165155 h 603726"/>
              <a:gd name="connsiteX3" fmla="*/ 57577 w 60014"/>
              <a:gd name="connsiteY3" fmla="*/ 390580 h 603726"/>
              <a:gd name="connsiteX4" fmla="*/ 51227 w 60014"/>
              <a:gd name="connsiteY4" fmla="*/ 603305 h 603726"/>
              <a:gd name="connsiteX5" fmla="*/ 44877 w 60014"/>
              <a:gd name="connsiteY5" fmla="*/ 438205 h 603726"/>
              <a:gd name="connsiteX6" fmla="*/ 32177 w 60014"/>
              <a:gd name="connsiteY6" fmla="*/ 200080 h 603726"/>
              <a:gd name="connsiteX7" fmla="*/ 35352 w 60014"/>
              <a:gd name="connsiteY7" fmla="*/ 55 h 60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14" h="603726">
                <a:moveTo>
                  <a:pt x="35352" y="55"/>
                </a:moveTo>
                <a:cubicBezTo>
                  <a:pt x="30590" y="-3649"/>
                  <a:pt x="3602" y="177855"/>
                  <a:pt x="3602" y="177855"/>
                </a:cubicBezTo>
                <a:cubicBezTo>
                  <a:pt x="-1160" y="205372"/>
                  <a:pt x="-2219" y="129701"/>
                  <a:pt x="6777" y="165155"/>
                </a:cubicBezTo>
                <a:cubicBezTo>
                  <a:pt x="15773" y="200609"/>
                  <a:pt x="50169" y="317555"/>
                  <a:pt x="57577" y="390580"/>
                </a:cubicBezTo>
                <a:cubicBezTo>
                  <a:pt x="64985" y="463605"/>
                  <a:pt x="53344" y="595368"/>
                  <a:pt x="51227" y="603305"/>
                </a:cubicBezTo>
                <a:cubicBezTo>
                  <a:pt x="49110" y="611242"/>
                  <a:pt x="48052" y="505409"/>
                  <a:pt x="44877" y="438205"/>
                </a:cubicBezTo>
                <a:cubicBezTo>
                  <a:pt x="41702" y="371001"/>
                  <a:pt x="36940" y="267813"/>
                  <a:pt x="32177" y="200080"/>
                </a:cubicBezTo>
                <a:cubicBezTo>
                  <a:pt x="27414" y="132347"/>
                  <a:pt x="40114" y="3759"/>
                  <a:pt x="35352" y="5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 1725">
            <a:extLst>
              <a:ext uri="{FF2B5EF4-FFF2-40B4-BE49-F238E27FC236}">
                <a16:creationId xmlns:a16="http://schemas.microsoft.com/office/drawing/2014/main" id="{C1A86BE8-0C60-343C-B0F7-688AA8FADA97}"/>
              </a:ext>
            </a:extLst>
          </p:cNvPr>
          <p:cNvSpPr/>
          <p:nvPr/>
        </p:nvSpPr>
        <p:spPr>
          <a:xfrm>
            <a:off x="1539082" y="5870662"/>
            <a:ext cx="7176" cy="824900"/>
          </a:xfrm>
          <a:custGeom>
            <a:avLst/>
            <a:gdLst>
              <a:gd name="connsiteX0" fmla="*/ 793 w 7176"/>
              <a:gd name="connsiteY0" fmla="*/ 22138 h 824900"/>
              <a:gd name="connsiteX1" fmla="*/ 793 w 7176"/>
              <a:gd name="connsiteY1" fmla="*/ 822238 h 824900"/>
              <a:gd name="connsiteX2" fmla="*/ 7143 w 7176"/>
              <a:gd name="connsiteY2" fmla="*/ 272963 h 824900"/>
              <a:gd name="connsiteX3" fmla="*/ 793 w 7176"/>
              <a:gd name="connsiteY3" fmla="*/ 22138 h 82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6" h="824900">
                <a:moveTo>
                  <a:pt x="793" y="22138"/>
                </a:moveTo>
                <a:cubicBezTo>
                  <a:pt x="-265" y="113684"/>
                  <a:pt x="-265" y="780434"/>
                  <a:pt x="793" y="822238"/>
                </a:cubicBezTo>
                <a:cubicBezTo>
                  <a:pt x="1851" y="864042"/>
                  <a:pt x="6614" y="401550"/>
                  <a:pt x="7143" y="272963"/>
                </a:cubicBezTo>
                <a:cubicBezTo>
                  <a:pt x="7672" y="144376"/>
                  <a:pt x="1851" y="-69408"/>
                  <a:pt x="793" y="2213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 1726">
            <a:extLst>
              <a:ext uri="{FF2B5EF4-FFF2-40B4-BE49-F238E27FC236}">
                <a16:creationId xmlns:a16="http://schemas.microsoft.com/office/drawing/2014/main" id="{6CC7CB8F-A175-18C5-07ED-C233615F2FC0}"/>
              </a:ext>
            </a:extLst>
          </p:cNvPr>
          <p:cNvSpPr/>
          <p:nvPr/>
        </p:nvSpPr>
        <p:spPr>
          <a:xfrm>
            <a:off x="1710517" y="6594222"/>
            <a:ext cx="218013" cy="725990"/>
          </a:xfrm>
          <a:custGeom>
            <a:avLst/>
            <a:gdLst>
              <a:gd name="connsiteX0" fmla="*/ 216708 w 218013"/>
              <a:gd name="connsiteY0" fmla="*/ 3428 h 725990"/>
              <a:gd name="connsiteX1" fmla="*/ 96058 w 218013"/>
              <a:gd name="connsiteY1" fmla="*/ 374903 h 725990"/>
              <a:gd name="connsiteX2" fmla="*/ 808 w 218013"/>
              <a:gd name="connsiteY2" fmla="*/ 724153 h 725990"/>
              <a:gd name="connsiteX3" fmla="*/ 150033 w 218013"/>
              <a:gd name="connsiteY3" fmla="*/ 219328 h 725990"/>
              <a:gd name="connsiteX4" fmla="*/ 216708 w 218013"/>
              <a:gd name="connsiteY4" fmla="*/ 3428 h 72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013" h="725990">
                <a:moveTo>
                  <a:pt x="216708" y="3428"/>
                </a:moveTo>
                <a:cubicBezTo>
                  <a:pt x="207712" y="29357"/>
                  <a:pt x="132041" y="254782"/>
                  <a:pt x="96058" y="374903"/>
                </a:cubicBezTo>
                <a:cubicBezTo>
                  <a:pt x="60075" y="495024"/>
                  <a:pt x="-8188" y="750082"/>
                  <a:pt x="808" y="724153"/>
                </a:cubicBezTo>
                <a:cubicBezTo>
                  <a:pt x="9804" y="698224"/>
                  <a:pt x="113520" y="335216"/>
                  <a:pt x="150033" y="219328"/>
                </a:cubicBezTo>
                <a:cubicBezTo>
                  <a:pt x="186546" y="103440"/>
                  <a:pt x="225704" y="-22501"/>
                  <a:pt x="216708" y="342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 1727">
            <a:extLst>
              <a:ext uri="{FF2B5EF4-FFF2-40B4-BE49-F238E27FC236}">
                <a16:creationId xmlns:a16="http://schemas.microsoft.com/office/drawing/2014/main" id="{58C60277-BA97-5AC5-2D11-9E57A302A298}"/>
              </a:ext>
            </a:extLst>
          </p:cNvPr>
          <p:cNvSpPr/>
          <p:nvPr/>
        </p:nvSpPr>
        <p:spPr>
          <a:xfrm>
            <a:off x="1103204" y="7156692"/>
            <a:ext cx="313826" cy="1044595"/>
          </a:xfrm>
          <a:custGeom>
            <a:avLst/>
            <a:gdLst>
              <a:gd name="connsiteX0" fmla="*/ 312846 w 313826"/>
              <a:gd name="connsiteY0" fmla="*/ 6108 h 1044595"/>
              <a:gd name="connsiteX1" fmla="*/ 96946 w 313826"/>
              <a:gd name="connsiteY1" fmla="*/ 679208 h 1044595"/>
              <a:gd name="connsiteX2" fmla="*/ 1696 w 313826"/>
              <a:gd name="connsiteY2" fmla="*/ 1037983 h 1044595"/>
              <a:gd name="connsiteX3" fmla="*/ 169971 w 313826"/>
              <a:gd name="connsiteY3" fmla="*/ 383933 h 1044595"/>
              <a:gd name="connsiteX4" fmla="*/ 312846 w 313826"/>
              <a:gd name="connsiteY4" fmla="*/ 6108 h 10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826" h="1044595">
                <a:moveTo>
                  <a:pt x="312846" y="6108"/>
                </a:moveTo>
                <a:cubicBezTo>
                  <a:pt x="300675" y="55321"/>
                  <a:pt x="148804" y="507229"/>
                  <a:pt x="96946" y="679208"/>
                </a:cubicBezTo>
                <a:cubicBezTo>
                  <a:pt x="45088" y="851187"/>
                  <a:pt x="-10475" y="1087196"/>
                  <a:pt x="1696" y="1037983"/>
                </a:cubicBezTo>
                <a:cubicBezTo>
                  <a:pt x="13867" y="988771"/>
                  <a:pt x="119171" y="551679"/>
                  <a:pt x="169971" y="383933"/>
                </a:cubicBezTo>
                <a:cubicBezTo>
                  <a:pt x="220771" y="216187"/>
                  <a:pt x="325017" y="-43105"/>
                  <a:pt x="312846" y="610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 1728">
            <a:extLst>
              <a:ext uri="{FF2B5EF4-FFF2-40B4-BE49-F238E27FC236}">
                <a16:creationId xmlns:a16="http://schemas.microsoft.com/office/drawing/2014/main" id="{985ED1EF-BCFA-2525-F0D6-F47BA433CBC3}"/>
              </a:ext>
            </a:extLst>
          </p:cNvPr>
          <p:cNvSpPr/>
          <p:nvPr/>
        </p:nvSpPr>
        <p:spPr>
          <a:xfrm>
            <a:off x="364240" y="7624925"/>
            <a:ext cx="121589" cy="988964"/>
          </a:xfrm>
          <a:custGeom>
            <a:avLst/>
            <a:gdLst>
              <a:gd name="connsiteX0" fmla="*/ 64385 w 121589"/>
              <a:gd name="connsiteY0" fmla="*/ 1425 h 988964"/>
              <a:gd name="connsiteX1" fmla="*/ 885 w 121589"/>
              <a:gd name="connsiteY1" fmla="*/ 191925 h 988964"/>
              <a:gd name="connsiteX2" fmla="*/ 121535 w 121589"/>
              <a:gd name="connsiteY2" fmla="*/ 988850 h 988964"/>
              <a:gd name="connsiteX3" fmla="*/ 16760 w 121589"/>
              <a:gd name="connsiteY3" fmla="*/ 249075 h 988964"/>
              <a:gd name="connsiteX4" fmla="*/ 64385 w 121589"/>
              <a:gd name="connsiteY4" fmla="*/ 1425 h 98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89" h="988964">
                <a:moveTo>
                  <a:pt x="64385" y="1425"/>
                </a:moveTo>
                <a:cubicBezTo>
                  <a:pt x="61739" y="-8100"/>
                  <a:pt x="-8640" y="27354"/>
                  <a:pt x="885" y="191925"/>
                </a:cubicBezTo>
                <a:cubicBezTo>
                  <a:pt x="10410" y="356496"/>
                  <a:pt x="118889" y="979325"/>
                  <a:pt x="121535" y="988850"/>
                </a:cubicBezTo>
                <a:cubicBezTo>
                  <a:pt x="124181" y="998375"/>
                  <a:pt x="30518" y="411000"/>
                  <a:pt x="16760" y="249075"/>
                </a:cubicBezTo>
                <a:cubicBezTo>
                  <a:pt x="3002" y="87150"/>
                  <a:pt x="67031" y="10950"/>
                  <a:pt x="64385" y="142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 1729">
            <a:extLst>
              <a:ext uri="{FF2B5EF4-FFF2-40B4-BE49-F238E27FC236}">
                <a16:creationId xmlns:a16="http://schemas.microsoft.com/office/drawing/2014/main" id="{A1248189-1DE2-A190-4343-F291593F6B5E}"/>
              </a:ext>
            </a:extLst>
          </p:cNvPr>
          <p:cNvSpPr/>
          <p:nvPr/>
        </p:nvSpPr>
        <p:spPr>
          <a:xfrm>
            <a:off x="250754" y="9553499"/>
            <a:ext cx="595482" cy="526615"/>
          </a:xfrm>
          <a:custGeom>
            <a:avLst/>
            <a:gdLst>
              <a:gd name="connsiteX0" fmla="*/ 3246 w 595482"/>
              <a:gd name="connsiteY0" fmla="*/ 3251 h 526615"/>
              <a:gd name="connsiteX1" fmla="*/ 584271 w 595482"/>
              <a:gd name="connsiteY1" fmla="*/ 517601 h 526615"/>
              <a:gd name="connsiteX2" fmla="*/ 358846 w 595482"/>
              <a:gd name="connsiteY2" fmla="*/ 308051 h 526615"/>
              <a:gd name="connsiteX3" fmla="*/ 3246 w 595482"/>
              <a:gd name="connsiteY3" fmla="*/ 3251 h 52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482" h="526615">
                <a:moveTo>
                  <a:pt x="3246" y="3251"/>
                </a:moveTo>
                <a:cubicBezTo>
                  <a:pt x="40817" y="38176"/>
                  <a:pt x="525004" y="466801"/>
                  <a:pt x="584271" y="517601"/>
                </a:cubicBezTo>
                <a:cubicBezTo>
                  <a:pt x="643538" y="568401"/>
                  <a:pt x="453038" y="391659"/>
                  <a:pt x="358846" y="308051"/>
                </a:cubicBezTo>
                <a:cubicBezTo>
                  <a:pt x="264654" y="224443"/>
                  <a:pt x="-34325" y="-31674"/>
                  <a:pt x="3246" y="325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 1730">
            <a:extLst>
              <a:ext uri="{FF2B5EF4-FFF2-40B4-BE49-F238E27FC236}">
                <a16:creationId xmlns:a16="http://schemas.microsoft.com/office/drawing/2014/main" id="{C5F283C0-81C4-352D-30BD-4C85B12CC655}"/>
              </a:ext>
            </a:extLst>
          </p:cNvPr>
          <p:cNvSpPr/>
          <p:nvPr/>
        </p:nvSpPr>
        <p:spPr>
          <a:xfrm>
            <a:off x="476339" y="10674700"/>
            <a:ext cx="402510" cy="626089"/>
          </a:xfrm>
          <a:custGeom>
            <a:avLst/>
            <a:gdLst>
              <a:gd name="connsiteX0" fmla="*/ 3086 w 402510"/>
              <a:gd name="connsiteY0" fmla="*/ 6000 h 626089"/>
              <a:gd name="connsiteX1" fmla="*/ 396786 w 402510"/>
              <a:gd name="connsiteY1" fmla="*/ 618775 h 626089"/>
              <a:gd name="connsiteX2" fmla="*/ 222161 w 402510"/>
              <a:gd name="connsiteY2" fmla="*/ 323500 h 626089"/>
              <a:gd name="connsiteX3" fmla="*/ 3086 w 402510"/>
              <a:gd name="connsiteY3" fmla="*/ 6000 h 62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510" h="626089">
                <a:moveTo>
                  <a:pt x="3086" y="6000"/>
                </a:moveTo>
                <a:cubicBezTo>
                  <a:pt x="32190" y="55212"/>
                  <a:pt x="360274" y="565858"/>
                  <a:pt x="396786" y="618775"/>
                </a:cubicBezTo>
                <a:cubicBezTo>
                  <a:pt x="433299" y="671692"/>
                  <a:pt x="285661" y="423513"/>
                  <a:pt x="222161" y="323500"/>
                </a:cubicBezTo>
                <a:cubicBezTo>
                  <a:pt x="158661" y="223488"/>
                  <a:pt x="-26018" y="-43212"/>
                  <a:pt x="3086" y="600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 1731">
            <a:extLst>
              <a:ext uri="{FF2B5EF4-FFF2-40B4-BE49-F238E27FC236}">
                <a16:creationId xmlns:a16="http://schemas.microsoft.com/office/drawing/2014/main" id="{EC6B61E0-D020-5039-E3D0-F3F9691A199C}"/>
              </a:ext>
            </a:extLst>
          </p:cNvPr>
          <p:cNvSpPr/>
          <p:nvPr/>
        </p:nvSpPr>
        <p:spPr>
          <a:xfrm>
            <a:off x="1361840" y="10782202"/>
            <a:ext cx="645666" cy="132415"/>
          </a:xfrm>
          <a:custGeom>
            <a:avLst/>
            <a:gdLst>
              <a:gd name="connsiteX0" fmla="*/ 235 w 645666"/>
              <a:gd name="connsiteY0" fmla="*/ 57248 h 132415"/>
              <a:gd name="connsiteX1" fmla="*/ 393935 w 645666"/>
              <a:gd name="connsiteY1" fmla="*/ 79473 h 132415"/>
              <a:gd name="connsiteX2" fmla="*/ 644760 w 645666"/>
              <a:gd name="connsiteY2" fmla="*/ 130273 h 132415"/>
              <a:gd name="connsiteX3" fmla="*/ 308210 w 645666"/>
              <a:gd name="connsiteY3" fmla="*/ 98 h 132415"/>
              <a:gd name="connsiteX4" fmla="*/ 549510 w 645666"/>
              <a:gd name="connsiteY4" fmla="*/ 108048 h 132415"/>
              <a:gd name="connsiteX5" fmla="*/ 339960 w 645666"/>
              <a:gd name="connsiteY5" fmla="*/ 57248 h 132415"/>
              <a:gd name="connsiteX6" fmla="*/ 235 w 645666"/>
              <a:gd name="connsiteY6" fmla="*/ 57248 h 13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5666" h="132415">
                <a:moveTo>
                  <a:pt x="235" y="57248"/>
                </a:moveTo>
                <a:cubicBezTo>
                  <a:pt x="9231" y="60952"/>
                  <a:pt x="286514" y="67302"/>
                  <a:pt x="393935" y="79473"/>
                </a:cubicBezTo>
                <a:cubicBezTo>
                  <a:pt x="501356" y="91644"/>
                  <a:pt x="659048" y="143502"/>
                  <a:pt x="644760" y="130273"/>
                </a:cubicBezTo>
                <a:cubicBezTo>
                  <a:pt x="630473" y="117044"/>
                  <a:pt x="324085" y="3802"/>
                  <a:pt x="308210" y="98"/>
                </a:cubicBezTo>
                <a:cubicBezTo>
                  <a:pt x="292335" y="-3606"/>
                  <a:pt x="544218" y="98523"/>
                  <a:pt x="549510" y="108048"/>
                </a:cubicBezTo>
                <a:cubicBezTo>
                  <a:pt x="554802" y="117573"/>
                  <a:pt x="437327" y="65715"/>
                  <a:pt x="339960" y="57248"/>
                </a:cubicBezTo>
                <a:cubicBezTo>
                  <a:pt x="242593" y="48781"/>
                  <a:pt x="-8761" y="53544"/>
                  <a:pt x="235" y="5724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 1732">
            <a:extLst>
              <a:ext uri="{FF2B5EF4-FFF2-40B4-BE49-F238E27FC236}">
                <a16:creationId xmlns:a16="http://schemas.microsoft.com/office/drawing/2014/main" id="{372BF3DC-EDF7-70B0-0FC8-76C8D3D0CFDC}"/>
              </a:ext>
            </a:extLst>
          </p:cNvPr>
          <p:cNvSpPr/>
          <p:nvPr/>
        </p:nvSpPr>
        <p:spPr>
          <a:xfrm>
            <a:off x="4540217" y="9044124"/>
            <a:ext cx="92208" cy="1462510"/>
          </a:xfrm>
          <a:custGeom>
            <a:avLst/>
            <a:gdLst>
              <a:gd name="connsiteX0" fmla="*/ 73058 w 92208"/>
              <a:gd name="connsiteY0" fmla="*/ 1451 h 1462510"/>
              <a:gd name="connsiteX1" fmla="*/ 92108 w 92208"/>
              <a:gd name="connsiteY1" fmla="*/ 620576 h 1462510"/>
              <a:gd name="connsiteX2" fmla="*/ 76233 w 92208"/>
              <a:gd name="connsiteY2" fmla="*/ 919026 h 1462510"/>
              <a:gd name="connsiteX3" fmla="*/ 33 w 92208"/>
              <a:gd name="connsiteY3" fmla="*/ 1461951 h 1462510"/>
              <a:gd name="connsiteX4" fmla="*/ 66708 w 92208"/>
              <a:gd name="connsiteY4" fmla="*/ 811076 h 1462510"/>
              <a:gd name="connsiteX5" fmla="*/ 73058 w 92208"/>
              <a:gd name="connsiteY5" fmla="*/ 1451 h 146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08" h="1462510">
                <a:moveTo>
                  <a:pt x="73058" y="1451"/>
                </a:moveTo>
                <a:cubicBezTo>
                  <a:pt x="77291" y="-30299"/>
                  <a:pt x="91579" y="467647"/>
                  <a:pt x="92108" y="620576"/>
                </a:cubicBezTo>
                <a:cubicBezTo>
                  <a:pt x="92637" y="773505"/>
                  <a:pt x="91579" y="778797"/>
                  <a:pt x="76233" y="919026"/>
                </a:cubicBezTo>
                <a:cubicBezTo>
                  <a:pt x="60887" y="1059255"/>
                  <a:pt x="1620" y="1479943"/>
                  <a:pt x="33" y="1461951"/>
                </a:cubicBezTo>
                <a:cubicBezTo>
                  <a:pt x="-1555" y="1443959"/>
                  <a:pt x="53479" y="1052376"/>
                  <a:pt x="66708" y="811076"/>
                </a:cubicBezTo>
                <a:cubicBezTo>
                  <a:pt x="79937" y="569776"/>
                  <a:pt x="68825" y="33201"/>
                  <a:pt x="73058" y="145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 1733">
            <a:extLst>
              <a:ext uri="{FF2B5EF4-FFF2-40B4-BE49-F238E27FC236}">
                <a16:creationId xmlns:a16="http://schemas.microsoft.com/office/drawing/2014/main" id="{38C571EC-8435-A820-437F-B3B1C0C17866}"/>
              </a:ext>
            </a:extLst>
          </p:cNvPr>
          <p:cNvSpPr/>
          <p:nvPr/>
        </p:nvSpPr>
        <p:spPr>
          <a:xfrm>
            <a:off x="4883073" y="9072809"/>
            <a:ext cx="184606" cy="607295"/>
          </a:xfrm>
          <a:custGeom>
            <a:avLst/>
            <a:gdLst>
              <a:gd name="connsiteX0" fmla="*/ 77 w 184606"/>
              <a:gd name="connsiteY0" fmla="*/ 1341 h 607295"/>
              <a:gd name="connsiteX1" fmla="*/ 139777 w 184606"/>
              <a:gd name="connsiteY1" fmla="*/ 423616 h 607295"/>
              <a:gd name="connsiteX2" fmla="*/ 184227 w 184606"/>
              <a:gd name="connsiteY2" fmla="*/ 604591 h 607295"/>
              <a:gd name="connsiteX3" fmla="*/ 120727 w 184606"/>
              <a:gd name="connsiteY3" fmla="*/ 299791 h 607295"/>
              <a:gd name="connsiteX4" fmla="*/ 77 w 184606"/>
              <a:gd name="connsiteY4" fmla="*/ 1341 h 60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606" h="607295">
                <a:moveTo>
                  <a:pt x="77" y="1341"/>
                </a:moveTo>
                <a:cubicBezTo>
                  <a:pt x="3252" y="21979"/>
                  <a:pt x="109085" y="323074"/>
                  <a:pt x="139777" y="423616"/>
                </a:cubicBezTo>
                <a:cubicBezTo>
                  <a:pt x="170469" y="524158"/>
                  <a:pt x="187402" y="625229"/>
                  <a:pt x="184227" y="604591"/>
                </a:cubicBezTo>
                <a:cubicBezTo>
                  <a:pt x="181052" y="583954"/>
                  <a:pt x="148773" y="396099"/>
                  <a:pt x="120727" y="299791"/>
                </a:cubicBezTo>
                <a:cubicBezTo>
                  <a:pt x="92681" y="203483"/>
                  <a:pt x="-3098" y="-19297"/>
                  <a:pt x="77" y="134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 1734">
            <a:extLst>
              <a:ext uri="{FF2B5EF4-FFF2-40B4-BE49-F238E27FC236}">
                <a16:creationId xmlns:a16="http://schemas.microsoft.com/office/drawing/2014/main" id="{01873FEA-5803-8915-B1A9-00BD42ED415F}"/>
              </a:ext>
            </a:extLst>
          </p:cNvPr>
          <p:cNvSpPr/>
          <p:nvPr/>
        </p:nvSpPr>
        <p:spPr>
          <a:xfrm>
            <a:off x="4638541" y="9769476"/>
            <a:ext cx="86011" cy="716711"/>
          </a:xfrm>
          <a:custGeom>
            <a:avLst/>
            <a:gdLst>
              <a:gd name="connsiteX0" fmla="*/ 82684 w 86011"/>
              <a:gd name="connsiteY0" fmla="*/ 19049 h 716711"/>
              <a:gd name="connsiteX1" fmla="*/ 134 w 86011"/>
              <a:gd name="connsiteY1" fmla="*/ 714374 h 716711"/>
              <a:gd name="connsiteX2" fmla="*/ 63634 w 86011"/>
              <a:gd name="connsiteY2" fmla="*/ 238124 h 716711"/>
              <a:gd name="connsiteX3" fmla="*/ 82684 w 86011"/>
              <a:gd name="connsiteY3" fmla="*/ 19049 h 71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11" h="716711">
                <a:moveTo>
                  <a:pt x="82684" y="19049"/>
                </a:moveTo>
                <a:cubicBezTo>
                  <a:pt x="72101" y="98424"/>
                  <a:pt x="3309" y="677862"/>
                  <a:pt x="134" y="714374"/>
                </a:cubicBezTo>
                <a:cubicBezTo>
                  <a:pt x="-3041" y="750886"/>
                  <a:pt x="50934" y="349249"/>
                  <a:pt x="63634" y="238124"/>
                </a:cubicBezTo>
                <a:cubicBezTo>
                  <a:pt x="76334" y="126999"/>
                  <a:pt x="93267" y="-60326"/>
                  <a:pt x="82684" y="1904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 1735">
            <a:extLst>
              <a:ext uri="{FF2B5EF4-FFF2-40B4-BE49-F238E27FC236}">
                <a16:creationId xmlns:a16="http://schemas.microsoft.com/office/drawing/2014/main" id="{D8B86C8C-E4EA-3A42-41D9-0C642AA138DE}"/>
              </a:ext>
            </a:extLst>
          </p:cNvPr>
          <p:cNvSpPr/>
          <p:nvPr/>
        </p:nvSpPr>
        <p:spPr>
          <a:xfrm>
            <a:off x="4907670" y="10011984"/>
            <a:ext cx="146423" cy="992037"/>
          </a:xfrm>
          <a:custGeom>
            <a:avLst/>
            <a:gdLst>
              <a:gd name="connsiteX0" fmla="*/ 143755 w 146423"/>
              <a:gd name="connsiteY0" fmla="*/ 30541 h 992037"/>
              <a:gd name="connsiteX1" fmla="*/ 880 w 146423"/>
              <a:gd name="connsiteY1" fmla="*/ 989391 h 992037"/>
              <a:gd name="connsiteX2" fmla="*/ 86605 w 146423"/>
              <a:gd name="connsiteY2" fmla="*/ 306766 h 992037"/>
              <a:gd name="connsiteX3" fmla="*/ 143755 w 146423"/>
              <a:gd name="connsiteY3" fmla="*/ 30541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423" h="992037">
                <a:moveTo>
                  <a:pt x="143755" y="30541"/>
                </a:moveTo>
                <a:cubicBezTo>
                  <a:pt x="129467" y="144312"/>
                  <a:pt x="10405" y="943354"/>
                  <a:pt x="880" y="989391"/>
                </a:cubicBezTo>
                <a:cubicBezTo>
                  <a:pt x="-8645" y="1035429"/>
                  <a:pt x="61734" y="467633"/>
                  <a:pt x="86605" y="306766"/>
                </a:cubicBezTo>
                <a:cubicBezTo>
                  <a:pt x="111476" y="145899"/>
                  <a:pt x="158043" y="-83230"/>
                  <a:pt x="143755" y="3054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 1736">
            <a:extLst>
              <a:ext uri="{FF2B5EF4-FFF2-40B4-BE49-F238E27FC236}">
                <a16:creationId xmlns:a16="http://schemas.microsoft.com/office/drawing/2014/main" id="{0712D372-F57B-04BE-174D-517E4D9BA63B}"/>
              </a:ext>
            </a:extLst>
          </p:cNvPr>
          <p:cNvSpPr/>
          <p:nvPr/>
        </p:nvSpPr>
        <p:spPr>
          <a:xfrm>
            <a:off x="4171927" y="10593038"/>
            <a:ext cx="49181" cy="875825"/>
          </a:xfrm>
          <a:custGeom>
            <a:avLst/>
            <a:gdLst>
              <a:gd name="connsiteX0" fmla="*/ 23 w 49181"/>
              <a:gd name="connsiteY0" fmla="*/ 1937 h 875825"/>
              <a:gd name="connsiteX1" fmla="*/ 41298 w 49181"/>
              <a:gd name="connsiteY1" fmla="*/ 846487 h 875825"/>
              <a:gd name="connsiteX2" fmla="*/ 47648 w 49181"/>
              <a:gd name="connsiteY2" fmla="*/ 621062 h 875825"/>
              <a:gd name="connsiteX3" fmla="*/ 23 w 49181"/>
              <a:gd name="connsiteY3" fmla="*/ 1937 h 87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81" h="875825">
                <a:moveTo>
                  <a:pt x="23" y="1937"/>
                </a:moveTo>
                <a:cubicBezTo>
                  <a:pt x="-1035" y="39508"/>
                  <a:pt x="33361" y="743300"/>
                  <a:pt x="41298" y="846487"/>
                </a:cubicBezTo>
                <a:cubicBezTo>
                  <a:pt x="49235" y="949674"/>
                  <a:pt x="50823" y="758116"/>
                  <a:pt x="47648" y="621062"/>
                </a:cubicBezTo>
                <a:cubicBezTo>
                  <a:pt x="44473" y="484008"/>
                  <a:pt x="1081" y="-35634"/>
                  <a:pt x="23" y="193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 1737">
            <a:extLst>
              <a:ext uri="{FF2B5EF4-FFF2-40B4-BE49-F238E27FC236}">
                <a16:creationId xmlns:a16="http://schemas.microsoft.com/office/drawing/2014/main" id="{B7FFC5A2-61EC-D604-7855-56E3D9A19C8F}"/>
              </a:ext>
            </a:extLst>
          </p:cNvPr>
          <p:cNvSpPr/>
          <p:nvPr/>
        </p:nvSpPr>
        <p:spPr>
          <a:xfrm>
            <a:off x="3885205" y="10501036"/>
            <a:ext cx="150248" cy="894042"/>
          </a:xfrm>
          <a:custGeom>
            <a:avLst/>
            <a:gdLst>
              <a:gd name="connsiteX0" fmla="*/ 13695 w 150248"/>
              <a:gd name="connsiteY0" fmla="*/ 1864 h 894042"/>
              <a:gd name="connsiteX1" fmla="*/ 10520 w 150248"/>
              <a:gd name="connsiteY1" fmla="*/ 420964 h 894042"/>
              <a:gd name="connsiteX2" fmla="*/ 64495 w 150248"/>
              <a:gd name="connsiteY2" fmla="*/ 703539 h 894042"/>
              <a:gd name="connsiteX3" fmla="*/ 23220 w 150248"/>
              <a:gd name="connsiteY3" fmla="*/ 605114 h 894042"/>
              <a:gd name="connsiteX4" fmla="*/ 150220 w 150248"/>
              <a:gd name="connsiteY4" fmla="*/ 894039 h 894042"/>
              <a:gd name="connsiteX5" fmla="*/ 10520 w 150248"/>
              <a:gd name="connsiteY5" fmla="*/ 598764 h 894042"/>
              <a:gd name="connsiteX6" fmla="*/ 13695 w 150248"/>
              <a:gd name="connsiteY6" fmla="*/ 1864 h 89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248" h="894042">
                <a:moveTo>
                  <a:pt x="13695" y="1864"/>
                </a:moveTo>
                <a:cubicBezTo>
                  <a:pt x="13695" y="-27769"/>
                  <a:pt x="2053" y="304018"/>
                  <a:pt x="10520" y="420964"/>
                </a:cubicBezTo>
                <a:cubicBezTo>
                  <a:pt x="18987" y="537910"/>
                  <a:pt x="62378" y="672847"/>
                  <a:pt x="64495" y="703539"/>
                </a:cubicBezTo>
                <a:cubicBezTo>
                  <a:pt x="66612" y="734231"/>
                  <a:pt x="8932" y="573364"/>
                  <a:pt x="23220" y="605114"/>
                </a:cubicBezTo>
                <a:cubicBezTo>
                  <a:pt x="37508" y="636864"/>
                  <a:pt x="152337" y="895097"/>
                  <a:pt x="150220" y="894039"/>
                </a:cubicBezTo>
                <a:cubicBezTo>
                  <a:pt x="148103" y="892981"/>
                  <a:pt x="35920" y="744285"/>
                  <a:pt x="10520" y="598764"/>
                </a:cubicBezTo>
                <a:cubicBezTo>
                  <a:pt x="-14880" y="453243"/>
                  <a:pt x="13695" y="31497"/>
                  <a:pt x="13695" y="186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 1738">
            <a:extLst>
              <a:ext uri="{FF2B5EF4-FFF2-40B4-BE49-F238E27FC236}">
                <a16:creationId xmlns:a16="http://schemas.microsoft.com/office/drawing/2014/main" id="{8A458DE5-AA8F-9DE7-4D63-7D90A983F4AA}"/>
              </a:ext>
            </a:extLst>
          </p:cNvPr>
          <p:cNvSpPr/>
          <p:nvPr/>
        </p:nvSpPr>
        <p:spPr>
          <a:xfrm>
            <a:off x="4573735" y="10810816"/>
            <a:ext cx="71361" cy="812927"/>
          </a:xfrm>
          <a:custGeom>
            <a:avLst/>
            <a:gdLst>
              <a:gd name="connsiteX0" fmla="*/ 71290 w 71361"/>
              <a:gd name="connsiteY0" fmla="*/ 59 h 812927"/>
              <a:gd name="connsiteX1" fmla="*/ 17315 w 71361"/>
              <a:gd name="connsiteY1" fmla="*/ 412809 h 812927"/>
              <a:gd name="connsiteX2" fmla="*/ 7790 w 71361"/>
              <a:gd name="connsiteY2" fmla="*/ 812859 h 812927"/>
              <a:gd name="connsiteX3" fmla="*/ 4615 w 71361"/>
              <a:gd name="connsiteY3" fmla="*/ 441384 h 812927"/>
              <a:gd name="connsiteX4" fmla="*/ 71290 w 71361"/>
              <a:gd name="connsiteY4" fmla="*/ 59 h 81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1" h="812927">
                <a:moveTo>
                  <a:pt x="71290" y="59"/>
                </a:moveTo>
                <a:cubicBezTo>
                  <a:pt x="73407" y="-4703"/>
                  <a:pt x="27898" y="277342"/>
                  <a:pt x="17315" y="412809"/>
                </a:cubicBezTo>
                <a:cubicBezTo>
                  <a:pt x="6732" y="548276"/>
                  <a:pt x="9907" y="808097"/>
                  <a:pt x="7790" y="812859"/>
                </a:cubicBezTo>
                <a:cubicBezTo>
                  <a:pt x="5673" y="817621"/>
                  <a:pt x="-6497" y="572617"/>
                  <a:pt x="4615" y="441384"/>
                </a:cubicBezTo>
                <a:cubicBezTo>
                  <a:pt x="15727" y="310151"/>
                  <a:pt x="69173" y="4821"/>
                  <a:pt x="71290" y="5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 1739">
            <a:extLst>
              <a:ext uri="{FF2B5EF4-FFF2-40B4-BE49-F238E27FC236}">
                <a16:creationId xmlns:a16="http://schemas.microsoft.com/office/drawing/2014/main" id="{2D0A941B-9576-6619-324A-2FF1CA7546DD}"/>
              </a:ext>
            </a:extLst>
          </p:cNvPr>
          <p:cNvSpPr/>
          <p:nvPr/>
        </p:nvSpPr>
        <p:spPr>
          <a:xfrm>
            <a:off x="4453229" y="10774887"/>
            <a:ext cx="61919" cy="288966"/>
          </a:xfrm>
          <a:custGeom>
            <a:avLst/>
            <a:gdLst>
              <a:gd name="connsiteX0" fmla="*/ 61621 w 61919"/>
              <a:gd name="connsiteY0" fmla="*/ 4238 h 288966"/>
              <a:gd name="connsiteX1" fmla="*/ 1296 w 61919"/>
              <a:gd name="connsiteY1" fmla="*/ 286813 h 288966"/>
              <a:gd name="connsiteX2" fmla="*/ 23521 w 61919"/>
              <a:gd name="connsiteY2" fmla="*/ 128063 h 288966"/>
              <a:gd name="connsiteX3" fmla="*/ 61621 w 61919"/>
              <a:gd name="connsiteY3" fmla="*/ 4238 h 28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19" h="288966">
                <a:moveTo>
                  <a:pt x="61621" y="4238"/>
                </a:moveTo>
                <a:cubicBezTo>
                  <a:pt x="57917" y="30696"/>
                  <a:pt x="7646" y="266176"/>
                  <a:pt x="1296" y="286813"/>
                </a:cubicBezTo>
                <a:cubicBezTo>
                  <a:pt x="-5054" y="307450"/>
                  <a:pt x="13467" y="174101"/>
                  <a:pt x="23521" y="128063"/>
                </a:cubicBezTo>
                <a:cubicBezTo>
                  <a:pt x="33575" y="82026"/>
                  <a:pt x="65325" y="-22220"/>
                  <a:pt x="61621" y="423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 1740">
            <a:extLst>
              <a:ext uri="{FF2B5EF4-FFF2-40B4-BE49-F238E27FC236}">
                <a16:creationId xmlns:a16="http://schemas.microsoft.com/office/drawing/2014/main" id="{92731B7B-FFB9-F409-6A45-61D5B2CF196C}"/>
              </a:ext>
            </a:extLst>
          </p:cNvPr>
          <p:cNvSpPr/>
          <p:nvPr/>
        </p:nvSpPr>
        <p:spPr>
          <a:xfrm>
            <a:off x="4840985" y="10973067"/>
            <a:ext cx="64390" cy="707785"/>
          </a:xfrm>
          <a:custGeom>
            <a:avLst/>
            <a:gdLst>
              <a:gd name="connsiteX0" fmla="*/ 64390 w 64390"/>
              <a:gd name="connsiteY0" fmla="*/ 2908 h 707785"/>
              <a:gd name="connsiteX1" fmla="*/ 10415 w 64390"/>
              <a:gd name="connsiteY1" fmla="*/ 387083 h 707785"/>
              <a:gd name="connsiteX2" fmla="*/ 10415 w 64390"/>
              <a:gd name="connsiteY2" fmla="*/ 695058 h 707785"/>
              <a:gd name="connsiteX3" fmla="*/ 35815 w 64390"/>
              <a:gd name="connsiteY3" fmla="*/ 431533 h 707785"/>
              <a:gd name="connsiteX4" fmla="*/ 51690 w 64390"/>
              <a:gd name="connsiteY4" fmla="*/ 707758 h 707785"/>
              <a:gd name="connsiteX5" fmla="*/ 29465 w 64390"/>
              <a:gd name="connsiteY5" fmla="*/ 412483 h 707785"/>
              <a:gd name="connsiteX6" fmla="*/ 890 w 64390"/>
              <a:gd name="connsiteY6" fmla="*/ 539483 h 707785"/>
              <a:gd name="connsiteX7" fmla="*/ 10415 w 64390"/>
              <a:gd name="connsiteY7" fmla="*/ 228333 h 707785"/>
              <a:gd name="connsiteX8" fmla="*/ 64390 w 64390"/>
              <a:gd name="connsiteY8" fmla="*/ 2908 h 70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390" h="707785">
                <a:moveTo>
                  <a:pt x="64390" y="2908"/>
                </a:moveTo>
                <a:cubicBezTo>
                  <a:pt x="64390" y="29366"/>
                  <a:pt x="19411" y="271725"/>
                  <a:pt x="10415" y="387083"/>
                </a:cubicBezTo>
                <a:cubicBezTo>
                  <a:pt x="1419" y="502441"/>
                  <a:pt x="6182" y="687650"/>
                  <a:pt x="10415" y="695058"/>
                </a:cubicBezTo>
                <a:cubicBezTo>
                  <a:pt x="14648" y="702466"/>
                  <a:pt x="28936" y="429416"/>
                  <a:pt x="35815" y="431533"/>
                </a:cubicBezTo>
                <a:cubicBezTo>
                  <a:pt x="42694" y="433650"/>
                  <a:pt x="52748" y="710933"/>
                  <a:pt x="51690" y="707758"/>
                </a:cubicBezTo>
                <a:cubicBezTo>
                  <a:pt x="50632" y="704583"/>
                  <a:pt x="37932" y="440529"/>
                  <a:pt x="29465" y="412483"/>
                </a:cubicBezTo>
                <a:cubicBezTo>
                  <a:pt x="20998" y="384437"/>
                  <a:pt x="4065" y="570175"/>
                  <a:pt x="890" y="539483"/>
                </a:cubicBezTo>
                <a:cubicBezTo>
                  <a:pt x="-2285" y="508791"/>
                  <a:pt x="3536" y="319879"/>
                  <a:pt x="10415" y="228333"/>
                </a:cubicBezTo>
                <a:cubicBezTo>
                  <a:pt x="17294" y="136787"/>
                  <a:pt x="64390" y="-23550"/>
                  <a:pt x="64390" y="290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 1741">
            <a:extLst>
              <a:ext uri="{FF2B5EF4-FFF2-40B4-BE49-F238E27FC236}">
                <a16:creationId xmlns:a16="http://schemas.microsoft.com/office/drawing/2014/main" id="{DC4C5634-3612-AC11-15F5-0282A0437135}"/>
              </a:ext>
            </a:extLst>
          </p:cNvPr>
          <p:cNvSpPr/>
          <p:nvPr/>
        </p:nvSpPr>
        <p:spPr>
          <a:xfrm>
            <a:off x="3822437" y="7089762"/>
            <a:ext cx="73291" cy="243271"/>
          </a:xfrm>
          <a:custGeom>
            <a:avLst/>
            <a:gdLst>
              <a:gd name="connsiteX0" fmla="*/ 263 w 73291"/>
              <a:gd name="connsiteY0" fmla="*/ 13 h 243271"/>
              <a:gd name="connsiteX1" fmla="*/ 47888 w 73291"/>
              <a:gd name="connsiteY1" fmla="*/ 95263 h 243271"/>
              <a:gd name="connsiteX2" fmla="*/ 22488 w 73291"/>
              <a:gd name="connsiteY2" fmla="*/ 238138 h 243271"/>
              <a:gd name="connsiteX3" fmla="*/ 28838 w 73291"/>
              <a:gd name="connsiteY3" fmla="*/ 200038 h 243271"/>
              <a:gd name="connsiteX4" fmla="*/ 73288 w 73291"/>
              <a:gd name="connsiteY4" fmla="*/ 88913 h 243271"/>
              <a:gd name="connsiteX5" fmla="*/ 263 w 73291"/>
              <a:gd name="connsiteY5" fmla="*/ 13 h 24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91" h="243271">
                <a:moveTo>
                  <a:pt x="263" y="13"/>
                </a:moveTo>
                <a:cubicBezTo>
                  <a:pt x="-3970" y="1071"/>
                  <a:pt x="44184" y="55576"/>
                  <a:pt x="47888" y="95263"/>
                </a:cubicBezTo>
                <a:cubicBezTo>
                  <a:pt x="51592" y="134950"/>
                  <a:pt x="25663" y="220676"/>
                  <a:pt x="22488" y="238138"/>
                </a:cubicBezTo>
                <a:cubicBezTo>
                  <a:pt x="19313" y="255601"/>
                  <a:pt x="20371" y="224909"/>
                  <a:pt x="28838" y="200038"/>
                </a:cubicBezTo>
                <a:cubicBezTo>
                  <a:pt x="37305" y="175167"/>
                  <a:pt x="72759" y="117488"/>
                  <a:pt x="73288" y="88913"/>
                </a:cubicBezTo>
                <a:cubicBezTo>
                  <a:pt x="73817" y="60338"/>
                  <a:pt x="4496" y="-1045"/>
                  <a:pt x="263" y="13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 1742">
            <a:extLst>
              <a:ext uri="{FF2B5EF4-FFF2-40B4-BE49-F238E27FC236}">
                <a16:creationId xmlns:a16="http://schemas.microsoft.com/office/drawing/2014/main" id="{7E4EBF71-D2EA-8280-7B52-5A1ED25A2922}"/>
              </a:ext>
            </a:extLst>
          </p:cNvPr>
          <p:cNvSpPr/>
          <p:nvPr/>
        </p:nvSpPr>
        <p:spPr>
          <a:xfrm>
            <a:off x="3358966" y="7419450"/>
            <a:ext cx="108718" cy="130285"/>
          </a:xfrm>
          <a:custGeom>
            <a:avLst/>
            <a:gdLst>
              <a:gd name="connsiteX0" fmla="*/ 184 w 108718"/>
              <a:gd name="connsiteY0" fmla="*/ 525 h 130285"/>
              <a:gd name="connsiteX1" fmla="*/ 104959 w 108718"/>
              <a:gd name="connsiteY1" fmla="*/ 127525 h 130285"/>
              <a:gd name="connsiteX2" fmla="*/ 79559 w 108718"/>
              <a:gd name="connsiteY2" fmla="*/ 83075 h 130285"/>
              <a:gd name="connsiteX3" fmla="*/ 184 w 108718"/>
              <a:gd name="connsiteY3" fmla="*/ 525 h 13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718" h="130285">
                <a:moveTo>
                  <a:pt x="184" y="525"/>
                </a:moveTo>
                <a:cubicBezTo>
                  <a:pt x="4417" y="7933"/>
                  <a:pt x="91730" y="113767"/>
                  <a:pt x="104959" y="127525"/>
                </a:cubicBezTo>
                <a:cubicBezTo>
                  <a:pt x="118188" y="141283"/>
                  <a:pt x="93317" y="100008"/>
                  <a:pt x="79559" y="83075"/>
                </a:cubicBezTo>
                <a:cubicBezTo>
                  <a:pt x="65801" y="66142"/>
                  <a:pt x="-4049" y="-6883"/>
                  <a:pt x="184" y="52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 1743">
            <a:extLst>
              <a:ext uri="{FF2B5EF4-FFF2-40B4-BE49-F238E27FC236}">
                <a16:creationId xmlns:a16="http://schemas.microsoft.com/office/drawing/2014/main" id="{B1E920B9-284F-EF0C-8405-A90E2296C189}"/>
              </a:ext>
            </a:extLst>
          </p:cNvPr>
          <p:cNvSpPr/>
          <p:nvPr/>
        </p:nvSpPr>
        <p:spPr>
          <a:xfrm>
            <a:off x="3108130" y="7496172"/>
            <a:ext cx="35187" cy="171456"/>
          </a:xfrm>
          <a:custGeom>
            <a:avLst/>
            <a:gdLst>
              <a:gd name="connsiteX0" fmla="*/ 35120 w 35187"/>
              <a:gd name="connsiteY0" fmla="*/ 3 h 171456"/>
              <a:gd name="connsiteX1" fmla="*/ 9720 w 35187"/>
              <a:gd name="connsiteY1" fmla="*/ 88903 h 171456"/>
              <a:gd name="connsiteX2" fmla="*/ 35120 w 35187"/>
              <a:gd name="connsiteY2" fmla="*/ 171453 h 171456"/>
              <a:gd name="connsiteX3" fmla="*/ 195 w 35187"/>
              <a:gd name="connsiteY3" fmla="*/ 92078 h 171456"/>
              <a:gd name="connsiteX4" fmla="*/ 35120 w 35187"/>
              <a:gd name="connsiteY4" fmla="*/ 3 h 17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87" h="171456">
                <a:moveTo>
                  <a:pt x="35120" y="3"/>
                </a:moveTo>
                <a:cubicBezTo>
                  <a:pt x="36707" y="-526"/>
                  <a:pt x="9720" y="60328"/>
                  <a:pt x="9720" y="88903"/>
                </a:cubicBezTo>
                <a:cubicBezTo>
                  <a:pt x="9720" y="117478"/>
                  <a:pt x="36707" y="170924"/>
                  <a:pt x="35120" y="171453"/>
                </a:cubicBezTo>
                <a:cubicBezTo>
                  <a:pt x="33533" y="171982"/>
                  <a:pt x="3370" y="116420"/>
                  <a:pt x="195" y="92078"/>
                </a:cubicBezTo>
                <a:cubicBezTo>
                  <a:pt x="-2980" y="67736"/>
                  <a:pt x="33533" y="532"/>
                  <a:pt x="3512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 1744">
            <a:extLst>
              <a:ext uri="{FF2B5EF4-FFF2-40B4-BE49-F238E27FC236}">
                <a16:creationId xmlns:a16="http://schemas.microsoft.com/office/drawing/2014/main" id="{DF03EA29-970B-A03F-4A56-F3EF669FC162}"/>
              </a:ext>
            </a:extLst>
          </p:cNvPr>
          <p:cNvSpPr/>
          <p:nvPr/>
        </p:nvSpPr>
        <p:spPr>
          <a:xfrm>
            <a:off x="3245005" y="7526866"/>
            <a:ext cx="353371" cy="165786"/>
          </a:xfrm>
          <a:custGeom>
            <a:avLst/>
            <a:gdLst>
              <a:gd name="connsiteX0" fmla="*/ 3020 w 353371"/>
              <a:gd name="connsiteY0" fmla="*/ 162984 h 165786"/>
              <a:gd name="connsiteX1" fmla="*/ 349095 w 353371"/>
              <a:gd name="connsiteY1" fmla="*/ 1059 h 165786"/>
              <a:gd name="connsiteX2" fmla="*/ 187170 w 353371"/>
              <a:gd name="connsiteY2" fmla="*/ 96309 h 165786"/>
              <a:gd name="connsiteX3" fmla="*/ 3020 w 353371"/>
              <a:gd name="connsiteY3" fmla="*/ 162984 h 16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371" h="165786">
                <a:moveTo>
                  <a:pt x="3020" y="162984"/>
                </a:moveTo>
                <a:cubicBezTo>
                  <a:pt x="30008" y="147109"/>
                  <a:pt x="318403" y="12171"/>
                  <a:pt x="349095" y="1059"/>
                </a:cubicBezTo>
                <a:cubicBezTo>
                  <a:pt x="379787" y="-10054"/>
                  <a:pt x="236912" y="69321"/>
                  <a:pt x="187170" y="96309"/>
                </a:cubicBezTo>
                <a:cubicBezTo>
                  <a:pt x="137428" y="123297"/>
                  <a:pt x="-23968" y="178859"/>
                  <a:pt x="3020" y="162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 1745">
            <a:extLst>
              <a:ext uri="{FF2B5EF4-FFF2-40B4-BE49-F238E27FC236}">
                <a16:creationId xmlns:a16="http://schemas.microsoft.com/office/drawing/2014/main" id="{1F7C1922-6644-F4AA-C6C4-713D030ACAB1}"/>
              </a:ext>
            </a:extLst>
          </p:cNvPr>
          <p:cNvSpPr/>
          <p:nvPr/>
        </p:nvSpPr>
        <p:spPr>
          <a:xfrm>
            <a:off x="4120747" y="7222957"/>
            <a:ext cx="169760" cy="168670"/>
          </a:xfrm>
          <a:custGeom>
            <a:avLst/>
            <a:gdLst>
              <a:gd name="connsiteX0" fmla="*/ 403 w 169760"/>
              <a:gd name="connsiteY0" fmla="*/ 168 h 168670"/>
              <a:gd name="connsiteX1" fmla="*/ 92478 w 169760"/>
              <a:gd name="connsiteY1" fmla="*/ 82718 h 168670"/>
              <a:gd name="connsiteX2" fmla="*/ 168678 w 169760"/>
              <a:gd name="connsiteY2" fmla="*/ 168443 h 168670"/>
              <a:gd name="connsiteX3" fmla="*/ 130578 w 169760"/>
              <a:gd name="connsiteY3" fmla="*/ 104943 h 168670"/>
              <a:gd name="connsiteX4" fmla="*/ 403 w 169760"/>
              <a:gd name="connsiteY4" fmla="*/ 168 h 16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60" h="168670">
                <a:moveTo>
                  <a:pt x="403" y="168"/>
                </a:moveTo>
                <a:cubicBezTo>
                  <a:pt x="-5947" y="-3536"/>
                  <a:pt x="64432" y="54672"/>
                  <a:pt x="92478" y="82718"/>
                </a:cubicBezTo>
                <a:cubicBezTo>
                  <a:pt x="120524" y="110764"/>
                  <a:pt x="162328" y="164739"/>
                  <a:pt x="168678" y="168443"/>
                </a:cubicBezTo>
                <a:cubicBezTo>
                  <a:pt x="175028" y="172147"/>
                  <a:pt x="152274" y="129814"/>
                  <a:pt x="130578" y="104943"/>
                </a:cubicBezTo>
                <a:cubicBezTo>
                  <a:pt x="108882" y="80072"/>
                  <a:pt x="6753" y="3872"/>
                  <a:pt x="403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 1746">
            <a:extLst>
              <a:ext uri="{FF2B5EF4-FFF2-40B4-BE49-F238E27FC236}">
                <a16:creationId xmlns:a16="http://schemas.microsoft.com/office/drawing/2014/main" id="{1555F8BD-2125-9EC4-C403-F4174612DD8D}"/>
              </a:ext>
            </a:extLst>
          </p:cNvPr>
          <p:cNvSpPr/>
          <p:nvPr/>
        </p:nvSpPr>
        <p:spPr>
          <a:xfrm>
            <a:off x="4025274" y="7830774"/>
            <a:ext cx="143117" cy="178343"/>
          </a:xfrm>
          <a:custGeom>
            <a:avLst/>
            <a:gdLst>
              <a:gd name="connsiteX0" fmla="*/ 626 w 143117"/>
              <a:gd name="connsiteY0" fmla="*/ 1951 h 178343"/>
              <a:gd name="connsiteX1" fmla="*/ 140326 w 143117"/>
              <a:gd name="connsiteY1" fmla="*/ 176576 h 178343"/>
              <a:gd name="connsiteX2" fmla="*/ 89526 w 143117"/>
              <a:gd name="connsiteY2" fmla="*/ 87676 h 178343"/>
              <a:gd name="connsiteX3" fmla="*/ 626 w 143117"/>
              <a:gd name="connsiteY3" fmla="*/ 1951 h 17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117" h="178343">
                <a:moveTo>
                  <a:pt x="626" y="1951"/>
                </a:moveTo>
                <a:cubicBezTo>
                  <a:pt x="9093" y="16768"/>
                  <a:pt x="125509" y="162289"/>
                  <a:pt x="140326" y="176576"/>
                </a:cubicBezTo>
                <a:cubicBezTo>
                  <a:pt x="155143" y="190863"/>
                  <a:pt x="106989" y="114664"/>
                  <a:pt x="89526" y="87676"/>
                </a:cubicBezTo>
                <a:cubicBezTo>
                  <a:pt x="72063" y="60688"/>
                  <a:pt x="-7841" y="-12866"/>
                  <a:pt x="626" y="1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 1747">
            <a:extLst>
              <a:ext uri="{FF2B5EF4-FFF2-40B4-BE49-F238E27FC236}">
                <a16:creationId xmlns:a16="http://schemas.microsoft.com/office/drawing/2014/main" id="{B54CEF9A-6279-92B3-B646-8094CEA199DA}"/>
              </a:ext>
            </a:extLst>
          </p:cNvPr>
          <p:cNvSpPr/>
          <p:nvPr/>
        </p:nvSpPr>
        <p:spPr>
          <a:xfrm>
            <a:off x="3876582" y="7997288"/>
            <a:ext cx="111230" cy="248781"/>
          </a:xfrm>
          <a:custGeom>
            <a:avLst/>
            <a:gdLst>
              <a:gd name="connsiteX0" fmla="*/ 93 w 111230"/>
              <a:gd name="connsiteY0" fmla="*/ 537 h 248781"/>
              <a:gd name="connsiteX1" fmla="*/ 25493 w 111230"/>
              <a:gd name="connsiteY1" fmla="*/ 105312 h 248781"/>
              <a:gd name="connsiteX2" fmla="*/ 111218 w 111230"/>
              <a:gd name="connsiteY2" fmla="*/ 248187 h 248781"/>
              <a:gd name="connsiteX3" fmla="*/ 31843 w 111230"/>
              <a:gd name="connsiteY3" fmla="*/ 149762 h 248781"/>
              <a:gd name="connsiteX4" fmla="*/ 93 w 111230"/>
              <a:gd name="connsiteY4" fmla="*/ 537 h 24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30" h="248781">
                <a:moveTo>
                  <a:pt x="93" y="537"/>
                </a:moveTo>
                <a:cubicBezTo>
                  <a:pt x="-965" y="-6871"/>
                  <a:pt x="6972" y="64037"/>
                  <a:pt x="25493" y="105312"/>
                </a:cubicBezTo>
                <a:cubicBezTo>
                  <a:pt x="44014" y="146587"/>
                  <a:pt x="110160" y="240779"/>
                  <a:pt x="111218" y="248187"/>
                </a:cubicBezTo>
                <a:cubicBezTo>
                  <a:pt x="112276" y="255595"/>
                  <a:pt x="48247" y="192095"/>
                  <a:pt x="31843" y="149762"/>
                </a:cubicBezTo>
                <a:cubicBezTo>
                  <a:pt x="15439" y="107429"/>
                  <a:pt x="1151" y="7945"/>
                  <a:pt x="93" y="53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 1748">
            <a:extLst>
              <a:ext uri="{FF2B5EF4-FFF2-40B4-BE49-F238E27FC236}">
                <a16:creationId xmlns:a16="http://schemas.microsoft.com/office/drawing/2014/main" id="{F4065777-D68E-585F-37E0-11CFB45C45DB}"/>
              </a:ext>
            </a:extLst>
          </p:cNvPr>
          <p:cNvSpPr/>
          <p:nvPr/>
        </p:nvSpPr>
        <p:spPr>
          <a:xfrm>
            <a:off x="4162422" y="6924526"/>
            <a:ext cx="159109" cy="226811"/>
          </a:xfrm>
          <a:custGeom>
            <a:avLst/>
            <a:gdLst>
              <a:gd name="connsiteX0" fmla="*/ 130178 w 159109"/>
              <a:gd name="connsiteY0" fmla="*/ 3324 h 226811"/>
              <a:gd name="connsiteX1" fmla="*/ 114303 w 159109"/>
              <a:gd name="connsiteY1" fmla="*/ 162074 h 226811"/>
              <a:gd name="connsiteX2" fmla="*/ 158753 w 159109"/>
              <a:gd name="connsiteY2" fmla="*/ 225574 h 226811"/>
              <a:gd name="connsiteX3" fmla="*/ 85728 w 159109"/>
              <a:gd name="connsiteY3" fmla="*/ 203349 h 226811"/>
              <a:gd name="connsiteX4" fmla="*/ 3 w 159109"/>
              <a:gd name="connsiteY4" fmla="*/ 193824 h 226811"/>
              <a:gd name="connsiteX5" fmla="*/ 82553 w 159109"/>
              <a:gd name="connsiteY5" fmla="*/ 181124 h 226811"/>
              <a:gd name="connsiteX6" fmla="*/ 117478 w 159109"/>
              <a:gd name="connsiteY6" fmla="*/ 171599 h 226811"/>
              <a:gd name="connsiteX7" fmla="*/ 104778 w 159109"/>
              <a:gd name="connsiteY7" fmla="*/ 63649 h 226811"/>
              <a:gd name="connsiteX8" fmla="*/ 130178 w 159109"/>
              <a:gd name="connsiteY8" fmla="*/ 3324 h 22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09" h="226811">
                <a:moveTo>
                  <a:pt x="130178" y="3324"/>
                </a:moveTo>
                <a:cubicBezTo>
                  <a:pt x="131765" y="19728"/>
                  <a:pt x="109541" y="125032"/>
                  <a:pt x="114303" y="162074"/>
                </a:cubicBezTo>
                <a:cubicBezTo>
                  <a:pt x="119065" y="199116"/>
                  <a:pt x="163515" y="218695"/>
                  <a:pt x="158753" y="225574"/>
                </a:cubicBezTo>
                <a:cubicBezTo>
                  <a:pt x="153991" y="232453"/>
                  <a:pt x="112186" y="208641"/>
                  <a:pt x="85728" y="203349"/>
                </a:cubicBezTo>
                <a:cubicBezTo>
                  <a:pt x="59270" y="198057"/>
                  <a:pt x="532" y="197528"/>
                  <a:pt x="3" y="193824"/>
                </a:cubicBezTo>
                <a:cubicBezTo>
                  <a:pt x="-526" y="190120"/>
                  <a:pt x="62974" y="184828"/>
                  <a:pt x="82553" y="181124"/>
                </a:cubicBezTo>
                <a:cubicBezTo>
                  <a:pt x="102132" y="177420"/>
                  <a:pt x="113774" y="191178"/>
                  <a:pt x="117478" y="171599"/>
                </a:cubicBezTo>
                <a:cubicBezTo>
                  <a:pt x="121182" y="152020"/>
                  <a:pt x="101603" y="92224"/>
                  <a:pt x="104778" y="63649"/>
                </a:cubicBezTo>
                <a:cubicBezTo>
                  <a:pt x="107953" y="35074"/>
                  <a:pt x="128591" y="-13080"/>
                  <a:pt x="130178" y="3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 1749">
            <a:extLst>
              <a:ext uri="{FF2B5EF4-FFF2-40B4-BE49-F238E27FC236}">
                <a16:creationId xmlns:a16="http://schemas.microsoft.com/office/drawing/2014/main" id="{A74E5D9F-78B5-2A4B-0B53-193C318CAE05}"/>
              </a:ext>
            </a:extLst>
          </p:cNvPr>
          <p:cNvSpPr/>
          <p:nvPr/>
        </p:nvSpPr>
        <p:spPr>
          <a:xfrm>
            <a:off x="4241712" y="7766041"/>
            <a:ext cx="62598" cy="228621"/>
          </a:xfrm>
          <a:custGeom>
            <a:avLst/>
            <a:gdLst>
              <a:gd name="connsiteX0" fmla="*/ 88 w 62598"/>
              <a:gd name="connsiteY0" fmla="*/ 9 h 228621"/>
              <a:gd name="connsiteX1" fmla="*/ 44538 w 62598"/>
              <a:gd name="connsiteY1" fmla="*/ 123834 h 228621"/>
              <a:gd name="connsiteX2" fmla="*/ 60413 w 62598"/>
              <a:gd name="connsiteY2" fmla="*/ 228609 h 228621"/>
              <a:gd name="connsiteX3" fmla="*/ 57238 w 62598"/>
              <a:gd name="connsiteY3" fmla="*/ 117484 h 228621"/>
              <a:gd name="connsiteX4" fmla="*/ 88 w 62598"/>
              <a:gd name="connsiteY4" fmla="*/ 9 h 22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98" h="228621">
                <a:moveTo>
                  <a:pt x="88" y="9"/>
                </a:moveTo>
                <a:cubicBezTo>
                  <a:pt x="-2029" y="1067"/>
                  <a:pt x="34484" y="85734"/>
                  <a:pt x="44538" y="123834"/>
                </a:cubicBezTo>
                <a:cubicBezTo>
                  <a:pt x="54592" y="161934"/>
                  <a:pt x="58296" y="229667"/>
                  <a:pt x="60413" y="228609"/>
                </a:cubicBezTo>
                <a:cubicBezTo>
                  <a:pt x="62530" y="227551"/>
                  <a:pt x="65175" y="151880"/>
                  <a:pt x="57238" y="117484"/>
                </a:cubicBezTo>
                <a:cubicBezTo>
                  <a:pt x="49301" y="83088"/>
                  <a:pt x="2205" y="-1049"/>
                  <a:pt x="8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 1750">
            <a:extLst>
              <a:ext uri="{FF2B5EF4-FFF2-40B4-BE49-F238E27FC236}">
                <a16:creationId xmlns:a16="http://schemas.microsoft.com/office/drawing/2014/main" id="{6B4167D2-BCF6-E2D1-E79B-306A263D0344}"/>
              </a:ext>
            </a:extLst>
          </p:cNvPr>
          <p:cNvSpPr/>
          <p:nvPr/>
        </p:nvSpPr>
        <p:spPr>
          <a:xfrm>
            <a:off x="4419562" y="7981235"/>
            <a:ext cx="155638" cy="337005"/>
          </a:xfrm>
          <a:custGeom>
            <a:avLst/>
            <a:gdLst>
              <a:gd name="connsiteX0" fmla="*/ 152438 w 155638"/>
              <a:gd name="connsiteY0" fmla="*/ 715 h 337005"/>
              <a:gd name="connsiteX1" fmla="*/ 123863 w 155638"/>
              <a:gd name="connsiteY1" fmla="*/ 124540 h 337005"/>
              <a:gd name="connsiteX2" fmla="*/ 155613 w 155638"/>
              <a:gd name="connsiteY2" fmla="*/ 330915 h 337005"/>
              <a:gd name="connsiteX3" fmla="*/ 117513 w 155638"/>
              <a:gd name="connsiteY3" fmla="*/ 286465 h 337005"/>
              <a:gd name="connsiteX4" fmla="*/ 38 w 155638"/>
              <a:gd name="connsiteY4" fmla="*/ 149940 h 337005"/>
              <a:gd name="connsiteX5" fmla="*/ 104813 w 155638"/>
              <a:gd name="connsiteY5" fmla="*/ 248365 h 337005"/>
              <a:gd name="connsiteX6" fmla="*/ 120688 w 155638"/>
              <a:gd name="connsiteY6" fmla="*/ 178515 h 337005"/>
              <a:gd name="connsiteX7" fmla="*/ 152438 w 155638"/>
              <a:gd name="connsiteY7" fmla="*/ 715 h 33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638" h="337005">
                <a:moveTo>
                  <a:pt x="152438" y="715"/>
                </a:moveTo>
                <a:cubicBezTo>
                  <a:pt x="152967" y="-8281"/>
                  <a:pt x="123334" y="69507"/>
                  <a:pt x="123863" y="124540"/>
                </a:cubicBezTo>
                <a:cubicBezTo>
                  <a:pt x="124392" y="179573"/>
                  <a:pt x="156671" y="303928"/>
                  <a:pt x="155613" y="330915"/>
                </a:cubicBezTo>
                <a:cubicBezTo>
                  <a:pt x="154555" y="357902"/>
                  <a:pt x="117513" y="286465"/>
                  <a:pt x="117513" y="286465"/>
                </a:cubicBezTo>
                <a:cubicBezTo>
                  <a:pt x="91584" y="256303"/>
                  <a:pt x="2155" y="156290"/>
                  <a:pt x="38" y="149940"/>
                </a:cubicBezTo>
                <a:cubicBezTo>
                  <a:pt x="-2079" y="143590"/>
                  <a:pt x="84705" y="243603"/>
                  <a:pt x="104813" y="248365"/>
                </a:cubicBezTo>
                <a:cubicBezTo>
                  <a:pt x="124921" y="253127"/>
                  <a:pt x="114867" y="213440"/>
                  <a:pt x="120688" y="178515"/>
                </a:cubicBezTo>
                <a:cubicBezTo>
                  <a:pt x="126509" y="143590"/>
                  <a:pt x="151909" y="9711"/>
                  <a:pt x="152438" y="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 1751">
            <a:extLst>
              <a:ext uri="{FF2B5EF4-FFF2-40B4-BE49-F238E27FC236}">
                <a16:creationId xmlns:a16="http://schemas.microsoft.com/office/drawing/2014/main" id="{8734B116-1509-D87A-6962-4E538FB29654}"/>
              </a:ext>
            </a:extLst>
          </p:cNvPr>
          <p:cNvSpPr/>
          <p:nvPr/>
        </p:nvSpPr>
        <p:spPr>
          <a:xfrm>
            <a:off x="3825716" y="8229578"/>
            <a:ext cx="239489" cy="130215"/>
          </a:xfrm>
          <a:custGeom>
            <a:avLst/>
            <a:gdLst>
              <a:gd name="connsiteX0" fmla="*/ 159 w 239489"/>
              <a:gd name="connsiteY0" fmla="*/ 22 h 130215"/>
              <a:gd name="connsiteX1" fmla="*/ 162084 w 239489"/>
              <a:gd name="connsiteY1" fmla="*/ 57172 h 130215"/>
              <a:gd name="connsiteX2" fmla="*/ 238284 w 239489"/>
              <a:gd name="connsiteY2" fmla="*/ 130197 h 130215"/>
              <a:gd name="connsiteX3" fmla="*/ 193834 w 239489"/>
              <a:gd name="connsiteY3" fmla="*/ 63522 h 130215"/>
              <a:gd name="connsiteX4" fmla="*/ 159 w 239489"/>
              <a:gd name="connsiteY4" fmla="*/ 22 h 13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489" h="130215">
                <a:moveTo>
                  <a:pt x="159" y="22"/>
                </a:moveTo>
                <a:cubicBezTo>
                  <a:pt x="-5132" y="-1036"/>
                  <a:pt x="122397" y="35476"/>
                  <a:pt x="162084" y="57172"/>
                </a:cubicBezTo>
                <a:cubicBezTo>
                  <a:pt x="201772" y="78868"/>
                  <a:pt x="232993" y="129139"/>
                  <a:pt x="238284" y="130197"/>
                </a:cubicBezTo>
                <a:cubicBezTo>
                  <a:pt x="243575" y="131255"/>
                  <a:pt x="231934" y="86276"/>
                  <a:pt x="193834" y="63522"/>
                </a:cubicBezTo>
                <a:cubicBezTo>
                  <a:pt x="155734" y="40768"/>
                  <a:pt x="5450" y="1080"/>
                  <a:pt x="159" y="2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 1752">
            <a:extLst>
              <a:ext uri="{FF2B5EF4-FFF2-40B4-BE49-F238E27FC236}">
                <a16:creationId xmlns:a16="http://schemas.microsoft.com/office/drawing/2014/main" id="{D1D953FF-00E0-6B61-49A9-7758CC665CEA}"/>
              </a:ext>
            </a:extLst>
          </p:cNvPr>
          <p:cNvSpPr/>
          <p:nvPr/>
        </p:nvSpPr>
        <p:spPr>
          <a:xfrm>
            <a:off x="4333875" y="8874037"/>
            <a:ext cx="111125" cy="108585"/>
          </a:xfrm>
          <a:custGeom>
            <a:avLst/>
            <a:gdLst>
              <a:gd name="connsiteX0" fmla="*/ 111125 w 111125"/>
              <a:gd name="connsiteY0" fmla="*/ 88 h 108585"/>
              <a:gd name="connsiteX1" fmla="*/ 60325 w 111125"/>
              <a:gd name="connsiteY1" fmla="*/ 85813 h 108585"/>
              <a:gd name="connsiteX2" fmla="*/ 0 w 111125"/>
              <a:gd name="connsiteY2" fmla="*/ 108038 h 108585"/>
              <a:gd name="connsiteX3" fmla="*/ 60325 w 111125"/>
              <a:gd name="connsiteY3" fmla="*/ 69938 h 108585"/>
              <a:gd name="connsiteX4" fmla="*/ 111125 w 111125"/>
              <a:gd name="connsiteY4" fmla="*/ 88 h 10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5" h="108585">
                <a:moveTo>
                  <a:pt x="111125" y="88"/>
                </a:moveTo>
                <a:cubicBezTo>
                  <a:pt x="111125" y="2734"/>
                  <a:pt x="78846" y="67821"/>
                  <a:pt x="60325" y="85813"/>
                </a:cubicBezTo>
                <a:cubicBezTo>
                  <a:pt x="41804" y="103805"/>
                  <a:pt x="0" y="110684"/>
                  <a:pt x="0" y="108038"/>
                </a:cubicBezTo>
                <a:cubicBezTo>
                  <a:pt x="0" y="105392"/>
                  <a:pt x="39688" y="84755"/>
                  <a:pt x="60325" y="69938"/>
                </a:cubicBezTo>
                <a:cubicBezTo>
                  <a:pt x="80962" y="55121"/>
                  <a:pt x="111125" y="-2558"/>
                  <a:pt x="111125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 1753">
            <a:extLst>
              <a:ext uri="{FF2B5EF4-FFF2-40B4-BE49-F238E27FC236}">
                <a16:creationId xmlns:a16="http://schemas.microsoft.com/office/drawing/2014/main" id="{3417A506-D3F0-AA9D-BFAC-87C6C646F048}"/>
              </a:ext>
            </a:extLst>
          </p:cNvPr>
          <p:cNvSpPr/>
          <p:nvPr/>
        </p:nvSpPr>
        <p:spPr>
          <a:xfrm>
            <a:off x="4235430" y="8978847"/>
            <a:ext cx="162048" cy="89035"/>
          </a:xfrm>
          <a:custGeom>
            <a:avLst/>
            <a:gdLst>
              <a:gd name="connsiteX0" fmla="*/ 20 w 162048"/>
              <a:gd name="connsiteY0" fmla="*/ 53 h 89035"/>
              <a:gd name="connsiteX1" fmla="*/ 117495 w 162048"/>
              <a:gd name="connsiteY1" fmla="*/ 54028 h 89035"/>
              <a:gd name="connsiteX2" fmla="*/ 161945 w 162048"/>
              <a:gd name="connsiteY2" fmla="*/ 88953 h 89035"/>
              <a:gd name="connsiteX3" fmla="*/ 127020 w 162048"/>
              <a:gd name="connsiteY3" fmla="*/ 44503 h 89035"/>
              <a:gd name="connsiteX4" fmla="*/ 20 w 162048"/>
              <a:gd name="connsiteY4" fmla="*/ 53 h 8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48" h="89035">
                <a:moveTo>
                  <a:pt x="20" y="53"/>
                </a:moveTo>
                <a:cubicBezTo>
                  <a:pt x="-1567" y="1640"/>
                  <a:pt x="90507" y="39211"/>
                  <a:pt x="117495" y="54028"/>
                </a:cubicBezTo>
                <a:cubicBezTo>
                  <a:pt x="144483" y="68845"/>
                  <a:pt x="160358" y="90540"/>
                  <a:pt x="161945" y="88953"/>
                </a:cubicBezTo>
                <a:cubicBezTo>
                  <a:pt x="163532" y="87366"/>
                  <a:pt x="146599" y="56674"/>
                  <a:pt x="127020" y="44503"/>
                </a:cubicBezTo>
                <a:cubicBezTo>
                  <a:pt x="107441" y="32332"/>
                  <a:pt x="1607" y="-1534"/>
                  <a:pt x="20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フリーフォーム 1754">
            <a:extLst>
              <a:ext uri="{FF2B5EF4-FFF2-40B4-BE49-F238E27FC236}">
                <a16:creationId xmlns:a16="http://schemas.microsoft.com/office/drawing/2014/main" id="{0B101781-641C-27CD-4847-73A574DD8195}"/>
              </a:ext>
            </a:extLst>
          </p:cNvPr>
          <p:cNvSpPr/>
          <p:nvPr/>
        </p:nvSpPr>
        <p:spPr>
          <a:xfrm>
            <a:off x="3498850" y="8699402"/>
            <a:ext cx="130175" cy="146565"/>
          </a:xfrm>
          <a:custGeom>
            <a:avLst/>
            <a:gdLst>
              <a:gd name="connsiteX0" fmla="*/ 0 w 130175"/>
              <a:gd name="connsiteY0" fmla="*/ 98 h 146565"/>
              <a:gd name="connsiteX1" fmla="*/ 44450 w 130175"/>
              <a:gd name="connsiteY1" fmla="*/ 95348 h 146565"/>
              <a:gd name="connsiteX2" fmla="*/ 130175 w 130175"/>
              <a:gd name="connsiteY2" fmla="*/ 146148 h 146565"/>
              <a:gd name="connsiteX3" fmla="*/ 44450 w 130175"/>
              <a:gd name="connsiteY3" fmla="*/ 114398 h 146565"/>
              <a:gd name="connsiteX4" fmla="*/ 0 w 130175"/>
              <a:gd name="connsiteY4" fmla="*/ 98 h 14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5" h="146565">
                <a:moveTo>
                  <a:pt x="0" y="98"/>
                </a:moveTo>
                <a:cubicBezTo>
                  <a:pt x="0" y="-3077"/>
                  <a:pt x="22754" y="71007"/>
                  <a:pt x="44450" y="95348"/>
                </a:cubicBezTo>
                <a:cubicBezTo>
                  <a:pt x="66146" y="119689"/>
                  <a:pt x="130175" y="142973"/>
                  <a:pt x="130175" y="146148"/>
                </a:cubicBezTo>
                <a:cubicBezTo>
                  <a:pt x="130175" y="149323"/>
                  <a:pt x="63500" y="133977"/>
                  <a:pt x="44450" y="114398"/>
                </a:cubicBezTo>
                <a:cubicBezTo>
                  <a:pt x="25400" y="94819"/>
                  <a:pt x="0" y="3273"/>
                  <a:pt x="0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フリーフォーム 1755">
            <a:extLst>
              <a:ext uri="{FF2B5EF4-FFF2-40B4-BE49-F238E27FC236}">
                <a16:creationId xmlns:a16="http://schemas.microsoft.com/office/drawing/2014/main" id="{D9B9E3CA-D2C7-2B97-C301-802E07DEA47D}"/>
              </a:ext>
            </a:extLst>
          </p:cNvPr>
          <p:cNvSpPr/>
          <p:nvPr/>
        </p:nvSpPr>
        <p:spPr>
          <a:xfrm>
            <a:off x="3475813" y="7277040"/>
            <a:ext cx="67554" cy="190610"/>
          </a:xfrm>
          <a:custGeom>
            <a:avLst/>
            <a:gdLst>
              <a:gd name="connsiteX0" fmla="*/ 67487 w 67554"/>
              <a:gd name="connsiteY0" fmla="*/ 60 h 190610"/>
              <a:gd name="connsiteX1" fmla="*/ 13512 w 67554"/>
              <a:gd name="connsiteY1" fmla="*/ 95310 h 190610"/>
              <a:gd name="connsiteX2" fmla="*/ 19862 w 67554"/>
              <a:gd name="connsiteY2" fmla="*/ 190560 h 190610"/>
              <a:gd name="connsiteX3" fmla="*/ 812 w 67554"/>
              <a:gd name="connsiteY3" fmla="*/ 82610 h 190610"/>
              <a:gd name="connsiteX4" fmla="*/ 67487 w 67554"/>
              <a:gd name="connsiteY4" fmla="*/ 60 h 19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4" h="190610">
                <a:moveTo>
                  <a:pt x="67487" y="60"/>
                </a:moveTo>
                <a:cubicBezTo>
                  <a:pt x="69604" y="2177"/>
                  <a:pt x="21449" y="63560"/>
                  <a:pt x="13512" y="95310"/>
                </a:cubicBezTo>
                <a:cubicBezTo>
                  <a:pt x="5575" y="127060"/>
                  <a:pt x="21979" y="192677"/>
                  <a:pt x="19862" y="190560"/>
                </a:cubicBezTo>
                <a:cubicBezTo>
                  <a:pt x="17745" y="188443"/>
                  <a:pt x="-4480" y="113302"/>
                  <a:pt x="812" y="82610"/>
                </a:cubicBezTo>
                <a:cubicBezTo>
                  <a:pt x="6104" y="51918"/>
                  <a:pt x="65370" y="-2057"/>
                  <a:pt x="67487" y="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7" name="フリーフォーム 1756">
            <a:extLst>
              <a:ext uri="{FF2B5EF4-FFF2-40B4-BE49-F238E27FC236}">
                <a16:creationId xmlns:a16="http://schemas.microsoft.com/office/drawing/2014/main" id="{515EEFF7-DC6F-8405-76D4-537CC40994B7}"/>
              </a:ext>
            </a:extLst>
          </p:cNvPr>
          <p:cNvSpPr/>
          <p:nvPr/>
        </p:nvSpPr>
        <p:spPr>
          <a:xfrm>
            <a:off x="3581345" y="7248325"/>
            <a:ext cx="41335" cy="178324"/>
          </a:xfrm>
          <a:custGeom>
            <a:avLst/>
            <a:gdLst>
              <a:gd name="connsiteX0" fmla="*/ 55 w 41335"/>
              <a:gd name="connsiteY0" fmla="*/ 200 h 178324"/>
              <a:gd name="connsiteX1" fmla="*/ 31805 w 41335"/>
              <a:gd name="connsiteY1" fmla="*/ 114500 h 178324"/>
              <a:gd name="connsiteX2" fmla="*/ 3230 w 41335"/>
              <a:gd name="connsiteY2" fmla="*/ 178000 h 178324"/>
              <a:gd name="connsiteX3" fmla="*/ 41330 w 41335"/>
              <a:gd name="connsiteY3" fmla="*/ 89100 h 178324"/>
              <a:gd name="connsiteX4" fmla="*/ 55 w 41335"/>
              <a:gd name="connsiteY4" fmla="*/ 200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5" h="178324">
                <a:moveTo>
                  <a:pt x="55" y="200"/>
                </a:moveTo>
                <a:cubicBezTo>
                  <a:pt x="-1532" y="4433"/>
                  <a:pt x="31276" y="84867"/>
                  <a:pt x="31805" y="114500"/>
                </a:cubicBezTo>
                <a:cubicBezTo>
                  <a:pt x="32334" y="144133"/>
                  <a:pt x="1643" y="182233"/>
                  <a:pt x="3230" y="178000"/>
                </a:cubicBezTo>
                <a:cubicBezTo>
                  <a:pt x="4817" y="173767"/>
                  <a:pt x="40801" y="118204"/>
                  <a:pt x="41330" y="89100"/>
                </a:cubicBezTo>
                <a:cubicBezTo>
                  <a:pt x="41859" y="59996"/>
                  <a:pt x="1642" y="-4033"/>
                  <a:pt x="55" y="20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フリーフォーム 1757">
            <a:extLst>
              <a:ext uri="{FF2B5EF4-FFF2-40B4-BE49-F238E27FC236}">
                <a16:creationId xmlns:a16="http://schemas.microsoft.com/office/drawing/2014/main" id="{A210F90E-95D6-9E4E-7ABA-6E29235DAC6C}"/>
              </a:ext>
            </a:extLst>
          </p:cNvPr>
          <p:cNvSpPr/>
          <p:nvPr/>
        </p:nvSpPr>
        <p:spPr>
          <a:xfrm>
            <a:off x="3397060" y="6896036"/>
            <a:ext cx="368935" cy="130333"/>
          </a:xfrm>
          <a:custGeom>
            <a:avLst/>
            <a:gdLst>
              <a:gd name="connsiteX0" fmla="*/ 190 w 368935"/>
              <a:gd name="connsiteY0" fmla="*/ 130239 h 130333"/>
              <a:gd name="connsiteX1" fmla="*/ 352615 w 368935"/>
              <a:gd name="connsiteY1" fmla="*/ 3239 h 130333"/>
              <a:gd name="connsiteX2" fmla="*/ 314515 w 368935"/>
              <a:gd name="connsiteY2" fmla="*/ 34989 h 130333"/>
              <a:gd name="connsiteX3" fmla="*/ 222440 w 368935"/>
              <a:gd name="connsiteY3" fmla="*/ 111189 h 130333"/>
              <a:gd name="connsiteX4" fmla="*/ 301815 w 368935"/>
              <a:gd name="connsiteY4" fmla="*/ 25464 h 130333"/>
              <a:gd name="connsiteX5" fmla="*/ 190 w 368935"/>
              <a:gd name="connsiteY5" fmla="*/ 130239 h 13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935" h="130333">
                <a:moveTo>
                  <a:pt x="190" y="130239"/>
                </a:moveTo>
                <a:cubicBezTo>
                  <a:pt x="8657" y="126535"/>
                  <a:pt x="300228" y="19114"/>
                  <a:pt x="352615" y="3239"/>
                </a:cubicBezTo>
                <a:cubicBezTo>
                  <a:pt x="405002" y="-12636"/>
                  <a:pt x="314515" y="34989"/>
                  <a:pt x="314515" y="34989"/>
                </a:cubicBezTo>
                <a:cubicBezTo>
                  <a:pt x="292819" y="52981"/>
                  <a:pt x="224557" y="112777"/>
                  <a:pt x="222440" y="111189"/>
                </a:cubicBezTo>
                <a:cubicBezTo>
                  <a:pt x="220323" y="109601"/>
                  <a:pt x="335682" y="23877"/>
                  <a:pt x="301815" y="25464"/>
                </a:cubicBezTo>
                <a:cubicBezTo>
                  <a:pt x="267948" y="27051"/>
                  <a:pt x="-8277" y="133943"/>
                  <a:pt x="190" y="13023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フリーフォーム 1758">
            <a:extLst>
              <a:ext uri="{FF2B5EF4-FFF2-40B4-BE49-F238E27FC236}">
                <a16:creationId xmlns:a16="http://schemas.microsoft.com/office/drawing/2014/main" id="{676047EE-718E-5E29-E245-3F511C01F2E8}"/>
              </a:ext>
            </a:extLst>
          </p:cNvPr>
          <p:cNvSpPr/>
          <p:nvPr/>
        </p:nvSpPr>
        <p:spPr>
          <a:xfrm>
            <a:off x="3343107" y="6927844"/>
            <a:ext cx="333695" cy="136534"/>
          </a:xfrm>
          <a:custGeom>
            <a:avLst/>
            <a:gdLst>
              <a:gd name="connsiteX0" fmla="*/ 168 w 333695"/>
              <a:gd name="connsiteY0" fmla="*/ 136531 h 136534"/>
              <a:gd name="connsiteX1" fmla="*/ 174793 w 333695"/>
              <a:gd name="connsiteY1" fmla="*/ 53981 h 136534"/>
              <a:gd name="connsiteX2" fmla="*/ 333543 w 333695"/>
              <a:gd name="connsiteY2" fmla="*/ 6 h 136534"/>
              <a:gd name="connsiteX3" fmla="*/ 146218 w 333695"/>
              <a:gd name="connsiteY3" fmla="*/ 50806 h 136534"/>
              <a:gd name="connsiteX4" fmla="*/ 168 w 333695"/>
              <a:gd name="connsiteY4" fmla="*/ 136531 h 13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95" h="136534">
                <a:moveTo>
                  <a:pt x="168" y="136531"/>
                </a:moveTo>
                <a:cubicBezTo>
                  <a:pt x="4931" y="137060"/>
                  <a:pt x="119231" y="76735"/>
                  <a:pt x="174793" y="53981"/>
                </a:cubicBezTo>
                <a:cubicBezTo>
                  <a:pt x="230355" y="31227"/>
                  <a:pt x="338306" y="535"/>
                  <a:pt x="333543" y="6"/>
                </a:cubicBezTo>
                <a:cubicBezTo>
                  <a:pt x="328781" y="-523"/>
                  <a:pt x="199664" y="30168"/>
                  <a:pt x="146218" y="50806"/>
                </a:cubicBezTo>
                <a:cubicBezTo>
                  <a:pt x="92772" y="71443"/>
                  <a:pt x="-4595" y="136002"/>
                  <a:pt x="168" y="136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0" name="フリーフォーム 1759">
            <a:extLst>
              <a:ext uri="{FF2B5EF4-FFF2-40B4-BE49-F238E27FC236}">
                <a16:creationId xmlns:a16="http://schemas.microsoft.com/office/drawing/2014/main" id="{C42D386C-CF32-D3A0-A4A9-897DFDAF946D}"/>
              </a:ext>
            </a:extLst>
          </p:cNvPr>
          <p:cNvSpPr/>
          <p:nvPr/>
        </p:nvSpPr>
        <p:spPr>
          <a:xfrm>
            <a:off x="3057525" y="6959317"/>
            <a:ext cx="215943" cy="108281"/>
          </a:xfrm>
          <a:custGeom>
            <a:avLst/>
            <a:gdLst>
              <a:gd name="connsiteX0" fmla="*/ 0 w 215943"/>
              <a:gd name="connsiteY0" fmla="*/ 108233 h 108281"/>
              <a:gd name="connsiteX1" fmla="*/ 139700 w 215943"/>
              <a:gd name="connsiteY1" fmla="*/ 16158 h 108281"/>
              <a:gd name="connsiteX2" fmla="*/ 215900 w 215943"/>
              <a:gd name="connsiteY2" fmla="*/ 283 h 108281"/>
              <a:gd name="connsiteX3" fmla="*/ 130175 w 215943"/>
              <a:gd name="connsiteY3" fmla="*/ 19333 h 108281"/>
              <a:gd name="connsiteX4" fmla="*/ 139700 w 215943"/>
              <a:gd name="connsiteY4" fmla="*/ 28858 h 108281"/>
              <a:gd name="connsiteX5" fmla="*/ 0 w 215943"/>
              <a:gd name="connsiteY5" fmla="*/ 108233 h 10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943" h="108281">
                <a:moveTo>
                  <a:pt x="0" y="108233"/>
                </a:moveTo>
                <a:cubicBezTo>
                  <a:pt x="0" y="106116"/>
                  <a:pt x="103717" y="34150"/>
                  <a:pt x="139700" y="16158"/>
                </a:cubicBezTo>
                <a:cubicBezTo>
                  <a:pt x="175683" y="-1834"/>
                  <a:pt x="217487" y="-246"/>
                  <a:pt x="215900" y="283"/>
                </a:cubicBezTo>
                <a:cubicBezTo>
                  <a:pt x="214313" y="812"/>
                  <a:pt x="142875" y="14570"/>
                  <a:pt x="130175" y="19333"/>
                </a:cubicBezTo>
                <a:cubicBezTo>
                  <a:pt x="117475" y="24096"/>
                  <a:pt x="155575" y="15629"/>
                  <a:pt x="139700" y="28858"/>
                </a:cubicBezTo>
                <a:cubicBezTo>
                  <a:pt x="123825" y="42087"/>
                  <a:pt x="0" y="110350"/>
                  <a:pt x="0" y="1082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2" name="フリーフォーム 1761">
            <a:extLst>
              <a:ext uri="{FF2B5EF4-FFF2-40B4-BE49-F238E27FC236}">
                <a16:creationId xmlns:a16="http://schemas.microsoft.com/office/drawing/2014/main" id="{5E8EBC01-31E0-E5F0-833D-380904D5E095}"/>
              </a:ext>
            </a:extLst>
          </p:cNvPr>
          <p:cNvSpPr/>
          <p:nvPr/>
        </p:nvSpPr>
        <p:spPr>
          <a:xfrm>
            <a:off x="3564785" y="7088281"/>
            <a:ext cx="245509" cy="112752"/>
          </a:xfrm>
          <a:custGeom>
            <a:avLst/>
            <a:gdLst>
              <a:gd name="connsiteX0" fmla="*/ 740 w 245509"/>
              <a:gd name="connsiteY0" fmla="*/ 112619 h 112752"/>
              <a:gd name="connsiteX1" fmla="*/ 238865 w 245509"/>
              <a:gd name="connsiteY1" fmla="*/ 4669 h 112752"/>
              <a:gd name="connsiteX2" fmla="*/ 165840 w 245509"/>
              <a:gd name="connsiteY2" fmla="*/ 26894 h 112752"/>
              <a:gd name="connsiteX3" fmla="*/ 740 w 245509"/>
              <a:gd name="connsiteY3" fmla="*/ 112619 h 11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509" h="112752">
                <a:moveTo>
                  <a:pt x="740" y="112619"/>
                </a:moveTo>
                <a:cubicBezTo>
                  <a:pt x="12911" y="108915"/>
                  <a:pt x="211348" y="18956"/>
                  <a:pt x="238865" y="4669"/>
                </a:cubicBezTo>
                <a:cubicBezTo>
                  <a:pt x="266382" y="-9619"/>
                  <a:pt x="201823" y="12077"/>
                  <a:pt x="165840" y="26894"/>
                </a:cubicBezTo>
                <a:cubicBezTo>
                  <a:pt x="129857" y="41711"/>
                  <a:pt x="-11431" y="116323"/>
                  <a:pt x="740" y="1126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フリーフォーム 1762">
            <a:extLst>
              <a:ext uri="{FF2B5EF4-FFF2-40B4-BE49-F238E27FC236}">
                <a16:creationId xmlns:a16="http://schemas.microsoft.com/office/drawing/2014/main" id="{CDE8B596-A02F-3C2E-C54F-8820720DD95E}"/>
              </a:ext>
            </a:extLst>
          </p:cNvPr>
          <p:cNvSpPr/>
          <p:nvPr/>
        </p:nvSpPr>
        <p:spPr>
          <a:xfrm>
            <a:off x="3775013" y="7159412"/>
            <a:ext cx="38607" cy="159085"/>
          </a:xfrm>
          <a:custGeom>
            <a:avLst/>
            <a:gdLst>
              <a:gd name="connsiteX0" fmla="*/ 6412 w 38607"/>
              <a:gd name="connsiteY0" fmla="*/ 213 h 159085"/>
              <a:gd name="connsiteX1" fmla="*/ 28637 w 38607"/>
              <a:gd name="connsiteY1" fmla="*/ 76413 h 159085"/>
              <a:gd name="connsiteX2" fmla="*/ 62 w 38607"/>
              <a:gd name="connsiteY2" fmla="*/ 158963 h 159085"/>
              <a:gd name="connsiteX3" fmla="*/ 38162 w 38607"/>
              <a:gd name="connsiteY3" fmla="*/ 57363 h 159085"/>
              <a:gd name="connsiteX4" fmla="*/ 6412 w 38607"/>
              <a:gd name="connsiteY4" fmla="*/ 213 h 15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07" h="159085">
                <a:moveTo>
                  <a:pt x="6412" y="213"/>
                </a:moveTo>
                <a:cubicBezTo>
                  <a:pt x="4825" y="3388"/>
                  <a:pt x="29695" y="49955"/>
                  <a:pt x="28637" y="76413"/>
                </a:cubicBezTo>
                <a:cubicBezTo>
                  <a:pt x="27579" y="102871"/>
                  <a:pt x="-1525" y="162138"/>
                  <a:pt x="62" y="158963"/>
                </a:cubicBezTo>
                <a:cubicBezTo>
                  <a:pt x="1649" y="155788"/>
                  <a:pt x="33400" y="84880"/>
                  <a:pt x="38162" y="57363"/>
                </a:cubicBezTo>
                <a:cubicBezTo>
                  <a:pt x="42924" y="29846"/>
                  <a:pt x="7999" y="-2962"/>
                  <a:pt x="6412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フリーフォーム 1763">
            <a:extLst>
              <a:ext uri="{FF2B5EF4-FFF2-40B4-BE49-F238E27FC236}">
                <a16:creationId xmlns:a16="http://schemas.microsoft.com/office/drawing/2014/main" id="{97224D0E-96C8-905A-17A2-4CFB0D0A62F6}"/>
              </a:ext>
            </a:extLst>
          </p:cNvPr>
          <p:cNvSpPr/>
          <p:nvPr/>
        </p:nvSpPr>
        <p:spPr>
          <a:xfrm>
            <a:off x="3485770" y="7247937"/>
            <a:ext cx="581352" cy="299136"/>
          </a:xfrm>
          <a:custGeom>
            <a:avLst/>
            <a:gdLst>
              <a:gd name="connsiteX0" fmla="*/ 380 w 581352"/>
              <a:gd name="connsiteY0" fmla="*/ 299038 h 299136"/>
              <a:gd name="connsiteX1" fmla="*/ 549655 w 581352"/>
              <a:gd name="connsiteY1" fmla="*/ 19638 h 299136"/>
              <a:gd name="connsiteX2" fmla="*/ 463930 w 581352"/>
              <a:gd name="connsiteY2" fmla="*/ 51388 h 299136"/>
              <a:gd name="connsiteX3" fmla="*/ 380 w 581352"/>
              <a:gd name="connsiteY3" fmla="*/ 299038 h 29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352" h="299136">
                <a:moveTo>
                  <a:pt x="380" y="299038"/>
                </a:moveTo>
                <a:cubicBezTo>
                  <a:pt x="14667" y="293746"/>
                  <a:pt x="472397" y="60913"/>
                  <a:pt x="549655" y="19638"/>
                </a:cubicBezTo>
                <a:cubicBezTo>
                  <a:pt x="626913" y="-21637"/>
                  <a:pt x="549126" y="8526"/>
                  <a:pt x="463930" y="51388"/>
                </a:cubicBezTo>
                <a:cubicBezTo>
                  <a:pt x="378734" y="94250"/>
                  <a:pt x="-13907" y="304330"/>
                  <a:pt x="380" y="299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フリーフォーム 1764">
            <a:extLst>
              <a:ext uri="{FF2B5EF4-FFF2-40B4-BE49-F238E27FC236}">
                <a16:creationId xmlns:a16="http://schemas.microsoft.com/office/drawing/2014/main" id="{F61A581A-A07D-B2ED-EC9F-F2EED0B7982B}"/>
              </a:ext>
            </a:extLst>
          </p:cNvPr>
          <p:cNvSpPr/>
          <p:nvPr/>
        </p:nvSpPr>
        <p:spPr>
          <a:xfrm>
            <a:off x="3251023" y="7453595"/>
            <a:ext cx="98821" cy="168866"/>
          </a:xfrm>
          <a:custGeom>
            <a:avLst/>
            <a:gdLst>
              <a:gd name="connsiteX0" fmla="*/ 98602 w 98821"/>
              <a:gd name="connsiteY0" fmla="*/ 1305 h 168866"/>
              <a:gd name="connsiteX1" fmla="*/ 3352 w 98821"/>
              <a:gd name="connsiteY1" fmla="*/ 166405 h 168866"/>
              <a:gd name="connsiteX2" fmla="*/ 28752 w 98821"/>
              <a:gd name="connsiteY2" fmla="*/ 93380 h 168866"/>
              <a:gd name="connsiteX3" fmla="*/ 98602 w 98821"/>
              <a:gd name="connsiteY3" fmla="*/ 1305 h 16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21" h="168866">
                <a:moveTo>
                  <a:pt x="98602" y="1305"/>
                </a:moveTo>
                <a:cubicBezTo>
                  <a:pt x="94369" y="13476"/>
                  <a:pt x="14994" y="151059"/>
                  <a:pt x="3352" y="166405"/>
                </a:cubicBezTo>
                <a:cubicBezTo>
                  <a:pt x="-8290" y="181751"/>
                  <a:pt x="12877" y="121426"/>
                  <a:pt x="28752" y="93380"/>
                </a:cubicBezTo>
                <a:cubicBezTo>
                  <a:pt x="44627" y="65334"/>
                  <a:pt x="102835" y="-10866"/>
                  <a:pt x="98602" y="130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 1765">
            <a:extLst>
              <a:ext uri="{FF2B5EF4-FFF2-40B4-BE49-F238E27FC236}">
                <a16:creationId xmlns:a16="http://schemas.microsoft.com/office/drawing/2014/main" id="{1A825DE2-AC52-195E-C194-0B208F4332AF}"/>
              </a:ext>
            </a:extLst>
          </p:cNvPr>
          <p:cNvSpPr/>
          <p:nvPr/>
        </p:nvSpPr>
        <p:spPr>
          <a:xfrm>
            <a:off x="2955925" y="6286411"/>
            <a:ext cx="149225" cy="203457"/>
          </a:xfrm>
          <a:custGeom>
            <a:avLst/>
            <a:gdLst>
              <a:gd name="connsiteX0" fmla="*/ 149225 w 149225"/>
              <a:gd name="connsiteY0" fmla="*/ 89 h 203457"/>
              <a:gd name="connsiteX1" fmla="*/ 34925 w 149225"/>
              <a:gd name="connsiteY1" fmla="*/ 130264 h 203457"/>
              <a:gd name="connsiteX2" fmla="*/ 0 w 149225"/>
              <a:gd name="connsiteY2" fmla="*/ 203289 h 203457"/>
              <a:gd name="connsiteX3" fmla="*/ 34925 w 149225"/>
              <a:gd name="connsiteY3" fmla="*/ 111214 h 203457"/>
              <a:gd name="connsiteX4" fmla="*/ 149225 w 149225"/>
              <a:gd name="connsiteY4" fmla="*/ 89 h 20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25" h="203457">
                <a:moveTo>
                  <a:pt x="149225" y="89"/>
                </a:moveTo>
                <a:cubicBezTo>
                  <a:pt x="149225" y="3264"/>
                  <a:pt x="59796" y="96397"/>
                  <a:pt x="34925" y="130264"/>
                </a:cubicBezTo>
                <a:cubicBezTo>
                  <a:pt x="10054" y="164131"/>
                  <a:pt x="0" y="206464"/>
                  <a:pt x="0" y="203289"/>
                </a:cubicBezTo>
                <a:cubicBezTo>
                  <a:pt x="0" y="200114"/>
                  <a:pt x="11113" y="142964"/>
                  <a:pt x="34925" y="111214"/>
                </a:cubicBezTo>
                <a:cubicBezTo>
                  <a:pt x="58737" y="79464"/>
                  <a:pt x="149225" y="-3086"/>
                  <a:pt x="149225" y="8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7" name="フリーフォーム 1766">
            <a:extLst>
              <a:ext uri="{FF2B5EF4-FFF2-40B4-BE49-F238E27FC236}">
                <a16:creationId xmlns:a16="http://schemas.microsoft.com/office/drawing/2014/main" id="{67C89866-76EF-8BF5-B456-7708AC19464A}"/>
              </a:ext>
            </a:extLst>
          </p:cNvPr>
          <p:cNvSpPr/>
          <p:nvPr/>
        </p:nvSpPr>
        <p:spPr>
          <a:xfrm>
            <a:off x="3167357" y="6003279"/>
            <a:ext cx="84402" cy="192744"/>
          </a:xfrm>
          <a:custGeom>
            <a:avLst/>
            <a:gdLst>
              <a:gd name="connsiteX0" fmla="*/ 83843 w 84402"/>
              <a:gd name="connsiteY0" fmla="*/ 646 h 192744"/>
              <a:gd name="connsiteX1" fmla="*/ 1293 w 84402"/>
              <a:gd name="connsiteY1" fmla="*/ 187971 h 192744"/>
              <a:gd name="connsiteX2" fmla="*/ 36218 w 84402"/>
              <a:gd name="connsiteY2" fmla="*/ 127646 h 192744"/>
              <a:gd name="connsiteX3" fmla="*/ 83843 w 84402"/>
              <a:gd name="connsiteY3" fmla="*/ 646 h 19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02" h="192744">
                <a:moveTo>
                  <a:pt x="83843" y="646"/>
                </a:moveTo>
                <a:cubicBezTo>
                  <a:pt x="78022" y="10700"/>
                  <a:pt x="9230" y="166804"/>
                  <a:pt x="1293" y="187971"/>
                </a:cubicBezTo>
                <a:cubicBezTo>
                  <a:pt x="-6645" y="209138"/>
                  <a:pt x="24047" y="154634"/>
                  <a:pt x="36218" y="127646"/>
                </a:cubicBezTo>
                <a:cubicBezTo>
                  <a:pt x="48389" y="100659"/>
                  <a:pt x="89664" y="-9408"/>
                  <a:pt x="83843" y="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8" name="フリーフォーム 1767">
            <a:extLst>
              <a:ext uri="{FF2B5EF4-FFF2-40B4-BE49-F238E27FC236}">
                <a16:creationId xmlns:a16="http://schemas.microsoft.com/office/drawing/2014/main" id="{28399114-318C-9511-03B3-563C33F38E8D}"/>
              </a:ext>
            </a:extLst>
          </p:cNvPr>
          <p:cNvSpPr/>
          <p:nvPr/>
        </p:nvSpPr>
        <p:spPr>
          <a:xfrm>
            <a:off x="3238500" y="5893234"/>
            <a:ext cx="219205" cy="94816"/>
          </a:xfrm>
          <a:custGeom>
            <a:avLst/>
            <a:gdLst>
              <a:gd name="connsiteX0" fmla="*/ 0 w 219205"/>
              <a:gd name="connsiteY0" fmla="*/ 94816 h 94816"/>
              <a:gd name="connsiteX1" fmla="*/ 171450 w 219205"/>
              <a:gd name="connsiteY1" fmla="*/ 5916 h 94816"/>
              <a:gd name="connsiteX2" fmla="*/ 219075 w 219205"/>
              <a:gd name="connsiteY2" fmla="*/ 9091 h 94816"/>
              <a:gd name="connsiteX3" fmla="*/ 161925 w 219205"/>
              <a:gd name="connsiteY3" fmla="*/ 15441 h 94816"/>
              <a:gd name="connsiteX4" fmla="*/ 0 w 219205"/>
              <a:gd name="connsiteY4" fmla="*/ 94816 h 9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05" h="94816">
                <a:moveTo>
                  <a:pt x="0" y="94816"/>
                </a:moveTo>
                <a:cubicBezTo>
                  <a:pt x="1587" y="93229"/>
                  <a:pt x="134938" y="20203"/>
                  <a:pt x="171450" y="5916"/>
                </a:cubicBezTo>
                <a:cubicBezTo>
                  <a:pt x="207962" y="-8371"/>
                  <a:pt x="220662" y="7504"/>
                  <a:pt x="219075" y="9091"/>
                </a:cubicBezTo>
                <a:cubicBezTo>
                  <a:pt x="217488" y="10678"/>
                  <a:pt x="196850" y="-1492"/>
                  <a:pt x="161925" y="15441"/>
                </a:cubicBezTo>
                <a:lnTo>
                  <a:pt x="0" y="948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9" name="フリーフォーム 1768">
            <a:extLst>
              <a:ext uri="{FF2B5EF4-FFF2-40B4-BE49-F238E27FC236}">
                <a16:creationId xmlns:a16="http://schemas.microsoft.com/office/drawing/2014/main" id="{E49E6550-4573-F585-0D4A-688B2DE4BF6B}"/>
              </a:ext>
            </a:extLst>
          </p:cNvPr>
          <p:cNvSpPr/>
          <p:nvPr/>
        </p:nvSpPr>
        <p:spPr>
          <a:xfrm>
            <a:off x="3435348" y="5883254"/>
            <a:ext cx="167733" cy="223517"/>
          </a:xfrm>
          <a:custGeom>
            <a:avLst/>
            <a:gdLst>
              <a:gd name="connsiteX0" fmla="*/ 2 w 167733"/>
              <a:gd name="connsiteY0" fmla="*/ 21 h 223517"/>
              <a:gd name="connsiteX1" fmla="*/ 98427 w 167733"/>
              <a:gd name="connsiteY1" fmla="*/ 63521 h 223517"/>
              <a:gd name="connsiteX2" fmla="*/ 165102 w 167733"/>
              <a:gd name="connsiteY2" fmla="*/ 222271 h 223517"/>
              <a:gd name="connsiteX3" fmla="*/ 149227 w 167733"/>
              <a:gd name="connsiteY3" fmla="*/ 133371 h 223517"/>
              <a:gd name="connsiteX4" fmla="*/ 101602 w 167733"/>
              <a:gd name="connsiteY4" fmla="*/ 57171 h 223517"/>
              <a:gd name="connsiteX5" fmla="*/ 2 w 167733"/>
              <a:gd name="connsiteY5" fmla="*/ 21 h 22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733" h="223517">
                <a:moveTo>
                  <a:pt x="2" y="21"/>
                </a:moveTo>
                <a:cubicBezTo>
                  <a:pt x="-527" y="1079"/>
                  <a:pt x="70910" y="26479"/>
                  <a:pt x="98427" y="63521"/>
                </a:cubicBezTo>
                <a:cubicBezTo>
                  <a:pt x="125944" y="100563"/>
                  <a:pt x="156635" y="210629"/>
                  <a:pt x="165102" y="222271"/>
                </a:cubicBezTo>
                <a:cubicBezTo>
                  <a:pt x="173569" y="233913"/>
                  <a:pt x="159810" y="160888"/>
                  <a:pt x="149227" y="133371"/>
                </a:cubicBezTo>
                <a:cubicBezTo>
                  <a:pt x="138644" y="105854"/>
                  <a:pt x="120123" y="76750"/>
                  <a:pt x="101602" y="57171"/>
                </a:cubicBezTo>
                <a:cubicBezTo>
                  <a:pt x="83081" y="37592"/>
                  <a:pt x="531" y="-1037"/>
                  <a:pt x="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0" name="フリーフォーム 1769">
            <a:extLst>
              <a:ext uri="{FF2B5EF4-FFF2-40B4-BE49-F238E27FC236}">
                <a16:creationId xmlns:a16="http://schemas.microsoft.com/office/drawing/2014/main" id="{A836E0AD-7A2D-3EF9-1F66-0005DFC6FF36}"/>
              </a:ext>
            </a:extLst>
          </p:cNvPr>
          <p:cNvSpPr/>
          <p:nvPr/>
        </p:nvSpPr>
        <p:spPr>
          <a:xfrm>
            <a:off x="3006725" y="6441766"/>
            <a:ext cx="92075" cy="83022"/>
          </a:xfrm>
          <a:custGeom>
            <a:avLst/>
            <a:gdLst>
              <a:gd name="connsiteX0" fmla="*/ 0 w 92075"/>
              <a:gd name="connsiteY0" fmla="*/ 309 h 83022"/>
              <a:gd name="connsiteX1" fmla="*/ 73025 w 92075"/>
              <a:gd name="connsiteY1" fmla="*/ 41584 h 83022"/>
              <a:gd name="connsiteX2" fmla="*/ 92075 w 92075"/>
              <a:gd name="connsiteY2" fmla="*/ 82859 h 83022"/>
              <a:gd name="connsiteX3" fmla="*/ 73025 w 92075"/>
              <a:gd name="connsiteY3" fmla="*/ 25709 h 83022"/>
              <a:gd name="connsiteX4" fmla="*/ 0 w 92075"/>
              <a:gd name="connsiteY4" fmla="*/ 309 h 8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75" h="83022">
                <a:moveTo>
                  <a:pt x="0" y="309"/>
                </a:moveTo>
                <a:cubicBezTo>
                  <a:pt x="0" y="2955"/>
                  <a:pt x="57679" y="27826"/>
                  <a:pt x="73025" y="41584"/>
                </a:cubicBezTo>
                <a:cubicBezTo>
                  <a:pt x="88371" y="55342"/>
                  <a:pt x="92075" y="85505"/>
                  <a:pt x="92075" y="82859"/>
                </a:cubicBezTo>
                <a:cubicBezTo>
                  <a:pt x="92075" y="80213"/>
                  <a:pt x="84137" y="38938"/>
                  <a:pt x="73025" y="25709"/>
                </a:cubicBezTo>
                <a:cubicBezTo>
                  <a:pt x="61913" y="12480"/>
                  <a:pt x="0" y="-2337"/>
                  <a:pt x="0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1" name="フリーフォーム 1770">
            <a:extLst>
              <a:ext uri="{FF2B5EF4-FFF2-40B4-BE49-F238E27FC236}">
                <a16:creationId xmlns:a16="http://schemas.microsoft.com/office/drawing/2014/main" id="{E02F5B92-BA5F-6B0A-891E-CE449C5CF58C}"/>
              </a:ext>
            </a:extLst>
          </p:cNvPr>
          <p:cNvSpPr/>
          <p:nvPr/>
        </p:nvSpPr>
        <p:spPr>
          <a:xfrm>
            <a:off x="3444547" y="6734166"/>
            <a:ext cx="77712" cy="174664"/>
          </a:xfrm>
          <a:custGeom>
            <a:avLst/>
            <a:gdLst>
              <a:gd name="connsiteX0" fmla="*/ 328 w 77712"/>
              <a:gd name="connsiteY0" fmla="*/ 9 h 174664"/>
              <a:gd name="connsiteX1" fmla="*/ 28903 w 77712"/>
              <a:gd name="connsiteY1" fmla="*/ 114309 h 174664"/>
              <a:gd name="connsiteX2" fmla="*/ 67003 w 77712"/>
              <a:gd name="connsiteY2" fmla="*/ 158759 h 174664"/>
              <a:gd name="connsiteX3" fmla="*/ 6678 w 77712"/>
              <a:gd name="connsiteY3" fmla="*/ 174634 h 174664"/>
              <a:gd name="connsiteX4" fmla="*/ 76528 w 77712"/>
              <a:gd name="connsiteY4" fmla="*/ 155584 h 174664"/>
              <a:gd name="connsiteX5" fmla="*/ 47953 w 77712"/>
              <a:gd name="connsiteY5" fmla="*/ 120659 h 174664"/>
              <a:gd name="connsiteX6" fmla="*/ 328 w 77712"/>
              <a:gd name="connsiteY6" fmla="*/ 9 h 17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12" h="174664">
                <a:moveTo>
                  <a:pt x="328" y="9"/>
                </a:moveTo>
                <a:cubicBezTo>
                  <a:pt x="-2847" y="-1049"/>
                  <a:pt x="17791" y="87851"/>
                  <a:pt x="28903" y="114309"/>
                </a:cubicBezTo>
                <a:cubicBezTo>
                  <a:pt x="40016" y="140767"/>
                  <a:pt x="70707" y="148705"/>
                  <a:pt x="67003" y="158759"/>
                </a:cubicBezTo>
                <a:cubicBezTo>
                  <a:pt x="63299" y="168813"/>
                  <a:pt x="5091" y="175163"/>
                  <a:pt x="6678" y="174634"/>
                </a:cubicBezTo>
                <a:cubicBezTo>
                  <a:pt x="8265" y="174105"/>
                  <a:pt x="69649" y="164580"/>
                  <a:pt x="76528" y="155584"/>
                </a:cubicBezTo>
                <a:cubicBezTo>
                  <a:pt x="83407" y="146588"/>
                  <a:pt x="58536" y="140238"/>
                  <a:pt x="47953" y="120659"/>
                </a:cubicBezTo>
                <a:cubicBezTo>
                  <a:pt x="37370" y="101080"/>
                  <a:pt x="3503" y="1067"/>
                  <a:pt x="328" y="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2" name="フリーフォーム 1771">
            <a:extLst>
              <a:ext uri="{FF2B5EF4-FFF2-40B4-BE49-F238E27FC236}">
                <a16:creationId xmlns:a16="http://schemas.microsoft.com/office/drawing/2014/main" id="{E7079AF2-2D60-6C30-59A8-31D985D21171}"/>
              </a:ext>
            </a:extLst>
          </p:cNvPr>
          <p:cNvSpPr/>
          <p:nvPr/>
        </p:nvSpPr>
        <p:spPr>
          <a:xfrm>
            <a:off x="3739149" y="7480238"/>
            <a:ext cx="32842" cy="149358"/>
          </a:xfrm>
          <a:custGeom>
            <a:avLst/>
            <a:gdLst>
              <a:gd name="connsiteX0" fmla="*/ 32751 w 32842"/>
              <a:gd name="connsiteY0" fmla="*/ 62 h 149358"/>
              <a:gd name="connsiteX1" fmla="*/ 10526 w 32842"/>
              <a:gd name="connsiteY1" fmla="*/ 79437 h 149358"/>
              <a:gd name="connsiteX2" fmla="*/ 7351 w 32842"/>
              <a:gd name="connsiteY2" fmla="*/ 149287 h 149358"/>
              <a:gd name="connsiteX3" fmla="*/ 1001 w 32842"/>
              <a:gd name="connsiteY3" fmla="*/ 92137 h 149358"/>
              <a:gd name="connsiteX4" fmla="*/ 1001 w 32842"/>
              <a:gd name="connsiteY4" fmla="*/ 66737 h 149358"/>
              <a:gd name="connsiteX5" fmla="*/ 32751 w 32842"/>
              <a:gd name="connsiteY5" fmla="*/ 62 h 14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42" h="149358">
                <a:moveTo>
                  <a:pt x="32751" y="62"/>
                </a:moveTo>
                <a:cubicBezTo>
                  <a:pt x="34339" y="2179"/>
                  <a:pt x="14759" y="54566"/>
                  <a:pt x="10526" y="79437"/>
                </a:cubicBezTo>
                <a:cubicBezTo>
                  <a:pt x="6293" y="104308"/>
                  <a:pt x="8939" y="147170"/>
                  <a:pt x="7351" y="149287"/>
                </a:cubicBezTo>
                <a:cubicBezTo>
                  <a:pt x="5763" y="151404"/>
                  <a:pt x="2059" y="105895"/>
                  <a:pt x="1001" y="92137"/>
                </a:cubicBezTo>
                <a:cubicBezTo>
                  <a:pt x="-57" y="78379"/>
                  <a:pt x="-586" y="83141"/>
                  <a:pt x="1001" y="66737"/>
                </a:cubicBezTo>
                <a:cubicBezTo>
                  <a:pt x="2588" y="50333"/>
                  <a:pt x="31163" y="-2055"/>
                  <a:pt x="32751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3" name="フリーフォーム 1772">
            <a:extLst>
              <a:ext uri="{FF2B5EF4-FFF2-40B4-BE49-F238E27FC236}">
                <a16:creationId xmlns:a16="http://schemas.microsoft.com/office/drawing/2014/main" id="{3AC0CBFD-8662-4399-020A-3B90F344DE32}"/>
              </a:ext>
            </a:extLst>
          </p:cNvPr>
          <p:cNvSpPr/>
          <p:nvPr/>
        </p:nvSpPr>
        <p:spPr>
          <a:xfrm>
            <a:off x="3127273" y="7851040"/>
            <a:ext cx="44581" cy="251574"/>
          </a:xfrm>
          <a:custGeom>
            <a:avLst/>
            <a:gdLst>
              <a:gd name="connsiteX0" fmla="*/ 44552 w 44581"/>
              <a:gd name="connsiteY0" fmla="*/ 735 h 251574"/>
              <a:gd name="connsiteX1" fmla="*/ 6452 w 44581"/>
              <a:gd name="connsiteY1" fmla="*/ 102335 h 251574"/>
              <a:gd name="connsiteX2" fmla="*/ 102 w 44581"/>
              <a:gd name="connsiteY2" fmla="*/ 153135 h 251574"/>
              <a:gd name="connsiteX3" fmla="*/ 3277 w 44581"/>
              <a:gd name="connsiteY3" fmla="*/ 251560 h 251574"/>
              <a:gd name="connsiteX4" fmla="*/ 12802 w 44581"/>
              <a:gd name="connsiteY4" fmla="*/ 159485 h 251574"/>
              <a:gd name="connsiteX5" fmla="*/ 44552 w 44581"/>
              <a:gd name="connsiteY5" fmla="*/ 735 h 25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81" h="251574">
                <a:moveTo>
                  <a:pt x="44552" y="735"/>
                </a:moveTo>
                <a:cubicBezTo>
                  <a:pt x="43494" y="-8790"/>
                  <a:pt x="13860" y="76935"/>
                  <a:pt x="6452" y="102335"/>
                </a:cubicBezTo>
                <a:cubicBezTo>
                  <a:pt x="-956" y="127735"/>
                  <a:pt x="631" y="128264"/>
                  <a:pt x="102" y="153135"/>
                </a:cubicBezTo>
                <a:cubicBezTo>
                  <a:pt x="-427" y="178006"/>
                  <a:pt x="1160" y="250502"/>
                  <a:pt x="3277" y="251560"/>
                </a:cubicBezTo>
                <a:cubicBezTo>
                  <a:pt x="5394" y="252618"/>
                  <a:pt x="8039" y="195998"/>
                  <a:pt x="12802" y="159485"/>
                </a:cubicBezTo>
                <a:cubicBezTo>
                  <a:pt x="17564" y="122973"/>
                  <a:pt x="45610" y="10260"/>
                  <a:pt x="44552" y="73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4" name="フリーフォーム 1773">
            <a:extLst>
              <a:ext uri="{FF2B5EF4-FFF2-40B4-BE49-F238E27FC236}">
                <a16:creationId xmlns:a16="http://schemas.microsoft.com/office/drawing/2014/main" id="{F2BC4F53-A0CA-FD3D-D3C6-30228678B584}"/>
              </a:ext>
            </a:extLst>
          </p:cNvPr>
          <p:cNvSpPr/>
          <p:nvPr/>
        </p:nvSpPr>
        <p:spPr>
          <a:xfrm>
            <a:off x="3190832" y="8074020"/>
            <a:ext cx="82745" cy="120659"/>
          </a:xfrm>
          <a:custGeom>
            <a:avLst/>
            <a:gdLst>
              <a:gd name="connsiteX0" fmla="*/ 43 w 82745"/>
              <a:gd name="connsiteY0" fmla="*/ 5 h 120659"/>
              <a:gd name="connsiteX1" fmla="*/ 54018 w 82745"/>
              <a:gd name="connsiteY1" fmla="*/ 57155 h 120659"/>
              <a:gd name="connsiteX2" fmla="*/ 82593 w 82745"/>
              <a:gd name="connsiteY2" fmla="*/ 120655 h 120659"/>
              <a:gd name="connsiteX3" fmla="*/ 63543 w 82745"/>
              <a:gd name="connsiteY3" fmla="*/ 53980 h 120659"/>
              <a:gd name="connsiteX4" fmla="*/ 43 w 82745"/>
              <a:gd name="connsiteY4" fmla="*/ 5 h 12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45" h="120659">
                <a:moveTo>
                  <a:pt x="43" y="5"/>
                </a:moveTo>
                <a:cubicBezTo>
                  <a:pt x="-1544" y="534"/>
                  <a:pt x="40260" y="37047"/>
                  <a:pt x="54018" y="57155"/>
                </a:cubicBezTo>
                <a:cubicBezTo>
                  <a:pt x="67776" y="77263"/>
                  <a:pt x="81006" y="121184"/>
                  <a:pt x="82593" y="120655"/>
                </a:cubicBezTo>
                <a:cubicBezTo>
                  <a:pt x="84180" y="120126"/>
                  <a:pt x="73068" y="72501"/>
                  <a:pt x="63543" y="53980"/>
                </a:cubicBezTo>
                <a:cubicBezTo>
                  <a:pt x="54018" y="35459"/>
                  <a:pt x="1630" y="-524"/>
                  <a:pt x="4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5" name="フリーフォーム 1774">
            <a:extLst>
              <a:ext uri="{FF2B5EF4-FFF2-40B4-BE49-F238E27FC236}">
                <a16:creationId xmlns:a16="http://schemas.microsoft.com/office/drawing/2014/main" id="{2CB1B4C9-D425-98D6-33E8-4B828611AF28}"/>
              </a:ext>
            </a:extLst>
          </p:cNvPr>
          <p:cNvSpPr/>
          <p:nvPr/>
        </p:nvSpPr>
        <p:spPr>
          <a:xfrm>
            <a:off x="3609608" y="8365654"/>
            <a:ext cx="184610" cy="225960"/>
          </a:xfrm>
          <a:custGeom>
            <a:avLst/>
            <a:gdLst>
              <a:gd name="connsiteX0" fmla="*/ 184517 w 184610"/>
              <a:gd name="connsiteY0" fmla="*/ 471 h 225960"/>
              <a:gd name="connsiteX1" fmla="*/ 35292 w 184610"/>
              <a:gd name="connsiteY1" fmla="*/ 143346 h 225960"/>
              <a:gd name="connsiteX2" fmla="*/ 367 w 184610"/>
              <a:gd name="connsiteY2" fmla="*/ 225896 h 225960"/>
              <a:gd name="connsiteX3" fmla="*/ 19417 w 184610"/>
              <a:gd name="connsiteY3" fmla="*/ 156046 h 225960"/>
              <a:gd name="connsiteX4" fmla="*/ 57517 w 184610"/>
              <a:gd name="connsiteY4" fmla="*/ 98896 h 225960"/>
              <a:gd name="connsiteX5" fmla="*/ 184517 w 184610"/>
              <a:gd name="connsiteY5" fmla="*/ 471 h 22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610" h="225960">
                <a:moveTo>
                  <a:pt x="184517" y="471"/>
                </a:moveTo>
                <a:cubicBezTo>
                  <a:pt x="180813" y="7879"/>
                  <a:pt x="65984" y="105775"/>
                  <a:pt x="35292" y="143346"/>
                </a:cubicBezTo>
                <a:cubicBezTo>
                  <a:pt x="4600" y="180917"/>
                  <a:pt x="3013" y="223779"/>
                  <a:pt x="367" y="225896"/>
                </a:cubicBezTo>
                <a:cubicBezTo>
                  <a:pt x="-2279" y="228013"/>
                  <a:pt x="9892" y="177213"/>
                  <a:pt x="19417" y="156046"/>
                </a:cubicBezTo>
                <a:cubicBezTo>
                  <a:pt x="28942" y="134879"/>
                  <a:pt x="33705" y="122708"/>
                  <a:pt x="57517" y="98896"/>
                </a:cubicBezTo>
                <a:cubicBezTo>
                  <a:pt x="81329" y="75084"/>
                  <a:pt x="188221" y="-6937"/>
                  <a:pt x="184517" y="47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6" name="フリーフォーム 1775">
            <a:extLst>
              <a:ext uri="{FF2B5EF4-FFF2-40B4-BE49-F238E27FC236}">
                <a16:creationId xmlns:a16="http://schemas.microsoft.com/office/drawing/2014/main" id="{477D3EC5-B428-7504-9433-40AE36707E16}"/>
              </a:ext>
            </a:extLst>
          </p:cNvPr>
          <p:cNvSpPr/>
          <p:nvPr/>
        </p:nvSpPr>
        <p:spPr>
          <a:xfrm>
            <a:off x="3764186" y="8457083"/>
            <a:ext cx="346209" cy="90776"/>
          </a:xfrm>
          <a:custGeom>
            <a:avLst/>
            <a:gdLst>
              <a:gd name="connsiteX0" fmla="*/ 1364 w 346209"/>
              <a:gd name="connsiteY0" fmla="*/ 90017 h 90776"/>
              <a:gd name="connsiteX1" fmla="*/ 337914 w 346209"/>
              <a:gd name="connsiteY1" fmla="*/ 1117 h 90776"/>
              <a:gd name="connsiteX2" fmla="*/ 223614 w 346209"/>
              <a:gd name="connsiteY2" fmla="*/ 42392 h 90776"/>
              <a:gd name="connsiteX3" fmla="*/ 1364 w 346209"/>
              <a:gd name="connsiteY3" fmla="*/ 90017 h 9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209" h="90776">
                <a:moveTo>
                  <a:pt x="1364" y="90017"/>
                </a:moveTo>
                <a:cubicBezTo>
                  <a:pt x="20414" y="83138"/>
                  <a:pt x="300872" y="9054"/>
                  <a:pt x="337914" y="1117"/>
                </a:cubicBezTo>
                <a:cubicBezTo>
                  <a:pt x="374956" y="-6821"/>
                  <a:pt x="279177" y="29692"/>
                  <a:pt x="223614" y="42392"/>
                </a:cubicBezTo>
                <a:cubicBezTo>
                  <a:pt x="168051" y="55092"/>
                  <a:pt x="-17686" y="96896"/>
                  <a:pt x="1364" y="9001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7" name="フリーフォーム 1776">
            <a:extLst>
              <a:ext uri="{FF2B5EF4-FFF2-40B4-BE49-F238E27FC236}">
                <a16:creationId xmlns:a16="http://schemas.microsoft.com/office/drawing/2014/main" id="{0E8481ED-C378-8F5D-AC47-6AEAA3951104}"/>
              </a:ext>
            </a:extLst>
          </p:cNvPr>
          <p:cNvSpPr/>
          <p:nvPr/>
        </p:nvSpPr>
        <p:spPr>
          <a:xfrm>
            <a:off x="3581400" y="8861425"/>
            <a:ext cx="384195" cy="55274"/>
          </a:xfrm>
          <a:custGeom>
            <a:avLst/>
            <a:gdLst>
              <a:gd name="connsiteX0" fmla="*/ 0 w 384195"/>
              <a:gd name="connsiteY0" fmla="*/ 0 h 55274"/>
              <a:gd name="connsiteX1" fmla="*/ 311150 w 384195"/>
              <a:gd name="connsiteY1" fmla="*/ 47625 h 55274"/>
              <a:gd name="connsiteX2" fmla="*/ 384175 w 384195"/>
              <a:gd name="connsiteY2" fmla="*/ 53975 h 55274"/>
              <a:gd name="connsiteX3" fmla="*/ 307975 w 384195"/>
              <a:gd name="connsiteY3" fmla="*/ 34925 h 55274"/>
              <a:gd name="connsiteX4" fmla="*/ 200025 w 384195"/>
              <a:gd name="connsiteY4" fmla="*/ 22225 h 55274"/>
              <a:gd name="connsiteX5" fmla="*/ 0 w 384195"/>
              <a:gd name="connsiteY5" fmla="*/ 0 h 5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195" h="55274">
                <a:moveTo>
                  <a:pt x="0" y="0"/>
                </a:moveTo>
                <a:lnTo>
                  <a:pt x="311150" y="47625"/>
                </a:lnTo>
                <a:cubicBezTo>
                  <a:pt x="375179" y="56621"/>
                  <a:pt x="384704" y="56092"/>
                  <a:pt x="384175" y="53975"/>
                </a:cubicBezTo>
                <a:cubicBezTo>
                  <a:pt x="383646" y="51858"/>
                  <a:pt x="338667" y="40217"/>
                  <a:pt x="307975" y="34925"/>
                </a:cubicBezTo>
                <a:cubicBezTo>
                  <a:pt x="277283" y="29633"/>
                  <a:pt x="200025" y="22225"/>
                  <a:pt x="200025" y="222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8" name="フリーフォーム 1777">
            <a:extLst>
              <a:ext uri="{FF2B5EF4-FFF2-40B4-BE49-F238E27FC236}">
                <a16:creationId xmlns:a16="http://schemas.microsoft.com/office/drawing/2014/main" id="{866F04A4-697B-EEE4-E970-8DC42133F857}"/>
              </a:ext>
            </a:extLst>
          </p:cNvPr>
          <p:cNvSpPr/>
          <p:nvPr/>
        </p:nvSpPr>
        <p:spPr>
          <a:xfrm>
            <a:off x="3968102" y="7838595"/>
            <a:ext cx="118198" cy="346594"/>
          </a:xfrm>
          <a:custGeom>
            <a:avLst/>
            <a:gdLst>
              <a:gd name="connsiteX0" fmla="*/ 648 w 118198"/>
              <a:gd name="connsiteY0" fmla="*/ 480 h 346594"/>
              <a:gd name="connsiteX1" fmla="*/ 13348 w 118198"/>
              <a:gd name="connsiteY1" fmla="*/ 114780 h 346594"/>
              <a:gd name="connsiteX2" fmla="*/ 19698 w 118198"/>
              <a:gd name="connsiteY2" fmla="*/ 178280 h 346594"/>
              <a:gd name="connsiteX3" fmla="*/ 118123 w 118198"/>
              <a:gd name="connsiteY3" fmla="*/ 346555 h 346594"/>
              <a:gd name="connsiteX4" fmla="*/ 35573 w 118198"/>
              <a:gd name="connsiteY4" fmla="*/ 162405 h 346594"/>
              <a:gd name="connsiteX5" fmla="*/ 648 w 118198"/>
              <a:gd name="connsiteY5" fmla="*/ 480 h 34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198" h="346594">
                <a:moveTo>
                  <a:pt x="648" y="480"/>
                </a:moveTo>
                <a:cubicBezTo>
                  <a:pt x="-3056" y="-7457"/>
                  <a:pt x="10173" y="85147"/>
                  <a:pt x="13348" y="114780"/>
                </a:cubicBezTo>
                <a:cubicBezTo>
                  <a:pt x="16523" y="144413"/>
                  <a:pt x="2236" y="139651"/>
                  <a:pt x="19698" y="178280"/>
                </a:cubicBezTo>
                <a:cubicBezTo>
                  <a:pt x="37160" y="216909"/>
                  <a:pt x="115477" y="349201"/>
                  <a:pt x="118123" y="346555"/>
                </a:cubicBezTo>
                <a:cubicBezTo>
                  <a:pt x="120769" y="343909"/>
                  <a:pt x="53035" y="216909"/>
                  <a:pt x="35573" y="162405"/>
                </a:cubicBezTo>
                <a:cubicBezTo>
                  <a:pt x="18111" y="107901"/>
                  <a:pt x="4352" y="8417"/>
                  <a:pt x="648" y="48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9" name="フリーフォーム 1778">
            <a:extLst>
              <a:ext uri="{FF2B5EF4-FFF2-40B4-BE49-F238E27FC236}">
                <a16:creationId xmlns:a16="http://schemas.microsoft.com/office/drawing/2014/main" id="{462BAF61-0CAF-BC33-E81C-193B6632F4F3}"/>
              </a:ext>
            </a:extLst>
          </p:cNvPr>
          <p:cNvSpPr/>
          <p:nvPr/>
        </p:nvSpPr>
        <p:spPr>
          <a:xfrm>
            <a:off x="3857371" y="7629500"/>
            <a:ext cx="378259" cy="231928"/>
          </a:xfrm>
          <a:custGeom>
            <a:avLst/>
            <a:gdLst>
              <a:gd name="connsiteX0" fmla="*/ 378079 w 378259"/>
              <a:gd name="connsiteY0" fmla="*/ 25 h 231928"/>
              <a:gd name="connsiteX1" fmla="*/ 184404 w 378259"/>
              <a:gd name="connsiteY1" fmla="*/ 165125 h 231928"/>
              <a:gd name="connsiteX2" fmla="*/ 254 w 378259"/>
              <a:gd name="connsiteY2" fmla="*/ 231800 h 231928"/>
              <a:gd name="connsiteX3" fmla="*/ 149479 w 378259"/>
              <a:gd name="connsiteY3" fmla="*/ 177825 h 231928"/>
              <a:gd name="connsiteX4" fmla="*/ 378079 w 378259"/>
              <a:gd name="connsiteY4" fmla="*/ 25 h 2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259" h="231928">
                <a:moveTo>
                  <a:pt x="378079" y="25"/>
                </a:moveTo>
                <a:cubicBezTo>
                  <a:pt x="383900" y="-2092"/>
                  <a:pt x="247375" y="126496"/>
                  <a:pt x="184404" y="165125"/>
                </a:cubicBezTo>
                <a:cubicBezTo>
                  <a:pt x="121433" y="203754"/>
                  <a:pt x="254" y="231800"/>
                  <a:pt x="254" y="231800"/>
                </a:cubicBezTo>
                <a:cubicBezTo>
                  <a:pt x="-5567" y="233917"/>
                  <a:pt x="89683" y="209575"/>
                  <a:pt x="149479" y="177825"/>
                </a:cubicBezTo>
                <a:cubicBezTo>
                  <a:pt x="209275" y="146075"/>
                  <a:pt x="372258" y="2142"/>
                  <a:pt x="378079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0" name="フリーフォーム 1779">
            <a:extLst>
              <a:ext uri="{FF2B5EF4-FFF2-40B4-BE49-F238E27FC236}">
                <a16:creationId xmlns:a16="http://schemas.microsoft.com/office/drawing/2014/main" id="{07608F43-4C75-341D-4431-BD97E1800768}"/>
              </a:ext>
            </a:extLst>
          </p:cNvPr>
          <p:cNvSpPr/>
          <p:nvPr/>
        </p:nvSpPr>
        <p:spPr>
          <a:xfrm>
            <a:off x="3678783" y="7832327"/>
            <a:ext cx="202156" cy="213491"/>
          </a:xfrm>
          <a:custGeom>
            <a:avLst/>
            <a:gdLst>
              <a:gd name="connsiteX0" fmla="*/ 201067 w 202156"/>
              <a:gd name="connsiteY0" fmla="*/ 398 h 213491"/>
              <a:gd name="connsiteX1" fmla="*/ 128042 w 202156"/>
              <a:gd name="connsiteY1" fmla="*/ 89298 h 213491"/>
              <a:gd name="connsiteX2" fmla="*/ 1042 w 202156"/>
              <a:gd name="connsiteY2" fmla="*/ 213123 h 213491"/>
              <a:gd name="connsiteX3" fmla="*/ 74067 w 202156"/>
              <a:gd name="connsiteY3" fmla="*/ 124223 h 213491"/>
              <a:gd name="connsiteX4" fmla="*/ 201067 w 202156"/>
              <a:gd name="connsiteY4" fmla="*/ 398 h 21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56" h="213491">
                <a:moveTo>
                  <a:pt x="201067" y="398"/>
                </a:moveTo>
                <a:cubicBezTo>
                  <a:pt x="210063" y="-5423"/>
                  <a:pt x="161379" y="53844"/>
                  <a:pt x="128042" y="89298"/>
                </a:cubicBezTo>
                <a:cubicBezTo>
                  <a:pt x="94705" y="124752"/>
                  <a:pt x="10038" y="207302"/>
                  <a:pt x="1042" y="213123"/>
                </a:cubicBezTo>
                <a:cubicBezTo>
                  <a:pt x="-7954" y="218944"/>
                  <a:pt x="43375" y="154385"/>
                  <a:pt x="74067" y="124223"/>
                </a:cubicBezTo>
                <a:cubicBezTo>
                  <a:pt x="104759" y="94061"/>
                  <a:pt x="192071" y="6219"/>
                  <a:pt x="201067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1" name="フリーフォーム 1780">
            <a:extLst>
              <a:ext uri="{FF2B5EF4-FFF2-40B4-BE49-F238E27FC236}">
                <a16:creationId xmlns:a16="http://schemas.microsoft.com/office/drawing/2014/main" id="{9A91AC1F-FE12-A0C7-9F9F-CB1ED36A1258}"/>
              </a:ext>
            </a:extLst>
          </p:cNvPr>
          <p:cNvSpPr/>
          <p:nvPr/>
        </p:nvSpPr>
        <p:spPr>
          <a:xfrm>
            <a:off x="4479894" y="8372451"/>
            <a:ext cx="193883" cy="41475"/>
          </a:xfrm>
          <a:custGeom>
            <a:avLst/>
            <a:gdLst>
              <a:gd name="connsiteX0" fmla="*/ 31 w 193883"/>
              <a:gd name="connsiteY0" fmla="*/ 41299 h 41475"/>
              <a:gd name="connsiteX1" fmla="*/ 136556 w 193883"/>
              <a:gd name="connsiteY1" fmla="*/ 24 h 41475"/>
              <a:gd name="connsiteX2" fmla="*/ 193706 w 193883"/>
              <a:gd name="connsiteY2" fmla="*/ 34949 h 41475"/>
              <a:gd name="connsiteX3" fmla="*/ 149256 w 193883"/>
              <a:gd name="connsiteY3" fmla="*/ 15899 h 41475"/>
              <a:gd name="connsiteX4" fmla="*/ 31 w 193883"/>
              <a:gd name="connsiteY4" fmla="*/ 41299 h 4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83" h="41475">
                <a:moveTo>
                  <a:pt x="31" y="41299"/>
                </a:moveTo>
                <a:cubicBezTo>
                  <a:pt x="-2086" y="38653"/>
                  <a:pt x="104277" y="1082"/>
                  <a:pt x="136556" y="24"/>
                </a:cubicBezTo>
                <a:cubicBezTo>
                  <a:pt x="168835" y="-1034"/>
                  <a:pt x="191589" y="32303"/>
                  <a:pt x="193706" y="34949"/>
                </a:cubicBezTo>
                <a:cubicBezTo>
                  <a:pt x="195823" y="37595"/>
                  <a:pt x="178889" y="15899"/>
                  <a:pt x="149256" y="15899"/>
                </a:cubicBezTo>
                <a:cubicBezTo>
                  <a:pt x="119623" y="15899"/>
                  <a:pt x="2148" y="43945"/>
                  <a:pt x="31" y="41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2" name="フリーフォーム 1781">
            <a:extLst>
              <a:ext uri="{FF2B5EF4-FFF2-40B4-BE49-F238E27FC236}">
                <a16:creationId xmlns:a16="http://schemas.microsoft.com/office/drawing/2014/main" id="{1C17B625-F929-6184-978F-1F7C93CECA56}"/>
              </a:ext>
            </a:extLst>
          </p:cNvPr>
          <p:cNvSpPr/>
          <p:nvPr/>
        </p:nvSpPr>
        <p:spPr>
          <a:xfrm>
            <a:off x="3707609" y="6473825"/>
            <a:ext cx="316263" cy="255494"/>
          </a:xfrm>
          <a:custGeom>
            <a:avLst/>
            <a:gdLst>
              <a:gd name="connsiteX0" fmla="*/ 791 w 316263"/>
              <a:gd name="connsiteY0" fmla="*/ 25400 h 255494"/>
              <a:gd name="connsiteX1" fmla="*/ 134141 w 316263"/>
              <a:gd name="connsiteY1" fmla="*/ 3175 h 255494"/>
              <a:gd name="connsiteX2" fmla="*/ 213516 w 316263"/>
              <a:gd name="connsiteY2" fmla="*/ 22225 h 255494"/>
              <a:gd name="connsiteX3" fmla="*/ 261141 w 316263"/>
              <a:gd name="connsiteY3" fmla="*/ 82550 h 255494"/>
              <a:gd name="connsiteX4" fmla="*/ 299241 w 316263"/>
              <a:gd name="connsiteY4" fmla="*/ 155575 h 255494"/>
              <a:gd name="connsiteX5" fmla="*/ 308766 w 316263"/>
              <a:gd name="connsiteY5" fmla="*/ 212725 h 255494"/>
              <a:gd name="connsiteX6" fmla="*/ 308766 w 316263"/>
              <a:gd name="connsiteY6" fmla="*/ 254000 h 255494"/>
              <a:gd name="connsiteX7" fmla="*/ 311941 w 316263"/>
              <a:gd name="connsiteY7" fmla="*/ 158750 h 255494"/>
              <a:gd name="connsiteX8" fmla="*/ 242091 w 316263"/>
              <a:gd name="connsiteY8" fmla="*/ 34925 h 255494"/>
              <a:gd name="connsiteX9" fmla="*/ 200816 w 316263"/>
              <a:gd name="connsiteY9" fmla="*/ 0 h 255494"/>
              <a:gd name="connsiteX10" fmla="*/ 791 w 316263"/>
              <a:gd name="connsiteY10" fmla="*/ 25400 h 25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263" h="255494">
                <a:moveTo>
                  <a:pt x="791" y="25400"/>
                </a:moveTo>
                <a:cubicBezTo>
                  <a:pt x="-10321" y="25929"/>
                  <a:pt x="98687" y="3704"/>
                  <a:pt x="134141" y="3175"/>
                </a:cubicBezTo>
                <a:cubicBezTo>
                  <a:pt x="169595" y="2646"/>
                  <a:pt x="192349" y="8996"/>
                  <a:pt x="213516" y="22225"/>
                </a:cubicBezTo>
                <a:cubicBezTo>
                  <a:pt x="234683" y="35454"/>
                  <a:pt x="246853" y="60325"/>
                  <a:pt x="261141" y="82550"/>
                </a:cubicBezTo>
                <a:cubicBezTo>
                  <a:pt x="275429" y="104775"/>
                  <a:pt x="291304" y="133879"/>
                  <a:pt x="299241" y="155575"/>
                </a:cubicBezTo>
                <a:cubicBezTo>
                  <a:pt x="307178" y="177271"/>
                  <a:pt x="307179" y="196321"/>
                  <a:pt x="308766" y="212725"/>
                </a:cubicBezTo>
                <a:cubicBezTo>
                  <a:pt x="310353" y="229129"/>
                  <a:pt x="308237" y="262996"/>
                  <a:pt x="308766" y="254000"/>
                </a:cubicBezTo>
                <a:cubicBezTo>
                  <a:pt x="309295" y="245004"/>
                  <a:pt x="323053" y="195262"/>
                  <a:pt x="311941" y="158750"/>
                </a:cubicBezTo>
                <a:cubicBezTo>
                  <a:pt x="300829" y="122238"/>
                  <a:pt x="260612" y="61383"/>
                  <a:pt x="242091" y="34925"/>
                </a:cubicBezTo>
                <a:cubicBezTo>
                  <a:pt x="223570" y="8467"/>
                  <a:pt x="236799" y="4233"/>
                  <a:pt x="200816" y="0"/>
                </a:cubicBezTo>
                <a:lnTo>
                  <a:pt x="791" y="254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フリーフォーム 1782">
            <a:extLst>
              <a:ext uri="{FF2B5EF4-FFF2-40B4-BE49-F238E27FC236}">
                <a16:creationId xmlns:a16="http://schemas.microsoft.com/office/drawing/2014/main" id="{0AF2168D-C6E7-36AC-3045-71E1788FB70C}"/>
              </a:ext>
            </a:extLst>
          </p:cNvPr>
          <p:cNvSpPr/>
          <p:nvPr/>
        </p:nvSpPr>
        <p:spPr>
          <a:xfrm>
            <a:off x="3876672" y="7162786"/>
            <a:ext cx="227154" cy="114348"/>
          </a:xfrm>
          <a:custGeom>
            <a:avLst/>
            <a:gdLst>
              <a:gd name="connsiteX0" fmla="*/ 3 w 227154"/>
              <a:gd name="connsiteY0" fmla="*/ 14 h 114348"/>
              <a:gd name="connsiteX1" fmla="*/ 63503 w 227154"/>
              <a:gd name="connsiteY1" fmla="*/ 73039 h 114348"/>
              <a:gd name="connsiteX2" fmla="*/ 34928 w 227154"/>
              <a:gd name="connsiteY2" fmla="*/ 114314 h 114348"/>
              <a:gd name="connsiteX3" fmla="*/ 184153 w 227154"/>
              <a:gd name="connsiteY3" fmla="*/ 66689 h 114348"/>
              <a:gd name="connsiteX4" fmla="*/ 225428 w 227154"/>
              <a:gd name="connsiteY4" fmla="*/ 60339 h 114348"/>
              <a:gd name="connsiteX5" fmla="*/ 139703 w 227154"/>
              <a:gd name="connsiteY5" fmla="*/ 76214 h 114348"/>
              <a:gd name="connsiteX6" fmla="*/ 76203 w 227154"/>
              <a:gd name="connsiteY6" fmla="*/ 95264 h 114348"/>
              <a:gd name="connsiteX7" fmla="*/ 66678 w 227154"/>
              <a:gd name="connsiteY7" fmla="*/ 66689 h 114348"/>
              <a:gd name="connsiteX8" fmla="*/ 3 w 227154"/>
              <a:gd name="connsiteY8" fmla="*/ 14 h 11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154" h="114348">
                <a:moveTo>
                  <a:pt x="3" y="14"/>
                </a:moveTo>
                <a:cubicBezTo>
                  <a:pt x="-526" y="1072"/>
                  <a:pt x="57682" y="53989"/>
                  <a:pt x="63503" y="73039"/>
                </a:cubicBezTo>
                <a:cubicBezTo>
                  <a:pt x="69324" y="92089"/>
                  <a:pt x="14820" y="115372"/>
                  <a:pt x="34928" y="114314"/>
                </a:cubicBezTo>
                <a:cubicBezTo>
                  <a:pt x="55036" y="113256"/>
                  <a:pt x="152403" y="75685"/>
                  <a:pt x="184153" y="66689"/>
                </a:cubicBezTo>
                <a:cubicBezTo>
                  <a:pt x="215903" y="57693"/>
                  <a:pt x="232836" y="58752"/>
                  <a:pt x="225428" y="60339"/>
                </a:cubicBezTo>
                <a:cubicBezTo>
                  <a:pt x="218020" y="61926"/>
                  <a:pt x="164574" y="70393"/>
                  <a:pt x="139703" y="76214"/>
                </a:cubicBezTo>
                <a:cubicBezTo>
                  <a:pt x="114832" y="82035"/>
                  <a:pt x="88374" y="96851"/>
                  <a:pt x="76203" y="95264"/>
                </a:cubicBezTo>
                <a:cubicBezTo>
                  <a:pt x="64032" y="93677"/>
                  <a:pt x="72499" y="78860"/>
                  <a:pt x="66678" y="66689"/>
                </a:cubicBezTo>
                <a:cubicBezTo>
                  <a:pt x="60857" y="54518"/>
                  <a:pt x="532" y="-1044"/>
                  <a:pt x="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4" name="フリーフォーム 1783">
            <a:extLst>
              <a:ext uri="{FF2B5EF4-FFF2-40B4-BE49-F238E27FC236}">
                <a16:creationId xmlns:a16="http://schemas.microsoft.com/office/drawing/2014/main" id="{4B4A3D0B-FB29-2B78-B738-35AD8FC9E002}"/>
              </a:ext>
            </a:extLst>
          </p:cNvPr>
          <p:cNvSpPr/>
          <p:nvPr/>
        </p:nvSpPr>
        <p:spPr>
          <a:xfrm>
            <a:off x="4232238" y="7276799"/>
            <a:ext cx="156778" cy="83049"/>
          </a:xfrm>
          <a:custGeom>
            <a:avLst/>
            <a:gdLst>
              <a:gd name="connsiteX0" fmla="*/ 37 w 156778"/>
              <a:gd name="connsiteY0" fmla="*/ 301 h 83049"/>
              <a:gd name="connsiteX1" fmla="*/ 120687 w 156778"/>
              <a:gd name="connsiteY1" fmla="*/ 47926 h 83049"/>
              <a:gd name="connsiteX2" fmla="*/ 60362 w 156778"/>
              <a:gd name="connsiteY2" fmla="*/ 82851 h 83049"/>
              <a:gd name="connsiteX3" fmla="*/ 155612 w 156778"/>
              <a:gd name="connsiteY3" fmla="*/ 60626 h 83049"/>
              <a:gd name="connsiteX4" fmla="*/ 107987 w 156778"/>
              <a:gd name="connsiteY4" fmla="*/ 28876 h 83049"/>
              <a:gd name="connsiteX5" fmla="*/ 37 w 156778"/>
              <a:gd name="connsiteY5" fmla="*/ 301 h 8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778" h="83049">
                <a:moveTo>
                  <a:pt x="37" y="301"/>
                </a:moveTo>
                <a:cubicBezTo>
                  <a:pt x="2154" y="3476"/>
                  <a:pt x="110633" y="34168"/>
                  <a:pt x="120687" y="47926"/>
                </a:cubicBezTo>
                <a:cubicBezTo>
                  <a:pt x="130741" y="61684"/>
                  <a:pt x="54541" y="80734"/>
                  <a:pt x="60362" y="82851"/>
                </a:cubicBezTo>
                <a:cubicBezTo>
                  <a:pt x="66183" y="84968"/>
                  <a:pt x="147675" y="69622"/>
                  <a:pt x="155612" y="60626"/>
                </a:cubicBezTo>
                <a:cubicBezTo>
                  <a:pt x="163550" y="51630"/>
                  <a:pt x="129154" y="37872"/>
                  <a:pt x="107987" y="28876"/>
                </a:cubicBezTo>
                <a:cubicBezTo>
                  <a:pt x="86820" y="19880"/>
                  <a:pt x="-2080" y="-2874"/>
                  <a:pt x="37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5" name="フリーフォーム 1784">
            <a:extLst>
              <a:ext uri="{FF2B5EF4-FFF2-40B4-BE49-F238E27FC236}">
                <a16:creationId xmlns:a16="http://schemas.microsoft.com/office/drawing/2014/main" id="{3AE774AB-C6DF-78A8-34DE-87320E45EB1E}"/>
              </a:ext>
            </a:extLst>
          </p:cNvPr>
          <p:cNvSpPr/>
          <p:nvPr/>
        </p:nvSpPr>
        <p:spPr>
          <a:xfrm>
            <a:off x="2925416" y="6141937"/>
            <a:ext cx="679877" cy="852778"/>
          </a:xfrm>
          <a:custGeom>
            <a:avLst/>
            <a:gdLst>
              <a:gd name="connsiteX0" fmla="*/ 655984 w 679877"/>
              <a:gd name="connsiteY0" fmla="*/ 4863 h 852778"/>
              <a:gd name="connsiteX1" fmla="*/ 300384 w 679877"/>
              <a:gd name="connsiteY1" fmla="*/ 366813 h 852778"/>
              <a:gd name="connsiteX2" fmla="*/ 100359 w 679877"/>
              <a:gd name="connsiteY2" fmla="*/ 703363 h 852778"/>
              <a:gd name="connsiteX3" fmla="*/ 1934 w 679877"/>
              <a:gd name="connsiteY3" fmla="*/ 852588 h 852778"/>
              <a:gd name="connsiteX4" fmla="*/ 182909 w 679877"/>
              <a:gd name="connsiteY4" fmla="*/ 728763 h 852778"/>
              <a:gd name="connsiteX5" fmla="*/ 554384 w 679877"/>
              <a:gd name="connsiteY5" fmla="*/ 487463 h 852778"/>
              <a:gd name="connsiteX6" fmla="*/ 392459 w 679877"/>
              <a:gd name="connsiteY6" fmla="*/ 576363 h 852778"/>
              <a:gd name="connsiteX7" fmla="*/ 443259 w 679877"/>
              <a:gd name="connsiteY7" fmla="*/ 487463 h 852778"/>
              <a:gd name="connsiteX8" fmla="*/ 348009 w 679877"/>
              <a:gd name="connsiteY8" fmla="*/ 541438 h 852778"/>
              <a:gd name="connsiteX9" fmla="*/ 614709 w 679877"/>
              <a:gd name="connsiteY9" fmla="*/ 182663 h 852778"/>
              <a:gd name="connsiteX10" fmla="*/ 655984 w 679877"/>
              <a:gd name="connsiteY10" fmla="*/ 4863 h 85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9877" h="852778">
                <a:moveTo>
                  <a:pt x="655984" y="4863"/>
                </a:moveTo>
                <a:cubicBezTo>
                  <a:pt x="603597" y="35555"/>
                  <a:pt x="392988" y="250396"/>
                  <a:pt x="300384" y="366813"/>
                </a:cubicBezTo>
                <a:cubicBezTo>
                  <a:pt x="207780" y="483230"/>
                  <a:pt x="150101" y="622401"/>
                  <a:pt x="100359" y="703363"/>
                </a:cubicBezTo>
                <a:cubicBezTo>
                  <a:pt x="50617" y="784325"/>
                  <a:pt x="-11824" y="848355"/>
                  <a:pt x="1934" y="852588"/>
                </a:cubicBezTo>
                <a:cubicBezTo>
                  <a:pt x="15692" y="856821"/>
                  <a:pt x="90834" y="789617"/>
                  <a:pt x="182909" y="728763"/>
                </a:cubicBezTo>
                <a:cubicBezTo>
                  <a:pt x="274984" y="667909"/>
                  <a:pt x="519459" y="512863"/>
                  <a:pt x="554384" y="487463"/>
                </a:cubicBezTo>
                <a:cubicBezTo>
                  <a:pt x="589309" y="462063"/>
                  <a:pt x="410980" y="576363"/>
                  <a:pt x="392459" y="576363"/>
                </a:cubicBezTo>
                <a:cubicBezTo>
                  <a:pt x="373938" y="576363"/>
                  <a:pt x="450667" y="493284"/>
                  <a:pt x="443259" y="487463"/>
                </a:cubicBezTo>
                <a:cubicBezTo>
                  <a:pt x="435851" y="481642"/>
                  <a:pt x="319434" y="592238"/>
                  <a:pt x="348009" y="541438"/>
                </a:cubicBezTo>
                <a:cubicBezTo>
                  <a:pt x="376584" y="490638"/>
                  <a:pt x="563909" y="269976"/>
                  <a:pt x="614709" y="182663"/>
                </a:cubicBezTo>
                <a:cubicBezTo>
                  <a:pt x="665509" y="95351"/>
                  <a:pt x="708371" y="-25829"/>
                  <a:pt x="655984" y="486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6" name="フリーフォーム 1785">
            <a:extLst>
              <a:ext uri="{FF2B5EF4-FFF2-40B4-BE49-F238E27FC236}">
                <a16:creationId xmlns:a16="http://schemas.microsoft.com/office/drawing/2014/main" id="{73C0AF22-02B2-EC47-88D6-DE19FD1837BF}"/>
              </a:ext>
            </a:extLst>
          </p:cNvPr>
          <p:cNvSpPr/>
          <p:nvPr/>
        </p:nvSpPr>
        <p:spPr>
          <a:xfrm>
            <a:off x="3355932" y="5876746"/>
            <a:ext cx="245954" cy="409768"/>
          </a:xfrm>
          <a:custGeom>
            <a:avLst/>
            <a:gdLst>
              <a:gd name="connsiteX0" fmla="*/ 69893 w 245954"/>
              <a:gd name="connsiteY0" fmla="*/ 3354 h 409768"/>
              <a:gd name="connsiteX1" fmla="*/ 171493 w 245954"/>
              <a:gd name="connsiteY1" fmla="*/ 76379 h 409768"/>
              <a:gd name="connsiteX2" fmla="*/ 228643 w 245954"/>
              <a:gd name="connsiteY2" fmla="*/ 152579 h 409768"/>
              <a:gd name="connsiteX3" fmla="*/ 241343 w 245954"/>
              <a:gd name="connsiteY3" fmla="*/ 219254 h 409768"/>
              <a:gd name="connsiteX4" fmla="*/ 158793 w 245954"/>
              <a:gd name="connsiteY4" fmla="*/ 254179 h 409768"/>
              <a:gd name="connsiteX5" fmla="*/ 43 w 245954"/>
              <a:gd name="connsiteY5" fmla="*/ 409754 h 409768"/>
              <a:gd name="connsiteX6" fmla="*/ 142918 w 245954"/>
              <a:gd name="connsiteY6" fmla="*/ 244654 h 409768"/>
              <a:gd name="connsiteX7" fmla="*/ 161968 w 245954"/>
              <a:gd name="connsiteY7" fmla="*/ 190679 h 409768"/>
              <a:gd name="connsiteX8" fmla="*/ 69893 w 245954"/>
              <a:gd name="connsiteY8" fmla="*/ 3354 h 40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954" h="409768">
                <a:moveTo>
                  <a:pt x="69893" y="3354"/>
                </a:moveTo>
                <a:cubicBezTo>
                  <a:pt x="71480" y="-15696"/>
                  <a:pt x="145035" y="51508"/>
                  <a:pt x="171493" y="76379"/>
                </a:cubicBezTo>
                <a:cubicBezTo>
                  <a:pt x="197951" y="101250"/>
                  <a:pt x="217001" y="128766"/>
                  <a:pt x="228643" y="152579"/>
                </a:cubicBezTo>
                <a:cubicBezTo>
                  <a:pt x="240285" y="176392"/>
                  <a:pt x="252985" y="202321"/>
                  <a:pt x="241343" y="219254"/>
                </a:cubicBezTo>
                <a:cubicBezTo>
                  <a:pt x="229701" y="236187"/>
                  <a:pt x="199010" y="222429"/>
                  <a:pt x="158793" y="254179"/>
                </a:cubicBezTo>
                <a:cubicBezTo>
                  <a:pt x="118576" y="285929"/>
                  <a:pt x="2689" y="411342"/>
                  <a:pt x="43" y="409754"/>
                </a:cubicBezTo>
                <a:cubicBezTo>
                  <a:pt x="-2603" y="408167"/>
                  <a:pt x="115930" y="281167"/>
                  <a:pt x="142918" y="244654"/>
                </a:cubicBezTo>
                <a:cubicBezTo>
                  <a:pt x="169906" y="208141"/>
                  <a:pt x="168318" y="228779"/>
                  <a:pt x="161968" y="190679"/>
                </a:cubicBezTo>
                <a:cubicBezTo>
                  <a:pt x="155618" y="152579"/>
                  <a:pt x="68306" y="22404"/>
                  <a:pt x="69893" y="335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7" name="フリーフォーム 1786">
            <a:extLst>
              <a:ext uri="{FF2B5EF4-FFF2-40B4-BE49-F238E27FC236}">
                <a16:creationId xmlns:a16="http://schemas.microsoft.com/office/drawing/2014/main" id="{B8328103-C14A-DFA2-09D8-40996D230031}"/>
              </a:ext>
            </a:extLst>
          </p:cNvPr>
          <p:cNvSpPr/>
          <p:nvPr/>
        </p:nvSpPr>
        <p:spPr>
          <a:xfrm>
            <a:off x="3860588" y="6451013"/>
            <a:ext cx="171433" cy="270851"/>
          </a:xfrm>
          <a:custGeom>
            <a:avLst/>
            <a:gdLst>
              <a:gd name="connsiteX0" fmla="*/ 54187 w 171433"/>
              <a:gd name="connsiteY0" fmla="*/ 22812 h 270851"/>
              <a:gd name="connsiteX1" fmla="*/ 158962 w 171433"/>
              <a:gd name="connsiteY1" fmla="*/ 156162 h 270851"/>
              <a:gd name="connsiteX2" fmla="*/ 165312 w 171433"/>
              <a:gd name="connsiteY2" fmla="*/ 235537 h 270851"/>
              <a:gd name="connsiteX3" fmla="*/ 165312 w 171433"/>
              <a:gd name="connsiteY3" fmla="*/ 219662 h 270851"/>
              <a:gd name="connsiteX4" fmla="*/ 85937 w 171433"/>
              <a:gd name="connsiteY4" fmla="*/ 270462 h 270851"/>
              <a:gd name="connsiteX5" fmla="*/ 63712 w 171433"/>
              <a:gd name="connsiteY5" fmla="*/ 187912 h 270851"/>
              <a:gd name="connsiteX6" fmla="*/ 6562 w 171433"/>
              <a:gd name="connsiteY6" fmla="*/ 76787 h 270851"/>
              <a:gd name="connsiteX7" fmla="*/ 6562 w 171433"/>
              <a:gd name="connsiteY7" fmla="*/ 3762 h 270851"/>
              <a:gd name="connsiteX8" fmla="*/ 54187 w 171433"/>
              <a:gd name="connsiteY8" fmla="*/ 22812 h 27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33" h="270851">
                <a:moveTo>
                  <a:pt x="54187" y="22812"/>
                </a:moveTo>
                <a:cubicBezTo>
                  <a:pt x="79587" y="48212"/>
                  <a:pt x="140441" y="120708"/>
                  <a:pt x="158962" y="156162"/>
                </a:cubicBezTo>
                <a:cubicBezTo>
                  <a:pt x="177483" y="191616"/>
                  <a:pt x="165312" y="235537"/>
                  <a:pt x="165312" y="235537"/>
                </a:cubicBezTo>
                <a:cubicBezTo>
                  <a:pt x="166370" y="246120"/>
                  <a:pt x="178541" y="213841"/>
                  <a:pt x="165312" y="219662"/>
                </a:cubicBezTo>
                <a:cubicBezTo>
                  <a:pt x="152083" y="225483"/>
                  <a:pt x="102870" y="275754"/>
                  <a:pt x="85937" y="270462"/>
                </a:cubicBezTo>
                <a:cubicBezTo>
                  <a:pt x="69004" y="265170"/>
                  <a:pt x="76941" y="220191"/>
                  <a:pt x="63712" y="187912"/>
                </a:cubicBezTo>
                <a:cubicBezTo>
                  <a:pt x="50483" y="155633"/>
                  <a:pt x="16087" y="107479"/>
                  <a:pt x="6562" y="76787"/>
                </a:cubicBezTo>
                <a:cubicBezTo>
                  <a:pt x="-2963" y="46095"/>
                  <a:pt x="-1376" y="10641"/>
                  <a:pt x="6562" y="3762"/>
                </a:cubicBezTo>
                <a:cubicBezTo>
                  <a:pt x="14500" y="-3117"/>
                  <a:pt x="28787" y="-2588"/>
                  <a:pt x="54187" y="228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8" name="フリーフォーム 1787">
            <a:extLst>
              <a:ext uri="{FF2B5EF4-FFF2-40B4-BE49-F238E27FC236}">
                <a16:creationId xmlns:a16="http://schemas.microsoft.com/office/drawing/2014/main" id="{BA4DD094-F08B-B25B-2286-CC9E5682C866}"/>
              </a:ext>
            </a:extLst>
          </p:cNvPr>
          <p:cNvSpPr/>
          <p:nvPr/>
        </p:nvSpPr>
        <p:spPr>
          <a:xfrm>
            <a:off x="3066034" y="6809492"/>
            <a:ext cx="957507" cy="903630"/>
          </a:xfrm>
          <a:custGeom>
            <a:avLst/>
            <a:gdLst>
              <a:gd name="connsiteX0" fmla="*/ 956691 w 957507"/>
              <a:gd name="connsiteY0" fmla="*/ 883 h 903630"/>
              <a:gd name="connsiteX1" fmla="*/ 683641 w 957507"/>
              <a:gd name="connsiteY1" fmla="*/ 185033 h 903630"/>
              <a:gd name="connsiteX2" fmla="*/ 372491 w 957507"/>
              <a:gd name="connsiteY2" fmla="*/ 435858 h 903630"/>
              <a:gd name="connsiteX3" fmla="*/ 143891 w 957507"/>
              <a:gd name="connsiteY3" fmla="*/ 693033 h 903630"/>
              <a:gd name="connsiteX4" fmla="*/ 159766 w 957507"/>
              <a:gd name="connsiteY4" fmla="*/ 658108 h 903630"/>
              <a:gd name="connsiteX5" fmla="*/ 121666 w 957507"/>
              <a:gd name="connsiteY5" fmla="*/ 750183 h 903630"/>
              <a:gd name="connsiteX6" fmla="*/ 178816 w 957507"/>
              <a:gd name="connsiteY6" fmla="*/ 893058 h 903630"/>
              <a:gd name="connsiteX7" fmla="*/ 159766 w 957507"/>
              <a:gd name="connsiteY7" fmla="*/ 858133 h 903630"/>
              <a:gd name="connsiteX8" fmla="*/ 156591 w 957507"/>
              <a:gd name="connsiteY8" fmla="*/ 902583 h 903630"/>
              <a:gd name="connsiteX9" fmla="*/ 1016 w 957507"/>
              <a:gd name="connsiteY9" fmla="*/ 804158 h 903630"/>
              <a:gd name="connsiteX10" fmla="*/ 86741 w 957507"/>
              <a:gd name="connsiteY10" fmla="*/ 591433 h 903630"/>
              <a:gd name="connsiteX11" fmla="*/ 32766 w 957507"/>
              <a:gd name="connsiteY11" fmla="*/ 645408 h 903630"/>
              <a:gd name="connsiteX12" fmla="*/ 362966 w 957507"/>
              <a:gd name="connsiteY12" fmla="*/ 270758 h 903630"/>
              <a:gd name="connsiteX13" fmla="*/ 245491 w 957507"/>
              <a:gd name="connsiteY13" fmla="*/ 337433 h 903630"/>
              <a:gd name="connsiteX14" fmla="*/ 480441 w 957507"/>
              <a:gd name="connsiteY14" fmla="*/ 181858 h 903630"/>
              <a:gd name="connsiteX15" fmla="*/ 347091 w 957507"/>
              <a:gd name="connsiteY15" fmla="*/ 232658 h 903630"/>
              <a:gd name="connsiteX16" fmla="*/ 782066 w 957507"/>
              <a:gd name="connsiteY16" fmla="*/ 67558 h 903630"/>
              <a:gd name="connsiteX17" fmla="*/ 594741 w 957507"/>
              <a:gd name="connsiteY17" fmla="*/ 115183 h 903630"/>
              <a:gd name="connsiteX18" fmla="*/ 956691 w 957507"/>
              <a:gd name="connsiteY18" fmla="*/ 883 h 90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57507" h="903630">
                <a:moveTo>
                  <a:pt x="956691" y="883"/>
                </a:moveTo>
                <a:cubicBezTo>
                  <a:pt x="971507" y="12525"/>
                  <a:pt x="781008" y="112537"/>
                  <a:pt x="683641" y="185033"/>
                </a:cubicBezTo>
                <a:cubicBezTo>
                  <a:pt x="586274" y="257529"/>
                  <a:pt x="462449" y="351191"/>
                  <a:pt x="372491" y="435858"/>
                </a:cubicBezTo>
                <a:cubicBezTo>
                  <a:pt x="282533" y="520525"/>
                  <a:pt x="179345" y="655991"/>
                  <a:pt x="143891" y="693033"/>
                </a:cubicBezTo>
                <a:cubicBezTo>
                  <a:pt x="108437" y="730075"/>
                  <a:pt x="163470" y="648583"/>
                  <a:pt x="159766" y="658108"/>
                </a:cubicBezTo>
                <a:cubicBezTo>
                  <a:pt x="156062" y="667633"/>
                  <a:pt x="118491" y="711025"/>
                  <a:pt x="121666" y="750183"/>
                </a:cubicBezTo>
                <a:cubicBezTo>
                  <a:pt x="124841" y="789341"/>
                  <a:pt x="172466" y="875066"/>
                  <a:pt x="178816" y="893058"/>
                </a:cubicBezTo>
                <a:cubicBezTo>
                  <a:pt x="185166" y="911050"/>
                  <a:pt x="163470" y="856546"/>
                  <a:pt x="159766" y="858133"/>
                </a:cubicBezTo>
                <a:cubicBezTo>
                  <a:pt x="156062" y="859720"/>
                  <a:pt x="183049" y="911579"/>
                  <a:pt x="156591" y="902583"/>
                </a:cubicBezTo>
                <a:cubicBezTo>
                  <a:pt x="130133" y="893587"/>
                  <a:pt x="12658" y="856016"/>
                  <a:pt x="1016" y="804158"/>
                </a:cubicBezTo>
                <a:cubicBezTo>
                  <a:pt x="-10626" y="752300"/>
                  <a:pt x="81449" y="617891"/>
                  <a:pt x="86741" y="591433"/>
                </a:cubicBezTo>
                <a:cubicBezTo>
                  <a:pt x="92033" y="564975"/>
                  <a:pt x="-13271" y="698854"/>
                  <a:pt x="32766" y="645408"/>
                </a:cubicBezTo>
                <a:cubicBezTo>
                  <a:pt x="78803" y="591962"/>
                  <a:pt x="327512" y="322087"/>
                  <a:pt x="362966" y="270758"/>
                </a:cubicBezTo>
                <a:cubicBezTo>
                  <a:pt x="398420" y="219429"/>
                  <a:pt x="225912" y="352250"/>
                  <a:pt x="245491" y="337433"/>
                </a:cubicBezTo>
                <a:cubicBezTo>
                  <a:pt x="265070" y="322616"/>
                  <a:pt x="463508" y="199320"/>
                  <a:pt x="480441" y="181858"/>
                </a:cubicBezTo>
                <a:cubicBezTo>
                  <a:pt x="497374" y="164396"/>
                  <a:pt x="347091" y="232658"/>
                  <a:pt x="347091" y="232658"/>
                </a:cubicBezTo>
                <a:lnTo>
                  <a:pt x="782066" y="67558"/>
                </a:lnTo>
                <a:cubicBezTo>
                  <a:pt x="823341" y="47979"/>
                  <a:pt x="567224" y="134233"/>
                  <a:pt x="594741" y="115183"/>
                </a:cubicBezTo>
                <a:cubicBezTo>
                  <a:pt x="622258" y="96133"/>
                  <a:pt x="941875" y="-10759"/>
                  <a:pt x="956691" y="88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9" name="フリーフォーム 1788">
            <a:extLst>
              <a:ext uri="{FF2B5EF4-FFF2-40B4-BE49-F238E27FC236}">
                <a16:creationId xmlns:a16="http://schemas.microsoft.com/office/drawing/2014/main" id="{1829C163-4C32-892B-862E-27BA1B2BE460}"/>
              </a:ext>
            </a:extLst>
          </p:cNvPr>
          <p:cNvSpPr/>
          <p:nvPr/>
        </p:nvSpPr>
        <p:spPr>
          <a:xfrm>
            <a:off x="3146542" y="7302425"/>
            <a:ext cx="482960" cy="419348"/>
          </a:xfrm>
          <a:custGeom>
            <a:avLst/>
            <a:gdLst>
              <a:gd name="connsiteX0" fmla="*/ 244358 w 482960"/>
              <a:gd name="connsiteY0" fmla="*/ 75 h 419348"/>
              <a:gd name="connsiteX1" fmla="*/ 63383 w 482960"/>
              <a:gd name="connsiteY1" fmla="*/ 212800 h 419348"/>
              <a:gd name="connsiteX2" fmla="*/ 28458 w 482960"/>
              <a:gd name="connsiteY2" fmla="*/ 419175 h 419348"/>
              <a:gd name="connsiteX3" fmla="*/ 460258 w 482960"/>
              <a:gd name="connsiteY3" fmla="*/ 177875 h 419348"/>
              <a:gd name="connsiteX4" fmla="*/ 320558 w 482960"/>
              <a:gd name="connsiteY4" fmla="*/ 282650 h 419348"/>
              <a:gd name="connsiteX5" fmla="*/ 482483 w 482960"/>
              <a:gd name="connsiteY5" fmla="*/ 212800 h 419348"/>
              <a:gd name="connsiteX6" fmla="*/ 257058 w 482960"/>
              <a:gd name="connsiteY6" fmla="*/ 304875 h 419348"/>
              <a:gd name="connsiteX7" fmla="*/ 222133 w 482960"/>
              <a:gd name="connsiteY7" fmla="*/ 181050 h 419348"/>
              <a:gd name="connsiteX8" fmla="*/ 222133 w 482960"/>
              <a:gd name="connsiteY8" fmla="*/ 130250 h 419348"/>
              <a:gd name="connsiteX9" fmla="*/ 161808 w 482960"/>
              <a:gd name="connsiteY9" fmla="*/ 187400 h 419348"/>
              <a:gd name="connsiteX10" fmla="*/ 244358 w 482960"/>
              <a:gd name="connsiteY10" fmla="*/ 75 h 41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2960" h="419348">
                <a:moveTo>
                  <a:pt x="244358" y="75"/>
                </a:moveTo>
                <a:cubicBezTo>
                  <a:pt x="227954" y="4308"/>
                  <a:pt x="99366" y="142950"/>
                  <a:pt x="63383" y="212800"/>
                </a:cubicBezTo>
                <a:cubicBezTo>
                  <a:pt x="27400" y="282650"/>
                  <a:pt x="-37688" y="424996"/>
                  <a:pt x="28458" y="419175"/>
                </a:cubicBezTo>
                <a:cubicBezTo>
                  <a:pt x="94604" y="413354"/>
                  <a:pt x="411575" y="200629"/>
                  <a:pt x="460258" y="177875"/>
                </a:cubicBezTo>
                <a:cubicBezTo>
                  <a:pt x="508941" y="155121"/>
                  <a:pt x="316854" y="276829"/>
                  <a:pt x="320558" y="282650"/>
                </a:cubicBezTo>
                <a:cubicBezTo>
                  <a:pt x="324262" y="288471"/>
                  <a:pt x="493066" y="209096"/>
                  <a:pt x="482483" y="212800"/>
                </a:cubicBezTo>
                <a:cubicBezTo>
                  <a:pt x="471900" y="216504"/>
                  <a:pt x="300450" y="310167"/>
                  <a:pt x="257058" y="304875"/>
                </a:cubicBezTo>
                <a:cubicBezTo>
                  <a:pt x="213666" y="299583"/>
                  <a:pt x="227954" y="210154"/>
                  <a:pt x="222133" y="181050"/>
                </a:cubicBezTo>
                <a:cubicBezTo>
                  <a:pt x="216312" y="151946"/>
                  <a:pt x="232187" y="129192"/>
                  <a:pt x="222133" y="130250"/>
                </a:cubicBezTo>
                <a:cubicBezTo>
                  <a:pt x="212079" y="131308"/>
                  <a:pt x="159162" y="203275"/>
                  <a:pt x="161808" y="187400"/>
                </a:cubicBezTo>
                <a:cubicBezTo>
                  <a:pt x="164454" y="171525"/>
                  <a:pt x="260762" y="-4158"/>
                  <a:pt x="244358" y="7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0" name="フリーフォーム 1789">
            <a:extLst>
              <a:ext uri="{FF2B5EF4-FFF2-40B4-BE49-F238E27FC236}">
                <a16:creationId xmlns:a16="http://schemas.microsoft.com/office/drawing/2014/main" id="{F4915C7E-BC86-37B1-D09F-795ED79D9CB9}"/>
              </a:ext>
            </a:extLst>
          </p:cNvPr>
          <p:cNvSpPr/>
          <p:nvPr/>
        </p:nvSpPr>
        <p:spPr>
          <a:xfrm>
            <a:off x="4127322" y="7238801"/>
            <a:ext cx="159996" cy="403941"/>
          </a:xfrm>
          <a:custGeom>
            <a:avLst/>
            <a:gdLst>
              <a:gd name="connsiteX0" fmla="*/ 3353 w 159996"/>
              <a:gd name="connsiteY0" fmla="*/ 199 h 403941"/>
              <a:gd name="connsiteX1" fmla="*/ 139878 w 159996"/>
              <a:gd name="connsiteY1" fmla="*/ 133549 h 403941"/>
              <a:gd name="connsiteX2" fmla="*/ 155753 w 159996"/>
              <a:gd name="connsiteY2" fmla="*/ 228799 h 403941"/>
              <a:gd name="connsiteX3" fmla="*/ 104953 w 159996"/>
              <a:gd name="connsiteY3" fmla="*/ 400249 h 403941"/>
              <a:gd name="connsiteX4" fmla="*/ 92253 w 159996"/>
              <a:gd name="connsiteY4" fmla="*/ 327224 h 403941"/>
              <a:gd name="connsiteX5" fmla="*/ 44628 w 159996"/>
              <a:gd name="connsiteY5" fmla="*/ 108149 h 403941"/>
              <a:gd name="connsiteX6" fmla="*/ 3353 w 159996"/>
              <a:gd name="connsiteY6" fmla="*/ 199 h 40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996" h="403941">
                <a:moveTo>
                  <a:pt x="3353" y="199"/>
                </a:moveTo>
                <a:cubicBezTo>
                  <a:pt x="19228" y="4432"/>
                  <a:pt x="114478" y="95449"/>
                  <a:pt x="139878" y="133549"/>
                </a:cubicBezTo>
                <a:cubicBezTo>
                  <a:pt x="165278" y="171649"/>
                  <a:pt x="161574" y="184349"/>
                  <a:pt x="155753" y="228799"/>
                </a:cubicBezTo>
                <a:cubicBezTo>
                  <a:pt x="149932" y="273249"/>
                  <a:pt x="115536" y="383845"/>
                  <a:pt x="104953" y="400249"/>
                </a:cubicBezTo>
                <a:cubicBezTo>
                  <a:pt x="94370" y="416653"/>
                  <a:pt x="102307" y="375907"/>
                  <a:pt x="92253" y="327224"/>
                </a:cubicBezTo>
                <a:cubicBezTo>
                  <a:pt x="82199" y="278541"/>
                  <a:pt x="56799" y="156303"/>
                  <a:pt x="44628" y="108149"/>
                </a:cubicBezTo>
                <a:cubicBezTo>
                  <a:pt x="32457" y="59995"/>
                  <a:pt x="-12522" y="-4034"/>
                  <a:pt x="3353" y="19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1" name="フリーフォーム 1790">
            <a:extLst>
              <a:ext uri="{FF2B5EF4-FFF2-40B4-BE49-F238E27FC236}">
                <a16:creationId xmlns:a16="http://schemas.microsoft.com/office/drawing/2014/main" id="{D4BB54DA-68D0-53BE-AB89-43D1AE3B9D69}"/>
              </a:ext>
            </a:extLst>
          </p:cNvPr>
          <p:cNvSpPr/>
          <p:nvPr/>
        </p:nvSpPr>
        <p:spPr>
          <a:xfrm>
            <a:off x="3567664" y="7572118"/>
            <a:ext cx="665594" cy="331090"/>
          </a:xfrm>
          <a:custGeom>
            <a:avLst/>
            <a:gdLst>
              <a:gd name="connsiteX0" fmla="*/ 664611 w 665594"/>
              <a:gd name="connsiteY0" fmla="*/ 257 h 331090"/>
              <a:gd name="connsiteX1" fmla="*/ 277261 w 665594"/>
              <a:gd name="connsiteY1" fmla="*/ 247907 h 331090"/>
              <a:gd name="connsiteX2" fmla="*/ 1036 w 665594"/>
              <a:gd name="connsiteY2" fmla="*/ 320932 h 331090"/>
              <a:gd name="connsiteX3" fmla="*/ 375686 w 665594"/>
              <a:gd name="connsiteY3" fmla="*/ 298707 h 331090"/>
              <a:gd name="connsiteX4" fmla="*/ 664611 w 665594"/>
              <a:gd name="connsiteY4" fmla="*/ 257 h 33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594" h="331090">
                <a:moveTo>
                  <a:pt x="664611" y="257"/>
                </a:moveTo>
                <a:cubicBezTo>
                  <a:pt x="648207" y="-8210"/>
                  <a:pt x="387857" y="194461"/>
                  <a:pt x="277261" y="247907"/>
                </a:cubicBezTo>
                <a:cubicBezTo>
                  <a:pt x="166665" y="301353"/>
                  <a:pt x="-15368" y="312465"/>
                  <a:pt x="1036" y="320932"/>
                </a:cubicBezTo>
                <a:cubicBezTo>
                  <a:pt x="17440" y="329399"/>
                  <a:pt x="262974" y="346861"/>
                  <a:pt x="375686" y="298707"/>
                </a:cubicBezTo>
                <a:cubicBezTo>
                  <a:pt x="488398" y="250553"/>
                  <a:pt x="681015" y="8724"/>
                  <a:pt x="664611" y="25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2" name="フリーフォーム 1791">
            <a:extLst>
              <a:ext uri="{FF2B5EF4-FFF2-40B4-BE49-F238E27FC236}">
                <a16:creationId xmlns:a16="http://schemas.microsoft.com/office/drawing/2014/main" id="{387D055E-1A9F-BCC7-CCBB-F92D04D8B908}"/>
              </a:ext>
            </a:extLst>
          </p:cNvPr>
          <p:cNvSpPr/>
          <p:nvPr/>
        </p:nvSpPr>
        <p:spPr>
          <a:xfrm>
            <a:off x="3374202" y="7905114"/>
            <a:ext cx="363895" cy="488023"/>
          </a:xfrm>
          <a:custGeom>
            <a:avLst/>
            <a:gdLst>
              <a:gd name="connsiteX0" fmla="*/ 362773 w 363895"/>
              <a:gd name="connsiteY0" fmla="*/ 636 h 488023"/>
              <a:gd name="connsiteX1" fmla="*/ 80198 w 363895"/>
              <a:gd name="connsiteY1" fmla="*/ 149861 h 488023"/>
              <a:gd name="connsiteX2" fmla="*/ 823 w 363895"/>
              <a:gd name="connsiteY2" fmla="*/ 286386 h 488023"/>
              <a:gd name="connsiteX3" fmla="*/ 115123 w 363895"/>
              <a:gd name="connsiteY3" fmla="*/ 486411 h 488023"/>
              <a:gd name="connsiteX4" fmla="*/ 86548 w 363895"/>
              <a:gd name="connsiteY4" fmla="*/ 368936 h 488023"/>
              <a:gd name="connsiteX5" fmla="*/ 283398 w 363895"/>
              <a:gd name="connsiteY5" fmla="*/ 162561 h 488023"/>
              <a:gd name="connsiteX6" fmla="*/ 181798 w 363895"/>
              <a:gd name="connsiteY6" fmla="*/ 210186 h 488023"/>
              <a:gd name="connsiteX7" fmla="*/ 362773 w 363895"/>
              <a:gd name="connsiteY7" fmla="*/ 636 h 48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895" h="488023">
                <a:moveTo>
                  <a:pt x="362773" y="636"/>
                </a:moveTo>
                <a:cubicBezTo>
                  <a:pt x="345840" y="-9418"/>
                  <a:pt x="140523" y="102236"/>
                  <a:pt x="80198" y="149861"/>
                </a:cubicBezTo>
                <a:cubicBezTo>
                  <a:pt x="19873" y="197486"/>
                  <a:pt x="-4998" y="230294"/>
                  <a:pt x="823" y="286386"/>
                </a:cubicBezTo>
                <a:cubicBezTo>
                  <a:pt x="6644" y="342478"/>
                  <a:pt x="100835" y="472653"/>
                  <a:pt x="115123" y="486411"/>
                </a:cubicBezTo>
                <a:cubicBezTo>
                  <a:pt x="129411" y="500169"/>
                  <a:pt x="58502" y="422911"/>
                  <a:pt x="86548" y="368936"/>
                </a:cubicBezTo>
                <a:cubicBezTo>
                  <a:pt x="114594" y="314961"/>
                  <a:pt x="267523" y="189019"/>
                  <a:pt x="283398" y="162561"/>
                </a:cubicBezTo>
                <a:cubicBezTo>
                  <a:pt x="299273" y="136103"/>
                  <a:pt x="163806" y="232940"/>
                  <a:pt x="181798" y="210186"/>
                </a:cubicBezTo>
                <a:cubicBezTo>
                  <a:pt x="199790" y="187432"/>
                  <a:pt x="379706" y="10690"/>
                  <a:pt x="362773" y="63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3" name="フリーフォーム 1792">
            <a:extLst>
              <a:ext uri="{FF2B5EF4-FFF2-40B4-BE49-F238E27FC236}">
                <a16:creationId xmlns:a16="http://schemas.microsoft.com/office/drawing/2014/main" id="{4FFC5B11-42D9-9A06-92F4-604D11D99C50}"/>
              </a:ext>
            </a:extLst>
          </p:cNvPr>
          <p:cNvSpPr/>
          <p:nvPr/>
        </p:nvSpPr>
        <p:spPr>
          <a:xfrm>
            <a:off x="3680852" y="8311065"/>
            <a:ext cx="1021739" cy="233788"/>
          </a:xfrm>
          <a:custGeom>
            <a:avLst/>
            <a:gdLst>
              <a:gd name="connsiteX0" fmla="*/ 14848 w 1021739"/>
              <a:gd name="connsiteY0" fmla="*/ 232860 h 233788"/>
              <a:gd name="connsiteX1" fmla="*/ 935598 w 1021739"/>
              <a:gd name="connsiteY1" fmla="*/ 45535 h 233788"/>
              <a:gd name="connsiteX2" fmla="*/ 976873 w 1021739"/>
              <a:gd name="connsiteY2" fmla="*/ 55060 h 233788"/>
              <a:gd name="connsiteX3" fmla="*/ 887973 w 1021739"/>
              <a:gd name="connsiteY3" fmla="*/ 1085 h 233788"/>
              <a:gd name="connsiteX4" fmla="*/ 402198 w 1021739"/>
              <a:gd name="connsiteY4" fmla="*/ 112210 h 233788"/>
              <a:gd name="connsiteX5" fmla="*/ 14848 w 1021739"/>
              <a:gd name="connsiteY5" fmla="*/ 232860 h 23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1739" h="233788">
                <a:moveTo>
                  <a:pt x="14848" y="232860"/>
                </a:moveTo>
                <a:cubicBezTo>
                  <a:pt x="103748" y="221748"/>
                  <a:pt x="775261" y="75168"/>
                  <a:pt x="935598" y="45535"/>
                </a:cubicBezTo>
                <a:cubicBezTo>
                  <a:pt x="1095935" y="15902"/>
                  <a:pt x="984811" y="62468"/>
                  <a:pt x="976873" y="55060"/>
                </a:cubicBezTo>
                <a:cubicBezTo>
                  <a:pt x="968936" y="47652"/>
                  <a:pt x="983752" y="-8440"/>
                  <a:pt x="887973" y="1085"/>
                </a:cubicBezTo>
                <a:cubicBezTo>
                  <a:pt x="792194" y="10610"/>
                  <a:pt x="545073" y="71993"/>
                  <a:pt x="402198" y="112210"/>
                </a:cubicBezTo>
                <a:cubicBezTo>
                  <a:pt x="259323" y="152427"/>
                  <a:pt x="-74052" y="243972"/>
                  <a:pt x="14848" y="2328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4" name="フリーフォーム 1793">
            <a:extLst>
              <a:ext uri="{FF2B5EF4-FFF2-40B4-BE49-F238E27FC236}">
                <a16:creationId xmlns:a16="http://schemas.microsoft.com/office/drawing/2014/main" id="{172D48BB-5EFE-1AB7-654B-BDB11B71B7B2}"/>
              </a:ext>
            </a:extLst>
          </p:cNvPr>
          <p:cNvSpPr/>
          <p:nvPr/>
        </p:nvSpPr>
        <p:spPr>
          <a:xfrm>
            <a:off x="4580077" y="8327447"/>
            <a:ext cx="155561" cy="270554"/>
          </a:xfrm>
          <a:custGeom>
            <a:avLst/>
            <a:gdLst>
              <a:gd name="connsiteX0" fmla="*/ 1448 w 155561"/>
              <a:gd name="connsiteY0" fmla="*/ 578 h 270554"/>
              <a:gd name="connsiteX1" fmla="*/ 125273 w 155561"/>
              <a:gd name="connsiteY1" fmla="*/ 89478 h 270554"/>
              <a:gd name="connsiteX2" fmla="*/ 150673 w 155561"/>
              <a:gd name="connsiteY2" fmla="*/ 184728 h 270554"/>
              <a:gd name="connsiteX3" fmla="*/ 150673 w 155561"/>
              <a:gd name="connsiteY3" fmla="*/ 270453 h 270554"/>
              <a:gd name="connsiteX4" fmla="*/ 99873 w 155561"/>
              <a:gd name="connsiteY4" fmla="*/ 200603 h 270554"/>
              <a:gd name="connsiteX5" fmla="*/ 58598 w 155561"/>
              <a:gd name="connsiteY5" fmla="*/ 133928 h 270554"/>
              <a:gd name="connsiteX6" fmla="*/ 1448 w 155561"/>
              <a:gd name="connsiteY6" fmla="*/ 578 h 27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561" h="270554">
                <a:moveTo>
                  <a:pt x="1448" y="578"/>
                </a:moveTo>
                <a:cubicBezTo>
                  <a:pt x="12561" y="-6830"/>
                  <a:pt x="100402" y="58786"/>
                  <a:pt x="125273" y="89478"/>
                </a:cubicBezTo>
                <a:cubicBezTo>
                  <a:pt x="150144" y="120170"/>
                  <a:pt x="146440" y="154566"/>
                  <a:pt x="150673" y="184728"/>
                </a:cubicBezTo>
                <a:cubicBezTo>
                  <a:pt x="154906" y="214890"/>
                  <a:pt x="159140" y="267807"/>
                  <a:pt x="150673" y="270453"/>
                </a:cubicBezTo>
                <a:cubicBezTo>
                  <a:pt x="142206" y="273099"/>
                  <a:pt x="115219" y="223357"/>
                  <a:pt x="99873" y="200603"/>
                </a:cubicBezTo>
                <a:cubicBezTo>
                  <a:pt x="84527" y="177849"/>
                  <a:pt x="70769" y="165149"/>
                  <a:pt x="58598" y="133928"/>
                </a:cubicBezTo>
                <a:cubicBezTo>
                  <a:pt x="46427" y="102707"/>
                  <a:pt x="-9665" y="7986"/>
                  <a:pt x="1448" y="57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5" name="フリーフォーム 1794">
            <a:extLst>
              <a:ext uri="{FF2B5EF4-FFF2-40B4-BE49-F238E27FC236}">
                <a16:creationId xmlns:a16="http://schemas.microsoft.com/office/drawing/2014/main" id="{1BCBC00A-910F-04CB-AA9A-8889E6A7C342}"/>
              </a:ext>
            </a:extLst>
          </p:cNvPr>
          <p:cNvSpPr/>
          <p:nvPr/>
        </p:nvSpPr>
        <p:spPr>
          <a:xfrm>
            <a:off x="3806781" y="8750054"/>
            <a:ext cx="654279" cy="143698"/>
          </a:xfrm>
          <a:custGeom>
            <a:avLst/>
            <a:gdLst>
              <a:gd name="connsiteX0" fmla="*/ 44 w 654279"/>
              <a:gd name="connsiteY0" fmla="*/ 111371 h 143698"/>
              <a:gd name="connsiteX1" fmla="*/ 384219 w 654279"/>
              <a:gd name="connsiteY1" fmla="*/ 79621 h 143698"/>
              <a:gd name="connsiteX2" fmla="*/ 654094 w 654279"/>
              <a:gd name="connsiteY2" fmla="*/ 246 h 143698"/>
              <a:gd name="connsiteX3" fmla="*/ 425494 w 654279"/>
              <a:gd name="connsiteY3" fmla="*/ 108196 h 143698"/>
              <a:gd name="connsiteX4" fmla="*/ 358819 w 654279"/>
              <a:gd name="connsiteY4" fmla="*/ 143121 h 143698"/>
              <a:gd name="connsiteX5" fmla="*/ 44 w 654279"/>
              <a:gd name="connsiteY5" fmla="*/ 111371 h 14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279" h="143698">
                <a:moveTo>
                  <a:pt x="44" y="111371"/>
                </a:moveTo>
                <a:cubicBezTo>
                  <a:pt x="4277" y="100788"/>
                  <a:pt x="275211" y="98142"/>
                  <a:pt x="384219" y="79621"/>
                </a:cubicBezTo>
                <a:cubicBezTo>
                  <a:pt x="493227" y="61100"/>
                  <a:pt x="647215" y="-4516"/>
                  <a:pt x="654094" y="246"/>
                </a:cubicBezTo>
                <a:cubicBezTo>
                  <a:pt x="660973" y="5008"/>
                  <a:pt x="474707" y="84383"/>
                  <a:pt x="425494" y="108196"/>
                </a:cubicBezTo>
                <a:cubicBezTo>
                  <a:pt x="376282" y="132009"/>
                  <a:pt x="423906" y="138359"/>
                  <a:pt x="358819" y="143121"/>
                </a:cubicBezTo>
                <a:cubicBezTo>
                  <a:pt x="293732" y="147883"/>
                  <a:pt x="-4189" y="121954"/>
                  <a:pt x="44" y="1113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6" name="フリーフォーム 1795">
            <a:extLst>
              <a:ext uri="{FF2B5EF4-FFF2-40B4-BE49-F238E27FC236}">
                <a16:creationId xmlns:a16="http://schemas.microsoft.com/office/drawing/2014/main" id="{CEAFA645-8CB2-5FF7-5AA7-496DC375CEAA}"/>
              </a:ext>
            </a:extLst>
          </p:cNvPr>
          <p:cNvSpPr/>
          <p:nvPr/>
        </p:nvSpPr>
        <p:spPr>
          <a:xfrm>
            <a:off x="3930408" y="8690299"/>
            <a:ext cx="723953" cy="577539"/>
          </a:xfrm>
          <a:custGeom>
            <a:avLst/>
            <a:gdLst>
              <a:gd name="connsiteX0" fmla="*/ 242 w 723953"/>
              <a:gd name="connsiteY0" fmla="*/ 221926 h 577539"/>
              <a:gd name="connsiteX1" fmla="*/ 314567 w 723953"/>
              <a:gd name="connsiteY1" fmla="*/ 218751 h 577539"/>
              <a:gd name="connsiteX2" fmla="*/ 295517 w 723953"/>
              <a:gd name="connsiteY2" fmla="*/ 326701 h 577539"/>
              <a:gd name="connsiteX3" fmla="*/ 495542 w 723953"/>
              <a:gd name="connsiteY3" fmla="*/ 409251 h 577539"/>
              <a:gd name="connsiteX4" fmla="*/ 333617 w 723953"/>
              <a:gd name="connsiteY4" fmla="*/ 479101 h 577539"/>
              <a:gd name="connsiteX5" fmla="*/ 517767 w 723953"/>
              <a:gd name="connsiteY5" fmla="*/ 418776 h 577539"/>
              <a:gd name="connsiteX6" fmla="*/ 359017 w 723953"/>
              <a:gd name="connsiteY6" fmla="*/ 577526 h 577539"/>
              <a:gd name="connsiteX7" fmla="*/ 651117 w 723953"/>
              <a:gd name="connsiteY7" fmla="*/ 409251 h 577539"/>
              <a:gd name="connsiteX8" fmla="*/ 717792 w 723953"/>
              <a:gd name="connsiteY8" fmla="*/ 15551 h 577539"/>
              <a:gd name="connsiteX9" fmla="*/ 536817 w 723953"/>
              <a:gd name="connsiteY9" fmla="*/ 85401 h 577539"/>
              <a:gd name="connsiteX10" fmla="*/ 266942 w 723953"/>
              <a:gd name="connsiteY10" fmla="*/ 145726 h 577539"/>
              <a:gd name="connsiteX11" fmla="*/ 242 w 723953"/>
              <a:gd name="connsiteY11" fmla="*/ 221926 h 57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953" h="577539">
                <a:moveTo>
                  <a:pt x="242" y="221926"/>
                </a:moveTo>
                <a:cubicBezTo>
                  <a:pt x="8179" y="234097"/>
                  <a:pt x="265355" y="201289"/>
                  <a:pt x="314567" y="218751"/>
                </a:cubicBezTo>
                <a:cubicBezTo>
                  <a:pt x="363779" y="236213"/>
                  <a:pt x="265355" y="294951"/>
                  <a:pt x="295517" y="326701"/>
                </a:cubicBezTo>
                <a:cubicBezTo>
                  <a:pt x="325679" y="358451"/>
                  <a:pt x="489192" y="383851"/>
                  <a:pt x="495542" y="409251"/>
                </a:cubicBezTo>
                <a:cubicBezTo>
                  <a:pt x="501892" y="434651"/>
                  <a:pt x="329913" y="477514"/>
                  <a:pt x="333617" y="479101"/>
                </a:cubicBezTo>
                <a:cubicBezTo>
                  <a:pt x="337321" y="480688"/>
                  <a:pt x="513534" y="402372"/>
                  <a:pt x="517767" y="418776"/>
                </a:cubicBezTo>
                <a:cubicBezTo>
                  <a:pt x="522000" y="435180"/>
                  <a:pt x="336792" y="579113"/>
                  <a:pt x="359017" y="577526"/>
                </a:cubicBezTo>
                <a:cubicBezTo>
                  <a:pt x="381242" y="575939"/>
                  <a:pt x="591321" y="502913"/>
                  <a:pt x="651117" y="409251"/>
                </a:cubicBezTo>
                <a:cubicBezTo>
                  <a:pt x="710913" y="315589"/>
                  <a:pt x="736842" y="69526"/>
                  <a:pt x="717792" y="15551"/>
                </a:cubicBezTo>
                <a:cubicBezTo>
                  <a:pt x="698742" y="-38424"/>
                  <a:pt x="611959" y="63705"/>
                  <a:pt x="536817" y="85401"/>
                </a:cubicBezTo>
                <a:cubicBezTo>
                  <a:pt x="461675" y="107097"/>
                  <a:pt x="352667" y="125089"/>
                  <a:pt x="266942" y="145726"/>
                </a:cubicBezTo>
                <a:cubicBezTo>
                  <a:pt x="181217" y="166363"/>
                  <a:pt x="-7695" y="209755"/>
                  <a:pt x="242" y="22192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7" name="フリーフォーム 1796">
            <a:extLst>
              <a:ext uri="{FF2B5EF4-FFF2-40B4-BE49-F238E27FC236}">
                <a16:creationId xmlns:a16="http://schemas.microsoft.com/office/drawing/2014/main" id="{AD5A9812-29A4-EA99-20EF-14E5826BD878}"/>
              </a:ext>
            </a:extLst>
          </p:cNvPr>
          <p:cNvSpPr/>
          <p:nvPr/>
        </p:nvSpPr>
        <p:spPr>
          <a:xfrm>
            <a:off x="4029072" y="7209347"/>
            <a:ext cx="649125" cy="1134595"/>
          </a:xfrm>
          <a:custGeom>
            <a:avLst/>
            <a:gdLst>
              <a:gd name="connsiteX0" fmla="*/ 133353 w 649125"/>
              <a:gd name="connsiteY0" fmla="*/ 1078 h 1134595"/>
              <a:gd name="connsiteX1" fmla="*/ 355603 w 649125"/>
              <a:gd name="connsiteY1" fmla="*/ 140778 h 1134595"/>
              <a:gd name="connsiteX2" fmla="*/ 536578 w 649125"/>
              <a:gd name="connsiteY2" fmla="*/ 445578 h 1134595"/>
              <a:gd name="connsiteX3" fmla="*/ 647703 w 649125"/>
              <a:gd name="connsiteY3" fmla="*/ 540828 h 1134595"/>
              <a:gd name="connsiteX4" fmla="*/ 596903 w 649125"/>
              <a:gd name="connsiteY4" fmla="*/ 778953 h 1134595"/>
              <a:gd name="connsiteX5" fmla="*/ 558803 w 649125"/>
              <a:gd name="connsiteY5" fmla="*/ 1131378 h 1134595"/>
              <a:gd name="connsiteX6" fmla="*/ 422278 w 649125"/>
              <a:gd name="connsiteY6" fmla="*/ 959928 h 1134595"/>
              <a:gd name="connsiteX7" fmla="*/ 454028 w 649125"/>
              <a:gd name="connsiteY7" fmla="*/ 1071053 h 1134595"/>
              <a:gd name="connsiteX8" fmla="*/ 22228 w 649125"/>
              <a:gd name="connsiteY8" fmla="*/ 636078 h 1134595"/>
              <a:gd name="connsiteX9" fmla="*/ 76203 w 649125"/>
              <a:gd name="connsiteY9" fmla="*/ 540828 h 1134595"/>
              <a:gd name="connsiteX10" fmla="*/ 196853 w 649125"/>
              <a:gd name="connsiteY10" fmla="*/ 385253 h 1134595"/>
              <a:gd name="connsiteX11" fmla="*/ 247653 w 649125"/>
              <a:gd name="connsiteY11" fmla="*/ 207453 h 1134595"/>
              <a:gd name="connsiteX12" fmla="*/ 133353 w 649125"/>
              <a:gd name="connsiteY12" fmla="*/ 1078 h 113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125" h="1134595">
                <a:moveTo>
                  <a:pt x="133353" y="1078"/>
                </a:moveTo>
                <a:cubicBezTo>
                  <a:pt x="151344" y="-10034"/>
                  <a:pt x="288399" y="66695"/>
                  <a:pt x="355603" y="140778"/>
                </a:cubicBezTo>
                <a:cubicBezTo>
                  <a:pt x="422807" y="214861"/>
                  <a:pt x="487895" y="378903"/>
                  <a:pt x="536578" y="445578"/>
                </a:cubicBezTo>
                <a:cubicBezTo>
                  <a:pt x="585261" y="512253"/>
                  <a:pt x="637649" y="485266"/>
                  <a:pt x="647703" y="540828"/>
                </a:cubicBezTo>
                <a:cubicBezTo>
                  <a:pt x="657757" y="596391"/>
                  <a:pt x="611720" y="680528"/>
                  <a:pt x="596903" y="778953"/>
                </a:cubicBezTo>
                <a:cubicBezTo>
                  <a:pt x="582086" y="877378"/>
                  <a:pt x="587907" y="1101216"/>
                  <a:pt x="558803" y="1131378"/>
                </a:cubicBezTo>
                <a:cubicBezTo>
                  <a:pt x="529699" y="1161540"/>
                  <a:pt x="439740" y="969982"/>
                  <a:pt x="422278" y="959928"/>
                </a:cubicBezTo>
                <a:cubicBezTo>
                  <a:pt x="404816" y="949874"/>
                  <a:pt x="520703" y="1125028"/>
                  <a:pt x="454028" y="1071053"/>
                </a:cubicBezTo>
                <a:cubicBezTo>
                  <a:pt x="387353" y="1017078"/>
                  <a:pt x="85199" y="724449"/>
                  <a:pt x="22228" y="636078"/>
                </a:cubicBezTo>
                <a:cubicBezTo>
                  <a:pt x="-40743" y="547707"/>
                  <a:pt x="47099" y="582632"/>
                  <a:pt x="76203" y="540828"/>
                </a:cubicBezTo>
                <a:cubicBezTo>
                  <a:pt x="105307" y="499024"/>
                  <a:pt x="168278" y="440816"/>
                  <a:pt x="196853" y="385253"/>
                </a:cubicBezTo>
                <a:cubicBezTo>
                  <a:pt x="225428" y="329691"/>
                  <a:pt x="250828" y="272011"/>
                  <a:pt x="247653" y="207453"/>
                </a:cubicBezTo>
                <a:cubicBezTo>
                  <a:pt x="244478" y="142895"/>
                  <a:pt x="115362" y="12190"/>
                  <a:pt x="133353" y="107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8" name="フリーフォーム 1797">
            <a:extLst>
              <a:ext uri="{FF2B5EF4-FFF2-40B4-BE49-F238E27FC236}">
                <a16:creationId xmlns:a16="http://schemas.microsoft.com/office/drawing/2014/main" id="{73CCB0B6-78C3-883F-FD03-1FD11C5C8217}"/>
              </a:ext>
            </a:extLst>
          </p:cNvPr>
          <p:cNvSpPr/>
          <p:nvPr/>
        </p:nvSpPr>
        <p:spPr>
          <a:xfrm>
            <a:off x="3597731" y="7785004"/>
            <a:ext cx="1004115" cy="679551"/>
          </a:xfrm>
          <a:custGeom>
            <a:avLst/>
            <a:gdLst>
              <a:gd name="connsiteX0" fmla="*/ 415469 w 1004115"/>
              <a:gd name="connsiteY0" fmla="*/ 31846 h 679551"/>
              <a:gd name="connsiteX1" fmla="*/ 980619 w 1004115"/>
              <a:gd name="connsiteY1" fmla="*/ 527146 h 679551"/>
              <a:gd name="connsiteX2" fmla="*/ 863144 w 1004115"/>
              <a:gd name="connsiteY2" fmla="*/ 539846 h 679551"/>
              <a:gd name="connsiteX3" fmla="*/ 551994 w 1004115"/>
              <a:gd name="connsiteY3" fmla="*/ 593821 h 679551"/>
              <a:gd name="connsiteX4" fmla="*/ 180519 w 1004115"/>
              <a:gd name="connsiteY4" fmla="*/ 679546 h 679551"/>
              <a:gd name="connsiteX5" fmla="*/ 412294 w 1004115"/>
              <a:gd name="connsiteY5" fmla="*/ 596996 h 679551"/>
              <a:gd name="connsiteX6" fmla="*/ 212269 w 1004115"/>
              <a:gd name="connsiteY6" fmla="*/ 396971 h 679551"/>
              <a:gd name="connsiteX7" fmla="*/ 107494 w 1004115"/>
              <a:gd name="connsiteY7" fmla="*/ 482696 h 679551"/>
              <a:gd name="connsiteX8" fmla="*/ 136069 w 1004115"/>
              <a:gd name="connsiteY8" fmla="*/ 365221 h 679551"/>
              <a:gd name="connsiteX9" fmla="*/ 123369 w 1004115"/>
              <a:gd name="connsiteY9" fmla="*/ 257271 h 679551"/>
              <a:gd name="connsiteX10" fmla="*/ 2719 w 1004115"/>
              <a:gd name="connsiteY10" fmla="*/ 292196 h 679551"/>
              <a:gd name="connsiteX11" fmla="*/ 256719 w 1004115"/>
              <a:gd name="connsiteY11" fmla="*/ 76296 h 679551"/>
              <a:gd name="connsiteX12" fmla="*/ 415469 w 1004115"/>
              <a:gd name="connsiteY12" fmla="*/ 31846 h 67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15" h="679551">
                <a:moveTo>
                  <a:pt x="415469" y="31846"/>
                </a:moveTo>
                <a:cubicBezTo>
                  <a:pt x="536119" y="106988"/>
                  <a:pt x="906007" y="442479"/>
                  <a:pt x="980619" y="527146"/>
                </a:cubicBezTo>
                <a:cubicBezTo>
                  <a:pt x="1055231" y="611813"/>
                  <a:pt x="934582" y="528733"/>
                  <a:pt x="863144" y="539846"/>
                </a:cubicBezTo>
                <a:cubicBezTo>
                  <a:pt x="791706" y="550959"/>
                  <a:pt x="665765" y="570538"/>
                  <a:pt x="551994" y="593821"/>
                </a:cubicBezTo>
                <a:cubicBezTo>
                  <a:pt x="438223" y="617104"/>
                  <a:pt x="203802" y="679017"/>
                  <a:pt x="180519" y="679546"/>
                </a:cubicBezTo>
                <a:cubicBezTo>
                  <a:pt x="157236" y="680075"/>
                  <a:pt x="407002" y="644092"/>
                  <a:pt x="412294" y="596996"/>
                </a:cubicBezTo>
                <a:cubicBezTo>
                  <a:pt x="417586" y="549900"/>
                  <a:pt x="263069" y="416021"/>
                  <a:pt x="212269" y="396971"/>
                </a:cubicBezTo>
                <a:cubicBezTo>
                  <a:pt x="161469" y="377921"/>
                  <a:pt x="120194" y="487988"/>
                  <a:pt x="107494" y="482696"/>
                </a:cubicBezTo>
                <a:cubicBezTo>
                  <a:pt x="94794" y="477404"/>
                  <a:pt x="133423" y="402792"/>
                  <a:pt x="136069" y="365221"/>
                </a:cubicBezTo>
                <a:cubicBezTo>
                  <a:pt x="138715" y="327650"/>
                  <a:pt x="145594" y="269442"/>
                  <a:pt x="123369" y="257271"/>
                </a:cubicBezTo>
                <a:cubicBezTo>
                  <a:pt x="101144" y="245100"/>
                  <a:pt x="-19506" y="322358"/>
                  <a:pt x="2719" y="292196"/>
                </a:cubicBezTo>
                <a:cubicBezTo>
                  <a:pt x="24944" y="262034"/>
                  <a:pt x="189515" y="120217"/>
                  <a:pt x="256719" y="76296"/>
                </a:cubicBezTo>
                <a:cubicBezTo>
                  <a:pt x="323923" y="32375"/>
                  <a:pt x="294819" y="-43296"/>
                  <a:pt x="415469" y="3184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9" name="フリーフォーム 1798">
            <a:extLst>
              <a:ext uri="{FF2B5EF4-FFF2-40B4-BE49-F238E27FC236}">
                <a16:creationId xmlns:a16="http://schemas.microsoft.com/office/drawing/2014/main" id="{28CE945B-2BE2-3A1A-FC3F-8458766E47A7}"/>
              </a:ext>
            </a:extLst>
          </p:cNvPr>
          <p:cNvSpPr/>
          <p:nvPr/>
        </p:nvSpPr>
        <p:spPr>
          <a:xfrm>
            <a:off x="3172643" y="7238193"/>
            <a:ext cx="284603" cy="483826"/>
          </a:xfrm>
          <a:custGeom>
            <a:avLst/>
            <a:gdLst>
              <a:gd name="connsiteX0" fmla="*/ 275407 w 284603"/>
              <a:gd name="connsiteY0" fmla="*/ 3982 h 483826"/>
              <a:gd name="connsiteX1" fmla="*/ 43632 w 284603"/>
              <a:gd name="connsiteY1" fmla="*/ 257982 h 483826"/>
              <a:gd name="connsiteX2" fmla="*/ 11882 w 284603"/>
              <a:gd name="connsiteY2" fmla="*/ 483407 h 483826"/>
              <a:gd name="connsiteX3" fmla="*/ 183332 w 284603"/>
              <a:gd name="connsiteY3" fmla="*/ 200832 h 483826"/>
              <a:gd name="connsiteX4" fmla="*/ 202382 w 284603"/>
              <a:gd name="connsiteY4" fmla="*/ 356407 h 483826"/>
              <a:gd name="connsiteX5" fmla="*/ 237307 w 284603"/>
              <a:gd name="connsiteY5" fmla="*/ 118282 h 483826"/>
              <a:gd name="connsiteX6" fmla="*/ 275407 w 284603"/>
              <a:gd name="connsiteY6" fmla="*/ 3982 h 48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603" h="483826">
                <a:moveTo>
                  <a:pt x="275407" y="3982"/>
                </a:moveTo>
                <a:cubicBezTo>
                  <a:pt x="243128" y="27265"/>
                  <a:pt x="87553" y="178078"/>
                  <a:pt x="43632" y="257982"/>
                </a:cubicBezTo>
                <a:cubicBezTo>
                  <a:pt x="-289" y="337886"/>
                  <a:pt x="-11401" y="492932"/>
                  <a:pt x="11882" y="483407"/>
                </a:cubicBezTo>
                <a:cubicBezTo>
                  <a:pt x="35165" y="473882"/>
                  <a:pt x="151582" y="221999"/>
                  <a:pt x="183332" y="200832"/>
                </a:cubicBezTo>
                <a:cubicBezTo>
                  <a:pt x="215082" y="179665"/>
                  <a:pt x="193386" y="370165"/>
                  <a:pt x="202382" y="356407"/>
                </a:cubicBezTo>
                <a:cubicBezTo>
                  <a:pt x="211378" y="342649"/>
                  <a:pt x="229369" y="171728"/>
                  <a:pt x="237307" y="118282"/>
                </a:cubicBezTo>
                <a:cubicBezTo>
                  <a:pt x="245244" y="64836"/>
                  <a:pt x="307686" y="-19301"/>
                  <a:pt x="275407" y="398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0" name="フリーフォーム 1799">
            <a:extLst>
              <a:ext uri="{FF2B5EF4-FFF2-40B4-BE49-F238E27FC236}">
                <a16:creationId xmlns:a16="http://schemas.microsoft.com/office/drawing/2014/main" id="{76D37813-5C4E-42D9-8AFA-7384E56DDB1F}"/>
              </a:ext>
            </a:extLst>
          </p:cNvPr>
          <p:cNvSpPr/>
          <p:nvPr/>
        </p:nvSpPr>
        <p:spPr>
          <a:xfrm>
            <a:off x="3189796" y="7064857"/>
            <a:ext cx="726387" cy="626096"/>
          </a:xfrm>
          <a:custGeom>
            <a:avLst/>
            <a:gdLst>
              <a:gd name="connsiteX0" fmla="*/ 721804 w 726387"/>
              <a:gd name="connsiteY0" fmla="*/ 66193 h 626096"/>
              <a:gd name="connsiteX1" fmla="*/ 604329 w 726387"/>
              <a:gd name="connsiteY1" fmla="*/ 272568 h 626096"/>
              <a:gd name="connsiteX2" fmla="*/ 686879 w 726387"/>
              <a:gd name="connsiteY2" fmla="*/ 231293 h 626096"/>
              <a:gd name="connsiteX3" fmla="*/ 36004 w 726387"/>
              <a:gd name="connsiteY3" fmla="*/ 615468 h 626096"/>
              <a:gd name="connsiteX4" fmla="*/ 115379 w 726387"/>
              <a:gd name="connsiteY4" fmla="*/ 488468 h 626096"/>
              <a:gd name="connsiteX5" fmla="*/ 378904 w 726387"/>
              <a:gd name="connsiteY5" fmla="*/ 170968 h 626096"/>
              <a:gd name="connsiteX6" fmla="*/ 201104 w 726387"/>
              <a:gd name="connsiteY6" fmla="*/ 240818 h 626096"/>
              <a:gd name="connsiteX7" fmla="*/ 610679 w 726387"/>
              <a:gd name="connsiteY7" fmla="*/ 5868 h 626096"/>
              <a:gd name="connsiteX8" fmla="*/ 413829 w 726387"/>
              <a:gd name="connsiteY8" fmla="*/ 69368 h 626096"/>
              <a:gd name="connsiteX9" fmla="*/ 721804 w 726387"/>
              <a:gd name="connsiteY9" fmla="*/ 66193 h 62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6387" h="626096">
                <a:moveTo>
                  <a:pt x="721804" y="66193"/>
                </a:moveTo>
                <a:cubicBezTo>
                  <a:pt x="753554" y="100060"/>
                  <a:pt x="610150" y="245051"/>
                  <a:pt x="604329" y="272568"/>
                </a:cubicBezTo>
                <a:cubicBezTo>
                  <a:pt x="598508" y="300085"/>
                  <a:pt x="781600" y="174143"/>
                  <a:pt x="686879" y="231293"/>
                </a:cubicBezTo>
                <a:cubicBezTo>
                  <a:pt x="592158" y="288443"/>
                  <a:pt x="131254" y="572605"/>
                  <a:pt x="36004" y="615468"/>
                </a:cubicBezTo>
                <a:cubicBezTo>
                  <a:pt x="-59246" y="658331"/>
                  <a:pt x="58229" y="562551"/>
                  <a:pt x="115379" y="488468"/>
                </a:cubicBezTo>
                <a:cubicBezTo>
                  <a:pt x="172529" y="414385"/>
                  <a:pt x="364616" y="212243"/>
                  <a:pt x="378904" y="170968"/>
                </a:cubicBezTo>
                <a:cubicBezTo>
                  <a:pt x="393191" y="129693"/>
                  <a:pt x="162475" y="268335"/>
                  <a:pt x="201104" y="240818"/>
                </a:cubicBezTo>
                <a:cubicBezTo>
                  <a:pt x="239733" y="213301"/>
                  <a:pt x="575225" y="34443"/>
                  <a:pt x="610679" y="5868"/>
                </a:cubicBezTo>
                <a:cubicBezTo>
                  <a:pt x="646133" y="-22707"/>
                  <a:pt x="401658" y="61960"/>
                  <a:pt x="413829" y="69368"/>
                </a:cubicBezTo>
                <a:cubicBezTo>
                  <a:pt x="426000" y="76776"/>
                  <a:pt x="690054" y="32326"/>
                  <a:pt x="721804" y="6619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1" name="フリーフォーム 1800">
            <a:extLst>
              <a:ext uri="{FF2B5EF4-FFF2-40B4-BE49-F238E27FC236}">
                <a16:creationId xmlns:a16="http://schemas.microsoft.com/office/drawing/2014/main" id="{8E6D4BAE-5813-6665-8A0B-65D59BC7F17A}"/>
              </a:ext>
            </a:extLst>
          </p:cNvPr>
          <p:cNvSpPr/>
          <p:nvPr/>
        </p:nvSpPr>
        <p:spPr>
          <a:xfrm>
            <a:off x="3697597" y="7115062"/>
            <a:ext cx="436413" cy="336935"/>
          </a:xfrm>
          <a:custGeom>
            <a:avLst/>
            <a:gdLst>
              <a:gd name="connsiteX0" fmla="*/ 140978 w 436413"/>
              <a:gd name="connsiteY0" fmla="*/ 3288 h 336935"/>
              <a:gd name="connsiteX1" fmla="*/ 433078 w 436413"/>
              <a:gd name="connsiteY1" fmla="*/ 95363 h 336935"/>
              <a:gd name="connsiteX2" fmla="*/ 280678 w 436413"/>
              <a:gd name="connsiteY2" fmla="*/ 187438 h 336935"/>
              <a:gd name="connsiteX3" fmla="*/ 1278 w 436413"/>
              <a:gd name="connsiteY3" fmla="*/ 336663 h 336935"/>
              <a:gd name="connsiteX4" fmla="*/ 175903 w 436413"/>
              <a:gd name="connsiteY4" fmla="*/ 219188 h 336935"/>
              <a:gd name="connsiteX5" fmla="*/ 140978 w 436413"/>
              <a:gd name="connsiteY5" fmla="*/ 3288 h 33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413" h="336935">
                <a:moveTo>
                  <a:pt x="140978" y="3288"/>
                </a:moveTo>
                <a:cubicBezTo>
                  <a:pt x="183840" y="-17349"/>
                  <a:pt x="409795" y="64671"/>
                  <a:pt x="433078" y="95363"/>
                </a:cubicBezTo>
                <a:cubicBezTo>
                  <a:pt x="456361" y="126055"/>
                  <a:pt x="352645" y="147221"/>
                  <a:pt x="280678" y="187438"/>
                </a:cubicBezTo>
                <a:cubicBezTo>
                  <a:pt x="208711" y="227655"/>
                  <a:pt x="18740" y="331371"/>
                  <a:pt x="1278" y="336663"/>
                </a:cubicBezTo>
                <a:cubicBezTo>
                  <a:pt x="-16184" y="341955"/>
                  <a:pt x="150503" y="268930"/>
                  <a:pt x="175903" y="219188"/>
                </a:cubicBezTo>
                <a:cubicBezTo>
                  <a:pt x="201303" y="169446"/>
                  <a:pt x="98116" y="23925"/>
                  <a:pt x="140978" y="32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2" name="フリーフォーム 1801">
            <a:extLst>
              <a:ext uri="{FF2B5EF4-FFF2-40B4-BE49-F238E27FC236}">
                <a16:creationId xmlns:a16="http://schemas.microsoft.com/office/drawing/2014/main" id="{03837185-0DF4-4F68-5695-213BA0C9D361}"/>
              </a:ext>
            </a:extLst>
          </p:cNvPr>
          <p:cNvSpPr/>
          <p:nvPr/>
        </p:nvSpPr>
        <p:spPr>
          <a:xfrm>
            <a:off x="3999995" y="7171797"/>
            <a:ext cx="652446" cy="1023011"/>
          </a:xfrm>
          <a:custGeom>
            <a:avLst/>
            <a:gdLst>
              <a:gd name="connsiteX0" fmla="*/ 505 w 652446"/>
              <a:gd name="connsiteY0" fmla="*/ 528 h 1023011"/>
              <a:gd name="connsiteX1" fmla="*/ 371980 w 652446"/>
              <a:gd name="connsiteY1" fmla="*/ 181503 h 1023011"/>
              <a:gd name="connsiteX2" fmla="*/ 648205 w 652446"/>
              <a:gd name="connsiteY2" fmla="*/ 568853 h 1023011"/>
              <a:gd name="connsiteX3" fmla="*/ 540255 w 652446"/>
              <a:gd name="connsiteY3" fmla="*/ 1003828 h 1023011"/>
              <a:gd name="connsiteX4" fmla="*/ 549780 w 652446"/>
              <a:gd name="connsiteY4" fmla="*/ 953028 h 1023011"/>
              <a:gd name="connsiteX5" fmla="*/ 521205 w 652446"/>
              <a:gd name="connsiteY5" fmla="*/ 1016528 h 1023011"/>
              <a:gd name="connsiteX6" fmla="*/ 378330 w 652446"/>
              <a:gd name="connsiteY6" fmla="*/ 943503 h 1023011"/>
              <a:gd name="connsiteX7" fmla="*/ 422780 w 652446"/>
              <a:gd name="connsiteY7" fmla="*/ 965728 h 1023011"/>
              <a:gd name="connsiteX8" fmla="*/ 25905 w 652446"/>
              <a:gd name="connsiteY8" fmla="*/ 632353 h 1023011"/>
              <a:gd name="connsiteX9" fmla="*/ 203705 w 652446"/>
              <a:gd name="connsiteY9" fmla="*/ 495828 h 1023011"/>
              <a:gd name="connsiteX10" fmla="*/ 289430 w 652446"/>
              <a:gd name="connsiteY10" fmla="*/ 232303 h 1023011"/>
              <a:gd name="connsiteX11" fmla="*/ 505 w 652446"/>
              <a:gd name="connsiteY11" fmla="*/ 528 h 102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2446" h="1023011">
                <a:moveTo>
                  <a:pt x="505" y="528"/>
                </a:moveTo>
                <a:cubicBezTo>
                  <a:pt x="14263" y="-7939"/>
                  <a:pt x="264030" y="86782"/>
                  <a:pt x="371980" y="181503"/>
                </a:cubicBezTo>
                <a:cubicBezTo>
                  <a:pt x="479930" y="276224"/>
                  <a:pt x="620159" y="431799"/>
                  <a:pt x="648205" y="568853"/>
                </a:cubicBezTo>
                <a:cubicBezTo>
                  <a:pt x="676251" y="705907"/>
                  <a:pt x="556659" y="939799"/>
                  <a:pt x="540255" y="1003828"/>
                </a:cubicBezTo>
                <a:cubicBezTo>
                  <a:pt x="523851" y="1067857"/>
                  <a:pt x="552955" y="950911"/>
                  <a:pt x="549780" y="953028"/>
                </a:cubicBezTo>
                <a:cubicBezTo>
                  <a:pt x="546605" y="955145"/>
                  <a:pt x="549780" y="1018116"/>
                  <a:pt x="521205" y="1016528"/>
                </a:cubicBezTo>
                <a:cubicBezTo>
                  <a:pt x="492630" y="1014941"/>
                  <a:pt x="394734" y="951970"/>
                  <a:pt x="378330" y="943503"/>
                </a:cubicBezTo>
                <a:cubicBezTo>
                  <a:pt x="361926" y="935036"/>
                  <a:pt x="481518" y="1017586"/>
                  <a:pt x="422780" y="965728"/>
                </a:cubicBezTo>
                <a:cubicBezTo>
                  <a:pt x="364043" y="913870"/>
                  <a:pt x="62418" y="710670"/>
                  <a:pt x="25905" y="632353"/>
                </a:cubicBezTo>
                <a:cubicBezTo>
                  <a:pt x="-10608" y="554036"/>
                  <a:pt x="159784" y="562503"/>
                  <a:pt x="203705" y="495828"/>
                </a:cubicBezTo>
                <a:cubicBezTo>
                  <a:pt x="247626" y="429153"/>
                  <a:pt x="320651" y="313795"/>
                  <a:pt x="289430" y="232303"/>
                </a:cubicBezTo>
                <a:cubicBezTo>
                  <a:pt x="258209" y="150811"/>
                  <a:pt x="-13253" y="8995"/>
                  <a:pt x="505" y="52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4" name="フリーフォーム 1803">
            <a:extLst>
              <a:ext uri="{FF2B5EF4-FFF2-40B4-BE49-F238E27FC236}">
                <a16:creationId xmlns:a16="http://schemas.microsoft.com/office/drawing/2014/main" id="{5B5C3772-310E-E01B-C8C1-E01B01F90AFC}"/>
              </a:ext>
            </a:extLst>
          </p:cNvPr>
          <p:cNvSpPr/>
          <p:nvPr/>
        </p:nvSpPr>
        <p:spPr>
          <a:xfrm>
            <a:off x="4387671" y="4330474"/>
            <a:ext cx="625658" cy="218412"/>
          </a:xfrm>
          <a:custGeom>
            <a:avLst/>
            <a:gdLst>
              <a:gd name="connsiteX0" fmla="*/ 622479 w 625658"/>
              <a:gd name="connsiteY0" fmla="*/ 3401 h 218412"/>
              <a:gd name="connsiteX1" fmla="*/ 422454 w 625658"/>
              <a:gd name="connsiteY1" fmla="*/ 178026 h 218412"/>
              <a:gd name="connsiteX2" fmla="*/ 133529 w 625658"/>
              <a:gd name="connsiteY2" fmla="*/ 216126 h 218412"/>
              <a:gd name="connsiteX3" fmla="*/ 349429 w 625658"/>
              <a:gd name="connsiteY3" fmla="*/ 133576 h 218412"/>
              <a:gd name="connsiteX4" fmla="*/ 216079 w 625658"/>
              <a:gd name="connsiteY4" fmla="*/ 124051 h 218412"/>
              <a:gd name="connsiteX5" fmla="*/ 179 w 625658"/>
              <a:gd name="connsiteY5" fmla="*/ 9751 h 218412"/>
              <a:gd name="connsiteX6" fmla="*/ 254179 w 625658"/>
              <a:gd name="connsiteY6" fmla="*/ 79601 h 218412"/>
              <a:gd name="connsiteX7" fmla="*/ 181154 w 625658"/>
              <a:gd name="connsiteY7" fmla="*/ 16101 h 218412"/>
              <a:gd name="connsiteX8" fmla="*/ 460554 w 625658"/>
              <a:gd name="connsiteY8" fmla="*/ 19276 h 218412"/>
              <a:gd name="connsiteX9" fmla="*/ 263704 w 625658"/>
              <a:gd name="connsiteY9" fmla="*/ 57376 h 218412"/>
              <a:gd name="connsiteX10" fmla="*/ 622479 w 625658"/>
              <a:gd name="connsiteY10" fmla="*/ 3401 h 21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5658" h="218412">
                <a:moveTo>
                  <a:pt x="622479" y="3401"/>
                </a:moveTo>
                <a:cubicBezTo>
                  <a:pt x="648937" y="23509"/>
                  <a:pt x="503946" y="142572"/>
                  <a:pt x="422454" y="178026"/>
                </a:cubicBezTo>
                <a:cubicBezTo>
                  <a:pt x="340962" y="213480"/>
                  <a:pt x="145700" y="223534"/>
                  <a:pt x="133529" y="216126"/>
                </a:cubicBezTo>
                <a:cubicBezTo>
                  <a:pt x="121358" y="208718"/>
                  <a:pt x="335671" y="148922"/>
                  <a:pt x="349429" y="133576"/>
                </a:cubicBezTo>
                <a:cubicBezTo>
                  <a:pt x="363187" y="118230"/>
                  <a:pt x="274287" y="144688"/>
                  <a:pt x="216079" y="124051"/>
                </a:cubicBezTo>
                <a:cubicBezTo>
                  <a:pt x="157871" y="103414"/>
                  <a:pt x="-6171" y="17159"/>
                  <a:pt x="179" y="9751"/>
                </a:cubicBezTo>
                <a:cubicBezTo>
                  <a:pt x="6529" y="2343"/>
                  <a:pt x="224017" y="78543"/>
                  <a:pt x="254179" y="79601"/>
                </a:cubicBezTo>
                <a:cubicBezTo>
                  <a:pt x="284341" y="80659"/>
                  <a:pt x="146758" y="26155"/>
                  <a:pt x="181154" y="16101"/>
                </a:cubicBezTo>
                <a:cubicBezTo>
                  <a:pt x="215550" y="6047"/>
                  <a:pt x="446796" y="12397"/>
                  <a:pt x="460554" y="19276"/>
                </a:cubicBezTo>
                <a:cubicBezTo>
                  <a:pt x="474312" y="26155"/>
                  <a:pt x="240421" y="55789"/>
                  <a:pt x="263704" y="57376"/>
                </a:cubicBezTo>
                <a:cubicBezTo>
                  <a:pt x="286987" y="58964"/>
                  <a:pt x="596021" y="-16707"/>
                  <a:pt x="622479" y="340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5" name="フリーフォーム 1804">
            <a:extLst>
              <a:ext uri="{FF2B5EF4-FFF2-40B4-BE49-F238E27FC236}">
                <a16:creationId xmlns:a16="http://schemas.microsoft.com/office/drawing/2014/main" id="{000ADBF5-BF23-4BD4-2B58-085FEF0F78D4}"/>
              </a:ext>
            </a:extLst>
          </p:cNvPr>
          <p:cNvSpPr/>
          <p:nvPr/>
        </p:nvSpPr>
        <p:spPr>
          <a:xfrm>
            <a:off x="2860665" y="7480072"/>
            <a:ext cx="219097" cy="387676"/>
          </a:xfrm>
          <a:custGeom>
            <a:avLst/>
            <a:gdLst>
              <a:gd name="connsiteX0" fmla="*/ 10 w 219097"/>
              <a:gd name="connsiteY0" fmla="*/ 228 h 387676"/>
              <a:gd name="connsiteX1" fmla="*/ 114310 w 219097"/>
              <a:gd name="connsiteY1" fmla="*/ 130403 h 387676"/>
              <a:gd name="connsiteX2" fmla="*/ 219085 w 219097"/>
              <a:gd name="connsiteY2" fmla="*/ 387578 h 387676"/>
              <a:gd name="connsiteX3" fmla="*/ 120660 w 219097"/>
              <a:gd name="connsiteY3" fmla="*/ 158978 h 387676"/>
              <a:gd name="connsiteX4" fmla="*/ 10 w 219097"/>
              <a:gd name="connsiteY4" fmla="*/ 228 h 38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97" h="387676">
                <a:moveTo>
                  <a:pt x="10" y="228"/>
                </a:moveTo>
                <a:cubicBezTo>
                  <a:pt x="-1048" y="-4534"/>
                  <a:pt x="77798" y="65845"/>
                  <a:pt x="114310" y="130403"/>
                </a:cubicBezTo>
                <a:cubicBezTo>
                  <a:pt x="150822" y="194961"/>
                  <a:pt x="218027" y="382816"/>
                  <a:pt x="219085" y="387578"/>
                </a:cubicBezTo>
                <a:cubicBezTo>
                  <a:pt x="220143" y="392340"/>
                  <a:pt x="155056" y="222478"/>
                  <a:pt x="120660" y="158978"/>
                </a:cubicBezTo>
                <a:cubicBezTo>
                  <a:pt x="86264" y="95478"/>
                  <a:pt x="1068" y="4990"/>
                  <a:pt x="10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6" name="フリーフォーム 1805">
            <a:extLst>
              <a:ext uri="{FF2B5EF4-FFF2-40B4-BE49-F238E27FC236}">
                <a16:creationId xmlns:a16="http://schemas.microsoft.com/office/drawing/2014/main" id="{AEB086AA-5C8C-4332-9C45-1D9DECC0B4CF}"/>
              </a:ext>
            </a:extLst>
          </p:cNvPr>
          <p:cNvSpPr/>
          <p:nvPr/>
        </p:nvSpPr>
        <p:spPr>
          <a:xfrm>
            <a:off x="3080674" y="7797327"/>
            <a:ext cx="75279" cy="385144"/>
          </a:xfrm>
          <a:custGeom>
            <a:avLst/>
            <a:gdLst>
              <a:gd name="connsiteX0" fmla="*/ 40351 w 75279"/>
              <a:gd name="connsiteY0" fmla="*/ 473 h 385144"/>
              <a:gd name="connsiteX1" fmla="*/ 8601 w 75279"/>
              <a:gd name="connsiteY1" fmla="*/ 133823 h 385144"/>
              <a:gd name="connsiteX2" fmla="*/ 5426 w 75279"/>
              <a:gd name="connsiteY2" fmla="*/ 206848 h 385144"/>
              <a:gd name="connsiteX3" fmla="*/ 75276 w 75279"/>
              <a:gd name="connsiteY3" fmla="*/ 384648 h 385144"/>
              <a:gd name="connsiteX4" fmla="*/ 8601 w 75279"/>
              <a:gd name="connsiteY4" fmla="*/ 257648 h 385144"/>
              <a:gd name="connsiteX5" fmla="*/ 8601 w 75279"/>
              <a:gd name="connsiteY5" fmla="*/ 184623 h 385144"/>
              <a:gd name="connsiteX6" fmla="*/ 40351 w 75279"/>
              <a:gd name="connsiteY6" fmla="*/ 473 h 3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79" h="385144">
                <a:moveTo>
                  <a:pt x="40351" y="473"/>
                </a:moveTo>
                <a:cubicBezTo>
                  <a:pt x="40351" y="-7994"/>
                  <a:pt x="14422" y="99427"/>
                  <a:pt x="8601" y="133823"/>
                </a:cubicBezTo>
                <a:cubicBezTo>
                  <a:pt x="2780" y="168219"/>
                  <a:pt x="-5686" y="165044"/>
                  <a:pt x="5426" y="206848"/>
                </a:cubicBezTo>
                <a:cubicBezTo>
                  <a:pt x="16538" y="248652"/>
                  <a:pt x="74747" y="376181"/>
                  <a:pt x="75276" y="384648"/>
                </a:cubicBezTo>
                <a:cubicBezTo>
                  <a:pt x="75805" y="393115"/>
                  <a:pt x="19713" y="290985"/>
                  <a:pt x="8601" y="257648"/>
                </a:cubicBezTo>
                <a:cubicBezTo>
                  <a:pt x="-2511" y="224311"/>
                  <a:pt x="2251" y="223252"/>
                  <a:pt x="8601" y="184623"/>
                </a:cubicBezTo>
                <a:cubicBezTo>
                  <a:pt x="14951" y="145994"/>
                  <a:pt x="40351" y="8940"/>
                  <a:pt x="40351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7" name="フリーフォーム 1806">
            <a:extLst>
              <a:ext uri="{FF2B5EF4-FFF2-40B4-BE49-F238E27FC236}">
                <a16:creationId xmlns:a16="http://schemas.microsoft.com/office/drawing/2014/main" id="{22D1B75E-BBEF-5DED-33C4-E0CF4CF02D46}"/>
              </a:ext>
            </a:extLst>
          </p:cNvPr>
          <p:cNvSpPr/>
          <p:nvPr/>
        </p:nvSpPr>
        <p:spPr>
          <a:xfrm>
            <a:off x="3178129" y="8146715"/>
            <a:ext cx="124148" cy="65418"/>
          </a:xfrm>
          <a:custGeom>
            <a:avLst/>
            <a:gdLst>
              <a:gd name="connsiteX0" fmla="*/ 46 w 124148"/>
              <a:gd name="connsiteY0" fmla="*/ 335 h 65418"/>
              <a:gd name="connsiteX1" fmla="*/ 95296 w 124148"/>
              <a:gd name="connsiteY1" fmla="*/ 54310 h 65418"/>
              <a:gd name="connsiteX2" fmla="*/ 123871 w 124148"/>
              <a:gd name="connsiteY2" fmla="*/ 63835 h 65418"/>
              <a:gd name="connsiteX3" fmla="*/ 82596 w 124148"/>
              <a:gd name="connsiteY3" fmla="*/ 32085 h 65418"/>
              <a:gd name="connsiteX4" fmla="*/ 46 w 124148"/>
              <a:gd name="connsiteY4" fmla="*/ 335 h 6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148" h="65418">
                <a:moveTo>
                  <a:pt x="46" y="335"/>
                </a:moveTo>
                <a:cubicBezTo>
                  <a:pt x="2163" y="4039"/>
                  <a:pt x="74659" y="43727"/>
                  <a:pt x="95296" y="54310"/>
                </a:cubicBezTo>
                <a:cubicBezTo>
                  <a:pt x="115934" y="64893"/>
                  <a:pt x="125988" y="67539"/>
                  <a:pt x="123871" y="63835"/>
                </a:cubicBezTo>
                <a:cubicBezTo>
                  <a:pt x="121754" y="60131"/>
                  <a:pt x="96354" y="39493"/>
                  <a:pt x="82596" y="32085"/>
                </a:cubicBezTo>
                <a:cubicBezTo>
                  <a:pt x="68838" y="24677"/>
                  <a:pt x="-2071" y="-3369"/>
                  <a:pt x="46" y="33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8" name="フリーフォーム 1807">
            <a:extLst>
              <a:ext uri="{FF2B5EF4-FFF2-40B4-BE49-F238E27FC236}">
                <a16:creationId xmlns:a16="http://schemas.microsoft.com/office/drawing/2014/main" id="{A5AB7A51-5E24-631A-B961-01363AEC1F31}"/>
              </a:ext>
            </a:extLst>
          </p:cNvPr>
          <p:cNvSpPr/>
          <p:nvPr/>
        </p:nvSpPr>
        <p:spPr>
          <a:xfrm>
            <a:off x="3168468" y="8175201"/>
            <a:ext cx="197182" cy="138295"/>
          </a:xfrm>
          <a:custGeom>
            <a:avLst/>
            <a:gdLst>
              <a:gd name="connsiteX0" fmla="*/ 182 w 197182"/>
              <a:gd name="connsiteY0" fmla="*/ 424 h 138295"/>
              <a:gd name="connsiteX1" fmla="*/ 82732 w 197182"/>
              <a:gd name="connsiteY1" fmla="*/ 82974 h 138295"/>
              <a:gd name="connsiteX2" fmla="*/ 197032 w 197182"/>
              <a:gd name="connsiteY2" fmla="*/ 133774 h 138295"/>
              <a:gd name="connsiteX3" fmla="*/ 104957 w 197182"/>
              <a:gd name="connsiteY3" fmla="*/ 121074 h 138295"/>
              <a:gd name="connsiteX4" fmla="*/ 182 w 197182"/>
              <a:gd name="connsiteY4" fmla="*/ 424 h 13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182" h="138295">
                <a:moveTo>
                  <a:pt x="182" y="424"/>
                </a:moveTo>
                <a:cubicBezTo>
                  <a:pt x="-3522" y="-5926"/>
                  <a:pt x="49924" y="60749"/>
                  <a:pt x="82732" y="82974"/>
                </a:cubicBezTo>
                <a:cubicBezTo>
                  <a:pt x="115540" y="105199"/>
                  <a:pt x="193328" y="127424"/>
                  <a:pt x="197032" y="133774"/>
                </a:cubicBezTo>
                <a:cubicBezTo>
                  <a:pt x="200736" y="140124"/>
                  <a:pt x="135119" y="142770"/>
                  <a:pt x="104957" y="121074"/>
                </a:cubicBezTo>
                <a:cubicBezTo>
                  <a:pt x="74795" y="99378"/>
                  <a:pt x="3886" y="6774"/>
                  <a:pt x="182" y="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9" name="フリーフォーム 1808">
            <a:extLst>
              <a:ext uri="{FF2B5EF4-FFF2-40B4-BE49-F238E27FC236}">
                <a16:creationId xmlns:a16="http://schemas.microsoft.com/office/drawing/2014/main" id="{4B024984-A4D8-8C3A-81B9-DCC0B99A6005}"/>
              </a:ext>
            </a:extLst>
          </p:cNvPr>
          <p:cNvSpPr/>
          <p:nvPr/>
        </p:nvSpPr>
        <p:spPr>
          <a:xfrm>
            <a:off x="5445312" y="7114641"/>
            <a:ext cx="458087" cy="1316251"/>
          </a:xfrm>
          <a:custGeom>
            <a:avLst/>
            <a:gdLst>
              <a:gd name="connsiteX0" fmla="*/ 180788 w 458087"/>
              <a:gd name="connsiteY0" fmla="*/ 534 h 1316251"/>
              <a:gd name="connsiteX1" fmla="*/ 441138 w 458087"/>
              <a:gd name="connsiteY1" fmla="*/ 251359 h 1316251"/>
              <a:gd name="connsiteX2" fmla="*/ 396688 w 458087"/>
              <a:gd name="connsiteY2" fmla="*/ 486309 h 1316251"/>
              <a:gd name="connsiteX3" fmla="*/ 104588 w 458087"/>
              <a:gd name="connsiteY3" fmla="*/ 1286409 h 1316251"/>
              <a:gd name="connsiteX4" fmla="*/ 82363 w 458087"/>
              <a:gd name="connsiteY4" fmla="*/ 1095909 h 1316251"/>
              <a:gd name="connsiteX5" fmla="*/ 2988 w 458087"/>
              <a:gd name="connsiteY5" fmla="*/ 622834 h 1316251"/>
              <a:gd name="connsiteX6" fmla="*/ 31563 w 458087"/>
              <a:gd name="connsiteY6" fmla="*/ 321209 h 1316251"/>
              <a:gd name="connsiteX7" fmla="*/ 180788 w 458087"/>
              <a:gd name="connsiteY7" fmla="*/ 534 h 131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087" h="1316251">
                <a:moveTo>
                  <a:pt x="180788" y="534"/>
                </a:moveTo>
                <a:cubicBezTo>
                  <a:pt x="249051" y="-11108"/>
                  <a:pt x="405155" y="170397"/>
                  <a:pt x="441138" y="251359"/>
                </a:cubicBezTo>
                <a:cubicBezTo>
                  <a:pt x="477121" y="332322"/>
                  <a:pt x="452780" y="313801"/>
                  <a:pt x="396688" y="486309"/>
                </a:cubicBezTo>
                <a:cubicBezTo>
                  <a:pt x="340596" y="658817"/>
                  <a:pt x="156975" y="1184809"/>
                  <a:pt x="104588" y="1286409"/>
                </a:cubicBezTo>
                <a:cubicBezTo>
                  <a:pt x="52200" y="1388009"/>
                  <a:pt x="99296" y="1206505"/>
                  <a:pt x="82363" y="1095909"/>
                </a:cubicBezTo>
                <a:cubicBezTo>
                  <a:pt x="65430" y="985313"/>
                  <a:pt x="11455" y="751951"/>
                  <a:pt x="2988" y="622834"/>
                </a:cubicBezTo>
                <a:cubicBezTo>
                  <a:pt x="-5479" y="493717"/>
                  <a:pt x="4046" y="420692"/>
                  <a:pt x="31563" y="321209"/>
                </a:cubicBezTo>
                <a:cubicBezTo>
                  <a:pt x="59080" y="221726"/>
                  <a:pt x="112525" y="12176"/>
                  <a:pt x="180788" y="53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0" name="フリーフォーム 1809">
            <a:extLst>
              <a:ext uri="{FF2B5EF4-FFF2-40B4-BE49-F238E27FC236}">
                <a16:creationId xmlns:a16="http://schemas.microsoft.com/office/drawing/2014/main" id="{CCCC8756-6580-8D54-BA7C-4F70D90933FC}"/>
              </a:ext>
            </a:extLst>
          </p:cNvPr>
          <p:cNvSpPr/>
          <p:nvPr/>
        </p:nvSpPr>
        <p:spPr>
          <a:xfrm>
            <a:off x="4594875" y="7668914"/>
            <a:ext cx="992693" cy="1160000"/>
          </a:xfrm>
          <a:custGeom>
            <a:avLst/>
            <a:gdLst>
              <a:gd name="connsiteX0" fmla="*/ 380350 w 992693"/>
              <a:gd name="connsiteY0" fmla="*/ 116186 h 1160000"/>
              <a:gd name="connsiteX1" fmla="*/ 361300 w 992693"/>
              <a:gd name="connsiteY1" fmla="*/ 386061 h 1160000"/>
              <a:gd name="connsiteX2" fmla="*/ 558150 w 992693"/>
              <a:gd name="connsiteY2" fmla="*/ 1002011 h 1160000"/>
              <a:gd name="connsiteX3" fmla="*/ 675625 w 992693"/>
              <a:gd name="connsiteY3" fmla="*/ 862311 h 1160000"/>
              <a:gd name="connsiteX4" fmla="*/ 640700 w 992693"/>
              <a:gd name="connsiteY4" fmla="*/ 976611 h 1160000"/>
              <a:gd name="connsiteX5" fmla="*/ 958200 w 992693"/>
              <a:gd name="connsiteY5" fmla="*/ 659111 h 1160000"/>
              <a:gd name="connsiteX6" fmla="*/ 939150 w 992693"/>
              <a:gd name="connsiteY6" fmla="*/ 1084561 h 1160000"/>
              <a:gd name="connsiteX7" fmla="*/ 558150 w 992693"/>
              <a:gd name="connsiteY7" fmla="*/ 1132186 h 1160000"/>
              <a:gd name="connsiteX8" fmla="*/ 148575 w 992693"/>
              <a:gd name="connsiteY8" fmla="*/ 782936 h 1160000"/>
              <a:gd name="connsiteX9" fmla="*/ 2525 w 992693"/>
              <a:gd name="connsiteY9" fmla="*/ 608311 h 1160000"/>
              <a:gd name="connsiteX10" fmla="*/ 81900 w 992693"/>
              <a:gd name="connsiteY10" fmla="*/ 30461 h 1160000"/>
              <a:gd name="connsiteX11" fmla="*/ 380350 w 992693"/>
              <a:gd name="connsiteY11" fmla="*/ 116186 h 1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2693" h="1160000">
                <a:moveTo>
                  <a:pt x="380350" y="116186"/>
                </a:moveTo>
                <a:cubicBezTo>
                  <a:pt x="426917" y="175453"/>
                  <a:pt x="331667" y="238424"/>
                  <a:pt x="361300" y="386061"/>
                </a:cubicBezTo>
                <a:cubicBezTo>
                  <a:pt x="390933" y="533698"/>
                  <a:pt x="505763" y="922636"/>
                  <a:pt x="558150" y="1002011"/>
                </a:cubicBezTo>
                <a:cubicBezTo>
                  <a:pt x="610537" y="1081386"/>
                  <a:pt x="661867" y="866544"/>
                  <a:pt x="675625" y="862311"/>
                </a:cubicBezTo>
                <a:cubicBezTo>
                  <a:pt x="689383" y="858078"/>
                  <a:pt x="593604" y="1010478"/>
                  <a:pt x="640700" y="976611"/>
                </a:cubicBezTo>
                <a:cubicBezTo>
                  <a:pt x="687796" y="942744"/>
                  <a:pt x="908458" y="641119"/>
                  <a:pt x="958200" y="659111"/>
                </a:cubicBezTo>
                <a:cubicBezTo>
                  <a:pt x="1007942" y="677103"/>
                  <a:pt x="1005825" y="1005715"/>
                  <a:pt x="939150" y="1084561"/>
                </a:cubicBezTo>
                <a:cubicBezTo>
                  <a:pt x="872475" y="1163407"/>
                  <a:pt x="689912" y="1182457"/>
                  <a:pt x="558150" y="1132186"/>
                </a:cubicBezTo>
                <a:cubicBezTo>
                  <a:pt x="426388" y="1081915"/>
                  <a:pt x="241179" y="870249"/>
                  <a:pt x="148575" y="782936"/>
                </a:cubicBezTo>
                <a:cubicBezTo>
                  <a:pt x="55971" y="695624"/>
                  <a:pt x="13637" y="733724"/>
                  <a:pt x="2525" y="608311"/>
                </a:cubicBezTo>
                <a:cubicBezTo>
                  <a:pt x="-8588" y="482899"/>
                  <a:pt x="16812" y="114598"/>
                  <a:pt x="81900" y="30461"/>
                </a:cubicBezTo>
                <a:cubicBezTo>
                  <a:pt x="146987" y="-53677"/>
                  <a:pt x="333783" y="56919"/>
                  <a:pt x="380350" y="11618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1" name="フリーフォーム 1810">
            <a:extLst>
              <a:ext uri="{FF2B5EF4-FFF2-40B4-BE49-F238E27FC236}">
                <a16:creationId xmlns:a16="http://schemas.microsoft.com/office/drawing/2014/main" id="{B1A19718-8D02-BEF5-6C8B-0277A26B643F}"/>
              </a:ext>
            </a:extLst>
          </p:cNvPr>
          <p:cNvSpPr/>
          <p:nvPr/>
        </p:nvSpPr>
        <p:spPr>
          <a:xfrm>
            <a:off x="3831257" y="4143047"/>
            <a:ext cx="885042" cy="1578319"/>
          </a:xfrm>
          <a:custGeom>
            <a:avLst/>
            <a:gdLst>
              <a:gd name="connsiteX0" fmla="*/ 223218 w 885042"/>
              <a:gd name="connsiteY0" fmla="*/ 38428 h 1578319"/>
              <a:gd name="connsiteX1" fmla="*/ 223218 w 885042"/>
              <a:gd name="connsiteY1" fmla="*/ 387678 h 1578319"/>
              <a:gd name="connsiteX2" fmla="*/ 521668 w 885042"/>
              <a:gd name="connsiteY2" fmla="*/ 1003628 h 1578319"/>
              <a:gd name="connsiteX3" fmla="*/ 461343 w 885042"/>
              <a:gd name="connsiteY3" fmla="*/ 889328 h 1578319"/>
              <a:gd name="connsiteX4" fmla="*/ 728043 w 885042"/>
              <a:gd name="connsiteY4" fmla="*/ 1365578 h 1578319"/>
              <a:gd name="connsiteX5" fmla="*/ 880443 w 885042"/>
              <a:gd name="connsiteY5" fmla="*/ 1578303 h 1578319"/>
              <a:gd name="connsiteX6" fmla="*/ 556593 w 885042"/>
              <a:gd name="connsiteY6" fmla="*/ 1378278 h 1578319"/>
              <a:gd name="connsiteX7" fmla="*/ 635968 w 885042"/>
              <a:gd name="connsiteY7" fmla="*/ 1546553 h 1578319"/>
              <a:gd name="connsiteX8" fmla="*/ 283543 w 885042"/>
              <a:gd name="connsiteY8" fmla="*/ 1149678 h 1578319"/>
              <a:gd name="connsiteX9" fmla="*/ 7318 w 885042"/>
              <a:gd name="connsiteY9" fmla="*/ 32078 h 1578319"/>
              <a:gd name="connsiteX10" fmla="*/ 89868 w 885042"/>
              <a:gd name="connsiteY10" fmla="*/ 282903 h 1578319"/>
              <a:gd name="connsiteX11" fmla="*/ 223218 w 885042"/>
              <a:gd name="connsiteY11" fmla="*/ 38428 h 157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5042" h="1578319">
                <a:moveTo>
                  <a:pt x="223218" y="38428"/>
                </a:moveTo>
                <a:cubicBezTo>
                  <a:pt x="245443" y="55890"/>
                  <a:pt x="173476" y="226811"/>
                  <a:pt x="223218" y="387678"/>
                </a:cubicBezTo>
                <a:cubicBezTo>
                  <a:pt x="272960" y="548545"/>
                  <a:pt x="481981" y="920020"/>
                  <a:pt x="521668" y="1003628"/>
                </a:cubicBezTo>
                <a:cubicBezTo>
                  <a:pt x="561355" y="1087236"/>
                  <a:pt x="426947" y="829003"/>
                  <a:pt x="461343" y="889328"/>
                </a:cubicBezTo>
                <a:cubicBezTo>
                  <a:pt x="495739" y="949653"/>
                  <a:pt x="658193" y="1250749"/>
                  <a:pt x="728043" y="1365578"/>
                </a:cubicBezTo>
                <a:cubicBezTo>
                  <a:pt x="797893" y="1480407"/>
                  <a:pt x="909018" y="1576186"/>
                  <a:pt x="880443" y="1578303"/>
                </a:cubicBezTo>
                <a:cubicBezTo>
                  <a:pt x="851868" y="1580420"/>
                  <a:pt x="597339" y="1383570"/>
                  <a:pt x="556593" y="1378278"/>
                </a:cubicBezTo>
                <a:cubicBezTo>
                  <a:pt x="515847" y="1372986"/>
                  <a:pt x="681476" y="1584653"/>
                  <a:pt x="635968" y="1546553"/>
                </a:cubicBezTo>
                <a:cubicBezTo>
                  <a:pt x="590460" y="1508453"/>
                  <a:pt x="388318" y="1402090"/>
                  <a:pt x="283543" y="1149678"/>
                </a:cubicBezTo>
                <a:cubicBezTo>
                  <a:pt x="178768" y="897266"/>
                  <a:pt x="39597" y="176540"/>
                  <a:pt x="7318" y="32078"/>
                </a:cubicBezTo>
                <a:cubicBezTo>
                  <a:pt x="-24961" y="-112384"/>
                  <a:pt x="58118" y="277611"/>
                  <a:pt x="89868" y="282903"/>
                </a:cubicBezTo>
                <a:cubicBezTo>
                  <a:pt x="121618" y="288195"/>
                  <a:pt x="200993" y="20966"/>
                  <a:pt x="223218" y="38428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2" name="フリーフォーム 1811">
            <a:extLst>
              <a:ext uri="{FF2B5EF4-FFF2-40B4-BE49-F238E27FC236}">
                <a16:creationId xmlns:a16="http://schemas.microsoft.com/office/drawing/2014/main" id="{A18C5CBE-2D44-22BA-A060-BB07475F3BB5}"/>
              </a:ext>
            </a:extLst>
          </p:cNvPr>
          <p:cNvSpPr/>
          <p:nvPr/>
        </p:nvSpPr>
        <p:spPr>
          <a:xfrm>
            <a:off x="4495647" y="4396325"/>
            <a:ext cx="597377" cy="262409"/>
          </a:xfrm>
          <a:custGeom>
            <a:avLst/>
            <a:gdLst>
              <a:gd name="connsiteX0" fmla="*/ 597053 w 597377"/>
              <a:gd name="connsiteY0" fmla="*/ 4225 h 262409"/>
              <a:gd name="connsiteX1" fmla="*/ 320828 w 597377"/>
              <a:gd name="connsiteY1" fmla="*/ 191550 h 262409"/>
              <a:gd name="connsiteX2" fmla="*/ 98578 w 597377"/>
              <a:gd name="connsiteY2" fmla="*/ 261400 h 262409"/>
              <a:gd name="connsiteX3" fmla="*/ 352578 w 597377"/>
              <a:gd name="connsiteY3" fmla="*/ 147100 h 262409"/>
              <a:gd name="connsiteX4" fmla="*/ 153 w 597377"/>
              <a:gd name="connsiteY4" fmla="*/ 175675 h 262409"/>
              <a:gd name="connsiteX5" fmla="*/ 403378 w 597377"/>
              <a:gd name="connsiteY5" fmla="*/ 48675 h 262409"/>
              <a:gd name="connsiteX6" fmla="*/ 263678 w 597377"/>
              <a:gd name="connsiteY6" fmla="*/ 58200 h 262409"/>
              <a:gd name="connsiteX7" fmla="*/ 597053 w 597377"/>
              <a:gd name="connsiteY7" fmla="*/ 4225 h 26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377" h="262409">
                <a:moveTo>
                  <a:pt x="597053" y="4225"/>
                </a:moveTo>
                <a:cubicBezTo>
                  <a:pt x="606578" y="26450"/>
                  <a:pt x="403907" y="148688"/>
                  <a:pt x="320828" y="191550"/>
                </a:cubicBezTo>
                <a:cubicBezTo>
                  <a:pt x="237749" y="234412"/>
                  <a:pt x="93286" y="268808"/>
                  <a:pt x="98578" y="261400"/>
                </a:cubicBezTo>
                <a:cubicBezTo>
                  <a:pt x="103870" y="253992"/>
                  <a:pt x="368982" y="161388"/>
                  <a:pt x="352578" y="147100"/>
                </a:cubicBezTo>
                <a:cubicBezTo>
                  <a:pt x="336174" y="132812"/>
                  <a:pt x="-8314" y="192079"/>
                  <a:pt x="153" y="175675"/>
                </a:cubicBezTo>
                <a:cubicBezTo>
                  <a:pt x="8620" y="159271"/>
                  <a:pt x="359457" y="68254"/>
                  <a:pt x="403378" y="48675"/>
                </a:cubicBezTo>
                <a:cubicBezTo>
                  <a:pt x="447299" y="29096"/>
                  <a:pt x="231928" y="61904"/>
                  <a:pt x="263678" y="58200"/>
                </a:cubicBezTo>
                <a:cubicBezTo>
                  <a:pt x="295428" y="54496"/>
                  <a:pt x="587528" y="-18000"/>
                  <a:pt x="597053" y="4225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3" name="フリーフォーム 1812">
            <a:extLst>
              <a:ext uri="{FF2B5EF4-FFF2-40B4-BE49-F238E27FC236}">
                <a16:creationId xmlns:a16="http://schemas.microsoft.com/office/drawing/2014/main" id="{C11010A6-9849-AD81-341A-A18CC231D239}"/>
              </a:ext>
            </a:extLst>
          </p:cNvPr>
          <p:cNvSpPr/>
          <p:nvPr/>
        </p:nvSpPr>
        <p:spPr>
          <a:xfrm>
            <a:off x="4340956" y="4384327"/>
            <a:ext cx="491625" cy="143836"/>
          </a:xfrm>
          <a:custGeom>
            <a:avLst/>
            <a:gdLst>
              <a:gd name="connsiteX0" fmla="*/ 2444 w 491625"/>
              <a:gd name="connsiteY0" fmla="*/ 348 h 143836"/>
              <a:gd name="connsiteX1" fmla="*/ 250094 w 491625"/>
              <a:gd name="connsiteY1" fmla="*/ 60673 h 143836"/>
              <a:gd name="connsiteX2" fmla="*/ 491394 w 491625"/>
              <a:gd name="connsiteY2" fmla="*/ 54323 h 143836"/>
              <a:gd name="connsiteX3" fmla="*/ 291369 w 491625"/>
              <a:gd name="connsiteY3" fmla="*/ 101948 h 143836"/>
              <a:gd name="connsiteX4" fmla="*/ 138969 w 491625"/>
              <a:gd name="connsiteY4" fmla="*/ 57498 h 143836"/>
              <a:gd name="connsiteX5" fmla="*/ 364394 w 491625"/>
              <a:gd name="connsiteY5" fmla="*/ 143223 h 143836"/>
              <a:gd name="connsiteX6" fmla="*/ 135794 w 491625"/>
              <a:gd name="connsiteY6" fmla="*/ 92423 h 143836"/>
              <a:gd name="connsiteX7" fmla="*/ 2444 w 491625"/>
              <a:gd name="connsiteY7" fmla="*/ 348 h 14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25" h="143836">
                <a:moveTo>
                  <a:pt x="2444" y="348"/>
                </a:moveTo>
                <a:cubicBezTo>
                  <a:pt x="21494" y="-4944"/>
                  <a:pt x="168602" y="51677"/>
                  <a:pt x="250094" y="60673"/>
                </a:cubicBezTo>
                <a:cubicBezTo>
                  <a:pt x="331586" y="69669"/>
                  <a:pt x="484515" y="47444"/>
                  <a:pt x="491394" y="54323"/>
                </a:cubicBezTo>
                <a:cubicBezTo>
                  <a:pt x="498273" y="61202"/>
                  <a:pt x="350106" y="101419"/>
                  <a:pt x="291369" y="101948"/>
                </a:cubicBezTo>
                <a:cubicBezTo>
                  <a:pt x="232632" y="102477"/>
                  <a:pt x="126798" y="50619"/>
                  <a:pt x="138969" y="57498"/>
                </a:cubicBezTo>
                <a:cubicBezTo>
                  <a:pt x="151140" y="64377"/>
                  <a:pt x="364923" y="137402"/>
                  <a:pt x="364394" y="143223"/>
                </a:cubicBezTo>
                <a:cubicBezTo>
                  <a:pt x="363865" y="149044"/>
                  <a:pt x="191357" y="112002"/>
                  <a:pt x="135794" y="92423"/>
                </a:cubicBezTo>
                <a:cubicBezTo>
                  <a:pt x="80232" y="72844"/>
                  <a:pt x="-16606" y="5640"/>
                  <a:pt x="2444" y="3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4" name="フリーフォーム 1813">
            <a:extLst>
              <a:ext uri="{FF2B5EF4-FFF2-40B4-BE49-F238E27FC236}">
                <a16:creationId xmlns:a16="http://schemas.microsoft.com/office/drawing/2014/main" id="{2B32CD74-AF2E-A3BC-A004-B3C01DEE99F4}"/>
              </a:ext>
            </a:extLst>
          </p:cNvPr>
          <p:cNvSpPr/>
          <p:nvPr/>
        </p:nvSpPr>
        <p:spPr>
          <a:xfrm>
            <a:off x="4542174" y="4822643"/>
            <a:ext cx="474344" cy="477301"/>
          </a:xfrm>
          <a:custGeom>
            <a:avLst/>
            <a:gdLst>
              <a:gd name="connsiteX0" fmla="*/ 474326 w 474344"/>
              <a:gd name="connsiteY0" fmla="*/ 63682 h 477301"/>
              <a:gd name="connsiteX1" fmla="*/ 321926 w 474344"/>
              <a:gd name="connsiteY1" fmla="*/ 251007 h 477301"/>
              <a:gd name="connsiteX2" fmla="*/ 271126 w 474344"/>
              <a:gd name="connsiteY2" fmla="*/ 463732 h 477301"/>
              <a:gd name="connsiteX3" fmla="*/ 267951 w 474344"/>
              <a:gd name="connsiteY3" fmla="*/ 431982 h 477301"/>
              <a:gd name="connsiteX4" fmla="*/ 4426 w 474344"/>
              <a:gd name="connsiteY4" fmla="*/ 238307 h 477301"/>
              <a:gd name="connsiteX5" fmla="*/ 96501 w 474344"/>
              <a:gd name="connsiteY5" fmla="*/ 162107 h 477301"/>
              <a:gd name="connsiteX6" fmla="*/ 13951 w 474344"/>
              <a:gd name="connsiteY6" fmla="*/ 241482 h 477301"/>
              <a:gd name="connsiteX7" fmla="*/ 302876 w 474344"/>
              <a:gd name="connsiteY7" fmla="*/ 182 h 477301"/>
              <a:gd name="connsiteX8" fmla="*/ 163176 w 474344"/>
              <a:gd name="connsiteY8" fmla="*/ 200207 h 477301"/>
              <a:gd name="connsiteX9" fmla="*/ 331451 w 474344"/>
              <a:gd name="connsiteY9" fmla="*/ 101782 h 477301"/>
              <a:gd name="connsiteX10" fmla="*/ 474326 w 474344"/>
              <a:gd name="connsiteY10" fmla="*/ 63682 h 47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4344" h="477301">
                <a:moveTo>
                  <a:pt x="474326" y="63682"/>
                </a:moveTo>
                <a:cubicBezTo>
                  <a:pt x="472738" y="88553"/>
                  <a:pt x="355793" y="184332"/>
                  <a:pt x="321926" y="251007"/>
                </a:cubicBezTo>
                <a:cubicBezTo>
                  <a:pt x="288059" y="317682"/>
                  <a:pt x="280122" y="433570"/>
                  <a:pt x="271126" y="463732"/>
                </a:cubicBezTo>
                <a:cubicBezTo>
                  <a:pt x="262130" y="493895"/>
                  <a:pt x="312401" y="469553"/>
                  <a:pt x="267951" y="431982"/>
                </a:cubicBezTo>
                <a:cubicBezTo>
                  <a:pt x="223501" y="394411"/>
                  <a:pt x="33001" y="283286"/>
                  <a:pt x="4426" y="238307"/>
                </a:cubicBezTo>
                <a:cubicBezTo>
                  <a:pt x="-24149" y="193328"/>
                  <a:pt x="94914" y="161578"/>
                  <a:pt x="96501" y="162107"/>
                </a:cubicBezTo>
                <a:cubicBezTo>
                  <a:pt x="98088" y="162636"/>
                  <a:pt x="-20445" y="268469"/>
                  <a:pt x="13951" y="241482"/>
                </a:cubicBezTo>
                <a:cubicBezTo>
                  <a:pt x="48347" y="214495"/>
                  <a:pt x="278005" y="7061"/>
                  <a:pt x="302876" y="182"/>
                </a:cubicBezTo>
                <a:cubicBezTo>
                  <a:pt x="327747" y="-6697"/>
                  <a:pt x="158414" y="183274"/>
                  <a:pt x="163176" y="200207"/>
                </a:cubicBezTo>
                <a:cubicBezTo>
                  <a:pt x="167938" y="217140"/>
                  <a:pt x="285413" y="125065"/>
                  <a:pt x="331451" y="101782"/>
                </a:cubicBezTo>
                <a:cubicBezTo>
                  <a:pt x="377488" y="78499"/>
                  <a:pt x="475914" y="38811"/>
                  <a:pt x="474326" y="63682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5" name="フリーフォーム 1814">
            <a:extLst>
              <a:ext uri="{FF2B5EF4-FFF2-40B4-BE49-F238E27FC236}">
                <a16:creationId xmlns:a16="http://schemas.microsoft.com/office/drawing/2014/main" id="{195FB4B1-4BAE-BF4A-1E91-C96075B5C47C}"/>
              </a:ext>
            </a:extLst>
          </p:cNvPr>
          <p:cNvSpPr/>
          <p:nvPr/>
        </p:nvSpPr>
        <p:spPr>
          <a:xfrm>
            <a:off x="5053391" y="4222425"/>
            <a:ext cx="224055" cy="678308"/>
          </a:xfrm>
          <a:custGeom>
            <a:avLst/>
            <a:gdLst>
              <a:gd name="connsiteX0" fmla="*/ 223459 w 224055"/>
              <a:gd name="connsiteY0" fmla="*/ 325 h 678308"/>
              <a:gd name="connsiteX1" fmla="*/ 67884 w 224055"/>
              <a:gd name="connsiteY1" fmla="*/ 543250 h 678308"/>
              <a:gd name="connsiteX2" fmla="*/ 26609 w 224055"/>
              <a:gd name="connsiteY2" fmla="*/ 663900 h 678308"/>
              <a:gd name="connsiteX3" fmla="*/ 58359 w 224055"/>
              <a:gd name="connsiteY3" fmla="*/ 292425 h 678308"/>
              <a:gd name="connsiteX4" fmla="*/ 4384 w 224055"/>
              <a:gd name="connsiteY4" fmla="*/ 460700 h 678308"/>
              <a:gd name="connsiteX5" fmla="*/ 223459 w 224055"/>
              <a:gd name="connsiteY5" fmla="*/ 325 h 67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55" h="678308">
                <a:moveTo>
                  <a:pt x="223459" y="325"/>
                </a:moveTo>
                <a:cubicBezTo>
                  <a:pt x="234042" y="14083"/>
                  <a:pt x="100692" y="432654"/>
                  <a:pt x="67884" y="543250"/>
                </a:cubicBezTo>
                <a:cubicBezTo>
                  <a:pt x="35076" y="653846"/>
                  <a:pt x="28196" y="705704"/>
                  <a:pt x="26609" y="663900"/>
                </a:cubicBezTo>
                <a:cubicBezTo>
                  <a:pt x="25022" y="622096"/>
                  <a:pt x="62063" y="326292"/>
                  <a:pt x="58359" y="292425"/>
                </a:cubicBezTo>
                <a:cubicBezTo>
                  <a:pt x="54655" y="258558"/>
                  <a:pt x="-18370" y="508325"/>
                  <a:pt x="4384" y="460700"/>
                </a:cubicBezTo>
                <a:cubicBezTo>
                  <a:pt x="27138" y="413075"/>
                  <a:pt x="212876" y="-13433"/>
                  <a:pt x="223459" y="32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6" name="フリーフォーム 1815">
            <a:extLst>
              <a:ext uri="{FF2B5EF4-FFF2-40B4-BE49-F238E27FC236}">
                <a16:creationId xmlns:a16="http://schemas.microsoft.com/office/drawing/2014/main" id="{8CD03B21-F65E-3EC0-6537-57378C7D8372}"/>
              </a:ext>
            </a:extLst>
          </p:cNvPr>
          <p:cNvSpPr/>
          <p:nvPr/>
        </p:nvSpPr>
        <p:spPr>
          <a:xfrm>
            <a:off x="5387271" y="4752601"/>
            <a:ext cx="397227" cy="618177"/>
          </a:xfrm>
          <a:custGeom>
            <a:avLst/>
            <a:gdLst>
              <a:gd name="connsiteX0" fmla="*/ 280104 w 397227"/>
              <a:gd name="connsiteY0" fmla="*/ 374 h 618177"/>
              <a:gd name="connsiteX1" fmla="*/ 388054 w 397227"/>
              <a:gd name="connsiteY1" fmla="*/ 321049 h 618177"/>
              <a:gd name="connsiteX2" fmla="*/ 365829 w 397227"/>
              <a:gd name="connsiteY2" fmla="*/ 432174 h 618177"/>
              <a:gd name="connsiteX3" fmla="*/ 162629 w 397227"/>
              <a:gd name="connsiteY3" fmla="*/ 606799 h 618177"/>
              <a:gd name="connsiteX4" fmla="*/ 200729 w 397227"/>
              <a:gd name="connsiteY4" fmla="*/ 597274 h 618177"/>
              <a:gd name="connsiteX5" fmla="*/ 704 w 397227"/>
              <a:gd name="connsiteY5" fmla="*/ 565524 h 618177"/>
              <a:gd name="connsiteX6" fmla="*/ 137229 w 397227"/>
              <a:gd name="connsiteY6" fmla="*/ 495674 h 618177"/>
              <a:gd name="connsiteX7" fmla="*/ 213429 w 397227"/>
              <a:gd name="connsiteY7" fmla="*/ 482974 h 618177"/>
              <a:gd name="connsiteX8" fmla="*/ 292804 w 397227"/>
              <a:gd name="connsiteY8" fmla="*/ 403599 h 618177"/>
              <a:gd name="connsiteX9" fmla="*/ 286454 w 397227"/>
              <a:gd name="connsiteY9" fmla="*/ 279774 h 618177"/>
              <a:gd name="connsiteX10" fmla="*/ 238829 w 397227"/>
              <a:gd name="connsiteY10" fmla="*/ 165474 h 618177"/>
              <a:gd name="connsiteX11" fmla="*/ 305504 w 397227"/>
              <a:gd name="connsiteY11" fmla="*/ 254374 h 618177"/>
              <a:gd name="connsiteX12" fmla="*/ 280104 w 397227"/>
              <a:gd name="connsiteY12" fmla="*/ 374 h 61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7227" h="618177">
                <a:moveTo>
                  <a:pt x="280104" y="374"/>
                </a:moveTo>
                <a:cubicBezTo>
                  <a:pt x="293862" y="11487"/>
                  <a:pt x="373767" y="249082"/>
                  <a:pt x="388054" y="321049"/>
                </a:cubicBezTo>
                <a:cubicBezTo>
                  <a:pt x="402341" y="393016"/>
                  <a:pt x="403400" y="384549"/>
                  <a:pt x="365829" y="432174"/>
                </a:cubicBezTo>
                <a:cubicBezTo>
                  <a:pt x="328258" y="479799"/>
                  <a:pt x="190146" y="579282"/>
                  <a:pt x="162629" y="606799"/>
                </a:cubicBezTo>
                <a:cubicBezTo>
                  <a:pt x="135112" y="634316"/>
                  <a:pt x="227716" y="604153"/>
                  <a:pt x="200729" y="597274"/>
                </a:cubicBezTo>
                <a:cubicBezTo>
                  <a:pt x="173742" y="590395"/>
                  <a:pt x="11287" y="582457"/>
                  <a:pt x="704" y="565524"/>
                </a:cubicBezTo>
                <a:cubicBezTo>
                  <a:pt x="-9879" y="548591"/>
                  <a:pt x="101775" y="509432"/>
                  <a:pt x="137229" y="495674"/>
                </a:cubicBezTo>
                <a:cubicBezTo>
                  <a:pt x="172683" y="481916"/>
                  <a:pt x="187500" y="498320"/>
                  <a:pt x="213429" y="482974"/>
                </a:cubicBezTo>
                <a:cubicBezTo>
                  <a:pt x="239358" y="467628"/>
                  <a:pt x="280633" y="437466"/>
                  <a:pt x="292804" y="403599"/>
                </a:cubicBezTo>
                <a:cubicBezTo>
                  <a:pt x="304975" y="369732"/>
                  <a:pt x="295450" y="319461"/>
                  <a:pt x="286454" y="279774"/>
                </a:cubicBezTo>
                <a:cubicBezTo>
                  <a:pt x="277458" y="240087"/>
                  <a:pt x="235654" y="169707"/>
                  <a:pt x="238829" y="165474"/>
                </a:cubicBezTo>
                <a:cubicBezTo>
                  <a:pt x="242004" y="161241"/>
                  <a:pt x="300212" y="279774"/>
                  <a:pt x="305504" y="254374"/>
                </a:cubicBezTo>
                <a:cubicBezTo>
                  <a:pt x="310796" y="228974"/>
                  <a:pt x="266346" y="-10739"/>
                  <a:pt x="280104" y="37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7" name="フリーフォーム 1816">
            <a:extLst>
              <a:ext uri="{FF2B5EF4-FFF2-40B4-BE49-F238E27FC236}">
                <a16:creationId xmlns:a16="http://schemas.microsoft.com/office/drawing/2014/main" id="{180A46CA-E11F-E60B-6674-1840CC20EE10}"/>
              </a:ext>
            </a:extLst>
          </p:cNvPr>
          <p:cNvSpPr/>
          <p:nvPr/>
        </p:nvSpPr>
        <p:spPr>
          <a:xfrm>
            <a:off x="5841885" y="4407705"/>
            <a:ext cx="670786" cy="1653641"/>
          </a:xfrm>
          <a:custGeom>
            <a:avLst/>
            <a:gdLst>
              <a:gd name="connsiteX0" fmla="*/ 577965 w 670786"/>
              <a:gd name="connsiteY0" fmla="*/ 2370 h 1653641"/>
              <a:gd name="connsiteX1" fmla="*/ 549390 w 670786"/>
              <a:gd name="connsiteY1" fmla="*/ 250020 h 1653641"/>
              <a:gd name="connsiteX2" fmla="*/ 670040 w 670786"/>
              <a:gd name="connsiteY2" fmla="*/ 732620 h 1653641"/>
              <a:gd name="connsiteX3" fmla="*/ 482715 w 670786"/>
              <a:gd name="connsiteY3" fmla="*/ 1215220 h 1653641"/>
              <a:gd name="connsiteX4" fmla="*/ 479540 w 670786"/>
              <a:gd name="connsiteY4" fmla="*/ 1129495 h 1653641"/>
              <a:gd name="connsiteX5" fmla="*/ 79490 w 670786"/>
              <a:gd name="connsiteY5" fmla="*/ 1650195 h 1653641"/>
              <a:gd name="connsiteX6" fmla="*/ 152515 w 670786"/>
              <a:gd name="connsiteY6" fmla="*/ 1326345 h 1653641"/>
              <a:gd name="connsiteX7" fmla="*/ 115 w 670786"/>
              <a:gd name="connsiteY7" fmla="*/ 761195 h 1653641"/>
              <a:gd name="connsiteX8" fmla="*/ 181090 w 670786"/>
              <a:gd name="connsiteY8" fmla="*/ 183345 h 1653641"/>
              <a:gd name="connsiteX9" fmla="*/ 73140 w 670786"/>
              <a:gd name="connsiteY9" fmla="*/ 380195 h 1653641"/>
              <a:gd name="connsiteX10" fmla="*/ 308090 w 670786"/>
              <a:gd name="connsiteY10" fmla="*/ 138895 h 1653641"/>
              <a:gd name="connsiteX11" fmla="*/ 577965 w 670786"/>
              <a:gd name="connsiteY11" fmla="*/ 2370 h 165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0786" h="1653641">
                <a:moveTo>
                  <a:pt x="577965" y="2370"/>
                </a:moveTo>
                <a:cubicBezTo>
                  <a:pt x="618182" y="20891"/>
                  <a:pt x="534044" y="128312"/>
                  <a:pt x="549390" y="250020"/>
                </a:cubicBezTo>
                <a:cubicBezTo>
                  <a:pt x="564736" y="371728"/>
                  <a:pt x="681152" y="571753"/>
                  <a:pt x="670040" y="732620"/>
                </a:cubicBezTo>
                <a:cubicBezTo>
                  <a:pt x="658928" y="893487"/>
                  <a:pt x="514465" y="1149074"/>
                  <a:pt x="482715" y="1215220"/>
                </a:cubicBezTo>
                <a:cubicBezTo>
                  <a:pt x="450965" y="1281366"/>
                  <a:pt x="546744" y="1056999"/>
                  <a:pt x="479540" y="1129495"/>
                </a:cubicBezTo>
                <a:cubicBezTo>
                  <a:pt x="412336" y="1201991"/>
                  <a:pt x="133994" y="1617387"/>
                  <a:pt x="79490" y="1650195"/>
                </a:cubicBezTo>
                <a:cubicBezTo>
                  <a:pt x="24986" y="1683003"/>
                  <a:pt x="165744" y="1474512"/>
                  <a:pt x="152515" y="1326345"/>
                </a:cubicBezTo>
                <a:cubicBezTo>
                  <a:pt x="139286" y="1178178"/>
                  <a:pt x="-4647" y="951695"/>
                  <a:pt x="115" y="761195"/>
                </a:cubicBezTo>
                <a:cubicBezTo>
                  <a:pt x="4877" y="570695"/>
                  <a:pt x="168919" y="246845"/>
                  <a:pt x="181090" y="183345"/>
                </a:cubicBezTo>
                <a:cubicBezTo>
                  <a:pt x="193261" y="119845"/>
                  <a:pt x="51973" y="387603"/>
                  <a:pt x="73140" y="380195"/>
                </a:cubicBezTo>
                <a:cubicBezTo>
                  <a:pt x="94307" y="372787"/>
                  <a:pt x="223952" y="199749"/>
                  <a:pt x="308090" y="138895"/>
                </a:cubicBezTo>
                <a:cubicBezTo>
                  <a:pt x="392228" y="78041"/>
                  <a:pt x="537748" y="-16151"/>
                  <a:pt x="577965" y="2370"/>
                </a:cubicBezTo>
                <a:close/>
              </a:path>
            </a:pathLst>
          </a:cu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8" name="フリーフォーム 1817">
            <a:extLst>
              <a:ext uri="{FF2B5EF4-FFF2-40B4-BE49-F238E27FC236}">
                <a16:creationId xmlns:a16="http://schemas.microsoft.com/office/drawing/2014/main" id="{83CE427A-1DCB-164C-5388-4ECED148C62D}"/>
              </a:ext>
            </a:extLst>
          </p:cNvPr>
          <p:cNvSpPr/>
          <p:nvPr/>
        </p:nvSpPr>
        <p:spPr>
          <a:xfrm>
            <a:off x="4142695" y="4034221"/>
            <a:ext cx="902402" cy="147717"/>
          </a:xfrm>
          <a:custGeom>
            <a:avLst/>
            <a:gdLst>
              <a:gd name="connsiteX0" fmla="*/ 216580 w 902402"/>
              <a:gd name="connsiteY0" fmla="*/ 4379 h 147717"/>
              <a:gd name="connsiteX1" fmla="*/ 619805 w 902402"/>
              <a:gd name="connsiteY1" fmla="*/ 1204 h 147717"/>
              <a:gd name="connsiteX2" fmla="*/ 575355 w 902402"/>
              <a:gd name="connsiteY2" fmla="*/ 4379 h 147717"/>
              <a:gd name="connsiteX3" fmla="*/ 791255 w 902402"/>
              <a:gd name="connsiteY3" fmla="*/ 42479 h 147717"/>
              <a:gd name="connsiteX4" fmla="*/ 803955 w 902402"/>
              <a:gd name="connsiteY4" fmla="*/ 48829 h 147717"/>
              <a:gd name="connsiteX5" fmla="*/ 902380 w 902402"/>
              <a:gd name="connsiteY5" fmla="*/ 112329 h 147717"/>
              <a:gd name="connsiteX6" fmla="*/ 813480 w 902402"/>
              <a:gd name="connsiteY6" fmla="*/ 86929 h 147717"/>
              <a:gd name="connsiteX7" fmla="*/ 848405 w 902402"/>
              <a:gd name="connsiteY7" fmla="*/ 147254 h 147717"/>
              <a:gd name="connsiteX8" fmla="*/ 584880 w 902402"/>
              <a:gd name="connsiteY8" fmla="*/ 48829 h 147717"/>
              <a:gd name="connsiteX9" fmla="*/ 753155 w 902402"/>
              <a:gd name="connsiteY9" fmla="*/ 121854 h 147717"/>
              <a:gd name="connsiteX10" fmla="*/ 499155 w 902402"/>
              <a:gd name="connsiteY10" fmla="*/ 58354 h 147717"/>
              <a:gd name="connsiteX11" fmla="*/ 140380 w 902402"/>
              <a:gd name="connsiteY11" fmla="*/ 128204 h 147717"/>
              <a:gd name="connsiteX12" fmla="*/ 257855 w 902402"/>
              <a:gd name="connsiteY12" fmla="*/ 93279 h 147717"/>
              <a:gd name="connsiteX13" fmla="*/ 680 w 902402"/>
              <a:gd name="connsiteY13" fmla="*/ 105979 h 147717"/>
              <a:gd name="connsiteX14" fmla="*/ 349930 w 902402"/>
              <a:gd name="connsiteY14" fmla="*/ 45654 h 147717"/>
              <a:gd name="connsiteX15" fmla="*/ 216580 w 902402"/>
              <a:gd name="connsiteY15" fmla="*/ 4379 h 14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2402" h="147717">
                <a:moveTo>
                  <a:pt x="216580" y="4379"/>
                </a:moveTo>
                <a:cubicBezTo>
                  <a:pt x="261559" y="-3029"/>
                  <a:pt x="560009" y="1204"/>
                  <a:pt x="619805" y="1204"/>
                </a:cubicBezTo>
                <a:cubicBezTo>
                  <a:pt x="679601" y="1204"/>
                  <a:pt x="546780" y="-2500"/>
                  <a:pt x="575355" y="4379"/>
                </a:cubicBezTo>
                <a:cubicBezTo>
                  <a:pt x="603930" y="11258"/>
                  <a:pt x="753155" y="35071"/>
                  <a:pt x="791255" y="42479"/>
                </a:cubicBezTo>
                <a:cubicBezTo>
                  <a:pt x="829355" y="49887"/>
                  <a:pt x="785434" y="37187"/>
                  <a:pt x="803955" y="48829"/>
                </a:cubicBezTo>
                <a:cubicBezTo>
                  <a:pt x="822476" y="60471"/>
                  <a:pt x="900793" y="105979"/>
                  <a:pt x="902380" y="112329"/>
                </a:cubicBezTo>
                <a:cubicBezTo>
                  <a:pt x="903968" y="118679"/>
                  <a:pt x="822476" y="81108"/>
                  <a:pt x="813480" y="86929"/>
                </a:cubicBezTo>
                <a:cubicBezTo>
                  <a:pt x="804484" y="92750"/>
                  <a:pt x="886505" y="153604"/>
                  <a:pt x="848405" y="147254"/>
                </a:cubicBezTo>
                <a:cubicBezTo>
                  <a:pt x="810305" y="140904"/>
                  <a:pt x="600755" y="53062"/>
                  <a:pt x="584880" y="48829"/>
                </a:cubicBezTo>
                <a:cubicBezTo>
                  <a:pt x="569005" y="44596"/>
                  <a:pt x="767442" y="120267"/>
                  <a:pt x="753155" y="121854"/>
                </a:cubicBezTo>
                <a:cubicBezTo>
                  <a:pt x="738868" y="123441"/>
                  <a:pt x="601284" y="57296"/>
                  <a:pt x="499155" y="58354"/>
                </a:cubicBezTo>
                <a:cubicBezTo>
                  <a:pt x="397026" y="59412"/>
                  <a:pt x="180597" y="122383"/>
                  <a:pt x="140380" y="128204"/>
                </a:cubicBezTo>
                <a:cubicBezTo>
                  <a:pt x="100163" y="134025"/>
                  <a:pt x="281138" y="96983"/>
                  <a:pt x="257855" y="93279"/>
                </a:cubicBezTo>
                <a:cubicBezTo>
                  <a:pt x="234572" y="89575"/>
                  <a:pt x="-14666" y="113916"/>
                  <a:pt x="680" y="105979"/>
                </a:cubicBezTo>
                <a:cubicBezTo>
                  <a:pt x="16026" y="98042"/>
                  <a:pt x="309184" y="59941"/>
                  <a:pt x="349930" y="45654"/>
                </a:cubicBezTo>
                <a:cubicBezTo>
                  <a:pt x="390676" y="31367"/>
                  <a:pt x="171601" y="11787"/>
                  <a:pt x="216580" y="4379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9" name="フリーフォーム 1818">
            <a:extLst>
              <a:ext uri="{FF2B5EF4-FFF2-40B4-BE49-F238E27FC236}">
                <a16:creationId xmlns:a16="http://schemas.microsoft.com/office/drawing/2014/main" id="{F0416B80-6854-FC97-6ECD-F83349E36BCD}"/>
              </a:ext>
            </a:extLst>
          </p:cNvPr>
          <p:cNvSpPr/>
          <p:nvPr/>
        </p:nvSpPr>
        <p:spPr>
          <a:xfrm>
            <a:off x="3674443" y="4775056"/>
            <a:ext cx="25994" cy="610022"/>
          </a:xfrm>
          <a:custGeom>
            <a:avLst/>
            <a:gdLst>
              <a:gd name="connsiteX0" fmla="*/ 17024 w 25994"/>
              <a:gd name="connsiteY0" fmla="*/ 144 h 610022"/>
              <a:gd name="connsiteX1" fmla="*/ 17024 w 25994"/>
              <a:gd name="connsiteY1" fmla="*/ 347277 h 610022"/>
              <a:gd name="connsiteX2" fmla="*/ 25490 w 25994"/>
              <a:gd name="connsiteY2" fmla="*/ 609744 h 610022"/>
              <a:gd name="connsiteX3" fmla="*/ 90 w 25994"/>
              <a:gd name="connsiteY3" fmla="*/ 389611 h 610022"/>
              <a:gd name="connsiteX4" fmla="*/ 17024 w 25994"/>
              <a:gd name="connsiteY4" fmla="*/ 144 h 61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94" h="610022">
                <a:moveTo>
                  <a:pt x="17024" y="144"/>
                </a:moveTo>
                <a:cubicBezTo>
                  <a:pt x="19846" y="-6912"/>
                  <a:pt x="15613" y="245677"/>
                  <a:pt x="17024" y="347277"/>
                </a:cubicBezTo>
                <a:cubicBezTo>
                  <a:pt x="18435" y="448877"/>
                  <a:pt x="28312" y="602688"/>
                  <a:pt x="25490" y="609744"/>
                </a:cubicBezTo>
                <a:cubicBezTo>
                  <a:pt x="22668" y="616800"/>
                  <a:pt x="1501" y="488389"/>
                  <a:pt x="90" y="389611"/>
                </a:cubicBezTo>
                <a:cubicBezTo>
                  <a:pt x="-1321" y="290833"/>
                  <a:pt x="14202" y="7200"/>
                  <a:pt x="17024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0" name="フリーフォーム 1819">
            <a:extLst>
              <a:ext uri="{FF2B5EF4-FFF2-40B4-BE49-F238E27FC236}">
                <a16:creationId xmlns:a16="http://schemas.microsoft.com/office/drawing/2014/main" id="{9ADBD6A9-84B2-7E68-58EB-9EB9E4E30F41}"/>
              </a:ext>
            </a:extLst>
          </p:cNvPr>
          <p:cNvSpPr/>
          <p:nvPr/>
        </p:nvSpPr>
        <p:spPr>
          <a:xfrm>
            <a:off x="3062967" y="4243314"/>
            <a:ext cx="138429" cy="987148"/>
          </a:xfrm>
          <a:custGeom>
            <a:avLst/>
            <a:gdLst>
              <a:gd name="connsiteX0" fmla="*/ 1966 w 138429"/>
              <a:gd name="connsiteY0" fmla="*/ 6953 h 987148"/>
              <a:gd name="connsiteX1" fmla="*/ 137433 w 138429"/>
              <a:gd name="connsiteY1" fmla="*/ 972153 h 987148"/>
              <a:gd name="connsiteX2" fmla="*/ 61233 w 138429"/>
              <a:gd name="connsiteY2" fmla="*/ 557286 h 987148"/>
              <a:gd name="connsiteX3" fmla="*/ 1966 w 138429"/>
              <a:gd name="connsiteY3" fmla="*/ 6953 h 98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29" h="987148">
                <a:moveTo>
                  <a:pt x="1966" y="6953"/>
                </a:moveTo>
                <a:cubicBezTo>
                  <a:pt x="14666" y="76098"/>
                  <a:pt x="127555" y="880431"/>
                  <a:pt x="137433" y="972153"/>
                </a:cubicBezTo>
                <a:cubicBezTo>
                  <a:pt x="147311" y="1063875"/>
                  <a:pt x="80989" y="711097"/>
                  <a:pt x="61233" y="557286"/>
                </a:cubicBezTo>
                <a:cubicBezTo>
                  <a:pt x="41478" y="403475"/>
                  <a:pt x="-10734" y="-62192"/>
                  <a:pt x="1966" y="6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1" name="フリーフォーム 1820">
            <a:extLst>
              <a:ext uri="{FF2B5EF4-FFF2-40B4-BE49-F238E27FC236}">
                <a16:creationId xmlns:a16="http://schemas.microsoft.com/office/drawing/2014/main" id="{13D7C638-05B2-A6DE-6A76-0A0FF7D79AB2}"/>
              </a:ext>
            </a:extLst>
          </p:cNvPr>
          <p:cNvSpPr/>
          <p:nvPr/>
        </p:nvSpPr>
        <p:spPr>
          <a:xfrm>
            <a:off x="3233047" y="4359969"/>
            <a:ext cx="111523" cy="424827"/>
          </a:xfrm>
          <a:custGeom>
            <a:avLst/>
            <a:gdLst>
              <a:gd name="connsiteX0" fmla="*/ 111286 w 111523"/>
              <a:gd name="connsiteY0" fmla="*/ 364 h 424827"/>
              <a:gd name="connsiteX1" fmla="*/ 43553 w 111523"/>
              <a:gd name="connsiteY1" fmla="*/ 254364 h 424827"/>
              <a:gd name="connsiteX2" fmla="*/ 1220 w 111523"/>
              <a:gd name="connsiteY2" fmla="*/ 423698 h 424827"/>
              <a:gd name="connsiteX3" fmla="*/ 18153 w 111523"/>
              <a:gd name="connsiteY3" fmla="*/ 313631 h 424827"/>
              <a:gd name="connsiteX4" fmla="*/ 111286 w 111523"/>
              <a:gd name="connsiteY4" fmla="*/ 364 h 42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23" h="424827">
                <a:moveTo>
                  <a:pt x="111286" y="364"/>
                </a:moveTo>
                <a:cubicBezTo>
                  <a:pt x="115519" y="-9514"/>
                  <a:pt x="61897" y="183808"/>
                  <a:pt x="43553" y="254364"/>
                </a:cubicBezTo>
                <a:cubicBezTo>
                  <a:pt x="25209" y="324920"/>
                  <a:pt x="5453" y="413820"/>
                  <a:pt x="1220" y="423698"/>
                </a:cubicBezTo>
                <a:cubicBezTo>
                  <a:pt x="-3013" y="433576"/>
                  <a:pt x="4042" y="377131"/>
                  <a:pt x="18153" y="313631"/>
                </a:cubicBezTo>
                <a:cubicBezTo>
                  <a:pt x="32264" y="250131"/>
                  <a:pt x="107053" y="10242"/>
                  <a:pt x="111286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2" name="フリーフォーム 1821">
            <a:extLst>
              <a:ext uri="{FF2B5EF4-FFF2-40B4-BE49-F238E27FC236}">
                <a16:creationId xmlns:a16="http://schemas.microsoft.com/office/drawing/2014/main" id="{41F67AAB-93EB-09D6-0EC5-BAC92A6E0490}"/>
              </a:ext>
            </a:extLst>
          </p:cNvPr>
          <p:cNvSpPr/>
          <p:nvPr/>
        </p:nvSpPr>
        <p:spPr>
          <a:xfrm>
            <a:off x="3153658" y="2732292"/>
            <a:ext cx="335568" cy="945024"/>
          </a:xfrm>
          <a:custGeom>
            <a:avLst/>
            <a:gdLst>
              <a:gd name="connsiteX0" fmla="*/ 334609 w 335568"/>
              <a:gd name="connsiteY0" fmla="*/ 2441 h 945024"/>
              <a:gd name="connsiteX1" fmla="*/ 148342 w 335568"/>
              <a:gd name="connsiteY1" fmla="*/ 400375 h 945024"/>
              <a:gd name="connsiteX2" fmla="*/ 4409 w 335568"/>
              <a:gd name="connsiteY2" fmla="*/ 942241 h 945024"/>
              <a:gd name="connsiteX3" fmla="*/ 63675 w 335568"/>
              <a:gd name="connsiteY3" fmla="*/ 586641 h 945024"/>
              <a:gd name="connsiteX4" fmla="*/ 334609 w 335568"/>
              <a:gd name="connsiteY4" fmla="*/ 2441 h 94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568" h="945024">
                <a:moveTo>
                  <a:pt x="334609" y="2441"/>
                </a:moveTo>
                <a:cubicBezTo>
                  <a:pt x="348720" y="-28603"/>
                  <a:pt x="203375" y="243742"/>
                  <a:pt x="148342" y="400375"/>
                </a:cubicBezTo>
                <a:cubicBezTo>
                  <a:pt x="93309" y="557008"/>
                  <a:pt x="18520" y="911197"/>
                  <a:pt x="4409" y="942241"/>
                </a:cubicBezTo>
                <a:cubicBezTo>
                  <a:pt x="-9702" y="973285"/>
                  <a:pt x="10053" y="737630"/>
                  <a:pt x="63675" y="586641"/>
                </a:cubicBezTo>
                <a:cubicBezTo>
                  <a:pt x="117297" y="435652"/>
                  <a:pt x="320498" y="33485"/>
                  <a:pt x="334609" y="2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3" name="フリーフォーム 1822">
            <a:extLst>
              <a:ext uri="{FF2B5EF4-FFF2-40B4-BE49-F238E27FC236}">
                <a16:creationId xmlns:a16="http://schemas.microsoft.com/office/drawing/2014/main" id="{E01DA451-EFB8-FCB0-DBD2-43EAD6CDB661}"/>
              </a:ext>
            </a:extLst>
          </p:cNvPr>
          <p:cNvSpPr/>
          <p:nvPr/>
        </p:nvSpPr>
        <p:spPr>
          <a:xfrm>
            <a:off x="4870936" y="1616317"/>
            <a:ext cx="565502" cy="2175765"/>
          </a:xfrm>
          <a:custGeom>
            <a:avLst/>
            <a:gdLst>
              <a:gd name="connsiteX0" fmla="*/ 564664 w 565502"/>
              <a:gd name="connsiteY0" fmla="*/ 9283 h 2175765"/>
              <a:gd name="connsiteX1" fmla="*/ 115931 w 565502"/>
              <a:gd name="connsiteY1" fmla="*/ 1262350 h 2175765"/>
              <a:gd name="connsiteX2" fmla="*/ 14331 w 565502"/>
              <a:gd name="connsiteY2" fmla="*/ 2151350 h 2175765"/>
              <a:gd name="connsiteX3" fmla="*/ 14331 w 565502"/>
              <a:gd name="connsiteY3" fmla="*/ 1855016 h 2175765"/>
              <a:gd name="connsiteX4" fmla="*/ 141331 w 565502"/>
              <a:gd name="connsiteY4" fmla="*/ 1109950 h 2175765"/>
              <a:gd name="connsiteX5" fmla="*/ 225997 w 565502"/>
              <a:gd name="connsiteY5" fmla="*/ 712016 h 2175765"/>
              <a:gd name="connsiteX6" fmla="*/ 564664 w 565502"/>
              <a:gd name="connsiteY6" fmla="*/ 9283 h 217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502" h="2175765">
                <a:moveTo>
                  <a:pt x="564664" y="9283"/>
                </a:moveTo>
                <a:cubicBezTo>
                  <a:pt x="546320" y="101005"/>
                  <a:pt x="207653" y="905339"/>
                  <a:pt x="115931" y="1262350"/>
                </a:cubicBezTo>
                <a:cubicBezTo>
                  <a:pt x="24209" y="1619361"/>
                  <a:pt x="31264" y="2052572"/>
                  <a:pt x="14331" y="2151350"/>
                </a:cubicBezTo>
                <a:cubicBezTo>
                  <a:pt x="-2602" y="2250128"/>
                  <a:pt x="-6836" y="2028583"/>
                  <a:pt x="14331" y="1855016"/>
                </a:cubicBezTo>
                <a:cubicBezTo>
                  <a:pt x="35498" y="1681449"/>
                  <a:pt x="106053" y="1300450"/>
                  <a:pt x="141331" y="1109950"/>
                </a:cubicBezTo>
                <a:cubicBezTo>
                  <a:pt x="176609" y="919450"/>
                  <a:pt x="156853" y="892638"/>
                  <a:pt x="225997" y="712016"/>
                </a:cubicBezTo>
                <a:cubicBezTo>
                  <a:pt x="295141" y="531394"/>
                  <a:pt x="583008" y="-82439"/>
                  <a:pt x="564664" y="92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4" name="フリーフォーム 1823">
            <a:extLst>
              <a:ext uri="{FF2B5EF4-FFF2-40B4-BE49-F238E27FC236}">
                <a16:creationId xmlns:a16="http://schemas.microsoft.com/office/drawing/2014/main" id="{51C51E76-8ABA-2B8D-1D98-51518C718202}"/>
              </a:ext>
            </a:extLst>
          </p:cNvPr>
          <p:cNvSpPr/>
          <p:nvPr/>
        </p:nvSpPr>
        <p:spPr>
          <a:xfrm>
            <a:off x="3652215" y="1223758"/>
            <a:ext cx="1808974" cy="623430"/>
          </a:xfrm>
          <a:custGeom>
            <a:avLst/>
            <a:gdLst>
              <a:gd name="connsiteX0" fmla="*/ 1808785 w 1808974"/>
              <a:gd name="connsiteY0" fmla="*/ 54709 h 623430"/>
              <a:gd name="connsiteX1" fmla="*/ 911318 w 1808974"/>
              <a:gd name="connsiteY1" fmla="*/ 37775 h 623430"/>
              <a:gd name="connsiteX2" fmla="*/ 5385 w 1808974"/>
              <a:gd name="connsiteY2" fmla="*/ 621975 h 623430"/>
              <a:gd name="connsiteX3" fmla="*/ 555718 w 1808974"/>
              <a:gd name="connsiteY3" fmla="*/ 198642 h 623430"/>
              <a:gd name="connsiteX4" fmla="*/ 987518 w 1808974"/>
              <a:gd name="connsiteY4" fmla="*/ 29309 h 623430"/>
              <a:gd name="connsiteX5" fmla="*/ 1808785 w 1808974"/>
              <a:gd name="connsiteY5" fmla="*/ 54709 h 62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8974" h="623430">
                <a:moveTo>
                  <a:pt x="1808785" y="54709"/>
                </a:moveTo>
                <a:cubicBezTo>
                  <a:pt x="1796085" y="56120"/>
                  <a:pt x="1211885" y="-56769"/>
                  <a:pt x="911318" y="37775"/>
                </a:cubicBezTo>
                <a:cubicBezTo>
                  <a:pt x="610751" y="132319"/>
                  <a:pt x="64652" y="595164"/>
                  <a:pt x="5385" y="621975"/>
                </a:cubicBezTo>
                <a:cubicBezTo>
                  <a:pt x="-53882" y="648786"/>
                  <a:pt x="392029" y="297420"/>
                  <a:pt x="555718" y="198642"/>
                </a:cubicBezTo>
                <a:cubicBezTo>
                  <a:pt x="719407" y="99864"/>
                  <a:pt x="782907" y="57531"/>
                  <a:pt x="987518" y="29309"/>
                </a:cubicBezTo>
                <a:cubicBezTo>
                  <a:pt x="1192129" y="1087"/>
                  <a:pt x="1821485" y="53298"/>
                  <a:pt x="1808785" y="5470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5" name="フリーフォーム 1824">
            <a:extLst>
              <a:ext uri="{FF2B5EF4-FFF2-40B4-BE49-F238E27FC236}">
                <a16:creationId xmlns:a16="http://schemas.microsoft.com/office/drawing/2014/main" id="{6103F786-8736-4CAC-536E-395E26375C38}"/>
              </a:ext>
            </a:extLst>
          </p:cNvPr>
          <p:cNvSpPr/>
          <p:nvPr/>
        </p:nvSpPr>
        <p:spPr>
          <a:xfrm>
            <a:off x="3069149" y="1988592"/>
            <a:ext cx="563072" cy="1523743"/>
          </a:xfrm>
          <a:custGeom>
            <a:avLst/>
            <a:gdLst>
              <a:gd name="connsiteX0" fmla="*/ 563051 w 563072"/>
              <a:gd name="connsiteY0" fmla="*/ 1075 h 1523743"/>
              <a:gd name="connsiteX1" fmla="*/ 190518 w 563072"/>
              <a:gd name="connsiteY1" fmla="*/ 873141 h 1523743"/>
              <a:gd name="connsiteX2" fmla="*/ 4251 w 563072"/>
              <a:gd name="connsiteY2" fmla="*/ 1516608 h 1523743"/>
              <a:gd name="connsiteX3" fmla="*/ 71984 w 563072"/>
              <a:gd name="connsiteY3" fmla="*/ 1186408 h 1523743"/>
              <a:gd name="connsiteX4" fmla="*/ 207451 w 563072"/>
              <a:gd name="connsiteY4" fmla="*/ 703808 h 1523743"/>
              <a:gd name="connsiteX5" fmla="*/ 563051 w 563072"/>
              <a:gd name="connsiteY5" fmla="*/ 1075 h 152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072" h="1523743">
                <a:moveTo>
                  <a:pt x="563051" y="1075"/>
                </a:moveTo>
                <a:cubicBezTo>
                  <a:pt x="560229" y="29297"/>
                  <a:pt x="283651" y="620552"/>
                  <a:pt x="190518" y="873141"/>
                </a:cubicBezTo>
                <a:cubicBezTo>
                  <a:pt x="97385" y="1125730"/>
                  <a:pt x="24007" y="1464397"/>
                  <a:pt x="4251" y="1516608"/>
                </a:cubicBezTo>
                <a:cubicBezTo>
                  <a:pt x="-15505" y="1568819"/>
                  <a:pt x="38117" y="1321875"/>
                  <a:pt x="71984" y="1186408"/>
                </a:cubicBezTo>
                <a:cubicBezTo>
                  <a:pt x="105851" y="1050941"/>
                  <a:pt x="124195" y="899952"/>
                  <a:pt x="207451" y="703808"/>
                </a:cubicBezTo>
                <a:cubicBezTo>
                  <a:pt x="290707" y="507664"/>
                  <a:pt x="565873" y="-27147"/>
                  <a:pt x="563051" y="10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6" name="フリーフォーム 1825">
            <a:extLst>
              <a:ext uri="{FF2B5EF4-FFF2-40B4-BE49-F238E27FC236}">
                <a16:creationId xmlns:a16="http://schemas.microsoft.com/office/drawing/2014/main" id="{25C80A93-2738-DAE5-C1BB-A813CA4ABF76}"/>
              </a:ext>
            </a:extLst>
          </p:cNvPr>
          <p:cNvSpPr/>
          <p:nvPr/>
        </p:nvSpPr>
        <p:spPr>
          <a:xfrm>
            <a:off x="2936931" y="3742239"/>
            <a:ext cx="432821" cy="2074367"/>
          </a:xfrm>
          <a:custGeom>
            <a:avLst/>
            <a:gdLst>
              <a:gd name="connsiteX0" fmla="*/ 128002 w 432821"/>
              <a:gd name="connsiteY0" fmla="*/ 28 h 2074367"/>
              <a:gd name="connsiteX1" fmla="*/ 51802 w 432821"/>
              <a:gd name="connsiteY1" fmla="*/ 668894 h 2074367"/>
              <a:gd name="connsiteX2" fmla="*/ 60269 w 432821"/>
              <a:gd name="connsiteY2" fmla="*/ 948294 h 2074367"/>
              <a:gd name="connsiteX3" fmla="*/ 297336 w 432821"/>
              <a:gd name="connsiteY3" fmla="*/ 1667961 h 2074367"/>
              <a:gd name="connsiteX4" fmla="*/ 432802 w 432821"/>
              <a:gd name="connsiteY4" fmla="*/ 2074361 h 2074367"/>
              <a:gd name="connsiteX5" fmla="*/ 288869 w 432821"/>
              <a:gd name="connsiteY5" fmla="*/ 1676428 h 2074367"/>
              <a:gd name="connsiteX6" fmla="*/ 17936 w 432821"/>
              <a:gd name="connsiteY6" fmla="*/ 1016028 h 2074367"/>
              <a:gd name="connsiteX7" fmla="*/ 60269 w 432821"/>
              <a:gd name="connsiteY7" fmla="*/ 1092228 h 2074367"/>
              <a:gd name="connsiteX8" fmla="*/ 1002 w 432821"/>
              <a:gd name="connsiteY8" fmla="*/ 643494 h 2074367"/>
              <a:gd name="connsiteX9" fmla="*/ 128002 w 432821"/>
              <a:gd name="connsiteY9" fmla="*/ 28 h 2074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821" h="2074367">
                <a:moveTo>
                  <a:pt x="128002" y="28"/>
                </a:moveTo>
                <a:cubicBezTo>
                  <a:pt x="136469" y="4261"/>
                  <a:pt x="63091" y="510850"/>
                  <a:pt x="51802" y="668894"/>
                </a:cubicBezTo>
                <a:cubicBezTo>
                  <a:pt x="40513" y="826938"/>
                  <a:pt x="19347" y="781783"/>
                  <a:pt x="60269" y="948294"/>
                </a:cubicBezTo>
                <a:cubicBezTo>
                  <a:pt x="101191" y="1114805"/>
                  <a:pt x="235247" y="1480283"/>
                  <a:pt x="297336" y="1667961"/>
                </a:cubicBezTo>
                <a:cubicBezTo>
                  <a:pt x="359425" y="1855639"/>
                  <a:pt x="434213" y="2072950"/>
                  <a:pt x="432802" y="2074361"/>
                </a:cubicBezTo>
                <a:cubicBezTo>
                  <a:pt x="431391" y="2075772"/>
                  <a:pt x="358013" y="1852817"/>
                  <a:pt x="288869" y="1676428"/>
                </a:cubicBezTo>
                <a:cubicBezTo>
                  <a:pt x="219725" y="1500039"/>
                  <a:pt x="56036" y="1113395"/>
                  <a:pt x="17936" y="1016028"/>
                </a:cubicBezTo>
                <a:cubicBezTo>
                  <a:pt x="-20164" y="918661"/>
                  <a:pt x="63091" y="1154317"/>
                  <a:pt x="60269" y="1092228"/>
                </a:cubicBezTo>
                <a:cubicBezTo>
                  <a:pt x="57447" y="1030139"/>
                  <a:pt x="-8876" y="819883"/>
                  <a:pt x="1002" y="643494"/>
                </a:cubicBezTo>
                <a:cubicBezTo>
                  <a:pt x="10880" y="467105"/>
                  <a:pt x="119535" y="-4205"/>
                  <a:pt x="128002" y="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7" name="フリーフォーム 1826">
            <a:extLst>
              <a:ext uri="{FF2B5EF4-FFF2-40B4-BE49-F238E27FC236}">
                <a16:creationId xmlns:a16="http://schemas.microsoft.com/office/drawing/2014/main" id="{A79ED420-D2FB-1F18-18B7-5C927D8A8F29}"/>
              </a:ext>
            </a:extLst>
          </p:cNvPr>
          <p:cNvSpPr/>
          <p:nvPr/>
        </p:nvSpPr>
        <p:spPr>
          <a:xfrm>
            <a:off x="3809934" y="4758040"/>
            <a:ext cx="507502" cy="2057712"/>
          </a:xfrm>
          <a:custGeom>
            <a:avLst/>
            <a:gdLst>
              <a:gd name="connsiteX0" fmla="*/ 66 w 507502"/>
              <a:gd name="connsiteY0" fmla="*/ 227 h 2057712"/>
              <a:gd name="connsiteX1" fmla="*/ 431866 w 507502"/>
              <a:gd name="connsiteY1" fmla="*/ 1160160 h 2057712"/>
              <a:gd name="connsiteX2" fmla="*/ 482666 w 507502"/>
              <a:gd name="connsiteY2" fmla="*/ 1456493 h 2057712"/>
              <a:gd name="connsiteX3" fmla="*/ 245599 w 507502"/>
              <a:gd name="connsiteY3" fmla="*/ 2057627 h 2057712"/>
              <a:gd name="connsiteX4" fmla="*/ 465733 w 507502"/>
              <a:gd name="connsiteY4" fmla="*/ 1498827 h 2057712"/>
              <a:gd name="connsiteX5" fmla="*/ 465733 w 507502"/>
              <a:gd name="connsiteY5" fmla="*/ 1261760 h 2057712"/>
              <a:gd name="connsiteX6" fmla="*/ 66 w 507502"/>
              <a:gd name="connsiteY6" fmla="*/ 227 h 205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02" h="2057712">
                <a:moveTo>
                  <a:pt x="66" y="227"/>
                </a:moveTo>
                <a:cubicBezTo>
                  <a:pt x="-5578" y="-16706"/>
                  <a:pt x="351433" y="917449"/>
                  <a:pt x="431866" y="1160160"/>
                </a:cubicBezTo>
                <a:cubicBezTo>
                  <a:pt x="512299" y="1402871"/>
                  <a:pt x="513710" y="1306915"/>
                  <a:pt x="482666" y="1456493"/>
                </a:cubicBezTo>
                <a:cubicBezTo>
                  <a:pt x="451622" y="1606071"/>
                  <a:pt x="248421" y="2050571"/>
                  <a:pt x="245599" y="2057627"/>
                </a:cubicBezTo>
                <a:cubicBezTo>
                  <a:pt x="242777" y="2064683"/>
                  <a:pt x="429044" y="1631472"/>
                  <a:pt x="465733" y="1498827"/>
                </a:cubicBezTo>
                <a:cubicBezTo>
                  <a:pt x="502422" y="1366183"/>
                  <a:pt x="537700" y="1508705"/>
                  <a:pt x="465733" y="1261760"/>
                </a:cubicBezTo>
                <a:cubicBezTo>
                  <a:pt x="393766" y="1014816"/>
                  <a:pt x="5710" y="17160"/>
                  <a:pt x="66" y="2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8" name="フリーフォーム 1827">
            <a:extLst>
              <a:ext uri="{FF2B5EF4-FFF2-40B4-BE49-F238E27FC236}">
                <a16:creationId xmlns:a16="http://schemas.microsoft.com/office/drawing/2014/main" id="{BCF7C16F-F35E-36A2-44DC-FA276204D589}"/>
              </a:ext>
            </a:extLst>
          </p:cNvPr>
          <p:cNvSpPr/>
          <p:nvPr/>
        </p:nvSpPr>
        <p:spPr>
          <a:xfrm>
            <a:off x="6223119" y="5308405"/>
            <a:ext cx="304786" cy="1287131"/>
          </a:xfrm>
          <a:custGeom>
            <a:avLst/>
            <a:gdLst>
              <a:gd name="connsiteX0" fmla="*/ 304681 w 304786"/>
              <a:gd name="connsiteY0" fmla="*/ 195 h 1287131"/>
              <a:gd name="connsiteX1" fmla="*/ 50681 w 304786"/>
              <a:gd name="connsiteY1" fmla="*/ 474328 h 1287131"/>
              <a:gd name="connsiteX2" fmla="*/ 76081 w 304786"/>
              <a:gd name="connsiteY2" fmla="*/ 702928 h 1287131"/>
              <a:gd name="connsiteX3" fmla="*/ 287748 w 304786"/>
              <a:gd name="connsiteY3" fmla="*/ 1287128 h 1287131"/>
              <a:gd name="connsiteX4" fmla="*/ 59148 w 304786"/>
              <a:gd name="connsiteY4" fmla="*/ 711395 h 1287131"/>
              <a:gd name="connsiteX5" fmla="*/ 16814 w 304786"/>
              <a:gd name="connsiteY5" fmla="*/ 533595 h 1287131"/>
              <a:gd name="connsiteX6" fmla="*/ 304681 w 304786"/>
              <a:gd name="connsiteY6" fmla="*/ 195 h 128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786" h="1287131">
                <a:moveTo>
                  <a:pt x="304681" y="195"/>
                </a:moveTo>
                <a:cubicBezTo>
                  <a:pt x="310326" y="-9683"/>
                  <a:pt x="88781" y="357206"/>
                  <a:pt x="50681" y="474328"/>
                </a:cubicBezTo>
                <a:cubicBezTo>
                  <a:pt x="12581" y="591450"/>
                  <a:pt x="36570" y="567461"/>
                  <a:pt x="76081" y="702928"/>
                </a:cubicBezTo>
                <a:cubicBezTo>
                  <a:pt x="115592" y="838395"/>
                  <a:pt x="290570" y="1285717"/>
                  <a:pt x="287748" y="1287128"/>
                </a:cubicBezTo>
                <a:cubicBezTo>
                  <a:pt x="284926" y="1288539"/>
                  <a:pt x="104304" y="836984"/>
                  <a:pt x="59148" y="711395"/>
                </a:cubicBezTo>
                <a:cubicBezTo>
                  <a:pt x="13992" y="585806"/>
                  <a:pt x="-22697" y="646484"/>
                  <a:pt x="16814" y="533595"/>
                </a:cubicBezTo>
                <a:cubicBezTo>
                  <a:pt x="56325" y="420706"/>
                  <a:pt x="299036" y="10073"/>
                  <a:pt x="304681" y="1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9" name="フリーフォーム 1828">
            <a:extLst>
              <a:ext uri="{FF2B5EF4-FFF2-40B4-BE49-F238E27FC236}">
                <a16:creationId xmlns:a16="http://schemas.microsoft.com/office/drawing/2014/main" id="{DC32B425-0ADC-3C21-D673-CDCD61DF4C80}"/>
              </a:ext>
            </a:extLst>
          </p:cNvPr>
          <p:cNvSpPr/>
          <p:nvPr/>
        </p:nvSpPr>
        <p:spPr>
          <a:xfrm>
            <a:off x="3623602" y="4292553"/>
            <a:ext cx="618528" cy="1617310"/>
          </a:xfrm>
          <a:custGeom>
            <a:avLst/>
            <a:gdLst>
              <a:gd name="connsiteX0" fmla="*/ 131 w 618528"/>
              <a:gd name="connsiteY0" fmla="*/ 47 h 1617310"/>
              <a:gd name="connsiteX1" fmla="*/ 414998 w 618528"/>
              <a:gd name="connsiteY1" fmla="*/ 1075314 h 1617310"/>
              <a:gd name="connsiteX2" fmla="*/ 618198 w 618528"/>
              <a:gd name="connsiteY2" fmla="*/ 1617180 h 1617310"/>
              <a:gd name="connsiteX3" fmla="*/ 372665 w 618528"/>
              <a:gd name="connsiteY3" fmla="*/ 1032980 h 1617310"/>
              <a:gd name="connsiteX4" fmla="*/ 131 w 618528"/>
              <a:gd name="connsiteY4" fmla="*/ 47 h 161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528" h="1617310">
                <a:moveTo>
                  <a:pt x="131" y="47"/>
                </a:moveTo>
                <a:cubicBezTo>
                  <a:pt x="7186" y="7103"/>
                  <a:pt x="311987" y="805792"/>
                  <a:pt x="414998" y="1075314"/>
                </a:cubicBezTo>
                <a:cubicBezTo>
                  <a:pt x="518009" y="1344836"/>
                  <a:pt x="625253" y="1624236"/>
                  <a:pt x="618198" y="1617180"/>
                </a:cubicBezTo>
                <a:cubicBezTo>
                  <a:pt x="611143" y="1610124"/>
                  <a:pt x="472854" y="1298269"/>
                  <a:pt x="372665" y="1032980"/>
                </a:cubicBezTo>
                <a:cubicBezTo>
                  <a:pt x="272476" y="767691"/>
                  <a:pt x="-6924" y="-7009"/>
                  <a:pt x="131" y="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0" name="フリーフォーム 1829">
            <a:extLst>
              <a:ext uri="{FF2B5EF4-FFF2-40B4-BE49-F238E27FC236}">
                <a16:creationId xmlns:a16="http://schemas.microsoft.com/office/drawing/2014/main" id="{E0C957F8-CC3F-AF78-A54C-90F0AA104818}"/>
              </a:ext>
            </a:extLst>
          </p:cNvPr>
          <p:cNvSpPr/>
          <p:nvPr/>
        </p:nvSpPr>
        <p:spPr>
          <a:xfrm>
            <a:off x="4058611" y="5901445"/>
            <a:ext cx="212275" cy="863082"/>
          </a:xfrm>
          <a:custGeom>
            <a:avLst/>
            <a:gdLst>
              <a:gd name="connsiteX0" fmla="*/ 208589 w 212275"/>
              <a:gd name="connsiteY0" fmla="*/ 8288 h 863082"/>
              <a:gd name="connsiteX1" fmla="*/ 47722 w 212275"/>
              <a:gd name="connsiteY1" fmla="*/ 668688 h 863082"/>
              <a:gd name="connsiteX2" fmla="*/ 5389 w 212275"/>
              <a:gd name="connsiteY2" fmla="*/ 846488 h 863082"/>
              <a:gd name="connsiteX3" fmla="*/ 149322 w 212275"/>
              <a:gd name="connsiteY3" fmla="*/ 330022 h 863082"/>
              <a:gd name="connsiteX4" fmla="*/ 208589 w 212275"/>
              <a:gd name="connsiteY4" fmla="*/ 8288 h 86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275" h="863082">
                <a:moveTo>
                  <a:pt x="208589" y="8288"/>
                </a:moveTo>
                <a:cubicBezTo>
                  <a:pt x="191656" y="64732"/>
                  <a:pt x="81589" y="528988"/>
                  <a:pt x="47722" y="668688"/>
                </a:cubicBezTo>
                <a:cubicBezTo>
                  <a:pt x="13855" y="808388"/>
                  <a:pt x="-11544" y="902932"/>
                  <a:pt x="5389" y="846488"/>
                </a:cubicBezTo>
                <a:cubicBezTo>
                  <a:pt x="22322" y="790044"/>
                  <a:pt x="118278" y="462666"/>
                  <a:pt x="149322" y="330022"/>
                </a:cubicBezTo>
                <a:cubicBezTo>
                  <a:pt x="180366" y="197378"/>
                  <a:pt x="225522" y="-48156"/>
                  <a:pt x="208589" y="828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1" name="フリーフォーム 1830">
            <a:extLst>
              <a:ext uri="{FF2B5EF4-FFF2-40B4-BE49-F238E27FC236}">
                <a16:creationId xmlns:a16="http://schemas.microsoft.com/office/drawing/2014/main" id="{CF8F833A-7359-BB02-BF2F-317A72D6311D}"/>
              </a:ext>
            </a:extLst>
          </p:cNvPr>
          <p:cNvSpPr/>
          <p:nvPr/>
        </p:nvSpPr>
        <p:spPr>
          <a:xfrm>
            <a:off x="5384057" y="1671106"/>
            <a:ext cx="144728" cy="2159022"/>
          </a:xfrm>
          <a:custGeom>
            <a:avLst/>
            <a:gdLst>
              <a:gd name="connsiteX0" fmla="*/ 144676 w 144728"/>
              <a:gd name="connsiteY0" fmla="*/ 5294 h 2159022"/>
              <a:gd name="connsiteX1" fmla="*/ 743 w 144728"/>
              <a:gd name="connsiteY1" fmla="*/ 1224494 h 2159022"/>
              <a:gd name="connsiteX2" fmla="*/ 85410 w 144728"/>
              <a:gd name="connsiteY2" fmla="*/ 2155827 h 2159022"/>
              <a:gd name="connsiteX3" fmla="*/ 17676 w 144728"/>
              <a:gd name="connsiteY3" fmla="*/ 1503894 h 2159022"/>
              <a:gd name="connsiteX4" fmla="*/ 17676 w 144728"/>
              <a:gd name="connsiteY4" fmla="*/ 809627 h 2159022"/>
              <a:gd name="connsiteX5" fmla="*/ 144676 w 144728"/>
              <a:gd name="connsiteY5" fmla="*/ 5294 h 215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28" h="2159022">
                <a:moveTo>
                  <a:pt x="144676" y="5294"/>
                </a:moveTo>
                <a:cubicBezTo>
                  <a:pt x="141854" y="74438"/>
                  <a:pt x="10621" y="866072"/>
                  <a:pt x="743" y="1224494"/>
                </a:cubicBezTo>
                <a:cubicBezTo>
                  <a:pt x="-9135" y="1582916"/>
                  <a:pt x="82588" y="2109260"/>
                  <a:pt x="85410" y="2155827"/>
                </a:cubicBezTo>
                <a:cubicBezTo>
                  <a:pt x="88232" y="2202394"/>
                  <a:pt x="28965" y="1728261"/>
                  <a:pt x="17676" y="1503894"/>
                </a:cubicBezTo>
                <a:cubicBezTo>
                  <a:pt x="6387" y="1279527"/>
                  <a:pt x="-668" y="1056571"/>
                  <a:pt x="17676" y="809627"/>
                </a:cubicBezTo>
                <a:cubicBezTo>
                  <a:pt x="36020" y="562683"/>
                  <a:pt x="147498" y="-63850"/>
                  <a:pt x="144676" y="52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2" name="フリーフォーム 1831">
            <a:extLst>
              <a:ext uri="{FF2B5EF4-FFF2-40B4-BE49-F238E27FC236}">
                <a16:creationId xmlns:a16="http://schemas.microsoft.com/office/drawing/2014/main" id="{7407DF96-0116-6720-5EE6-D1C0F55ECBE0}"/>
              </a:ext>
            </a:extLst>
          </p:cNvPr>
          <p:cNvSpPr/>
          <p:nvPr/>
        </p:nvSpPr>
        <p:spPr>
          <a:xfrm>
            <a:off x="5374510" y="1265364"/>
            <a:ext cx="816513" cy="174652"/>
          </a:xfrm>
          <a:custGeom>
            <a:avLst/>
            <a:gdLst>
              <a:gd name="connsiteX0" fmla="*/ 1823 w 816513"/>
              <a:gd name="connsiteY0" fmla="*/ 46969 h 174652"/>
              <a:gd name="connsiteX1" fmla="*/ 484423 w 816513"/>
              <a:gd name="connsiteY1" fmla="*/ 4636 h 174652"/>
              <a:gd name="connsiteX2" fmla="*/ 814623 w 816513"/>
              <a:gd name="connsiteY2" fmla="*/ 173969 h 174652"/>
              <a:gd name="connsiteX3" fmla="*/ 611423 w 816513"/>
              <a:gd name="connsiteY3" fmla="*/ 63903 h 174652"/>
              <a:gd name="connsiteX4" fmla="*/ 442090 w 816513"/>
              <a:gd name="connsiteY4" fmla="*/ 55436 h 174652"/>
              <a:gd name="connsiteX5" fmla="*/ 323557 w 816513"/>
              <a:gd name="connsiteY5" fmla="*/ 38503 h 174652"/>
              <a:gd name="connsiteX6" fmla="*/ 1823 w 816513"/>
              <a:gd name="connsiteY6" fmla="*/ 46969 h 17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513" h="174652">
                <a:moveTo>
                  <a:pt x="1823" y="46969"/>
                </a:moveTo>
                <a:cubicBezTo>
                  <a:pt x="28634" y="41325"/>
                  <a:pt x="348956" y="-16531"/>
                  <a:pt x="484423" y="4636"/>
                </a:cubicBezTo>
                <a:cubicBezTo>
                  <a:pt x="619890" y="25803"/>
                  <a:pt x="793456" y="164091"/>
                  <a:pt x="814623" y="173969"/>
                </a:cubicBezTo>
                <a:cubicBezTo>
                  <a:pt x="835790" y="183847"/>
                  <a:pt x="673512" y="83658"/>
                  <a:pt x="611423" y="63903"/>
                </a:cubicBezTo>
                <a:cubicBezTo>
                  <a:pt x="549334" y="44148"/>
                  <a:pt x="490068" y="59669"/>
                  <a:pt x="442090" y="55436"/>
                </a:cubicBezTo>
                <a:cubicBezTo>
                  <a:pt x="394112" y="51203"/>
                  <a:pt x="395524" y="41325"/>
                  <a:pt x="323557" y="38503"/>
                </a:cubicBezTo>
                <a:cubicBezTo>
                  <a:pt x="251590" y="35681"/>
                  <a:pt x="-24988" y="52613"/>
                  <a:pt x="1823" y="469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3" name="フリーフォーム 1832">
            <a:extLst>
              <a:ext uri="{FF2B5EF4-FFF2-40B4-BE49-F238E27FC236}">
                <a16:creationId xmlns:a16="http://schemas.microsoft.com/office/drawing/2014/main" id="{AD175A88-954F-C1C2-31EE-4F9E1C3883EC}"/>
              </a:ext>
            </a:extLst>
          </p:cNvPr>
          <p:cNvSpPr/>
          <p:nvPr/>
        </p:nvSpPr>
        <p:spPr>
          <a:xfrm>
            <a:off x="6316128" y="1515058"/>
            <a:ext cx="660414" cy="1152300"/>
          </a:xfrm>
          <a:custGeom>
            <a:avLst/>
            <a:gdLst>
              <a:gd name="connsiteX0" fmla="*/ 5 w 660414"/>
              <a:gd name="connsiteY0" fmla="*/ 475 h 1152300"/>
              <a:gd name="connsiteX1" fmla="*/ 389472 w 660414"/>
              <a:gd name="connsiteY1" fmla="*/ 567742 h 1152300"/>
              <a:gd name="connsiteX2" fmla="*/ 660405 w 660414"/>
              <a:gd name="connsiteY2" fmla="*/ 1151942 h 1152300"/>
              <a:gd name="connsiteX3" fmla="*/ 381005 w 660414"/>
              <a:gd name="connsiteY3" fmla="*/ 483075 h 1152300"/>
              <a:gd name="connsiteX4" fmla="*/ 5 w 660414"/>
              <a:gd name="connsiteY4" fmla="*/ 475 h 115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14" h="1152300">
                <a:moveTo>
                  <a:pt x="5" y="475"/>
                </a:moveTo>
                <a:cubicBezTo>
                  <a:pt x="1416" y="14586"/>
                  <a:pt x="279405" y="375831"/>
                  <a:pt x="389472" y="567742"/>
                </a:cubicBezTo>
                <a:cubicBezTo>
                  <a:pt x="499539" y="759653"/>
                  <a:pt x="661816" y="1166053"/>
                  <a:pt x="660405" y="1151942"/>
                </a:cubicBezTo>
                <a:cubicBezTo>
                  <a:pt x="658994" y="1137831"/>
                  <a:pt x="486838" y="676397"/>
                  <a:pt x="381005" y="483075"/>
                </a:cubicBezTo>
                <a:cubicBezTo>
                  <a:pt x="275172" y="289753"/>
                  <a:pt x="-1406" y="-13636"/>
                  <a:pt x="5" y="4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4" name="フリーフォーム 1833">
            <a:extLst>
              <a:ext uri="{FF2B5EF4-FFF2-40B4-BE49-F238E27FC236}">
                <a16:creationId xmlns:a16="http://schemas.microsoft.com/office/drawing/2014/main" id="{8C989257-EAB1-306C-BA8D-D1CB3612787C}"/>
              </a:ext>
            </a:extLst>
          </p:cNvPr>
          <p:cNvSpPr/>
          <p:nvPr/>
        </p:nvSpPr>
        <p:spPr>
          <a:xfrm>
            <a:off x="7068994" y="2954793"/>
            <a:ext cx="182835" cy="1021181"/>
          </a:xfrm>
          <a:custGeom>
            <a:avLst/>
            <a:gdLst>
              <a:gd name="connsiteX0" fmla="*/ 673 w 182835"/>
              <a:gd name="connsiteY0" fmla="*/ 8540 h 1021181"/>
              <a:gd name="connsiteX1" fmla="*/ 178473 w 182835"/>
              <a:gd name="connsiteY1" fmla="*/ 1007607 h 1021181"/>
              <a:gd name="connsiteX2" fmla="*/ 119206 w 182835"/>
              <a:gd name="connsiteY2" fmla="*/ 550407 h 1021181"/>
              <a:gd name="connsiteX3" fmla="*/ 673 w 182835"/>
              <a:gd name="connsiteY3" fmla="*/ 8540 h 102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35" h="1021181">
                <a:moveTo>
                  <a:pt x="673" y="8540"/>
                </a:moveTo>
                <a:cubicBezTo>
                  <a:pt x="10551" y="84740"/>
                  <a:pt x="158718" y="917296"/>
                  <a:pt x="178473" y="1007607"/>
                </a:cubicBezTo>
                <a:cubicBezTo>
                  <a:pt x="198228" y="1097918"/>
                  <a:pt x="146017" y="714096"/>
                  <a:pt x="119206" y="550407"/>
                </a:cubicBezTo>
                <a:cubicBezTo>
                  <a:pt x="92395" y="386718"/>
                  <a:pt x="-9205" y="-67660"/>
                  <a:pt x="673" y="85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5" name="フリーフォーム 1834">
            <a:extLst>
              <a:ext uri="{FF2B5EF4-FFF2-40B4-BE49-F238E27FC236}">
                <a16:creationId xmlns:a16="http://schemas.microsoft.com/office/drawing/2014/main" id="{11344341-4FD3-6D15-6A84-A60411CB5F4B}"/>
              </a:ext>
            </a:extLst>
          </p:cNvPr>
          <p:cNvSpPr/>
          <p:nvPr/>
        </p:nvSpPr>
        <p:spPr>
          <a:xfrm>
            <a:off x="7264309" y="4138459"/>
            <a:ext cx="76534" cy="938651"/>
          </a:xfrm>
          <a:custGeom>
            <a:avLst/>
            <a:gdLst>
              <a:gd name="connsiteX0" fmla="*/ 91 w 76534"/>
              <a:gd name="connsiteY0" fmla="*/ 1741 h 938651"/>
              <a:gd name="connsiteX1" fmla="*/ 76291 w 76534"/>
              <a:gd name="connsiteY1" fmla="*/ 518208 h 938651"/>
              <a:gd name="connsiteX2" fmla="*/ 25491 w 76534"/>
              <a:gd name="connsiteY2" fmla="*/ 933074 h 938651"/>
              <a:gd name="connsiteX3" fmla="*/ 59358 w 76534"/>
              <a:gd name="connsiteY3" fmla="*/ 704474 h 938651"/>
              <a:gd name="connsiteX4" fmla="*/ 91 w 76534"/>
              <a:gd name="connsiteY4" fmla="*/ 1741 h 93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4" h="938651">
                <a:moveTo>
                  <a:pt x="91" y="1741"/>
                </a:moveTo>
                <a:cubicBezTo>
                  <a:pt x="2913" y="-29303"/>
                  <a:pt x="72058" y="362986"/>
                  <a:pt x="76291" y="518208"/>
                </a:cubicBezTo>
                <a:cubicBezTo>
                  <a:pt x="80524" y="673430"/>
                  <a:pt x="28313" y="902030"/>
                  <a:pt x="25491" y="933074"/>
                </a:cubicBezTo>
                <a:cubicBezTo>
                  <a:pt x="22669" y="964118"/>
                  <a:pt x="57947" y="862518"/>
                  <a:pt x="59358" y="704474"/>
                </a:cubicBezTo>
                <a:cubicBezTo>
                  <a:pt x="60769" y="546430"/>
                  <a:pt x="-2731" y="32785"/>
                  <a:pt x="91" y="17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6" name="フリーフォーム 1835">
            <a:extLst>
              <a:ext uri="{FF2B5EF4-FFF2-40B4-BE49-F238E27FC236}">
                <a16:creationId xmlns:a16="http://schemas.microsoft.com/office/drawing/2014/main" id="{7BA6161C-5957-2B25-E623-6D9985D55427}"/>
              </a:ext>
            </a:extLst>
          </p:cNvPr>
          <p:cNvSpPr/>
          <p:nvPr/>
        </p:nvSpPr>
        <p:spPr>
          <a:xfrm>
            <a:off x="3502433" y="3851978"/>
            <a:ext cx="770665" cy="2976550"/>
          </a:xfrm>
          <a:custGeom>
            <a:avLst/>
            <a:gdLst>
              <a:gd name="connsiteX0" fmla="*/ 239834 w 770665"/>
              <a:gd name="connsiteY0" fmla="*/ 355 h 2976550"/>
              <a:gd name="connsiteX1" fmla="*/ 341434 w 770665"/>
              <a:gd name="connsiteY1" fmla="*/ 931689 h 2976550"/>
              <a:gd name="connsiteX2" fmla="*/ 341434 w 770665"/>
              <a:gd name="connsiteY2" fmla="*/ 847022 h 2976550"/>
              <a:gd name="connsiteX3" fmla="*/ 764767 w 770665"/>
              <a:gd name="connsiteY3" fmla="*/ 1964622 h 2976550"/>
              <a:gd name="connsiteX4" fmla="*/ 595434 w 770665"/>
              <a:gd name="connsiteY4" fmla="*/ 2929822 h 2976550"/>
              <a:gd name="connsiteX5" fmla="*/ 688567 w 770665"/>
              <a:gd name="connsiteY5" fmla="*/ 2701222 h 2976550"/>
              <a:gd name="connsiteX6" fmla="*/ 282167 w 770665"/>
              <a:gd name="connsiteY6" fmla="*/ 1625955 h 2976550"/>
              <a:gd name="connsiteX7" fmla="*/ 28167 w 770665"/>
              <a:gd name="connsiteY7" fmla="*/ 457555 h 2976550"/>
              <a:gd name="connsiteX8" fmla="*/ 28167 w 770665"/>
              <a:gd name="connsiteY8" fmla="*/ 1050222 h 2976550"/>
              <a:gd name="connsiteX9" fmla="*/ 239834 w 770665"/>
              <a:gd name="connsiteY9" fmla="*/ 355 h 29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0665" h="2976550">
                <a:moveTo>
                  <a:pt x="239834" y="355"/>
                </a:moveTo>
                <a:cubicBezTo>
                  <a:pt x="292045" y="-19400"/>
                  <a:pt x="324501" y="790578"/>
                  <a:pt x="341434" y="931689"/>
                </a:cubicBezTo>
                <a:cubicBezTo>
                  <a:pt x="358367" y="1072800"/>
                  <a:pt x="270879" y="674867"/>
                  <a:pt x="341434" y="847022"/>
                </a:cubicBezTo>
                <a:cubicBezTo>
                  <a:pt x="411989" y="1019177"/>
                  <a:pt x="722434" y="1617489"/>
                  <a:pt x="764767" y="1964622"/>
                </a:cubicBezTo>
                <a:cubicBezTo>
                  <a:pt x="807100" y="2311755"/>
                  <a:pt x="608134" y="2807055"/>
                  <a:pt x="595434" y="2929822"/>
                </a:cubicBezTo>
                <a:cubicBezTo>
                  <a:pt x="582734" y="3052589"/>
                  <a:pt x="740778" y="2918533"/>
                  <a:pt x="688567" y="2701222"/>
                </a:cubicBezTo>
                <a:cubicBezTo>
                  <a:pt x="636356" y="2483911"/>
                  <a:pt x="392234" y="1999899"/>
                  <a:pt x="282167" y="1625955"/>
                </a:cubicBezTo>
                <a:cubicBezTo>
                  <a:pt x="172100" y="1252011"/>
                  <a:pt x="70500" y="553511"/>
                  <a:pt x="28167" y="457555"/>
                </a:cubicBezTo>
                <a:cubicBezTo>
                  <a:pt x="-14166" y="361600"/>
                  <a:pt x="-4289" y="1120778"/>
                  <a:pt x="28167" y="1050222"/>
                </a:cubicBezTo>
                <a:cubicBezTo>
                  <a:pt x="60622" y="979667"/>
                  <a:pt x="187623" y="20110"/>
                  <a:pt x="239834" y="355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7" name="フリーフォーム 1836">
            <a:extLst>
              <a:ext uri="{FF2B5EF4-FFF2-40B4-BE49-F238E27FC236}">
                <a16:creationId xmlns:a16="http://schemas.microsoft.com/office/drawing/2014/main" id="{E0FEB79E-D20C-73F8-AFAA-9CD44EF65E60}"/>
              </a:ext>
            </a:extLst>
          </p:cNvPr>
          <p:cNvSpPr/>
          <p:nvPr/>
        </p:nvSpPr>
        <p:spPr>
          <a:xfrm>
            <a:off x="3072344" y="2766281"/>
            <a:ext cx="1011666" cy="3558324"/>
          </a:xfrm>
          <a:custGeom>
            <a:avLst/>
            <a:gdLst>
              <a:gd name="connsiteX0" fmla="*/ 1008589 w 1011666"/>
              <a:gd name="connsiteY0" fmla="*/ 10786 h 3558324"/>
              <a:gd name="connsiteX1" fmla="*/ 424389 w 1011666"/>
              <a:gd name="connsiteY1" fmla="*/ 1907319 h 3558324"/>
              <a:gd name="connsiteX2" fmla="*/ 966256 w 1011666"/>
              <a:gd name="connsiteY2" fmla="*/ 3558319 h 3558324"/>
              <a:gd name="connsiteX3" fmla="*/ 26456 w 1011666"/>
              <a:gd name="connsiteY3" fmla="*/ 1924252 h 3558324"/>
              <a:gd name="connsiteX4" fmla="*/ 246589 w 1011666"/>
              <a:gd name="connsiteY4" fmla="*/ 391786 h 3558324"/>
              <a:gd name="connsiteX5" fmla="*/ 111123 w 1011666"/>
              <a:gd name="connsiteY5" fmla="*/ 1102986 h 3558324"/>
              <a:gd name="connsiteX6" fmla="*/ 1008589 w 1011666"/>
              <a:gd name="connsiteY6" fmla="*/ 10786 h 35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1666" h="3558324">
                <a:moveTo>
                  <a:pt x="1008589" y="10786"/>
                </a:moveTo>
                <a:cubicBezTo>
                  <a:pt x="1060800" y="144841"/>
                  <a:pt x="431444" y="1316064"/>
                  <a:pt x="424389" y="1907319"/>
                </a:cubicBezTo>
                <a:cubicBezTo>
                  <a:pt x="417334" y="2498574"/>
                  <a:pt x="1032578" y="3555497"/>
                  <a:pt x="966256" y="3558319"/>
                </a:cubicBezTo>
                <a:cubicBezTo>
                  <a:pt x="899934" y="3561141"/>
                  <a:pt x="146400" y="2452007"/>
                  <a:pt x="26456" y="1924252"/>
                </a:cubicBezTo>
                <a:cubicBezTo>
                  <a:pt x="-93488" y="1396497"/>
                  <a:pt x="232478" y="528664"/>
                  <a:pt x="246589" y="391786"/>
                </a:cubicBezTo>
                <a:cubicBezTo>
                  <a:pt x="260700" y="254908"/>
                  <a:pt x="-14466" y="1170719"/>
                  <a:pt x="111123" y="1102986"/>
                </a:cubicBezTo>
                <a:cubicBezTo>
                  <a:pt x="236712" y="1035253"/>
                  <a:pt x="956378" y="-123269"/>
                  <a:pt x="1008589" y="10786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8" name="フリーフォーム 1837">
            <a:extLst>
              <a:ext uri="{FF2B5EF4-FFF2-40B4-BE49-F238E27FC236}">
                <a16:creationId xmlns:a16="http://schemas.microsoft.com/office/drawing/2014/main" id="{C26629B7-DCCE-36EF-49D0-024D6E02C77A}"/>
              </a:ext>
            </a:extLst>
          </p:cNvPr>
          <p:cNvSpPr/>
          <p:nvPr/>
        </p:nvSpPr>
        <p:spPr>
          <a:xfrm>
            <a:off x="3105887" y="1210025"/>
            <a:ext cx="2519702" cy="2591918"/>
          </a:xfrm>
          <a:custGeom>
            <a:avLst/>
            <a:gdLst>
              <a:gd name="connsiteX0" fmla="*/ 2473646 w 2519702"/>
              <a:gd name="connsiteY0" fmla="*/ 220842 h 2591918"/>
              <a:gd name="connsiteX1" fmla="*/ 991980 w 2519702"/>
              <a:gd name="connsiteY1" fmla="*/ 1558575 h 2591918"/>
              <a:gd name="connsiteX2" fmla="*/ 390846 w 2519702"/>
              <a:gd name="connsiteY2" fmla="*/ 2515308 h 2591918"/>
              <a:gd name="connsiteX3" fmla="*/ 890380 w 2519702"/>
              <a:gd name="connsiteY3" fmla="*/ 1456975 h 2591918"/>
              <a:gd name="connsiteX4" fmla="*/ 43713 w 2519702"/>
              <a:gd name="connsiteY4" fmla="*/ 2591508 h 2591918"/>
              <a:gd name="connsiteX5" fmla="*/ 263846 w 2519702"/>
              <a:gd name="connsiteY5" fmla="*/ 1592442 h 2591918"/>
              <a:gd name="connsiteX6" fmla="*/ 9846 w 2519702"/>
              <a:gd name="connsiteY6" fmla="*/ 1956508 h 2591918"/>
              <a:gd name="connsiteX7" fmla="*/ 678713 w 2519702"/>
              <a:gd name="connsiteY7" fmla="*/ 364775 h 2591918"/>
              <a:gd name="connsiteX8" fmla="*/ 627913 w 2519702"/>
              <a:gd name="connsiteY8" fmla="*/ 508708 h 2591918"/>
              <a:gd name="connsiteX9" fmla="*/ 1347580 w 2519702"/>
              <a:gd name="connsiteY9" fmla="*/ 17642 h 2591918"/>
              <a:gd name="connsiteX10" fmla="*/ 1220580 w 2519702"/>
              <a:gd name="connsiteY10" fmla="*/ 153108 h 2591918"/>
              <a:gd name="connsiteX11" fmla="*/ 2058780 w 2519702"/>
              <a:gd name="connsiteY11" fmla="*/ 708 h 2591918"/>
              <a:gd name="connsiteX12" fmla="*/ 2473646 w 2519702"/>
              <a:gd name="connsiteY12" fmla="*/ 220842 h 25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9702" h="2591918">
                <a:moveTo>
                  <a:pt x="2473646" y="220842"/>
                </a:moveTo>
                <a:cubicBezTo>
                  <a:pt x="2295846" y="480486"/>
                  <a:pt x="1339113" y="1176164"/>
                  <a:pt x="991980" y="1558575"/>
                </a:cubicBezTo>
                <a:cubicBezTo>
                  <a:pt x="644847" y="1940986"/>
                  <a:pt x="407779" y="2532241"/>
                  <a:pt x="390846" y="2515308"/>
                </a:cubicBezTo>
                <a:cubicBezTo>
                  <a:pt x="373913" y="2498375"/>
                  <a:pt x="948235" y="1444275"/>
                  <a:pt x="890380" y="1456975"/>
                </a:cubicBezTo>
                <a:cubicBezTo>
                  <a:pt x="832525" y="1469675"/>
                  <a:pt x="148135" y="2568930"/>
                  <a:pt x="43713" y="2591508"/>
                </a:cubicBezTo>
                <a:cubicBezTo>
                  <a:pt x="-60709" y="2614086"/>
                  <a:pt x="269490" y="1698275"/>
                  <a:pt x="263846" y="1592442"/>
                </a:cubicBezTo>
                <a:cubicBezTo>
                  <a:pt x="258201" y="1486609"/>
                  <a:pt x="-59299" y="2161119"/>
                  <a:pt x="9846" y="1956508"/>
                </a:cubicBezTo>
                <a:cubicBezTo>
                  <a:pt x="78990" y="1751897"/>
                  <a:pt x="575702" y="606075"/>
                  <a:pt x="678713" y="364775"/>
                </a:cubicBezTo>
                <a:cubicBezTo>
                  <a:pt x="781724" y="123475"/>
                  <a:pt x="516435" y="566563"/>
                  <a:pt x="627913" y="508708"/>
                </a:cubicBezTo>
                <a:cubicBezTo>
                  <a:pt x="739391" y="450853"/>
                  <a:pt x="1248802" y="76909"/>
                  <a:pt x="1347580" y="17642"/>
                </a:cubicBezTo>
                <a:cubicBezTo>
                  <a:pt x="1446358" y="-41625"/>
                  <a:pt x="1102047" y="155930"/>
                  <a:pt x="1220580" y="153108"/>
                </a:cubicBezTo>
                <a:cubicBezTo>
                  <a:pt x="1339113" y="150286"/>
                  <a:pt x="1845702" y="-11992"/>
                  <a:pt x="2058780" y="708"/>
                </a:cubicBezTo>
                <a:cubicBezTo>
                  <a:pt x="2271858" y="13408"/>
                  <a:pt x="2651446" y="-38802"/>
                  <a:pt x="2473646" y="220842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9" name="フリーフォーム 1838">
            <a:extLst>
              <a:ext uri="{FF2B5EF4-FFF2-40B4-BE49-F238E27FC236}">
                <a16:creationId xmlns:a16="http://schemas.microsoft.com/office/drawing/2014/main" id="{9B89695A-0D6E-EC11-2091-B076E9CCEDDE}"/>
              </a:ext>
            </a:extLst>
          </p:cNvPr>
          <p:cNvSpPr/>
          <p:nvPr/>
        </p:nvSpPr>
        <p:spPr>
          <a:xfrm>
            <a:off x="2902908" y="2167465"/>
            <a:ext cx="1239931" cy="3799017"/>
          </a:xfrm>
          <a:custGeom>
            <a:avLst/>
            <a:gdLst>
              <a:gd name="connsiteX0" fmla="*/ 1237292 w 1239931"/>
              <a:gd name="connsiteY0" fmla="*/ 313268 h 3799017"/>
              <a:gd name="connsiteX1" fmla="*/ 441425 w 1239931"/>
              <a:gd name="connsiteY1" fmla="*/ 1761068 h 3799017"/>
              <a:gd name="connsiteX2" fmla="*/ 373692 w 1239931"/>
              <a:gd name="connsiteY2" fmla="*/ 3268135 h 3799017"/>
              <a:gd name="connsiteX3" fmla="*/ 407559 w 1239931"/>
              <a:gd name="connsiteY3" fmla="*/ 2937935 h 3799017"/>
              <a:gd name="connsiteX4" fmla="*/ 695425 w 1239931"/>
              <a:gd name="connsiteY4" fmla="*/ 3793068 h 3799017"/>
              <a:gd name="connsiteX5" fmla="*/ 407559 w 1239931"/>
              <a:gd name="connsiteY5" fmla="*/ 3268135 h 3799017"/>
              <a:gd name="connsiteX6" fmla="*/ 1159 w 1239931"/>
              <a:gd name="connsiteY6" fmla="*/ 2345268 h 3799017"/>
              <a:gd name="connsiteX7" fmla="*/ 543025 w 1239931"/>
              <a:gd name="connsiteY7" fmla="*/ 203202 h 3799017"/>
              <a:gd name="connsiteX8" fmla="*/ 475292 w 1239931"/>
              <a:gd name="connsiteY8" fmla="*/ 804335 h 3799017"/>
              <a:gd name="connsiteX9" fmla="*/ 1093359 w 1239931"/>
              <a:gd name="connsiteY9" fmla="*/ 2 h 3799017"/>
              <a:gd name="connsiteX10" fmla="*/ 712359 w 1239931"/>
              <a:gd name="connsiteY10" fmla="*/ 795868 h 3799017"/>
              <a:gd name="connsiteX11" fmla="*/ 1237292 w 1239931"/>
              <a:gd name="connsiteY11" fmla="*/ 313268 h 379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9931" h="3799017">
                <a:moveTo>
                  <a:pt x="1237292" y="313268"/>
                </a:moveTo>
                <a:cubicBezTo>
                  <a:pt x="1192136" y="474135"/>
                  <a:pt x="585358" y="1268590"/>
                  <a:pt x="441425" y="1761068"/>
                </a:cubicBezTo>
                <a:cubicBezTo>
                  <a:pt x="297492" y="2253546"/>
                  <a:pt x="379336" y="3071991"/>
                  <a:pt x="373692" y="3268135"/>
                </a:cubicBezTo>
                <a:cubicBezTo>
                  <a:pt x="368048" y="3464279"/>
                  <a:pt x="353937" y="2850446"/>
                  <a:pt x="407559" y="2937935"/>
                </a:cubicBezTo>
                <a:cubicBezTo>
                  <a:pt x="461181" y="3025424"/>
                  <a:pt x="695425" y="3738035"/>
                  <a:pt x="695425" y="3793068"/>
                </a:cubicBezTo>
                <a:cubicBezTo>
                  <a:pt x="695425" y="3848101"/>
                  <a:pt x="523270" y="3509435"/>
                  <a:pt x="407559" y="3268135"/>
                </a:cubicBezTo>
                <a:cubicBezTo>
                  <a:pt x="291848" y="3026835"/>
                  <a:pt x="-21419" y="2856090"/>
                  <a:pt x="1159" y="2345268"/>
                </a:cubicBezTo>
                <a:cubicBezTo>
                  <a:pt x="23737" y="1834446"/>
                  <a:pt x="464003" y="460024"/>
                  <a:pt x="543025" y="203202"/>
                </a:cubicBezTo>
                <a:cubicBezTo>
                  <a:pt x="622047" y="-53620"/>
                  <a:pt x="383570" y="838202"/>
                  <a:pt x="475292" y="804335"/>
                </a:cubicBezTo>
                <a:cubicBezTo>
                  <a:pt x="567014" y="770468"/>
                  <a:pt x="1053848" y="1413"/>
                  <a:pt x="1093359" y="2"/>
                </a:cubicBezTo>
                <a:cubicBezTo>
                  <a:pt x="1132870" y="-1409"/>
                  <a:pt x="691192" y="740835"/>
                  <a:pt x="712359" y="795868"/>
                </a:cubicBezTo>
                <a:cubicBezTo>
                  <a:pt x="733526" y="850901"/>
                  <a:pt x="1282448" y="152401"/>
                  <a:pt x="1237292" y="313268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0" name="フリーフォーム 1839">
            <a:extLst>
              <a:ext uri="{FF2B5EF4-FFF2-40B4-BE49-F238E27FC236}">
                <a16:creationId xmlns:a16="http://schemas.microsoft.com/office/drawing/2014/main" id="{45ABBCB4-81E5-9340-B445-0092392631E5}"/>
              </a:ext>
            </a:extLst>
          </p:cNvPr>
          <p:cNvSpPr/>
          <p:nvPr/>
        </p:nvSpPr>
        <p:spPr>
          <a:xfrm>
            <a:off x="3764530" y="1590735"/>
            <a:ext cx="1747271" cy="3201401"/>
          </a:xfrm>
          <a:custGeom>
            <a:avLst/>
            <a:gdLst>
              <a:gd name="connsiteX0" fmla="*/ 1747270 w 1747271"/>
              <a:gd name="connsiteY0" fmla="*/ 43332 h 3201401"/>
              <a:gd name="connsiteX1" fmla="*/ 824403 w 1747271"/>
              <a:gd name="connsiteY1" fmla="*/ 2185398 h 3201401"/>
              <a:gd name="connsiteX2" fmla="*/ 782070 w 1747271"/>
              <a:gd name="connsiteY2" fmla="*/ 2447865 h 3201401"/>
              <a:gd name="connsiteX3" fmla="*/ 866737 w 1747271"/>
              <a:gd name="connsiteY3" fmla="*/ 1736665 h 3201401"/>
              <a:gd name="connsiteX4" fmla="*/ 426470 w 1747271"/>
              <a:gd name="connsiteY4" fmla="*/ 2346265 h 3201401"/>
              <a:gd name="connsiteX5" fmla="*/ 257137 w 1747271"/>
              <a:gd name="connsiteY5" fmla="*/ 2634132 h 3201401"/>
              <a:gd name="connsiteX6" fmla="*/ 121670 w 1747271"/>
              <a:gd name="connsiteY6" fmla="*/ 3201398 h 3201401"/>
              <a:gd name="connsiteX7" fmla="*/ 189403 w 1747271"/>
              <a:gd name="connsiteY7" fmla="*/ 2625665 h 3201401"/>
              <a:gd name="connsiteX8" fmla="*/ 62403 w 1747271"/>
              <a:gd name="connsiteY8" fmla="*/ 3125198 h 3201401"/>
              <a:gd name="connsiteX9" fmla="*/ 45470 w 1747271"/>
              <a:gd name="connsiteY9" fmla="*/ 2159998 h 3201401"/>
              <a:gd name="connsiteX10" fmla="*/ 663537 w 1747271"/>
              <a:gd name="connsiteY10" fmla="*/ 619065 h 3201401"/>
              <a:gd name="connsiteX11" fmla="*/ 434937 w 1747271"/>
              <a:gd name="connsiteY11" fmla="*/ 1101665 h 3201401"/>
              <a:gd name="connsiteX12" fmla="*/ 1298537 w 1747271"/>
              <a:gd name="connsiteY12" fmla="*/ 238065 h 3201401"/>
              <a:gd name="connsiteX13" fmla="*/ 815937 w 1747271"/>
              <a:gd name="connsiteY13" fmla="*/ 712198 h 3201401"/>
              <a:gd name="connsiteX14" fmla="*/ 1747270 w 1747271"/>
              <a:gd name="connsiteY14" fmla="*/ 43332 h 320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47271" h="3201401">
                <a:moveTo>
                  <a:pt x="1747270" y="43332"/>
                </a:moveTo>
                <a:cubicBezTo>
                  <a:pt x="1748681" y="288865"/>
                  <a:pt x="985270" y="1784643"/>
                  <a:pt x="824403" y="2185398"/>
                </a:cubicBezTo>
                <a:cubicBezTo>
                  <a:pt x="663536" y="2586153"/>
                  <a:pt x="775014" y="2522654"/>
                  <a:pt x="782070" y="2447865"/>
                </a:cubicBezTo>
                <a:cubicBezTo>
                  <a:pt x="789126" y="2373076"/>
                  <a:pt x="926004" y="1753598"/>
                  <a:pt x="866737" y="1736665"/>
                </a:cubicBezTo>
                <a:cubicBezTo>
                  <a:pt x="807470" y="1719732"/>
                  <a:pt x="528070" y="2196687"/>
                  <a:pt x="426470" y="2346265"/>
                </a:cubicBezTo>
                <a:cubicBezTo>
                  <a:pt x="324870" y="2495843"/>
                  <a:pt x="307937" y="2491610"/>
                  <a:pt x="257137" y="2634132"/>
                </a:cubicBezTo>
                <a:cubicBezTo>
                  <a:pt x="206337" y="2776654"/>
                  <a:pt x="132959" y="3202809"/>
                  <a:pt x="121670" y="3201398"/>
                </a:cubicBezTo>
                <a:cubicBezTo>
                  <a:pt x="110381" y="3199987"/>
                  <a:pt x="199281" y="2638365"/>
                  <a:pt x="189403" y="2625665"/>
                </a:cubicBezTo>
                <a:cubicBezTo>
                  <a:pt x="179525" y="2612965"/>
                  <a:pt x="86392" y="3202809"/>
                  <a:pt x="62403" y="3125198"/>
                </a:cubicBezTo>
                <a:cubicBezTo>
                  <a:pt x="38414" y="3047587"/>
                  <a:pt x="-54719" y="2577687"/>
                  <a:pt x="45470" y="2159998"/>
                </a:cubicBezTo>
                <a:cubicBezTo>
                  <a:pt x="145659" y="1742309"/>
                  <a:pt x="598626" y="795454"/>
                  <a:pt x="663537" y="619065"/>
                </a:cubicBezTo>
                <a:cubicBezTo>
                  <a:pt x="728448" y="442676"/>
                  <a:pt x="329104" y="1165165"/>
                  <a:pt x="434937" y="1101665"/>
                </a:cubicBezTo>
                <a:cubicBezTo>
                  <a:pt x="540770" y="1038165"/>
                  <a:pt x="1235037" y="302976"/>
                  <a:pt x="1298537" y="238065"/>
                </a:cubicBezTo>
                <a:cubicBezTo>
                  <a:pt x="1362037" y="173154"/>
                  <a:pt x="745381" y="750298"/>
                  <a:pt x="815937" y="712198"/>
                </a:cubicBezTo>
                <a:cubicBezTo>
                  <a:pt x="886492" y="674098"/>
                  <a:pt x="1745859" y="-202201"/>
                  <a:pt x="1747270" y="43332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1" name="フリーフォーム 1840">
            <a:extLst>
              <a:ext uri="{FF2B5EF4-FFF2-40B4-BE49-F238E27FC236}">
                <a16:creationId xmlns:a16="http://schemas.microsoft.com/office/drawing/2014/main" id="{50285815-E1EC-BB4B-1D3E-6679B0F90827}"/>
              </a:ext>
            </a:extLst>
          </p:cNvPr>
          <p:cNvSpPr/>
          <p:nvPr/>
        </p:nvSpPr>
        <p:spPr>
          <a:xfrm>
            <a:off x="5037545" y="1556138"/>
            <a:ext cx="668496" cy="2544142"/>
          </a:xfrm>
          <a:custGeom>
            <a:avLst/>
            <a:gdLst>
              <a:gd name="connsiteX0" fmla="*/ 457322 w 668496"/>
              <a:gd name="connsiteY0" fmla="*/ 27129 h 2544142"/>
              <a:gd name="connsiteX1" fmla="*/ 601255 w 668496"/>
              <a:gd name="connsiteY1" fmla="*/ 1754329 h 2544142"/>
              <a:gd name="connsiteX2" fmla="*/ 525055 w 668496"/>
              <a:gd name="connsiteY2" fmla="*/ 1627329 h 2544142"/>
              <a:gd name="connsiteX3" fmla="*/ 660522 w 668496"/>
              <a:gd name="connsiteY3" fmla="*/ 2414729 h 2544142"/>
              <a:gd name="connsiteX4" fmla="*/ 245655 w 668496"/>
              <a:gd name="connsiteY4" fmla="*/ 1559595 h 2544142"/>
              <a:gd name="connsiteX5" fmla="*/ 254122 w 668496"/>
              <a:gd name="connsiteY5" fmla="*/ 2533262 h 2544142"/>
              <a:gd name="connsiteX6" fmla="*/ 127122 w 668496"/>
              <a:gd name="connsiteY6" fmla="*/ 2101462 h 2544142"/>
              <a:gd name="connsiteX7" fmla="*/ 160988 w 668496"/>
              <a:gd name="connsiteY7" fmla="*/ 2406262 h 2544142"/>
              <a:gd name="connsiteX8" fmla="*/ 76322 w 668496"/>
              <a:gd name="connsiteY8" fmla="*/ 1949062 h 2544142"/>
              <a:gd name="connsiteX9" fmla="*/ 122 w 668496"/>
              <a:gd name="connsiteY9" fmla="*/ 848395 h 2544142"/>
              <a:gd name="connsiteX10" fmla="*/ 59388 w 668496"/>
              <a:gd name="connsiteY10" fmla="*/ 1381795 h 2544142"/>
              <a:gd name="connsiteX11" fmla="*/ 93255 w 668496"/>
              <a:gd name="connsiteY11" fmla="*/ 425062 h 2544142"/>
              <a:gd name="connsiteX12" fmla="*/ 144055 w 668496"/>
              <a:gd name="connsiteY12" fmla="*/ 679062 h 2544142"/>
              <a:gd name="connsiteX13" fmla="*/ 457322 w 668496"/>
              <a:gd name="connsiteY13" fmla="*/ 27129 h 254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8496" h="2544142">
                <a:moveTo>
                  <a:pt x="457322" y="27129"/>
                </a:moveTo>
                <a:cubicBezTo>
                  <a:pt x="533522" y="206340"/>
                  <a:pt x="589966" y="1487629"/>
                  <a:pt x="601255" y="1754329"/>
                </a:cubicBezTo>
                <a:cubicBezTo>
                  <a:pt x="612544" y="2021029"/>
                  <a:pt x="515177" y="1517262"/>
                  <a:pt x="525055" y="1627329"/>
                </a:cubicBezTo>
                <a:cubicBezTo>
                  <a:pt x="534933" y="1737396"/>
                  <a:pt x="707089" y="2426018"/>
                  <a:pt x="660522" y="2414729"/>
                </a:cubicBezTo>
                <a:cubicBezTo>
                  <a:pt x="613955" y="2403440"/>
                  <a:pt x="313388" y="1539840"/>
                  <a:pt x="245655" y="1559595"/>
                </a:cubicBezTo>
                <a:cubicBezTo>
                  <a:pt x="177922" y="1579351"/>
                  <a:pt x="273877" y="2442951"/>
                  <a:pt x="254122" y="2533262"/>
                </a:cubicBezTo>
                <a:cubicBezTo>
                  <a:pt x="234367" y="2623573"/>
                  <a:pt x="142644" y="2122629"/>
                  <a:pt x="127122" y="2101462"/>
                </a:cubicBezTo>
                <a:cubicBezTo>
                  <a:pt x="111600" y="2080295"/>
                  <a:pt x="169455" y="2431662"/>
                  <a:pt x="160988" y="2406262"/>
                </a:cubicBezTo>
                <a:cubicBezTo>
                  <a:pt x="152521" y="2380862"/>
                  <a:pt x="103133" y="2208706"/>
                  <a:pt x="76322" y="1949062"/>
                </a:cubicBezTo>
                <a:cubicBezTo>
                  <a:pt x="49511" y="1689418"/>
                  <a:pt x="2944" y="942939"/>
                  <a:pt x="122" y="848395"/>
                </a:cubicBezTo>
                <a:cubicBezTo>
                  <a:pt x="-2700" y="753851"/>
                  <a:pt x="43866" y="1452351"/>
                  <a:pt x="59388" y="1381795"/>
                </a:cubicBezTo>
                <a:cubicBezTo>
                  <a:pt x="74910" y="1311240"/>
                  <a:pt x="79144" y="542184"/>
                  <a:pt x="93255" y="425062"/>
                </a:cubicBezTo>
                <a:cubicBezTo>
                  <a:pt x="107366" y="307940"/>
                  <a:pt x="84788" y="745384"/>
                  <a:pt x="144055" y="679062"/>
                </a:cubicBezTo>
                <a:cubicBezTo>
                  <a:pt x="203322" y="612740"/>
                  <a:pt x="381122" y="-152082"/>
                  <a:pt x="457322" y="27129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2" name="フリーフォーム 1841">
            <a:extLst>
              <a:ext uri="{FF2B5EF4-FFF2-40B4-BE49-F238E27FC236}">
                <a16:creationId xmlns:a16="http://schemas.microsoft.com/office/drawing/2014/main" id="{536AC579-9FA7-D4CA-1308-339588981E8F}"/>
              </a:ext>
            </a:extLst>
          </p:cNvPr>
          <p:cNvSpPr/>
          <p:nvPr/>
        </p:nvSpPr>
        <p:spPr>
          <a:xfrm>
            <a:off x="4463181" y="2086131"/>
            <a:ext cx="799072" cy="1846486"/>
          </a:xfrm>
          <a:custGeom>
            <a:avLst/>
            <a:gdLst>
              <a:gd name="connsiteX0" fmla="*/ 743819 w 799072"/>
              <a:gd name="connsiteY0" fmla="*/ 13602 h 1846486"/>
              <a:gd name="connsiteX1" fmla="*/ 7219 w 799072"/>
              <a:gd name="connsiteY1" fmla="*/ 1723869 h 1846486"/>
              <a:gd name="connsiteX2" fmla="*/ 354352 w 799072"/>
              <a:gd name="connsiteY2" fmla="*/ 1148136 h 1846486"/>
              <a:gd name="connsiteX3" fmla="*/ 117286 w 799072"/>
              <a:gd name="connsiteY3" fmla="*/ 1800069 h 1846486"/>
              <a:gd name="connsiteX4" fmla="*/ 464419 w 799072"/>
              <a:gd name="connsiteY4" fmla="*/ 1317469 h 1846486"/>
              <a:gd name="connsiteX5" fmla="*/ 337419 w 799072"/>
              <a:gd name="connsiteY5" fmla="*/ 1842402 h 1846486"/>
              <a:gd name="connsiteX6" fmla="*/ 701486 w 799072"/>
              <a:gd name="connsiteY6" fmla="*/ 970336 h 1846486"/>
              <a:gd name="connsiteX7" fmla="*/ 743819 w 799072"/>
              <a:gd name="connsiteY7" fmla="*/ 13602 h 184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9072" h="1846486">
                <a:moveTo>
                  <a:pt x="743819" y="13602"/>
                </a:moveTo>
                <a:cubicBezTo>
                  <a:pt x="628108" y="139191"/>
                  <a:pt x="72130" y="1534780"/>
                  <a:pt x="7219" y="1723869"/>
                </a:cubicBezTo>
                <a:cubicBezTo>
                  <a:pt x="-57692" y="1912958"/>
                  <a:pt x="336007" y="1135436"/>
                  <a:pt x="354352" y="1148136"/>
                </a:cubicBezTo>
                <a:cubicBezTo>
                  <a:pt x="372697" y="1160836"/>
                  <a:pt x="98942" y="1771847"/>
                  <a:pt x="117286" y="1800069"/>
                </a:cubicBezTo>
                <a:cubicBezTo>
                  <a:pt x="135630" y="1828291"/>
                  <a:pt x="427730" y="1310414"/>
                  <a:pt x="464419" y="1317469"/>
                </a:cubicBezTo>
                <a:cubicBezTo>
                  <a:pt x="501108" y="1324525"/>
                  <a:pt x="297908" y="1900257"/>
                  <a:pt x="337419" y="1842402"/>
                </a:cubicBezTo>
                <a:cubicBezTo>
                  <a:pt x="376930" y="1784547"/>
                  <a:pt x="635164" y="1275136"/>
                  <a:pt x="701486" y="970336"/>
                </a:cubicBezTo>
                <a:cubicBezTo>
                  <a:pt x="767808" y="665536"/>
                  <a:pt x="859530" y="-111987"/>
                  <a:pt x="743819" y="13602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3" name="フリーフォーム 1842">
            <a:extLst>
              <a:ext uri="{FF2B5EF4-FFF2-40B4-BE49-F238E27FC236}">
                <a16:creationId xmlns:a16="http://schemas.microsoft.com/office/drawing/2014/main" id="{6306D5B1-719C-0162-D832-8DCD377DA43B}"/>
              </a:ext>
            </a:extLst>
          </p:cNvPr>
          <p:cNvSpPr/>
          <p:nvPr/>
        </p:nvSpPr>
        <p:spPr>
          <a:xfrm>
            <a:off x="5297179" y="1241112"/>
            <a:ext cx="2068622" cy="3930848"/>
          </a:xfrm>
          <a:custGeom>
            <a:avLst/>
            <a:gdLst>
              <a:gd name="connsiteX0" fmla="*/ 19888 w 2068622"/>
              <a:gd name="connsiteY0" fmla="*/ 88155 h 3930848"/>
              <a:gd name="connsiteX1" fmla="*/ 79154 w 2068622"/>
              <a:gd name="connsiteY1" fmla="*/ 88155 h 3930848"/>
              <a:gd name="connsiteX2" fmla="*/ 832688 w 2068622"/>
              <a:gd name="connsiteY2" fmla="*/ 96621 h 3930848"/>
              <a:gd name="connsiteX3" fmla="*/ 1721688 w 2068622"/>
              <a:gd name="connsiteY3" fmla="*/ 1366621 h 3930848"/>
              <a:gd name="connsiteX4" fmla="*/ 1586221 w 2068622"/>
              <a:gd name="connsiteY4" fmla="*/ 1104155 h 3930848"/>
              <a:gd name="connsiteX5" fmla="*/ 2051888 w 2068622"/>
              <a:gd name="connsiteY5" fmla="*/ 3457888 h 3930848"/>
              <a:gd name="connsiteX6" fmla="*/ 1967221 w 2068622"/>
              <a:gd name="connsiteY6" fmla="*/ 3906621 h 3930848"/>
              <a:gd name="connsiteX7" fmla="*/ 1984154 w 2068622"/>
              <a:gd name="connsiteY7" fmla="*/ 3593355 h 3930848"/>
              <a:gd name="connsiteX8" fmla="*/ 1086688 w 2068622"/>
              <a:gd name="connsiteY8" fmla="*/ 1332755 h 3930848"/>
              <a:gd name="connsiteX9" fmla="*/ 1366088 w 2068622"/>
              <a:gd name="connsiteY9" fmla="*/ 2264088 h 3930848"/>
              <a:gd name="connsiteX10" fmla="*/ 485554 w 2068622"/>
              <a:gd name="connsiteY10" fmla="*/ 503021 h 3930848"/>
              <a:gd name="connsiteX11" fmla="*/ 19888 w 2068622"/>
              <a:gd name="connsiteY11" fmla="*/ 88155 h 393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8622" h="3930848">
                <a:moveTo>
                  <a:pt x="19888" y="88155"/>
                </a:moveTo>
                <a:cubicBezTo>
                  <a:pt x="-47845" y="19011"/>
                  <a:pt x="79154" y="88155"/>
                  <a:pt x="79154" y="88155"/>
                </a:cubicBezTo>
                <a:cubicBezTo>
                  <a:pt x="214621" y="89566"/>
                  <a:pt x="558932" y="-116457"/>
                  <a:pt x="832688" y="96621"/>
                </a:cubicBezTo>
                <a:cubicBezTo>
                  <a:pt x="1106444" y="309699"/>
                  <a:pt x="1596099" y="1198699"/>
                  <a:pt x="1721688" y="1366621"/>
                </a:cubicBezTo>
                <a:cubicBezTo>
                  <a:pt x="1847277" y="1534543"/>
                  <a:pt x="1531188" y="755611"/>
                  <a:pt x="1586221" y="1104155"/>
                </a:cubicBezTo>
                <a:cubicBezTo>
                  <a:pt x="1641254" y="1452699"/>
                  <a:pt x="1988388" y="2990810"/>
                  <a:pt x="2051888" y="3457888"/>
                </a:cubicBezTo>
                <a:cubicBezTo>
                  <a:pt x="2115388" y="3924966"/>
                  <a:pt x="1978510" y="3884043"/>
                  <a:pt x="1967221" y="3906621"/>
                </a:cubicBezTo>
                <a:cubicBezTo>
                  <a:pt x="1955932" y="3929199"/>
                  <a:pt x="2130910" y="4022333"/>
                  <a:pt x="1984154" y="3593355"/>
                </a:cubicBezTo>
                <a:cubicBezTo>
                  <a:pt x="1837399" y="3164377"/>
                  <a:pt x="1189699" y="1554299"/>
                  <a:pt x="1086688" y="1332755"/>
                </a:cubicBezTo>
                <a:cubicBezTo>
                  <a:pt x="983677" y="1111211"/>
                  <a:pt x="1466277" y="2402377"/>
                  <a:pt x="1366088" y="2264088"/>
                </a:cubicBezTo>
                <a:cubicBezTo>
                  <a:pt x="1265899" y="2125799"/>
                  <a:pt x="704276" y="865676"/>
                  <a:pt x="485554" y="503021"/>
                </a:cubicBezTo>
                <a:cubicBezTo>
                  <a:pt x="266832" y="140366"/>
                  <a:pt x="87621" y="157299"/>
                  <a:pt x="19888" y="88155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4" name="フリーフォーム 1843">
            <a:extLst>
              <a:ext uri="{FF2B5EF4-FFF2-40B4-BE49-F238E27FC236}">
                <a16:creationId xmlns:a16="http://schemas.microsoft.com/office/drawing/2014/main" id="{06191A71-C57E-3AB6-A435-EAC6000B3DB9}"/>
              </a:ext>
            </a:extLst>
          </p:cNvPr>
          <p:cNvSpPr/>
          <p:nvPr/>
        </p:nvSpPr>
        <p:spPr>
          <a:xfrm>
            <a:off x="5507311" y="1471592"/>
            <a:ext cx="1730007" cy="4837936"/>
          </a:xfrm>
          <a:custGeom>
            <a:avLst/>
            <a:gdLst>
              <a:gd name="connsiteX0" fmla="*/ 207689 w 1730007"/>
              <a:gd name="connsiteY0" fmla="*/ 86275 h 4837936"/>
              <a:gd name="connsiteX1" fmla="*/ 1376089 w 1730007"/>
              <a:gd name="connsiteY1" fmla="*/ 2423075 h 4837936"/>
              <a:gd name="connsiteX2" fmla="*/ 1333756 w 1730007"/>
              <a:gd name="connsiteY2" fmla="*/ 2118275 h 4837936"/>
              <a:gd name="connsiteX3" fmla="*/ 1697822 w 1730007"/>
              <a:gd name="connsiteY3" fmla="*/ 3930141 h 4837936"/>
              <a:gd name="connsiteX4" fmla="*/ 1714756 w 1730007"/>
              <a:gd name="connsiteY4" fmla="*/ 3870875 h 4837936"/>
              <a:gd name="connsiteX5" fmla="*/ 1723222 w 1730007"/>
              <a:gd name="connsiteY5" fmla="*/ 4836075 h 4837936"/>
              <a:gd name="connsiteX6" fmla="*/ 1621622 w 1730007"/>
              <a:gd name="connsiteY6" fmla="*/ 4082541 h 4837936"/>
              <a:gd name="connsiteX7" fmla="*/ 1206756 w 1730007"/>
              <a:gd name="connsiteY7" fmla="*/ 2948008 h 4837936"/>
              <a:gd name="connsiteX8" fmla="*/ 427822 w 1730007"/>
              <a:gd name="connsiteY8" fmla="*/ 1601808 h 4837936"/>
              <a:gd name="connsiteX9" fmla="*/ 512489 w 1730007"/>
              <a:gd name="connsiteY9" fmla="*/ 1796541 h 4837936"/>
              <a:gd name="connsiteX10" fmla="*/ 12956 w 1730007"/>
              <a:gd name="connsiteY10" fmla="*/ 196341 h 4837936"/>
              <a:gd name="connsiteX11" fmla="*/ 148422 w 1730007"/>
              <a:gd name="connsiteY11" fmla="*/ 475741 h 4837936"/>
              <a:gd name="connsiteX12" fmla="*/ 207689 w 1730007"/>
              <a:gd name="connsiteY12" fmla="*/ 86275 h 4837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007" h="4837936">
                <a:moveTo>
                  <a:pt x="207689" y="86275"/>
                </a:moveTo>
                <a:cubicBezTo>
                  <a:pt x="412300" y="410831"/>
                  <a:pt x="1188411" y="2084408"/>
                  <a:pt x="1376089" y="2423075"/>
                </a:cubicBezTo>
                <a:cubicBezTo>
                  <a:pt x="1563767" y="2761742"/>
                  <a:pt x="1280134" y="1867097"/>
                  <a:pt x="1333756" y="2118275"/>
                </a:cubicBezTo>
                <a:cubicBezTo>
                  <a:pt x="1387378" y="2369453"/>
                  <a:pt x="1634322" y="3638041"/>
                  <a:pt x="1697822" y="3930141"/>
                </a:cubicBezTo>
                <a:cubicBezTo>
                  <a:pt x="1761322" y="4222241"/>
                  <a:pt x="1710523" y="3719886"/>
                  <a:pt x="1714756" y="3870875"/>
                </a:cubicBezTo>
                <a:cubicBezTo>
                  <a:pt x="1718989" y="4021864"/>
                  <a:pt x="1738744" y="4800797"/>
                  <a:pt x="1723222" y="4836075"/>
                </a:cubicBezTo>
                <a:cubicBezTo>
                  <a:pt x="1707700" y="4871353"/>
                  <a:pt x="1707700" y="4397219"/>
                  <a:pt x="1621622" y="4082541"/>
                </a:cubicBezTo>
                <a:cubicBezTo>
                  <a:pt x="1535544" y="3767863"/>
                  <a:pt x="1405723" y="3361463"/>
                  <a:pt x="1206756" y="2948008"/>
                </a:cubicBezTo>
                <a:cubicBezTo>
                  <a:pt x="1007789" y="2534553"/>
                  <a:pt x="543533" y="1793719"/>
                  <a:pt x="427822" y="1601808"/>
                </a:cubicBezTo>
                <a:cubicBezTo>
                  <a:pt x="312111" y="1409897"/>
                  <a:pt x="581633" y="2030786"/>
                  <a:pt x="512489" y="1796541"/>
                </a:cubicBezTo>
                <a:cubicBezTo>
                  <a:pt x="443345" y="1562297"/>
                  <a:pt x="73634" y="416474"/>
                  <a:pt x="12956" y="196341"/>
                </a:cubicBezTo>
                <a:cubicBezTo>
                  <a:pt x="-47722" y="-23792"/>
                  <a:pt x="123022" y="495497"/>
                  <a:pt x="148422" y="475741"/>
                </a:cubicBezTo>
                <a:cubicBezTo>
                  <a:pt x="173822" y="455986"/>
                  <a:pt x="3078" y="-238281"/>
                  <a:pt x="207689" y="86275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5" name="フリーフォーム 1844">
            <a:extLst>
              <a:ext uri="{FF2B5EF4-FFF2-40B4-BE49-F238E27FC236}">
                <a16:creationId xmlns:a16="http://schemas.microsoft.com/office/drawing/2014/main" id="{76DE8FEF-8279-EC92-93C3-FD967298648D}"/>
              </a:ext>
            </a:extLst>
          </p:cNvPr>
          <p:cNvSpPr/>
          <p:nvPr/>
        </p:nvSpPr>
        <p:spPr>
          <a:xfrm>
            <a:off x="5476181" y="1720580"/>
            <a:ext cx="945382" cy="2259651"/>
          </a:xfrm>
          <a:custGeom>
            <a:avLst/>
            <a:gdLst>
              <a:gd name="connsiteX0" fmla="*/ 204952 w 945382"/>
              <a:gd name="connsiteY0" fmla="*/ 57420 h 2259651"/>
              <a:gd name="connsiteX1" fmla="*/ 814552 w 945382"/>
              <a:gd name="connsiteY1" fmla="*/ 1945487 h 2259651"/>
              <a:gd name="connsiteX2" fmla="*/ 924619 w 945382"/>
              <a:gd name="connsiteY2" fmla="*/ 2233353 h 2259651"/>
              <a:gd name="connsiteX3" fmla="*/ 518219 w 945382"/>
              <a:gd name="connsiteY3" fmla="*/ 1674553 h 2259651"/>
              <a:gd name="connsiteX4" fmla="*/ 704486 w 945382"/>
              <a:gd name="connsiteY4" fmla="*/ 2174087 h 2259651"/>
              <a:gd name="connsiteX5" fmla="*/ 179552 w 945382"/>
              <a:gd name="connsiteY5" fmla="*/ 1886220 h 2259651"/>
              <a:gd name="connsiteX6" fmla="*/ 1752 w 945382"/>
              <a:gd name="connsiteY6" fmla="*/ 209820 h 2259651"/>
              <a:gd name="connsiteX7" fmla="*/ 94886 w 945382"/>
              <a:gd name="connsiteY7" fmla="*/ 463820 h 2259651"/>
              <a:gd name="connsiteX8" fmla="*/ 204952 w 945382"/>
              <a:gd name="connsiteY8" fmla="*/ 57420 h 225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382" h="2259651">
                <a:moveTo>
                  <a:pt x="204952" y="57420"/>
                </a:moveTo>
                <a:cubicBezTo>
                  <a:pt x="324896" y="304365"/>
                  <a:pt x="694608" y="1582832"/>
                  <a:pt x="814552" y="1945487"/>
                </a:cubicBezTo>
                <a:cubicBezTo>
                  <a:pt x="934496" y="2308142"/>
                  <a:pt x="974008" y="2278509"/>
                  <a:pt x="924619" y="2233353"/>
                </a:cubicBezTo>
                <a:cubicBezTo>
                  <a:pt x="875230" y="2188197"/>
                  <a:pt x="554908" y="1684431"/>
                  <a:pt x="518219" y="1674553"/>
                </a:cubicBezTo>
                <a:cubicBezTo>
                  <a:pt x="481530" y="1664675"/>
                  <a:pt x="760931" y="2138809"/>
                  <a:pt x="704486" y="2174087"/>
                </a:cubicBezTo>
                <a:cubicBezTo>
                  <a:pt x="648041" y="2209365"/>
                  <a:pt x="296674" y="2213598"/>
                  <a:pt x="179552" y="1886220"/>
                </a:cubicBezTo>
                <a:cubicBezTo>
                  <a:pt x="62430" y="1558842"/>
                  <a:pt x="15863" y="446887"/>
                  <a:pt x="1752" y="209820"/>
                </a:cubicBezTo>
                <a:cubicBezTo>
                  <a:pt x="-12359" y="-27247"/>
                  <a:pt x="62430" y="489220"/>
                  <a:pt x="94886" y="463820"/>
                </a:cubicBezTo>
                <a:cubicBezTo>
                  <a:pt x="127342" y="438420"/>
                  <a:pt x="85008" y="-189525"/>
                  <a:pt x="204952" y="5742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6" name="フリーフォーム 1845">
            <a:extLst>
              <a:ext uri="{FF2B5EF4-FFF2-40B4-BE49-F238E27FC236}">
                <a16:creationId xmlns:a16="http://schemas.microsoft.com/office/drawing/2014/main" id="{A57D870E-253C-C80F-57C7-7930B5347422}"/>
              </a:ext>
            </a:extLst>
          </p:cNvPr>
          <p:cNvSpPr/>
          <p:nvPr/>
        </p:nvSpPr>
        <p:spPr>
          <a:xfrm>
            <a:off x="4910070" y="3173620"/>
            <a:ext cx="451277" cy="858072"/>
          </a:xfrm>
          <a:custGeom>
            <a:avLst/>
            <a:gdLst>
              <a:gd name="connsiteX0" fmla="*/ 449330 w 451277"/>
              <a:gd name="connsiteY0" fmla="*/ 1380 h 858072"/>
              <a:gd name="connsiteX1" fmla="*/ 178397 w 451277"/>
              <a:gd name="connsiteY1" fmla="*/ 585580 h 858072"/>
              <a:gd name="connsiteX2" fmla="*/ 212263 w 451277"/>
              <a:gd name="connsiteY2" fmla="*/ 856513 h 858072"/>
              <a:gd name="connsiteX3" fmla="*/ 597 w 451277"/>
              <a:gd name="connsiteY3" fmla="*/ 475513 h 858072"/>
              <a:gd name="connsiteX4" fmla="*/ 144530 w 451277"/>
              <a:gd name="connsiteY4" fmla="*/ 213047 h 858072"/>
              <a:gd name="connsiteX5" fmla="*/ 17530 w 451277"/>
              <a:gd name="connsiteY5" fmla="*/ 416247 h 858072"/>
              <a:gd name="connsiteX6" fmla="*/ 449330 w 451277"/>
              <a:gd name="connsiteY6" fmla="*/ 1380 h 85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77" h="858072">
                <a:moveTo>
                  <a:pt x="449330" y="1380"/>
                </a:moveTo>
                <a:cubicBezTo>
                  <a:pt x="476141" y="29602"/>
                  <a:pt x="217908" y="443058"/>
                  <a:pt x="178397" y="585580"/>
                </a:cubicBezTo>
                <a:cubicBezTo>
                  <a:pt x="138886" y="728102"/>
                  <a:pt x="241896" y="874858"/>
                  <a:pt x="212263" y="856513"/>
                </a:cubicBezTo>
                <a:cubicBezTo>
                  <a:pt x="182630" y="838168"/>
                  <a:pt x="11886" y="582757"/>
                  <a:pt x="597" y="475513"/>
                </a:cubicBezTo>
                <a:cubicBezTo>
                  <a:pt x="-10692" y="368269"/>
                  <a:pt x="141708" y="222925"/>
                  <a:pt x="144530" y="213047"/>
                </a:cubicBezTo>
                <a:cubicBezTo>
                  <a:pt x="147352" y="203169"/>
                  <a:pt x="-34681" y="445880"/>
                  <a:pt x="17530" y="416247"/>
                </a:cubicBezTo>
                <a:cubicBezTo>
                  <a:pt x="69741" y="386614"/>
                  <a:pt x="422519" y="-26842"/>
                  <a:pt x="449330" y="138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7" name="フリーフォーム 1846">
            <a:extLst>
              <a:ext uri="{FF2B5EF4-FFF2-40B4-BE49-F238E27FC236}">
                <a16:creationId xmlns:a16="http://schemas.microsoft.com/office/drawing/2014/main" id="{D48D9735-A7C5-6F77-2076-1E8051121194}"/>
              </a:ext>
            </a:extLst>
          </p:cNvPr>
          <p:cNvSpPr/>
          <p:nvPr/>
        </p:nvSpPr>
        <p:spPr>
          <a:xfrm>
            <a:off x="4247067" y="3067372"/>
            <a:ext cx="441810" cy="909698"/>
          </a:xfrm>
          <a:custGeom>
            <a:avLst/>
            <a:gdLst>
              <a:gd name="connsiteX0" fmla="*/ 435000 w 441810"/>
              <a:gd name="connsiteY0" fmla="*/ 6028 h 909698"/>
              <a:gd name="connsiteX1" fmla="*/ 3200 w 441810"/>
              <a:gd name="connsiteY1" fmla="*/ 895028 h 909698"/>
              <a:gd name="connsiteX2" fmla="*/ 248733 w 441810"/>
              <a:gd name="connsiteY2" fmla="*/ 522495 h 909698"/>
              <a:gd name="connsiteX3" fmla="*/ 435000 w 441810"/>
              <a:gd name="connsiteY3" fmla="*/ 6028 h 90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810" h="909698">
                <a:moveTo>
                  <a:pt x="435000" y="6028"/>
                </a:moveTo>
                <a:cubicBezTo>
                  <a:pt x="394078" y="68117"/>
                  <a:pt x="34244" y="808950"/>
                  <a:pt x="3200" y="895028"/>
                </a:cubicBezTo>
                <a:cubicBezTo>
                  <a:pt x="-27844" y="981106"/>
                  <a:pt x="175355" y="666428"/>
                  <a:pt x="248733" y="522495"/>
                </a:cubicBezTo>
                <a:cubicBezTo>
                  <a:pt x="322111" y="378562"/>
                  <a:pt x="475922" y="-56061"/>
                  <a:pt x="435000" y="6028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8" name="フリーフォーム 1847">
            <a:extLst>
              <a:ext uri="{FF2B5EF4-FFF2-40B4-BE49-F238E27FC236}">
                <a16:creationId xmlns:a16="http://schemas.microsoft.com/office/drawing/2014/main" id="{E36F73CB-5A41-6A86-7D43-EE4336EF1D5F}"/>
              </a:ext>
            </a:extLst>
          </p:cNvPr>
          <p:cNvSpPr/>
          <p:nvPr/>
        </p:nvSpPr>
        <p:spPr>
          <a:xfrm>
            <a:off x="5210359" y="2711382"/>
            <a:ext cx="331455" cy="1412066"/>
          </a:xfrm>
          <a:custGeom>
            <a:avLst/>
            <a:gdLst>
              <a:gd name="connsiteX0" fmla="*/ 191374 w 331455"/>
              <a:gd name="connsiteY0" fmla="*/ 6418 h 1412066"/>
              <a:gd name="connsiteX1" fmla="*/ 326841 w 331455"/>
              <a:gd name="connsiteY1" fmla="*/ 1225618 h 1412066"/>
              <a:gd name="connsiteX2" fmla="*/ 292974 w 331455"/>
              <a:gd name="connsiteY2" fmla="*/ 1098618 h 1412066"/>
              <a:gd name="connsiteX3" fmla="*/ 225241 w 331455"/>
              <a:gd name="connsiteY3" fmla="*/ 1411885 h 1412066"/>
              <a:gd name="connsiteX4" fmla="*/ 115174 w 331455"/>
              <a:gd name="connsiteY4" fmla="*/ 1047818 h 1412066"/>
              <a:gd name="connsiteX5" fmla="*/ 22041 w 331455"/>
              <a:gd name="connsiteY5" fmla="*/ 700685 h 1412066"/>
              <a:gd name="connsiteX6" fmla="*/ 13574 w 331455"/>
              <a:gd name="connsiteY6" fmla="*/ 743018 h 1412066"/>
              <a:gd name="connsiteX7" fmla="*/ 191374 w 331455"/>
              <a:gd name="connsiteY7" fmla="*/ 6418 h 141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455" h="1412066">
                <a:moveTo>
                  <a:pt x="191374" y="6418"/>
                </a:moveTo>
                <a:cubicBezTo>
                  <a:pt x="243585" y="86851"/>
                  <a:pt x="309908" y="1043585"/>
                  <a:pt x="326841" y="1225618"/>
                </a:cubicBezTo>
                <a:cubicBezTo>
                  <a:pt x="343774" y="1407651"/>
                  <a:pt x="309907" y="1067574"/>
                  <a:pt x="292974" y="1098618"/>
                </a:cubicBezTo>
                <a:cubicBezTo>
                  <a:pt x="276041" y="1129662"/>
                  <a:pt x="254874" y="1420352"/>
                  <a:pt x="225241" y="1411885"/>
                </a:cubicBezTo>
                <a:cubicBezTo>
                  <a:pt x="195608" y="1403418"/>
                  <a:pt x="149041" y="1166351"/>
                  <a:pt x="115174" y="1047818"/>
                </a:cubicBezTo>
                <a:cubicBezTo>
                  <a:pt x="81307" y="929285"/>
                  <a:pt x="38974" y="751485"/>
                  <a:pt x="22041" y="700685"/>
                </a:cubicBezTo>
                <a:cubicBezTo>
                  <a:pt x="5108" y="649885"/>
                  <a:pt x="-13237" y="860140"/>
                  <a:pt x="13574" y="743018"/>
                </a:cubicBezTo>
                <a:cubicBezTo>
                  <a:pt x="40385" y="625896"/>
                  <a:pt x="139163" y="-74015"/>
                  <a:pt x="191374" y="6418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9" name="フリーフォーム 1848">
            <a:extLst>
              <a:ext uri="{FF2B5EF4-FFF2-40B4-BE49-F238E27FC236}">
                <a16:creationId xmlns:a16="http://schemas.microsoft.com/office/drawing/2014/main" id="{22486F85-FA03-5C6E-7EFB-CCE87308E0E1}"/>
              </a:ext>
            </a:extLst>
          </p:cNvPr>
          <p:cNvSpPr/>
          <p:nvPr/>
        </p:nvSpPr>
        <p:spPr>
          <a:xfrm>
            <a:off x="5367811" y="3462101"/>
            <a:ext cx="42433" cy="509560"/>
          </a:xfrm>
          <a:custGeom>
            <a:avLst/>
            <a:gdLst>
              <a:gd name="connsiteX0" fmla="*/ 25456 w 42433"/>
              <a:gd name="connsiteY0" fmla="*/ 766 h 509560"/>
              <a:gd name="connsiteX1" fmla="*/ 8522 w 42433"/>
              <a:gd name="connsiteY1" fmla="*/ 220899 h 509560"/>
              <a:gd name="connsiteX2" fmla="*/ 42389 w 42433"/>
              <a:gd name="connsiteY2" fmla="*/ 508766 h 509560"/>
              <a:gd name="connsiteX3" fmla="*/ 56 w 42433"/>
              <a:gd name="connsiteY3" fmla="*/ 297099 h 509560"/>
              <a:gd name="connsiteX4" fmla="*/ 25456 w 42433"/>
              <a:gd name="connsiteY4" fmla="*/ 766 h 50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33" h="509560">
                <a:moveTo>
                  <a:pt x="25456" y="766"/>
                </a:moveTo>
                <a:cubicBezTo>
                  <a:pt x="26867" y="-11934"/>
                  <a:pt x="5700" y="136232"/>
                  <a:pt x="8522" y="220899"/>
                </a:cubicBezTo>
                <a:cubicBezTo>
                  <a:pt x="11344" y="305566"/>
                  <a:pt x="43800" y="496066"/>
                  <a:pt x="42389" y="508766"/>
                </a:cubicBezTo>
                <a:cubicBezTo>
                  <a:pt x="40978" y="521466"/>
                  <a:pt x="1467" y="378943"/>
                  <a:pt x="56" y="297099"/>
                </a:cubicBezTo>
                <a:cubicBezTo>
                  <a:pt x="-1355" y="215255"/>
                  <a:pt x="24045" y="13466"/>
                  <a:pt x="25456" y="7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0" name="フリーフォーム 1849">
            <a:extLst>
              <a:ext uri="{FF2B5EF4-FFF2-40B4-BE49-F238E27FC236}">
                <a16:creationId xmlns:a16="http://schemas.microsoft.com/office/drawing/2014/main" id="{FF26BC34-5E1D-8CDD-0FAD-9A69FCF26258}"/>
              </a:ext>
            </a:extLst>
          </p:cNvPr>
          <p:cNvSpPr/>
          <p:nvPr/>
        </p:nvSpPr>
        <p:spPr>
          <a:xfrm>
            <a:off x="5170858" y="3293337"/>
            <a:ext cx="78498" cy="602165"/>
          </a:xfrm>
          <a:custGeom>
            <a:avLst/>
            <a:gdLst>
              <a:gd name="connsiteX0" fmla="*/ 78475 w 78498"/>
              <a:gd name="connsiteY0" fmla="*/ 196 h 602165"/>
              <a:gd name="connsiteX1" fmla="*/ 2275 w 78498"/>
              <a:gd name="connsiteY1" fmla="*/ 211863 h 602165"/>
              <a:gd name="connsiteX2" fmla="*/ 19209 w 78498"/>
              <a:gd name="connsiteY2" fmla="*/ 601330 h 602165"/>
              <a:gd name="connsiteX3" fmla="*/ 10742 w 78498"/>
              <a:gd name="connsiteY3" fmla="*/ 313463 h 602165"/>
              <a:gd name="connsiteX4" fmla="*/ 10742 w 78498"/>
              <a:gd name="connsiteY4" fmla="*/ 245730 h 602165"/>
              <a:gd name="connsiteX5" fmla="*/ 78475 w 78498"/>
              <a:gd name="connsiteY5" fmla="*/ 196 h 60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98" h="602165">
                <a:moveTo>
                  <a:pt x="78475" y="196"/>
                </a:moveTo>
                <a:cubicBezTo>
                  <a:pt x="77064" y="-5449"/>
                  <a:pt x="12153" y="111674"/>
                  <a:pt x="2275" y="211863"/>
                </a:cubicBezTo>
                <a:cubicBezTo>
                  <a:pt x="-7603" y="312052"/>
                  <a:pt x="17798" y="584397"/>
                  <a:pt x="19209" y="601330"/>
                </a:cubicBezTo>
                <a:cubicBezTo>
                  <a:pt x="20620" y="618263"/>
                  <a:pt x="12153" y="372730"/>
                  <a:pt x="10742" y="313463"/>
                </a:cubicBezTo>
                <a:cubicBezTo>
                  <a:pt x="9331" y="254196"/>
                  <a:pt x="3686" y="295119"/>
                  <a:pt x="10742" y="245730"/>
                </a:cubicBezTo>
                <a:cubicBezTo>
                  <a:pt x="17797" y="196341"/>
                  <a:pt x="79886" y="5841"/>
                  <a:pt x="78475" y="1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1" name="フリーフォーム 1850">
            <a:extLst>
              <a:ext uri="{FF2B5EF4-FFF2-40B4-BE49-F238E27FC236}">
                <a16:creationId xmlns:a16="http://schemas.microsoft.com/office/drawing/2014/main" id="{0D61707B-81EB-6B2F-5B95-07D4370CB78B}"/>
              </a:ext>
            </a:extLst>
          </p:cNvPr>
          <p:cNvSpPr/>
          <p:nvPr/>
        </p:nvSpPr>
        <p:spPr>
          <a:xfrm>
            <a:off x="6143317" y="5071527"/>
            <a:ext cx="571279" cy="1600109"/>
          </a:xfrm>
          <a:custGeom>
            <a:avLst/>
            <a:gdLst>
              <a:gd name="connsiteX0" fmla="*/ 426816 w 571279"/>
              <a:gd name="connsiteY0" fmla="*/ 6 h 1600109"/>
              <a:gd name="connsiteX1" fmla="*/ 528416 w 571279"/>
              <a:gd name="connsiteY1" fmla="*/ 414873 h 1600109"/>
              <a:gd name="connsiteX2" fmla="*/ 570750 w 571279"/>
              <a:gd name="connsiteY2" fmla="*/ 1024473 h 1600109"/>
              <a:gd name="connsiteX3" fmla="*/ 545350 w 571279"/>
              <a:gd name="connsiteY3" fmla="*/ 1041406 h 1600109"/>
              <a:gd name="connsiteX4" fmla="*/ 452216 w 571279"/>
              <a:gd name="connsiteY4" fmla="*/ 1583273 h 1600109"/>
              <a:gd name="connsiteX5" fmla="*/ 392950 w 571279"/>
              <a:gd name="connsiteY5" fmla="*/ 1473206 h 1600109"/>
              <a:gd name="connsiteX6" fmla="*/ 88150 w 571279"/>
              <a:gd name="connsiteY6" fmla="*/ 914406 h 1600109"/>
              <a:gd name="connsiteX7" fmla="*/ 113550 w 571279"/>
              <a:gd name="connsiteY7" fmla="*/ 1151473 h 1600109"/>
              <a:gd name="connsiteX8" fmla="*/ 3483 w 571279"/>
              <a:gd name="connsiteY8" fmla="*/ 939806 h 1600109"/>
              <a:gd name="connsiteX9" fmla="*/ 265950 w 571279"/>
              <a:gd name="connsiteY9" fmla="*/ 194740 h 1600109"/>
              <a:gd name="connsiteX10" fmla="*/ 265950 w 571279"/>
              <a:gd name="connsiteY10" fmla="*/ 423340 h 1600109"/>
              <a:gd name="connsiteX11" fmla="*/ 426816 w 571279"/>
              <a:gd name="connsiteY11" fmla="*/ 6 h 160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279" h="1600109">
                <a:moveTo>
                  <a:pt x="426816" y="6"/>
                </a:moveTo>
                <a:cubicBezTo>
                  <a:pt x="470560" y="-1405"/>
                  <a:pt x="504427" y="244129"/>
                  <a:pt x="528416" y="414873"/>
                </a:cubicBezTo>
                <a:cubicBezTo>
                  <a:pt x="552405" y="585617"/>
                  <a:pt x="567928" y="920051"/>
                  <a:pt x="570750" y="1024473"/>
                </a:cubicBezTo>
                <a:cubicBezTo>
                  <a:pt x="573572" y="1128895"/>
                  <a:pt x="565106" y="948273"/>
                  <a:pt x="545350" y="1041406"/>
                </a:cubicBezTo>
                <a:cubicBezTo>
                  <a:pt x="525594" y="1134539"/>
                  <a:pt x="477616" y="1511306"/>
                  <a:pt x="452216" y="1583273"/>
                </a:cubicBezTo>
                <a:cubicBezTo>
                  <a:pt x="426816" y="1655240"/>
                  <a:pt x="392950" y="1473206"/>
                  <a:pt x="392950" y="1473206"/>
                </a:cubicBezTo>
                <a:cubicBezTo>
                  <a:pt x="332272" y="1361728"/>
                  <a:pt x="134717" y="968028"/>
                  <a:pt x="88150" y="914406"/>
                </a:cubicBezTo>
                <a:cubicBezTo>
                  <a:pt x="41583" y="860784"/>
                  <a:pt x="127661" y="1147240"/>
                  <a:pt x="113550" y="1151473"/>
                </a:cubicBezTo>
                <a:cubicBezTo>
                  <a:pt x="99439" y="1155706"/>
                  <a:pt x="-21917" y="1099262"/>
                  <a:pt x="3483" y="939806"/>
                </a:cubicBezTo>
                <a:cubicBezTo>
                  <a:pt x="28883" y="780351"/>
                  <a:pt x="222205" y="280818"/>
                  <a:pt x="265950" y="194740"/>
                </a:cubicBezTo>
                <a:cubicBezTo>
                  <a:pt x="309694" y="108662"/>
                  <a:pt x="241961" y="450151"/>
                  <a:pt x="265950" y="423340"/>
                </a:cubicBezTo>
                <a:cubicBezTo>
                  <a:pt x="289939" y="396529"/>
                  <a:pt x="383072" y="1417"/>
                  <a:pt x="426816" y="6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2" name="フリーフォーム 1851">
            <a:extLst>
              <a:ext uri="{FF2B5EF4-FFF2-40B4-BE49-F238E27FC236}">
                <a16:creationId xmlns:a16="http://schemas.microsoft.com/office/drawing/2014/main" id="{0EDD8101-CC04-D03D-8CA5-8B89524E7346}"/>
              </a:ext>
            </a:extLst>
          </p:cNvPr>
          <p:cNvSpPr/>
          <p:nvPr/>
        </p:nvSpPr>
        <p:spPr>
          <a:xfrm>
            <a:off x="5839625" y="5883871"/>
            <a:ext cx="350663" cy="901766"/>
          </a:xfrm>
          <a:custGeom>
            <a:avLst/>
            <a:gdLst>
              <a:gd name="connsiteX0" fmla="*/ 341042 w 350663"/>
              <a:gd name="connsiteY0" fmla="*/ 462 h 901766"/>
              <a:gd name="connsiteX1" fmla="*/ 256375 w 350663"/>
              <a:gd name="connsiteY1" fmla="*/ 245996 h 901766"/>
              <a:gd name="connsiteX2" fmla="*/ 239442 w 350663"/>
              <a:gd name="connsiteY2" fmla="*/ 872529 h 901766"/>
              <a:gd name="connsiteX3" fmla="*/ 222508 w 350663"/>
              <a:gd name="connsiteY3" fmla="*/ 770929 h 901766"/>
              <a:gd name="connsiteX4" fmla="*/ 137842 w 350663"/>
              <a:gd name="connsiteY4" fmla="*/ 525396 h 901766"/>
              <a:gd name="connsiteX5" fmla="*/ 137842 w 350663"/>
              <a:gd name="connsiteY5" fmla="*/ 762462 h 901766"/>
              <a:gd name="connsiteX6" fmla="*/ 103975 w 350663"/>
              <a:gd name="connsiteY6" fmla="*/ 364529 h 901766"/>
              <a:gd name="connsiteX7" fmla="*/ 180175 w 350663"/>
              <a:gd name="connsiteY7" fmla="*/ 186729 h 901766"/>
              <a:gd name="connsiteX8" fmla="*/ 2375 w 350663"/>
              <a:gd name="connsiteY8" fmla="*/ 296796 h 901766"/>
              <a:gd name="connsiteX9" fmla="*/ 341042 w 350663"/>
              <a:gd name="connsiteY9" fmla="*/ 462 h 90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663" h="901766">
                <a:moveTo>
                  <a:pt x="341042" y="462"/>
                </a:moveTo>
                <a:cubicBezTo>
                  <a:pt x="383375" y="-8005"/>
                  <a:pt x="273308" y="100652"/>
                  <a:pt x="256375" y="245996"/>
                </a:cubicBezTo>
                <a:cubicBezTo>
                  <a:pt x="239442" y="391341"/>
                  <a:pt x="245086" y="785040"/>
                  <a:pt x="239442" y="872529"/>
                </a:cubicBezTo>
                <a:cubicBezTo>
                  <a:pt x="233797" y="960018"/>
                  <a:pt x="239441" y="828784"/>
                  <a:pt x="222508" y="770929"/>
                </a:cubicBezTo>
                <a:cubicBezTo>
                  <a:pt x="205575" y="713074"/>
                  <a:pt x="151953" y="526807"/>
                  <a:pt x="137842" y="525396"/>
                </a:cubicBezTo>
                <a:cubicBezTo>
                  <a:pt x="123731" y="523985"/>
                  <a:pt x="143486" y="789273"/>
                  <a:pt x="137842" y="762462"/>
                </a:cubicBezTo>
                <a:cubicBezTo>
                  <a:pt x="132198" y="735651"/>
                  <a:pt x="96919" y="460485"/>
                  <a:pt x="103975" y="364529"/>
                </a:cubicBezTo>
                <a:cubicBezTo>
                  <a:pt x="111030" y="268574"/>
                  <a:pt x="197108" y="198018"/>
                  <a:pt x="180175" y="186729"/>
                </a:cubicBezTo>
                <a:cubicBezTo>
                  <a:pt x="163242" y="175440"/>
                  <a:pt x="-23025" y="323607"/>
                  <a:pt x="2375" y="296796"/>
                </a:cubicBezTo>
                <a:cubicBezTo>
                  <a:pt x="27775" y="269985"/>
                  <a:pt x="298709" y="8929"/>
                  <a:pt x="341042" y="4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3" name="フリーフォーム 1852">
            <a:extLst>
              <a:ext uri="{FF2B5EF4-FFF2-40B4-BE49-F238E27FC236}">
                <a16:creationId xmlns:a16="http://schemas.microsoft.com/office/drawing/2014/main" id="{D3BDE836-9AFC-580F-4DA6-92BB20778F87}"/>
              </a:ext>
            </a:extLst>
          </p:cNvPr>
          <p:cNvSpPr/>
          <p:nvPr/>
        </p:nvSpPr>
        <p:spPr>
          <a:xfrm>
            <a:off x="3186545" y="9075919"/>
            <a:ext cx="1336251" cy="2735702"/>
          </a:xfrm>
          <a:custGeom>
            <a:avLst/>
            <a:gdLst>
              <a:gd name="connsiteX0" fmla="*/ 1148388 w 1336251"/>
              <a:gd name="connsiteY0" fmla="*/ 152748 h 2735702"/>
              <a:gd name="connsiteX1" fmla="*/ 741988 w 1336251"/>
              <a:gd name="connsiteY1" fmla="*/ 1321148 h 2735702"/>
              <a:gd name="connsiteX2" fmla="*/ 767388 w 1336251"/>
              <a:gd name="connsiteY2" fmla="*/ 1211081 h 2735702"/>
              <a:gd name="connsiteX3" fmla="*/ 81588 w 1336251"/>
              <a:gd name="connsiteY3" fmla="*/ 2650414 h 2735702"/>
              <a:gd name="connsiteX4" fmla="*/ 13855 w 1336251"/>
              <a:gd name="connsiteY4" fmla="*/ 2430281 h 2735702"/>
              <a:gd name="connsiteX5" fmla="*/ 90055 w 1336251"/>
              <a:gd name="connsiteY5" fmla="*/ 1278814 h 2735702"/>
              <a:gd name="connsiteX6" fmla="*/ 47722 w 1336251"/>
              <a:gd name="connsiteY6" fmla="*/ 1380414 h 2735702"/>
              <a:gd name="connsiteX7" fmla="*/ 394855 w 1336251"/>
              <a:gd name="connsiteY7" fmla="*/ 482948 h 2735702"/>
              <a:gd name="connsiteX8" fmla="*/ 547255 w 1336251"/>
              <a:gd name="connsiteY8" fmla="*/ 245881 h 2735702"/>
              <a:gd name="connsiteX9" fmla="*/ 344055 w 1336251"/>
              <a:gd name="connsiteY9" fmla="*/ 279748 h 2735702"/>
              <a:gd name="connsiteX10" fmla="*/ 1326188 w 1336251"/>
              <a:gd name="connsiteY10" fmla="*/ 348 h 2735702"/>
              <a:gd name="connsiteX11" fmla="*/ 868988 w 1336251"/>
              <a:gd name="connsiteY11" fmla="*/ 220481 h 2735702"/>
              <a:gd name="connsiteX12" fmla="*/ 1148388 w 1336251"/>
              <a:gd name="connsiteY12" fmla="*/ 152748 h 27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6251" h="2735702">
                <a:moveTo>
                  <a:pt x="1148388" y="152748"/>
                </a:moveTo>
                <a:cubicBezTo>
                  <a:pt x="1127221" y="336192"/>
                  <a:pt x="805488" y="1144759"/>
                  <a:pt x="741988" y="1321148"/>
                </a:cubicBezTo>
                <a:cubicBezTo>
                  <a:pt x="678488" y="1497537"/>
                  <a:pt x="877455" y="989537"/>
                  <a:pt x="767388" y="1211081"/>
                </a:cubicBezTo>
                <a:cubicBezTo>
                  <a:pt x="657321" y="1432625"/>
                  <a:pt x="207177" y="2447214"/>
                  <a:pt x="81588" y="2650414"/>
                </a:cubicBezTo>
                <a:cubicBezTo>
                  <a:pt x="-44001" y="2853614"/>
                  <a:pt x="12444" y="2658881"/>
                  <a:pt x="13855" y="2430281"/>
                </a:cubicBezTo>
                <a:cubicBezTo>
                  <a:pt x="15266" y="2201681"/>
                  <a:pt x="84411" y="1453792"/>
                  <a:pt x="90055" y="1278814"/>
                </a:cubicBezTo>
                <a:cubicBezTo>
                  <a:pt x="95699" y="1103836"/>
                  <a:pt x="-3078" y="1513058"/>
                  <a:pt x="47722" y="1380414"/>
                </a:cubicBezTo>
                <a:cubicBezTo>
                  <a:pt x="98522" y="1247770"/>
                  <a:pt x="311599" y="672037"/>
                  <a:pt x="394855" y="482948"/>
                </a:cubicBezTo>
                <a:cubicBezTo>
                  <a:pt x="478111" y="293859"/>
                  <a:pt x="555722" y="279748"/>
                  <a:pt x="547255" y="245881"/>
                </a:cubicBezTo>
                <a:cubicBezTo>
                  <a:pt x="538788" y="212014"/>
                  <a:pt x="214233" y="320670"/>
                  <a:pt x="344055" y="279748"/>
                </a:cubicBezTo>
                <a:cubicBezTo>
                  <a:pt x="473877" y="238826"/>
                  <a:pt x="1238699" y="10226"/>
                  <a:pt x="1326188" y="348"/>
                </a:cubicBezTo>
                <a:cubicBezTo>
                  <a:pt x="1413677" y="-9530"/>
                  <a:pt x="902855" y="193670"/>
                  <a:pt x="868988" y="220481"/>
                </a:cubicBezTo>
                <a:cubicBezTo>
                  <a:pt x="835121" y="247292"/>
                  <a:pt x="1169555" y="-30696"/>
                  <a:pt x="1148388" y="15274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4" name="フリーフォーム 1853">
            <a:extLst>
              <a:ext uri="{FF2B5EF4-FFF2-40B4-BE49-F238E27FC236}">
                <a16:creationId xmlns:a16="http://schemas.microsoft.com/office/drawing/2014/main" id="{BA4F8EEC-CDBE-F3D3-FB02-957CBBAECB39}"/>
              </a:ext>
            </a:extLst>
          </p:cNvPr>
          <p:cNvSpPr/>
          <p:nvPr/>
        </p:nvSpPr>
        <p:spPr>
          <a:xfrm>
            <a:off x="2023637" y="9828599"/>
            <a:ext cx="652105" cy="2005511"/>
          </a:xfrm>
          <a:custGeom>
            <a:avLst/>
            <a:gdLst>
              <a:gd name="connsiteX0" fmla="*/ 651830 w 652105"/>
              <a:gd name="connsiteY0" fmla="*/ 9668 h 2005511"/>
              <a:gd name="connsiteX1" fmla="*/ 414763 w 652105"/>
              <a:gd name="connsiteY1" fmla="*/ 830934 h 2005511"/>
              <a:gd name="connsiteX2" fmla="*/ 313163 w 652105"/>
              <a:gd name="connsiteY2" fmla="*/ 1220401 h 2005511"/>
              <a:gd name="connsiteX3" fmla="*/ 474030 w 652105"/>
              <a:gd name="connsiteY3" fmla="*/ 1965468 h 2005511"/>
              <a:gd name="connsiteX4" fmla="*/ 465563 w 652105"/>
              <a:gd name="connsiteY4" fmla="*/ 1897734 h 2005511"/>
              <a:gd name="connsiteX5" fmla="*/ 59163 w 652105"/>
              <a:gd name="connsiteY5" fmla="*/ 1838468 h 2005511"/>
              <a:gd name="connsiteX6" fmla="*/ 8363 w 652105"/>
              <a:gd name="connsiteY6" fmla="*/ 1211934 h 2005511"/>
              <a:gd name="connsiteX7" fmla="*/ 118430 w 652105"/>
              <a:gd name="connsiteY7" fmla="*/ 1643734 h 2005511"/>
              <a:gd name="connsiteX8" fmla="*/ 203096 w 652105"/>
              <a:gd name="connsiteY8" fmla="*/ 974868 h 2005511"/>
              <a:gd name="connsiteX9" fmla="*/ 414763 w 652105"/>
              <a:gd name="connsiteY9" fmla="*/ 246734 h 2005511"/>
              <a:gd name="connsiteX10" fmla="*/ 363963 w 652105"/>
              <a:gd name="connsiteY10" fmla="*/ 373734 h 2005511"/>
              <a:gd name="connsiteX11" fmla="*/ 651830 w 652105"/>
              <a:gd name="connsiteY11" fmla="*/ 9668 h 200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2105" h="2005511">
                <a:moveTo>
                  <a:pt x="651830" y="9668"/>
                </a:moveTo>
                <a:cubicBezTo>
                  <a:pt x="660297" y="85868"/>
                  <a:pt x="471207" y="629145"/>
                  <a:pt x="414763" y="830934"/>
                </a:cubicBezTo>
                <a:cubicBezTo>
                  <a:pt x="358318" y="1032723"/>
                  <a:pt x="303285" y="1031312"/>
                  <a:pt x="313163" y="1220401"/>
                </a:cubicBezTo>
                <a:cubicBezTo>
                  <a:pt x="323041" y="1409490"/>
                  <a:pt x="448630" y="1852579"/>
                  <a:pt x="474030" y="1965468"/>
                </a:cubicBezTo>
                <a:cubicBezTo>
                  <a:pt x="499430" y="2078357"/>
                  <a:pt x="534707" y="1918901"/>
                  <a:pt x="465563" y="1897734"/>
                </a:cubicBezTo>
                <a:cubicBezTo>
                  <a:pt x="396419" y="1876567"/>
                  <a:pt x="135363" y="1952768"/>
                  <a:pt x="59163" y="1838468"/>
                </a:cubicBezTo>
                <a:cubicBezTo>
                  <a:pt x="-17037" y="1724168"/>
                  <a:pt x="-1515" y="1244390"/>
                  <a:pt x="8363" y="1211934"/>
                </a:cubicBezTo>
                <a:cubicBezTo>
                  <a:pt x="18241" y="1179478"/>
                  <a:pt x="85975" y="1683245"/>
                  <a:pt x="118430" y="1643734"/>
                </a:cubicBezTo>
                <a:cubicBezTo>
                  <a:pt x="150885" y="1604223"/>
                  <a:pt x="153707" y="1207701"/>
                  <a:pt x="203096" y="974868"/>
                </a:cubicBezTo>
                <a:cubicBezTo>
                  <a:pt x="252485" y="742035"/>
                  <a:pt x="387952" y="346923"/>
                  <a:pt x="414763" y="246734"/>
                </a:cubicBezTo>
                <a:cubicBezTo>
                  <a:pt x="441574" y="146545"/>
                  <a:pt x="331508" y="416067"/>
                  <a:pt x="363963" y="373734"/>
                </a:cubicBezTo>
                <a:cubicBezTo>
                  <a:pt x="396418" y="331401"/>
                  <a:pt x="643363" y="-66532"/>
                  <a:pt x="651830" y="966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5" name="フリーフォーム 1854">
            <a:extLst>
              <a:ext uri="{FF2B5EF4-FFF2-40B4-BE49-F238E27FC236}">
                <a16:creationId xmlns:a16="http://schemas.microsoft.com/office/drawing/2014/main" id="{3BC30AFC-2494-9E70-FA02-2A4E68CF52E4}"/>
              </a:ext>
            </a:extLst>
          </p:cNvPr>
          <p:cNvSpPr/>
          <p:nvPr/>
        </p:nvSpPr>
        <p:spPr>
          <a:xfrm>
            <a:off x="7289595" y="8263308"/>
            <a:ext cx="1511494" cy="3600967"/>
          </a:xfrm>
          <a:custGeom>
            <a:avLst/>
            <a:gdLst>
              <a:gd name="connsiteX0" fmla="*/ 205 w 1511494"/>
              <a:gd name="connsiteY0" fmla="*/ 398092 h 3600967"/>
              <a:gd name="connsiteX1" fmla="*/ 432005 w 1511494"/>
              <a:gd name="connsiteY1" fmla="*/ 288025 h 3600967"/>
              <a:gd name="connsiteX2" fmla="*/ 669072 w 1511494"/>
              <a:gd name="connsiteY2" fmla="*/ 159 h 3600967"/>
              <a:gd name="connsiteX3" fmla="*/ 728338 w 1511494"/>
              <a:gd name="connsiteY3" fmla="*/ 330359 h 3600967"/>
              <a:gd name="connsiteX4" fmla="*/ 1304072 w 1511494"/>
              <a:gd name="connsiteY4" fmla="*/ 2311559 h 3600967"/>
              <a:gd name="connsiteX5" fmla="*/ 1473405 w 1511494"/>
              <a:gd name="connsiteY5" fmla="*/ 3496892 h 3600967"/>
              <a:gd name="connsiteX6" fmla="*/ 635205 w 1511494"/>
              <a:gd name="connsiteY6" fmla="*/ 3496892 h 3600967"/>
              <a:gd name="connsiteX7" fmla="*/ 694472 w 1511494"/>
              <a:gd name="connsiteY7" fmla="*/ 3107425 h 3600967"/>
              <a:gd name="connsiteX8" fmla="*/ 228805 w 1511494"/>
              <a:gd name="connsiteY8" fmla="*/ 694425 h 3600967"/>
              <a:gd name="connsiteX9" fmla="*/ 372738 w 1511494"/>
              <a:gd name="connsiteY9" fmla="*/ 1109292 h 3600967"/>
              <a:gd name="connsiteX10" fmla="*/ 205 w 1511494"/>
              <a:gd name="connsiteY10" fmla="*/ 398092 h 360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1494" h="3600967">
                <a:moveTo>
                  <a:pt x="205" y="398092"/>
                </a:moveTo>
                <a:cubicBezTo>
                  <a:pt x="10083" y="261214"/>
                  <a:pt x="320527" y="354347"/>
                  <a:pt x="432005" y="288025"/>
                </a:cubicBezTo>
                <a:cubicBezTo>
                  <a:pt x="543483" y="221703"/>
                  <a:pt x="619683" y="-6897"/>
                  <a:pt x="669072" y="159"/>
                </a:cubicBezTo>
                <a:cubicBezTo>
                  <a:pt x="718461" y="7215"/>
                  <a:pt x="622505" y="-54874"/>
                  <a:pt x="728338" y="330359"/>
                </a:cubicBezTo>
                <a:cubicBezTo>
                  <a:pt x="834171" y="715592"/>
                  <a:pt x="1179894" y="1783804"/>
                  <a:pt x="1304072" y="2311559"/>
                </a:cubicBezTo>
                <a:cubicBezTo>
                  <a:pt x="1428250" y="2839314"/>
                  <a:pt x="1584883" y="3299337"/>
                  <a:pt x="1473405" y="3496892"/>
                </a:cubicBezTo>
                <a:cubicBezTo>
                  <a:pt x="1361927" y="3694447"/>
                  <a:pt x="765027" y="3561803"/>
                  <a:pt x="635205" y="3496892"/>
                </a:cubicBezTo>
                <a:cubicBezTo>
                  <a:pt x="505383" y="3431981"/>
                  <a:pt x="762205" y="3574503"/>
                  <a:pt x="694472" y="3107425"/>
                </a:cubicBezTo>
                <a:cubicBezTo>
                  <a:pt x="626739" y="2640347"/>
                  <a:pt x="282427" y="1027447"/>
                  <a:pt x="228805" y="694425"/>
                </a:cubicBezTo>
                <a:cubicBezTo>
                  <a:pt x="175183" y="361403"/>
                  <a:pt x="406605" y="1162914"/>
                  <a:pt x="372738" y="1109292"/>
                </a:cubicBezTo>
                <a:cubicBezTo>
                  <a:pt x="338871" y="1055670"/>
                  <a:pt x="-9673" y="534970"/>
                  <a:pt x="205" y="39809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6" name="フリーフォーム 1855">
            <a:extLst>
              <a:ext uri="{FF2B5EF4-FFF2-40B4-BE49-F238E27FC236}">
                <a16:creationId xmlns:a16="http://schemas.microsoft.com/office/drawing/2014/main" id="{1C90AC59-0FE2-2C9F-E268-9191ABEBBECA}"/>
              </a:ext>
            </a:extLst>
          </p:cNvPr>
          <p:cNvSpPr/>
          <p:nvPr/>
        </p:nvSpPr>
        <p:spPr>
          <a:xfrm>
            <a:off x="6960394" y="8516881"/>
            <a:ext cx="879601" cy="3268293"/>
          </a:xfrm>
          <a:custGeom>
            <a:avLst/>
            <a:gdLst>
              <a:gd name="connsiteX0" fmla="*/ 16139 w 879601"/>
              <a:gd name="connsiteY0" fmla="*/ 586 h 3268293"/>
              <a:gd name="connsiteX1" fmla="*/ 329406 w 879601"/>
              <a:gd name="connsiteY1" fmla="*/ 991186 h 3268293"/>
              <a:gd name="connsiteX2" fmla="*/ 304006 w 879601"/>
              <a:gd name="connsiteY2" fmla="*/ 1973319 h 3268293"/>
              <a:gd name="connsiteX3" fmla="*/ 871273 w 879601"/>
              <a:gd name="connsiteY3" fmla="*/ 3200986 h 3268293"/>
              <a:gd name="connsiteX4" fmla="*/ 608806 w 879601"/>
              <a:gd name="connsiteY4" fmla="*/ 3023186 h 3268293"/>
              <a:gd name="connsiteX5" fmla="*/ 151606 w 879601"/>
              <a:gd name="connsiteY5" fmla="*/ 2311986 h 3268293"/>
              <a:gd name="connsiteX6" fmla="*/ 58473 w 879601"/>
              <a:gd name="connsiteY6" fmla="*/ 1431452 h 3268293"/>
              <a:gd name="connsiteX7" fmla="*/ 50006 w 879601"/>
              <a:gd name="connsiteY7" fmla="*/ 855719 h 3268293"/>
              <a:gd name="connsiteX8" fmla="*/ 16139 w 879601"/>
              <a:gd name="connsiteY8" fmla="*/ 586 h 326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601" h="3268293">
                <a:moveTo>
                  <a:pt x="16139" y="586"/>
                </a:moveTo>
                <a:cubicBezTo>
                  <a:pt x="62706" y="23164"/>
                  <a:pt x="281428" y="662397"/>
                  <a:pt x="329406" y="991186"/>
                </a:cubicBezTo>
                <a:cubicBezTo>
                  <a:pt x="377384" y="1319975"/>
                  <a:pt x="213695" y="1605019"/>
                  <a:pt x="304006" y="1973319"/>
                </a:cubicBezTo>
                <a:cubicBezTo>
                  <a:pt x="394317" y="2341619"/>
                  <a:pt x="820473" y="3026008"/>
                  <a:pt x="871273" y="3200986"/>
                </a:cubicBezTo>
                <a:cubicBezTo>
                  <a:pt x="922073" y="3375964"/>
                  <a:pt x="728751" y="3171353"/>
                  <a:pt x="608806" y="3023186"/>
                </a:cubicBezTo>
                <a:cubicBezTo>
                  <a:pt x="488862" y="2875019"/>
                  <a:pt x="243328" y="2577275"/>
                  <a:pt x="151606" y="2311986"/>
                </a:cubicBezTo>
                <a:cubicBezTo>
                  <a:pt x="59884" y="2046697"/>
                  <a:pt x="75406" y="1674163"/>
                  <a:pt x="58473" y="1431452"/>
                </a:cubicBezTo>
                <a:cubicBezTo>
                  <a:pt x="41540" y="1188741"/>
                  <a:pt x="62706" y="1098430"/>
                  <a:pt x="50006" y="855719"/>
                </a:cubicBezTo>
                <a:cubicBezTo>
                  <a:pt x="37306" y="613008"/>
                  <a:pt x="-30428" y="-21992"/>
                  <a:pt x="16139" y="58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7" name="フリーフォーム 1856">
            <a:extLst>
              <a:ext uri="{FF2B5EF4-FFF2-40B4-BE49-F238E27FC236}">
                <a16:creationId xmlns:a16="http://schemas.microsoft.com/office/drawing/2014/main" id="{BFFF4F46-042F-B5B0-E59A-DBE765FF7BA3}"/>
              </a:ext>
            </a:extLst>
          </p:cNvPr>
          <p:cNvSpPr/>
          <p:nvPr/>
        </p:nvSpPr>
        <p:spPr>
          <a:xfrm>
            <a:off x="7073325" y="10346267"/>
            <a:ext cx="616188" cy="1331029"/>
          </a:xfrm>
          <a:custGeom>
            <a:avLst/>
            <a:gdLst>
              <a:gd name="connsiteX0" fmla="*/ 13275 w 616188"/>
              <a:gd name="connsiteY0" fmla="*/ 0 h 1331029"/>
              <a:gd name="connsiteX1" fmla="*/ 64075 w 616188"/>
              <a:gd name="connsiteY1" fmla="*/ 575733 h 1331029"/>
              <a:gd name="connsiteX2" fmla="*/ 605942 w 616188"/>
              <a:gd name="connsiteY2" fmla="*/ 1286933 h 1331029"/>
              <a:gd name="connsiteX3" fmla="*/ 419675 w 616188"/>
              <a:gd name="connsiteY3" fmla="*/ 1117600 h 1331029"/>
              <a:gd name="connsiteX4" fmla="*/ 428142 w 616188"/>
              <a:gd name="connsiteY4" fmla="*/ 1329266 h 1331029"/>
              <a:gd name="connsiteX5" fmla="*/ 199542 w 616188"/>
              <a:gd name="connsiteY5" fmla="*/ 973666 h 1331029"/>
              <a:gd name="connsiteX6" fmla="*/ 89475 w 616188"/>
              <a:gd name="connsiteY6" fmla="*/ 575733 h 1331029"/>
              <a:gd name="connsiteX7" fmla="*/ 13275 w 616188"/>
              <a:gd name="connsiteY7" fmla="*/ 0 h 133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6188" h="1331029">
                <a:moveTo>
                  <a:pt x="13275" y="0"/>
                </a:moveTo>
                <a:cubicBezTo>
                  <a:pt x="9042" y="0"/>
                  <a:pt x="-34703" y="361244"/>
                  <a:pt x="64075" y="575733"/>
                </a:cubicBezTo>
                <a:cubicBezTo>
                  <a:pt x="162853" y="790222"/>
                  <a:pt x="546675" y="1196622"/>
                  <a:pt x="605942" y="1286933"/>
                </a:cubicBezTo>
                <a:cubicBezTo>
                  <a:pt x="665209" y="1377244"/>
                  <a:pt x="449308" y="1110545"/>
                  <a:pt x="419675" y="1117600"/>
                </a:cubicBezTo>
                <a:cubicBezTo>
                  <a:pt x="390042" y="1124655"/>
                  <a:pt x="464831" y="1353255"/>
                  <a:pt x="428142" y="1329266"/>
                </a:cubicBezTo>
                <a:cubicBezTo>
                  <a:pt x="391453" y="1305277"/>
                  <a:pt x="255987" y="1099255"/>
                  <a:pt x="199542" y="973666"/>
                </a:cubicBezTo>
                <a:cubicBezTo>
                  <a:pt x="143098" y="848077"/>
                  <a:pt x="120519" y="736600"/>
                  <a:pt x="89475" y="575733"/>
                </a:cubicBezTo>
                <a:cubicBezTo>
                  <a:pt x="58431" y="414866"/>
                  <a:pt x="17508" y="0"/>
                  <a:pt x="13275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8" name="フリーフォーム 1857">
            <a:extLst>
              <a:ext uri="{FF2B5EF4-FFF2-40B4-BE49-F238E27FC236}">
                <a16:creationId xmlns:a16="http://schemas.microsoft.com/office/drawing/2014/main" id="{E7850CB8-B37C-C500-AAAE-F85510530E86}"/>
              </a:ext>
            </a:extLst>
          </p:cNvPr>
          <p:cNvSpPr/>
          <p:nvPr/>
        </p:nvSpPr>
        <p:spPr>
          <a:xfrm>
            <a:off x="8339640" y="9654963"/>
            <a:ext cx="369800" cy="1598496"/>
          </a:xfrm>
          <a:custGeom>
            <a:avLst/>
            <a:gdLst>
              <a:gd name="connsiteX0" fmla="*/ 101627 w 369800"/>
              <a:gd name="connsiteY0" fmla="*/ 191770 h 1598496"/>
              <a:gd name="connsiteX1" fmla="*/ 304827 w 369800"/>
              <a:gd name="connsiteY1" fmla="*/ 936837 h 1598496"/>
              <a:gd name="connsiteX2" fmla="*/ 364093 w 369800"/>
              <a:gd name="connsiteY2" fmla="*/ 1588770 h 1598496"/>
              <a:gd name="connsiteX3" fmla="*/ 338693 w 369800"/>
              <a:gd name="connsiteY3" fmla="*/ 1275504 h 1598496"/>
              <a:gd name="connsiteX4" fmla="*/ 110093 w 369800"/>
              <a:gd name="connsiteY4" fmla="*/ 572770 h 1598496"/>
              <a:gd name="connsiteX5" fmla="*/ 27 w 369800"/>
              <a:gd name="connsiteY5" fmla="*/ 22437 h 1598496"/>
              <a:gd name="connsiteX6" fmla="*/ 101627 w 369800"/>
              <a:gd name="connsiteY6" fmla="*/ 191770 h 159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800" h="1598496">
                <a:moveTo>
                  <a:pt x="101627" y="191770"/>
                </a:moveTo>
                <a:cubicBezTo>
                  <a:pt x="152427" y="344170"/>
                  <a:pt x="261083" y="704004"/>
                  <a:pt x="304827" y="936837"/>
                </a:cubicBezTo>
                <a:cubicBezTo>
                  <a:pt x="348571" y="1169670"/>
                  <a:pt x="358449" y="1532326"/>
                  <a:pt x="364093" y="1588770"/>
                </a:cubicBezTo>
                <a:cubicBezTo>
                  <a:pt x="369737" y="1645214"/>
                  <a:pt x="381026" y="1444837"/>
                  <a:pt x="338693" y="1275504"/>
                </a:cubicBezTo>
                <a:cubicBezTo>
                  <a:pt x="296360" y="1106171"/>
                  <a:pt x="166537" y="781614"/>
                  <a:pt x="110093" y="572770"/>
                </a:cubicBezTo>
                <a:cubicBezTo>
                  <a:pt x="53649" y="363926"/>
                  <a:pt x="1438" y="87348"/>
                  <a:pt x="27" y="22437"/>
                </a:cubicBezTo>
                <a:cubicBezTo>
                  <a:pt x="-1384" y="-42474"/>
                  <a:pt x="50827" y="39370"/>
                  <a:pt x="101627" y="19177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9" name="フリーフォーム 1858">
            <a:extLst>
              <a:ext uri="{FF2B5EF4-FFF2-40B4-BE49-F238E27FC236}">
                <a16:creationId xmlns:a16="http://schemas.microsoft.com/office/drawing/2014/main" id="{56C18A74-92C6-898A-E474-ACB7D7A3C7FB}"/>
              </a:ext>
            </a:extLst>
          </p:cNvPr>
          <p:cNvSpPr/>
          <p:nvPr/>
        </p:nvSpPr>
        <p:spPr>
          <a:xfrm>
            <a:off x="7219576" y="8103989"/>
            <a:ext cx="233083" cy="164182"/>
          </a:xfrm>
          <a:custGeom>
            <a:avLst/>
            <a:gdLst>
              <a:gd name="connsiteX0" fmla="*/ 0 w 233083"/>
              <a:gd name="connsiteY0" fmla="*/ 105 h 164182"/>
              <a:gd name="connsiteX1" fmla="*/ 107577 w 233083"/>
              <a:gd name="connsiteY1" fmla="*/ 131587 h 164182"/>
              <a:gd name="connsiteX2" fmla="*/ 233083 w 233083"/>
              <a:gd name="connsiteY2" fmla="*/ 149517 h 164182"/>
              <a:gd name="connsiteX3" fmla="*/ 107577 w 233083"/>
              <a:gd name="connsiteY3" fmla="*/ 155493 h 164182"/>
              <a:gd name="connsiteX4" fmla="*/ 0 w 233083"/>
              <a:gd name="connsiteY4" fmla="*/ 105 h 16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83" h="164182">
                <a:moveTo>
                  <a:pt x="0" y="105"/>
                </a:moveTo>
                <a:cubicBezTo>
                  <a:pt x="0" y="-3879"/>
                  <a:pt x="68730" y="106685"/>
                  <a:pt x="107577" y="131587"/>
                </a:cubicBezTo>
                <a:cubicBezTo>
                  <a:pt x="146424" y="156489"/>
                  <a:pt x="233083" y="145533"/>
                  <a:pt x="233083" y="149517"/>
                </a:cubicBezTo>
                <a:cubicBezTo>
                  <a:pt x="233083" y="153501"/>
                  <a:pt x="142440" y="176411"/>
                  <a:pt x="107577" y="155493"/>
                </a:cubicBezTo>
                <a:cubicBezTo>
                  <a:pt x="72714" y="134575"/>
                  <a:pt x="0" y="4089"/>
                  <a:pt x="0" y="1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0" name="フリーフォーム 1859">
            <a:extLst>
              <a:ext uri="{FF2B5EF4-FFF2-40B4-BE49-F238E27FC236}">
                <a16:creationId xmlns:a16="http://schemas.microsoft.com/office/drawing/2014/main" id="{8FB92F3F-C869-4638-770F-1A05639C3660}"/>
              </a:ext>
            </a:extLst>
          </p:cNvPr>
          <p:cNvSpPr/>
          <p:nvPr/>
        </p:nvSpPr>
        <p:spPr>
          <a:xfrm>
            <a:off x="7165659" y="8109946"/>
            <a:ext cx="65968" cy="263246"/>
          </a:xfrm>
          <a:custGeom>
            <a:avLst/>
            <a:gdLst>
              <a:gd name="connsiteX0" fmla="*/ 129 w 65968"/>
              <a:gd name="connsiteY0" fmla="*/ 125 h 263246"/>
              <a:gd name="connsiteX1" fmla="*/ 47941 w 65968"/>
              <a:gd name="connsiteY1" fmla="*/ 131607 h 263246"/>
              <a:gd name="connsiteX2" fmla="*/ 6106 w 65968"/>
              <a:gd name="connsiteY2" fmla="*/ 263089 h 263246"/>
              <a:gd name="connsiteX3" fmla="*/ 65870 w 65968"/>
              <a:gd name="connsiteY3" fmla="*/ 155513 h 263246"/>
              <a:gd name="connsiteX4" fmla="*/ 129 w 65968"/>
              <a:gd name="connsiteY4" fmla="*/ 125 h 26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68" h="263246">
                <a:moveTo>
                  <a:pt x="129" y="125"/>
                </a:moveTo>
                <a:cubicBezTo>
                  <a:pt x="-2859" y="-3859"/>
                  <a:pt x="46945" y="87780"/>
                  <a:pt x="47941" y="131607"/>
                </a:cubicBezTo>
                <a:cubicBezTo>
                  <a:pt x="48937" y="175434"/>
                  <a:pt x="3118" y="259105"/>
                  <a:pt x="6106" y="263089"/>
                </a:cubicBezTo>
                <a:cubicBezTo>
                  <a:pt x="9094" y="267073"/>
                  <a:pt x="62882" y="194360"/>
                  <a:pt x="65870" y="155513"/>
                </a:cubicBezTo>
                <a:cubicBezTo>
                  <a:pt x="68858" y="116666"/>
                  <a:pt x="3117" y="4109"/>
                  <a:pt x="129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1" name="フリーフォーム 1860">
            <a:extLst>
              <a:ext uri="{FF2B5EF4-FFF2-40B4-BE49-F238E27FC236}">
                <a16:creationId xmlns:a16="http://schemas.microsoft.com/office/drawing/2014/main" id="{F6FE319B-7406-8F70-A1F3-AF539C9CD4D9}"/>
              </a:ext>
            </a:extLst>
          </p:cNvPr>
          <p:cNvSpPr/>
          <p:nvPr/>
        </p:nvSpPr>
        <p:spPr>
          <a:xfrm>
            <a:off x="7273164" y="8373026"/>
            <a:ext cx="113804" cy="274934"/>
          </a:xfrm>
          <a:custGeom>
            <a:avLst/>
            <a:gdLst>
              <a:gd name="connsiteX0" fmla="*/ 201 w 113804"/>
              <a:gd name="connsiteY0" fmla="*/ 9 h 274934"/>
              <a:gd name="connsiteX1" fmla="*/ 30083 w 113804"/>
              <a:gd name="connsiteY1" fmla="*/ 125515 h 274934"/>
              <a:gd name="connsiteX2" fmla="*/ 113754 w 113804"/>
              <a:gd name="connsiteY2" fmla="*/ 274927 h 274934"/>
              <a:gd name="connsiteX3" fmla="*/ 42036 w 113804"/>
              <a:gd name="connsiteY3" fmla="*/ 131492 h 274934"/>
              <a:gd name="connsiteX4" fmla="*/ 201 w 113804"/>
              <a:gd name="connsiteY4" fmla="*/ 9 h 27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04" h="274934">
                <a:moveTo>
                  <a:pt x="201" y="9"/>
                </a:moveTo>
                <a:cubicBezTo>
                  <a:pt x="-1791" y="-987"/>
                  <a:pt x="11158" y="79695"/>
                  <a:pt x="30083" y="125515"/>
                </a:cubicBezTo>
                <a:cubicBezTo>
                  <a:pt x="49008" y="171335"/>
                  <a:pt x="111762" y="273931"/>
                  <a:pt x="113754" y="274927"/>
                </a:cubicBezTo>
                <a:cubicBezTo>
                  <a:pt x="115746" y="275923"/>
                  <a:pt x="57973" y="173327"/>
                  <a:pt x="42036" y="131492"/>
                </a:cubicBezTo>
                <a:cubicBezTo>
                  <a:pt x="26099" y="89657"/>
                  <a:pt x="2193" y="1005"/>
                  <a:pt x="201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2" name="フリーフォーム 1861">
            <a:extLst>
              <a:ext uri="{FF2B5EF4-FFF2-40B4-BE49-F238E27FC236}">
                <a16:creationId xmlns:a16="http://schemas.microsoft.com/office/drawing/2014/main" id="{283253E5-D89B-61E3-55B2-486643B3549B}"/>
              </a:ext>
            </a:extLst>
          </p:cNvPr>
          <p:cNvSpPr/>
          <p:nvPr/>
        </p:nvSpPr>
        <p:spPr>
          <a:xfrm>
            <a:off x="7213520" y="8367032"/>
            <a:ext cx="298942" cy="78703"/>
          </a:xfrm>
          <a:custGeom>
            <a:avLst/>
            <a:gdLst>
              <a:gd name="connsiteX0" fmla="*/ 80 w 298942"/>
              <a:gd name="connsiteY0" fmla="*/ 77721 h 78703"/>
              <a:gd name="connsiteX1" fmla="*/ 191327 w 298942"/>
              <a:gd name="connsiteY1" fmla="*/ 41862 h 78703"/>
              <a:gd name="connsiteX2" fmla="*/ 298904 w 298942"/>
              <a:gd name="connsiteY2" fmla="*/ 27 h 78703"/>
              <a:gd name="connsiteX3" fmla="*/ 203280 w 298942"/>
              <a:gd name="connsiteY3" fmla="*/ 35886 h 78703"/>
              <a:gd name="connsiteX4" fmla="*/ 167421 w 298942"/>
              <a:gd name="connsiteY4" fmla="*/ 65768 h 78703"/>
              <a:gd name="connsiteX5" fmla="*/ 80 w 298942"/>
              <a:gd name="connsiteY5" fmla="*/ 77721 h 7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942" h="78703">
                <a:moveTo>
                  <a:pt x="80" y="77721"/>
                </a:moveTo>
                <a:cubicBezTo>
                  <a:pt x="4064" y="73737"/>
                  <a:pt x="141523" y="54811"/>
                  <a:pt x="191327" y="41862"/>
                </a:cubicBezTo>
                <a:cubicBezTo>
                  <a:pt x="241131" y="28913"/>
                  <a:pt x="296912" y="1023"/>
                  <a:pt x="298904" y="27"/>
                </a:cubicBezTo>
                <a:cubicBezTo>
                  <a:pt x="300896" y="-969"/>
                  <a:pt x="225194" y="24929"/>
                  <a:pt x="203280" y="35886"/>
                </a:cubicBezTo>
                <a:cubicBezTo>
                  <a:pt x="181366" y="46843"/>
                  <a:pt x="194315" y="58796"/>
                  <a:pt x="167421" y="65768"/>
                </a:cubicBezTo>
                <a:cubicBezTo>
                  <a:pt x="140527" y="72740"/>
                  <a:pt x="-3904" y="81705"/>
                  <a:pt x="80" y="77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3" name="フリーフォーム 1862">
            <a:extLst>
              <a:ext uri="{FF2B5EF4-FFF2-40B4-BE49-F238E27FC236}">
                <a16:creationId xmlns:a16="http://schemas.microsoft.com/office/drawing/2014/main" id="{D1C9B9F9-9E20-2D60-51F6-4E007AA8A027}"/>
              </a:ext>
            </a:extLst>
          </p:cNvPr>
          <p:cNvSpPr/>
          <p:nvPr/>
        </p:nvSpPr>
        <p:spPr>
          <a:xfrm>
            <a:off x="7151585" y="8420646"/>
            <a:ext cx="86404" cy="251484"/>
          </a:xfrm>
          <a:custGeom>
            <a:avLst/>
            <a:gdLst>
              <a:gd name="connsiteX0" fmla="*/ 2250 w 86404"/>
              <a:gd name="connsiteY0" fmla="*/ 201 h 251484"/>
              <a:gd name="connsiteX1" fmla="*/ 14203 w 86404"/>
              <a:gd name="connsiteY1" fmla="*/ 125707 h 251484"/>
              <a:gd name="connsiteX2" fmla="*/ 85921 w 86404"/>
              <a:gd name="connsiteY2" fmla="*/ 251213 h 251484"/>
              <a:gd name="connsiteX3" fmla="*/ 44086 w 86404"/>
              <a:gd name="connsiteY3" fmla="*/ 155589 h 251484"/>
              <a:gd name="connsiteX4" fmla="*/ 2250 w 86404"/>
              <a:gd name="connsiteY4" fmla="*/ 201 h 25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4" h="251484">
                <a:moveTo>
                  <a:pt x="2250" y="201"/>
                </a:moveTo>
                <a:cubicBezTo>
                  <a:pt x="-2731" y="-4779"/>
                  <a:pt x="258" y="83872"/>
                  <a:pt x="14203" y="125707"/>
                </a:cubicBezTo>
                <a:cubicBezTo>
                  <a:pt x="28148" y="167542"/>
                  <a:pt x="80941" y="246233"/>
                  <a:pt x="85921" y="251213"/>
                </a:cubicBezTo>
                <a:cubicBezTo>
                  <a:pt x="90902" y="256193"/>
                  <a:pt x="56039" y="191448"/>
                  <a:pt x="44086" y="155589"/>
                </a:cubicBezTo>
                <a:cubicBezTo>
                  <a:pt x="32133" y="119730"/>
                  <a:pt x="7231" y="5181"/>
                  <a:pt x="2250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4" name="フリーフォーム 1863">
            <a:extLst>
              <a:ext uri="{FF2B5EF4-FFF2-40B4-BE49-F238E27FC236}">
                <a16:creationId xmlns:a16="http://schemas.microsoft.com/office/drawing/2014/main" id="{3EC8E5EA-76D9-0D55-ACDC-222C4E997823}"/>
              </a:ext>
            </a:extLst>
          </p:cNvPr>
          <p:cNvSpPr/>
          <p:nvPr/>
        </p:nvSpPr>
        <p:spPr>
          <a:xfrm>
            <a:off x="7643885" y="8181707"/>
            <a:ext cx="42450" cy="221318"/>
          </a:xfrm>
          <a:custGeom>
            <a:avLst/>
            <a:gdLst>
              <a:gd name="connsiteX0" fmla="*/ 17950 w 42450"/>
              <a:gd name="connsiteY0" fmla="*/ 81 h 221318"/>
              <a:gd name="connsiteX1" fmla="*/ 35880 w 42450"/>
              <a:gd name="connsiteY1" fmla="*/ 113634 h 221318"/>
              <a:gd name="connsiteX2" fmla="*/ 21 w 42450"/>
              <a:gd name="connsiteY2" fmla="*/ 221211 h 221318"/>
              <a:gd name="connsiteX3" fmla="*/ 41856 w 42450"/>
              <a:gd name="connsiteY3" fmla="*/ 131564 h 221318"/>
              <a:gd name="connsiteX4" fmla="*/ 17950 w 42450"/>
              <a:gd name="connsiteY4" fmla="*/ 81 h 22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50" h="221318">
                <a:moveTo>
                  <a:pt x="17950" y="81"/>
                </a:moveTo>
                <a:cubicBezTo>
                  <a:pt x="16954" y="-2907"/>
                  <a:pt x="38868" y="76779"/>
                  <a:pt x="35880" y="113634"/>
                </a:cubicBezTo>
                <a:cubicBezTo>
                  <a:pt x="32892" y="150489"/>
                  <a:pt x="-975" y="218223"/>
                  <a:pt x="21" y="221211"/>
                </a:cubicBezTo>
                <a:cubicBezTo>
                  <a:pt x="1017" y="224199"/>
                  <a:pt x="36876" y="164435"/>
                  <a:pt x="41856" y="131564"/>
                </a:cubicBezTo>
                <a:cubicBezTo>
                  <a:pt x="46836" y="98693"/>
                  <a:pt x="18946" y="3069"/>
                  <a:pt x="17950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5" name="フリーフォーム 1864">
            <a:extLst>
              <a:ext uri="{FF2B5EF4-FFF2-40B4-BE49-F238E27FC236}">
                <a16:creationId xmlns:a16="http://schemas.microsoft.com/office/drawing/2014/main" id="{D3185E79-CD3A-0F2B-9B60-8934177FEB70}"/>
              </a:ext>
            </a:extLst>
          </p:cNvPr>
          <p:cNvSpPr/>
          <p:nvPr/>
        </p:nvSpPr>
        <p:spPr>
          <a:xfrm>
            <a:off x="7774142" y="8341386"/>
            <a:ext cx="103751" cy="256632"/>
          </a:xfrm>
          <a:custGeom>
            <a:avLst/>
            <a:gdLst>
              <a:gd name="connsiteX0" fmla="*/ 102846 w 103751"/>
              <a:gd name="connsiteY0" fmla="*/ 1767 h 256632"/>
              <a:gd name="connsiteX1" fmla="*/ 1246 w 103751"/>
              <a:gd name="connsiteY1" fmla="*/ 252779 h 256632"/>
              <a:gd name="connsiteX2" fmla="*/ 49058 w 103751"/>
              <a:gd name="connsiteY2" fmla="*/ 145202 h 256632"/>
              <a:gd name="connsiteX3" fmla="*/ 102846 w 103751"/>
              <a:gd name="connsiteY3" fmla="*/ 1767 h 25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751" h="256632">
                <a:moveTo>
                  <a:pt x="102846" y="1767"/>
                </a:moveTo>
                <a:cubicBezTo>
                  <a:pt x="94877" y="19697"/>
                  <a:pt x="10211" y="228873"/>
                  <a:pt x="1246" y="252779"/>
                </a:cubicBezTo>
                <a:cubicBezTo>
                  <a:pt x="-7719" y="276685"/>
                  <a:pt x="34117" y="183053"/>
                  <a:pt x="49058" y="145202"/>
                </a:cubicBezTo>
                <a:cubicBezTo>
                  <a:pt x="63999" y="107351"/>
                  <a:pt x="110815" y="-16163"/>
                  <a:pt x="102846" y="1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6" name="フリーフォーム 1865">
            <a:extLst>
              <a:ext uri="{FF2B5EF4-FFF2-40B4-BE49-F238E27FC236}">
                <a16:creationId xmlns:a16="http://schemas.microsoft.com/office/drawing/2014/main" id="{033E9609-39D0-B7F0-BFB1-1D69882B2F57}"/>
              </a:ext>
            </a:extLst>
          </p:cNvPr>
          <p:cNvSpPr/>
          <p:nvPr/>
        </p:nvSpPr>
        <p:spPr>
          <a:xfrm>
            <a:off x="7894846" y="8355000"/>
            <a:ext cx="61721" cy="311078"/>
          </a:xfrm>
          <a:custGeom>
            <a:avLst/>
            <a:gdLst>
              <a:gd name="connsiteX0" fmla="*/ 72 w 61721"/>
              <a:gd name="connsiteY0" fmla="*/ 106 h 311078"/>
              <a:gd name="connsiteX1" fmla="*/ 47883 w 61721"/>
              <a:gd name="connsiteY1" fmla="*/ 173424 h 311078"/>
              <a:gd name="connsiteX2" fmla="*/ 59836 w 61721"/>
              <a:gd name="connsiteY2" fmla="*/ 310882 h 311078"/>
              <a:gd name="connsiteX3" fmla="*/ 47883 w 61721"/>
              <a:gd name="connsiteY3" fmla="*/ 143541 h 311078"/>
              <a:gd name="connsiteX4" fmla="*/ 53860 w 61721"/>
              <a:gd name="connsiteY4" fmla="*/ 298929 h 311078"/>
              <a:gd name="connsiteX5" fmla="*/ 59836 w 61721"/>
              <a:gd name="connsiteY5" fmla="*/ 149518 h 311078"/>
              <a:gd name="connsiteX6" fmla="*/ 72 w 61721"/>
              <a:gd name="connsiteY6" fmla="*/ 106 h 31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1" h="311078">
                <a:moveTo>
                  <a:pt x="72" y="106"/>
                </a:moveTo>
                <a:cubicBezTo>
                  <a:pt x="-1920" y="4090"/>
                  <a:pt x="37922" y="121628"/>
                  <a:pt x="47883" y="173424"/>
                </a:cubicBezTo>
                <a:cubicBezTo>
                  <a:pt x="57844" y="225220"/>
                  <a:pt x="59836" y="315862"/>
                  <a:pt x="59836" y="310882"/>
                </a:cubicBezTo>
                <a:cubicBezTo>
                  <a:pt x="59836" y="305902"/>
                  <a:pt x="48879" y="145533"/>
                  <a:pt x="47883" y="143541"/>
                </a:cubicBezTo>
                <a:cubicBezTo>
                  <a:pt x="46887" y="141549"/>
                  <a:pt x="51868" y="297933"/>
                  <a:pt x="53860" y="298929"/>
                </a:cubicBezTo>
                <a:cubicBezTo>
                  <a:pt x="55852" y="299925"/>
                  <a:pt x="65812" y="194341"/>
                  <a:pt x="59836" y="149518"/>
                </a:cubicBezTo>
                <a:cubicBezTo>
                  <a:pt x="53860" y="104695"/>
                  <a:pt x="2064" y="-3878"/>
                  <a:pt x="72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7" name="フリーフォーム 1866">
            <a:extLst>
              <a:ext uri="{FF2B5EF4-FFF2-40B4-BE49-F238E27FC236}">
                <a16:creationId xmlns:a16="http://schemas.microsoft.com/office/drawing/2014/main" id="{9258334D-89C3-2E98-5F85-ECA1F24EB310}"/>
              </a:ext>
            </a:extLst>
          </p:cNvPr>
          <p:cNvSpPr/>
          <p:nvPr/>
        </p:nvSpPr>
        <p:spPr>
          <a:xfrm>
            <a:off x="6334850" y="7040251"/>
            <a:ext cx="374863" cy="95810"/>
          </a:xfrm>
          <a:custGeom>
            <a:avLst/>
            <a:gdLst>
              <a:gd name="connsiteX0" fmla="*/ 209 w 374863"/>
              <a:gd name="connsiteY0" fmla="*/ 95655 h 95810"/>
              <a:gd name="connsiteX1" fmla="*/ 275126 w 374863"/>
              <a:gd name="connsiteY1" fmla="*/ 23937 h 95810"/>
              <a:gd name="connsiteX2" fmla="*/ 370750 w 374863"/>
              <a:gd name="connsiteY2" fmla="*/ 83702 h 95810"/>
              <a:gd name="connsiteX3" fmla="*/ 322938 w 374863"/>
              <a:gd name="connsiteY3" fmla="*/ 31 h 95810"/>
              <a:gd name="connsiteX4" fmla="*/ 209 w 374863"/>
              <a:gd name="connsiteY4" fmla="*/ 95655 h 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863" h="95810">
                <a:moveTo>
                  <a:pt x="209" y="95655"/>
                </a:moveTo>
                <a:cubicBezTo>
                  <a:pt x="-7760" y="99639"/>
                  <a:pt x="213369" y="25929"/>
                  <a:pt x="275126" y="23937"/>
                </a:cubicBezTo>
                <a:cubicBezTo>
                  <a:pt x="336883" y="21945"/>
                  <a:pt x="362781" y="87686"/>
                  <a:pt x="370750" y="83702"/>
                </a:cubicBezTo>
                <a:cubicBezTo>
                  <a:pt x="378719" y="79718"/>
                  <a:pt x="380710" y="2023"/>
                  <a:pt x="322938" y="31"/>
                </a:cubicBezTo>
                <a:cubicBezTo>
                  <a:pt x="265166" y="-1961"/>
                  <a:pt x="8178" y="91671"/>
                  <a:pt x="209" y="9565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8" name="フリーフォーム 1867">
            <a:extLst>
              <a:ext uri="{FF2B5EF4-FFF2-40B4-BE49-F238E27FC236}">
                <a16:creationId xmlns:a16="http://schemas.microsoft.com/office/drawing/2014/main" id="{83CC4596-464B-57FB-4023-34893A7E7B0C}"/>
              </a:ext>
            </a:extLst>
          </p:cNvPr>
          <p:cNvSpPr/>
          <p:nvPr/>
        </p:nvSpPr>
        <p:spPr>
          <a:xfrm>
            <a:off x="6717455" y="7244496"/>
            <a:ext cx="42997" cy="384701"/>
          </a:xfrm>
          <a:custGeom>
            <a:avLst/>
            <a:gdLst>
              <a:gd name="connsiteX0" fmla="*/ 98 w 42997"/>
              <a:gd name="connsiteY0" fmla="*/ 4963 h 384701"/>
              <a:gd name="connsiteX1" fmla="*/ 41933 w 42997"/>
              <a:gd name="connsiteY1" fmla="*/ 381480 h 384701"/>
              <a:gd name="connsiteX2" fmla="*/ 29980 w 42997"/>
              <a:gd name="connsiteY2" fmla="*/ 178280 h 384701"/>
              <a:gd name="connsiteX3" fmla="*/ 98 w 42997"/>
              <a:gd name="connsiteY3" fmla="*/ 4963 h 38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97" h="384701">
                <a:moveTo>
                  <a:pt x="98" y="4963"/>
                </a:moveTo>
                <a:cubicBezTo>
                  <a:pt x="2090" y="38830"/>
                  <a:pt x="36953" y="352594"/>
                  <a:pt x="41933" y="381480"/>
                </a:cubicBezTo>
                <a:cubicBezTo>
                  <a:pt x="46913" y="410366"/>
                  <a:pt x="32968" y="237049"/>
                  <a:pt x="29980" y="178280"/>
                </a:cubicBezTo>
                <a:cubicBezTo>
                  <a:pt x="26992" y="119512"/>
                  <a:pt x="-1894" y="-28904"/>
                  <a:pt x="98" y="49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9" name="フリーフォーム 1868">
            <a:extLst>
              <a:ext uri="{FF2B5EF4-FFF2-40B4-BE49-F238E27FC236}">
                <a16:creationId xmlns:a16="http://schemas.microsoft.com/office/drawing/2014/main" id="{AAB79EBE-8BA6-BE49-1B8A-C0A0B160C43A}"/>
              </a:ext>
            </a:extLst>
          </p:cNvPr>
          <p:cNvSpPr/>
          <p:nvPr/>
        </p:nvSpPr>
        <p:spPr>
          <a:xfrm>
            <a:off x="6866948" y="7141844"/>
            <a:ext cx="54478" cy="352669"/>
          </a:xfrm>
          <a:custGeom>
            <a:avLst/>
            <a:gdLst>
              <a:gd name="connsiteX0" fmla="*/ 17 w 54478"/>
              <a:gd name="connsiteY0" fmla="*/ 38 h 352669"/>
              <a:gd name="connsiteX1" fmla="*/ 47828 w 54478"/>
              <a:gd name="connsiteY1" fmla="*/ 143474 h 352669"/>
              <a:gd name="connsiteX2" fmla="*/ 41852 w 54478"/>
              <a:gd name="connsiteY2" fmla="*/ 352650 h 352669"/>
              <a:gd name="connsiteX3" fmla="*/ 53805 w 54478"/>
              <a:gd name="connsiteY3" fmla="*/ 131521 h 352669"/>
              <a:gd name="connsiteX4" fmla="*/ 17 w 54478"/>
              <a:gd name="connsiteY4" fmla="*/ 38 h 35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78" h="352669">
                <a:moveTo>
                  <a:pt x="17" y="38"/>
                </a:moveTo>
                <a:cubicBezTo>
                  <a:pt x="-979" y="2030"/>
                  <a:pt x="40856" y="84705"/>
                  <a:pt x="47828" y="143474"/>
                </a:cubicBezTo>
                <a:cubicBezTo>
                  <a:pt x="54800" y="202243"/>
                  <a:pt x="40856" y="354642"/>
                  <a:pt x="41852" y="352650"/>
                </a:cubicBezTo>
                <a:cubicBezTo>
                  <a:pt x="42848" y="350658"/>
                  <a:pt x="57789" y="189293"/>
                  <a:pt x="53805" y="131521"/>
                </a:cubicBezTo>
                <a:cubicBezTo>
                  <a:pt x="49821" y="73749"/>
                  <a:pt x="1013" y="-1954"/>
                  <a:pt x="17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0" name="フリーフォーム 1869">
            <a:extLst>
              <a:ext uri="{FF2B5EF4-FFF2-40B4-BE49-F238E27FC236}">
                <a16:creationId xmlns:a16="http://schemas.microsoft.com/office/drawing/2014/main" id="{D74915BA-64CE-0D6B-717B-295D5A81EA80}"/>
              </a:ext>
            </a:extLst>
          </p:cNvPr>
          <p:cNvSpPr/>
          <p:nvPr/>
        </p:nvSpPr>
        <p:spPr>
          <a:xfrm>
            <a:off x="7342373" y="7363006"/>
            <a:ext cx="44653" cy="280911"/>
          </a:xfrm>
          <a:custGeom>
            <a:avLst/>
            <a:gdLst>
              <a:gd name="connsiteX0" fmla="*/ 44545 w 44653"/>
              <a:gd name="connsiteY0" fmla="*/ 6 h 280911"/>
              <a:gd name="connsiteX1" fmla="*/ 14662 w 44653"/>
              <a:gd name="connsiteY1" fmla="*/ 161370 h 280911"/>
              <a:gd name="connsiteX2" fmla="*/ 8686 w 44653"/>
              <a:gd name="connsiteY2" fmla="*/ 280900 h 280911"/>
              <a:gd name="connsiteX3" fmla="*/ 2709 w 44653"/>
              <a:gd name="connsiteY3" fmla="*/ 167347 h 280911"/>
              <a:gd name="connsiteX4" fmla="*/ 44545 w 44653"/>
              <a:gd name="connsiteY4" fmla="*/ 6 h 28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3" h="280911">
                <a:moveTo>
                  <a:pt x="44545" y="6"/>
                </a:moveTo>
                <a:cubicBezTo>
                  <a:pt x="46537" y="-990"/>
                  <a:pt x="20638" y="114554"/>
                  <a:pt x="14662" y="161370"/>
                </a:cubicBezTo>
                <a:cubicBezTo>
                  <a:pt x="8686" y="208186"/>
                  <a:pt x="10678" y="279904"/>
                  <a:pt x="8686" y="280900"/>
                </a:cubicBezTo>
                <a:cubicBezTo>
                  <a:pt x="6694" y="281896"/>
                  <a:pt x="-5260" y="216155"/>
                  <a:pt x="2709" y="167347"/>
                </a:cubicBezTo>
                <a:cubicBezTo>
                  <a:pt x="10678" y="118539"/>
                  <a:pt x="42553" y="1002"/>
                  <a:pt x="4454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1" name="フリーフォーム 1870">
            <a:extLst>
              <a:ext uri="{FF2B5EF4-FFF2-40B4-BE49-F238E27FC236}">
                <a16:creationId xmlns:a16="http://schemas.microsoft.com/office/drawing/2014/main" id="{7ABD9228-59C0-E745-9505-93F50C9079F1}"/>
              </a:ext>
            </a:extLst>
          </p:cNvPr>
          <p:cNvSpPr/>
          <p:nvPr/>
        </p:nvSpPr>
        <p:spPr>
          <a:xfrm>
            <a:off x="7518334" y="7321142"/>
            <a:ext cx="257077" cy="233161"/>
          </a:xfrm>
          <a:custGeom>
            <a:avLst/>
            <a:gdLst>
              <a:gd name="connsiteX0" fmla="*/ 257054 w 257077"/>
              <a:gd name="connsiteY0" fmla="*/ 34 h 233161"/>
              <a:gd name="connsiteX1" fmla="*/ 89713 w 257077"/>
              <a:gd name="connsiteY1" fmla="*/ 131517 h 233161"/>
              <a:gd name="connsiteX2" fmla="*/ 66 w 257077"/>
              <a:gd name="connsiteY2" fmla="*/ 233117 h 233161"/>
              <a:gd name="connsiteX3" fmla="*/ 77760 w 257077"/>
              <a:gd name="connsiteY3" fmla="*/ 119564 h 233161"/>
              <a:gd name="connsiteX4" fmla="*/ 257054 w 257077"/>
              <a:gd name="connsiteY4" fmla="*/ 34 h 23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77" h="233161">
                <a:moveTo>
                  <a:pt x="257054" y="34"/>
                </a:moveTo>
                <a:cubicBezTo>
                  <a:pt x="259046" y="2026"/>
                  <a:pt x="132544" y="92670"/>
                  <a:pt x="89713" y="131517"/>
                </a:cubicBezTo>
                <a:cubicBezTo>
                  <a:pt x="46882" y="170364"/>
                  <a:pt x="2058" y="235109"/>
                  <a:pt x="66" y="233117"/>
                </a:cubicBezTo>
                <a:cubicBezTo>
                  <a:pt x="-1926" y="231125"/>
                  <a:pt x="40905" y="155423"/>
                  <a:pt x="77760" y="119564"/>
                </a:cubicBezTo>
                <a:cubicBezTo>
                  <a:pt x="114615" y="83705"/>
                  <a:pt x="255062" y="-1958"/>
                  <a:pt x="257054" y="3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2" name="フリーフォーム 1871">
            <a:extLst>
              <a:ext uri="{FF2B5EF4-FFF2-40B4-BE49-F238E27FC236}">
                <a16:creationId xmlns:a16="http://schemas.microsoft.com/office/drawing/2014/main" id="{787EB5AB-6EA3-7FD9-3022-6F946D89061B}"/>
              </a:ext>
            </a:extLst>
          </p:cNvPr>
          <p:cNvSpPr/>
          <p:nvPr/>
        </p:nvSpPr>
        <p:spPr>
          <a:xfrm>
            <a:off x="7613983" y="7422776"/>
            <a:ext cx="155429" cy="83802"/>
          </a:xfrm>
          <a:custGeom>
            <a:avLst/>
            <a:gdLst>
              <a:gd name="connsiteX0" fmla="*/ 155429 w 155429"/>
              <a:gd name="connsiteY0" fmla="*/ 0 h 83802"/>
              <a:gd name="connsiteX1" fmla="*/ 41 w 155429"/>
              <a:gd name="connsiteY1" fmla="*/ 83671 h 83802"/>
              <a:gd name="connsiteX2" fmla="*/ 155429 w 155429"/>
              <a:gd name="connsiteY2" fmla="*/ 0 h 8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29" h="83802">
                <a:moveTo>
                  <a:pt x="155429" y="0"/>
                </a:moveTo>
                <a:cubicBezTo>
                  <a:pt x="155429" y="0"/>
                  <a:pt x="3029" y="79687"/>
                  <a:pt x="41" y="83671"/>
                </a:cubicBezTo>
                <a:cubicBezTo>
                  <a:pt x="-2947" y="87655"/>
                  <a:pt x="155429" y="0"/>
                  <a:pt x="1554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3" name="フリーフォーム 1872">
            <a:extLst>
              <a:ext uri="{FF2B5EF4-FFF2-40B4-BE49-F238E27FC236}">
                <a16:creationId xmlns:a16="http://schemas.microsoft.com/office/drawing/2014/main" id="{90519CBA-FDF8-F107-43B7-88F8C8C8E53C}"/>
              </a:ext>
            </a:extLst>
          </p:cNvPr>
          <p:cNvSpPr/>
          <p:nvPr/>
        </p:nvSpPr>
        <p:spPr>
          <a:xfrm>
            <a:off x="7709636" y="7464031"/>
            <a:ext cx="76211" cy="110118"/>
          </a:xfrm>
          <a:custGeom>
            <a:avLst/>
            <a:gdLst>
              <a:gd name="connsiteX0" fmla="*/ 11 w 76211"/>
              <a:gd name="connsiteY0" fmla="*/ 581 h 110118"/>
              <a:gd name="connsiteX1" fmla="*/ 71729 w 76211"/>
              <a:gd name="connsiteY1" fmla="*/ 108157 h 110118"/>
              <a:gd name="connsiteX2" fmla="*/ 65752 w 76211"/>
              <a:gd name="connsiteY2" fmla="*/ 66322 h 110118"/>
              <a:gd name="connsiteX3" fmla="*/ 11 w 76211"/>
              <a:gd name="connsiteY3" fmla="*/ 581 h 11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11" h="110118">
                <a:moveTo>
                  <a:pt x="11" y="581"/>
                </a:moveTo>
                <a:cubicBezTo>
                  <a:pt x="1007" y="7553"/>
                  <a:pt x="60772" y="97200"/>
                  <a:pt x="71729" y="108157"/>
                </a:cubicBezTo>
                <a:cubicBezTo>
                  <a:pt x="82686" y="119114"/>
                  <a:pt x="70733" y="81263"/>
                  <a:pt x="65752" y="66322"/>
                </a:cubicBezTo>
                <a:cubicBezTo>
                  <a:pt x="60772" y="51381"/>
                  <a:pt x="-985" y="-6391"/>
                  <a:pt x="11" y="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4" name="フリーフォーム 1873">
            <a:extLst>
              <a:ext uri="{FF2B5EF4-FFF2-40B4-BE49-F238E27FC236}">
                <a16:creationId xmlns:a16="http://schemas.microsoft.com/office/drawing/2014/main" id="{7382BF36-F272-FF3B-ECC4-40FB3B10F0ED}"/>
              </a:ext>
            </a:extLst>
          </p:cNvPr>
          <p:cNvSpPr/>
          <p:nvPr/>
        </p:nvSpPr>
        <p:spPr>
          <a:xfrm>
            <a:off x="7552544" y="6645801"/>
            <a:ext cx="61804" cy="251084"/>
          </a:xfrm>
          <a:custGeom>
            <a:avLst/>
            <a:gdLst>
              <a:gd name="connsiteX0" fmla="*/ 25621 w 61804"/>
              <a:gd name="connsiteY0" fmla="*/ 34 h 251084"/>
              <a:gd name="connsiteX1" fmla="*/ 25621 w 61804"/>
              <a:gd name="connsiteY1" fmla="*/ 125540 h 251084"/>
              <a:gd name="connsiteX2" fmla="*/ 61480 w 61804"/>
              <a:gd name="connsiteY2" fmla="*/ 251046 h 251084"/>
              <a:gd name="connsiteX3" fmla="*/ 1715 w 61804"/>
              <a:gd name="connsiteY3" fmla="*/ 137493 h 251084"/>
              <a:gd name="connsiteX4" fmla="*/ 25621 w 61804"/>
              <a:gd name="connsiteY4" fmla="*/ 34 h 25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04" h="251084">
                <a:moveTo>
                  <a:pt x="25621" y="34"/>
                </a:moveTo>
                <a:cubicBezTo>
                  <a:pt x="29605" y="-1958"/>
                  <a:pt x="19645" y="83705"/>
                  <a:pt x="25621" y="125540"/>
                </a:cubicBezTo>
                <a:cubicBezTo>
                  <a:pt x="31597" y="167375"/>
                  <a:pt x="65464" y="249054"/>
                  <a:pt x="61480" y="251046"/>
                </a:cubicBezTo>
                <a:cubicBezTo>
                  <a:pt x="57496" y="253038"/>
                  <a:pt x="10680" y="176340"/>
                  <a:pt x="1715" y="137493"/>
                </a:cubicBezTo>
                <a:cubicBezTo>
                  <a:pt x="-7250" y="98646"/>
                  <a:pt x="21637" y="2026"/>
                  <a:pt x="25621" y="3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5" name="フリーフォーム 1874">
            <a:extLst>
              <a:ext uri="{FF2B5EF4-FFF2-40B4-BE49-F238E27FC236}">
                <a16:creationId xmlns:a16="http://schemas.microsoft.com/office/drawing/2014/main" id="{F68F810A-5BB6-BDD7-B94E-4BA5CB31C7EE}"/>
              </a:ext>
            </a:extLst>
          </p:cNvPr>
          <p:cNvSpPr/>
          <p:nvPr/>
        </p:nvSpPr>
        <p:spPr>
          <a:xfrm>
            <a:off x="7745328" y="6574108"/>
            <a:ext cx="111166" cy="191270"/>
          </a:xfrm>
          <a:custGeom>
            <a:avLst/>
            <a:gdLst>
              <a:gd name="connsiteX0" fmla="*/ 178 w 111166"/>
              <a:gd name="connsiteY0" fmla="*/ 10 h 191270"/>
              <a:gd name="connsiteX1" fmla="*/ 77872 w 111166"/>
              <a:gd name="connsiteY1" fmla="*/ 107586 h 191270"/>
              <a:gd name="connsiteX2" fmla="*/ 107754 w 111166"/>
              <a:gd name="connsiteY2" fmla="*/ 191257 h 191270"/>
              <a:gd name="connsiteX3" fmla="*/ 101778 w 111166"/>
              <a:gd name="connsiteY3" fmla="*/ 101610 h 191270"/>
              <a:gd name="connsiteX4" fmla="*/ 178 w 111166"/>
              <a:gd name="connsiteY4" fmla="*/ 10 h 1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66" h="191270">
                <a:moveTo>
                  <a:pt x="178" y="10"/>
                </a:moveTo>
                <a:cubicBezTo>
                  <a:pt x="-3806" y="1006"/>
                  <a:pt x="59943" y="75712"/>
                  <a:pt x="77872" y="107586"/>
                </a:cubicBezTo>
                <a:cubicBezTo>
                  <a:pt x="95801" y="139460"/>
                  <a:pt x="103770" y="192253"/>
                  <a:pt x="107754" y="191257"/>
                </a:cubicBezTo>
                <a:cubicBezTo>
                  <a:pt x="111738" y="190261"/>
                  <a:pt x="114727" y="131492"/>
                  <a:pt x="101778" y="101610"/>
                </a:cubicBezTo>
                <a:cubicBezTo>
                  <a:pt x="88829" y="71728"/>
                  <a:pt x="4162" y="-986"/>
                  <a:pt x="178" y="1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6" name="フリーフォーム 1875">
            <a:extLst>
              <a:ext uri="{FF2B5EF4-FFF2-40B4-BE49-F238E27FC236}">
                <a16:creationId xmlns:a16="http://schemas.microsoft.com/office/drawing/2014/main" id="{F22962F5-B7D8-10C6-3213-B3C5DF2CFF57}"/>
              </a:ext>
            </a:extLst>
          </p:cNvPr>
          <p:cNvSpPr/>
          <p:nvPr/>
        </p:nvSpPr>
        <p:spPr>
          <a:xfrm>
            <a:off x="7732379" y="6668835"/>
            <a:ext cx="73363" cy="233277"/>
          </a:xfrm>
          <a:custGeom>
            <a:avLst/>
            <a:gdLst>
              <a:gd name="connsiteX0" fmla="*/ 1174 w 73363"/>
              <a:gd name="connsiteY0" fmla="*/ 906 h 233277"/>
              <a:gd name="connsiteX1" fmla="*/ 72892 w 73363"/>
              <a:gd name="connsiteY1" fmla="*/ 228012 h 233277"/>
              <a:gd name="connsiteX2" fmla="*/ 31056 w 73363"/>
              <a:gd name="connsiteY2" fmla="*/ 150318 h 233277"/>
              <a:gd name="connsiteX3" fmla="*/ 1174 w 73363"/>
              <a:gd name="connsiteY3" fmla="*/ 906 h 23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63" h="233277">
                <a:moveTo>
                  <a:pt x="1174" y="906"/>
                </a:moveTo>
                <a:cubicBezTo>
                  <a:pt x="8147" y="13855"/>
                  <a:pt x="67912" y="203110"/>
                  <a:pt x="72892" y="228012"/>
                </a:cubicBezTo>
                <a:cubicBezTo>
                  <a:pt x="77872" y="252914"/>
                  <a:pt x="42013" y="183188"/>
                  <a:pt x="31056" y="150318"/>
                </a:cubicBezTo>
                <a:cubicBezTo>
                  <a:pt x="20099" y="117448"/>
                  <a:pt x="-5799" y="-12043"/>
                  <a:pt x="1174" y="90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7" name="フリーフォーム 1876">
            <a:extLst>
              <a:ext uri="{FF2B5EF4-FFF2-40B4-BE49-F238E27FC236}">
                <a16:creationId xmlns:a16="http://schemas.microsoft.com/office/drawing/2014/main" id="{425288E5-139D-F9F2-8A46-55DBEF357041}"/>
              </a:ext>
            </a:extLst>
          </p:cNvPr>
          <p:cNvSpPr/>
          <p:nvPr/>
        </p:nvSpPr>
        <p:spPr>
          <a:xfrm>
            <a:off x="7464495" y="6681334"/>
            <a:ext cx="24217" cy="227888"/>
          </a:xfrm>
          <a:custGeom>
            <a:avLst/>
            <a:gdLst>
              <a:gd name="connsiteX0" fmla="*/ 24023 w 24217"/>
              <a:gd name="connsiteY0" fmla="*/ 360 h 227888"/>
              <a:gd name="connsiteX1" fmla="*/ 12070 w 24217"/>
              <a:gd name="connsiteY1" fmla="*/ 101960 h 227888"/>
              <a:gd name="connsiteX2" fmla="*/ 24023 w 24217"/>
              <a:gd name="connsiteY2" fmla="*/ 227466 h 227888"/>
              <a:gd name="connsiteX3" fmla="*/ 117 w 24217"/>
              <a:gd name="connsiteY3" fmla="*/ 137819 h 227888"/>
              <a:gd name="connsiteX4" fmla="*/ 24023 w 24217"/>
              <a:gd name="connsiteY4" fmla="*/ 360 h 22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17" h="227888">
                <a:moveTo>
                  <a:pt x="24023" y="360"/>
                </a:moveTo>
                <a:cubicBezTo>
                  <a:pt x="26015" y="-5616"/>
                  <a:pt x="12070" y="64109"/>
                  <a:pt x="12070" y="101960"/>
                </a:cubicBezTo>
                <a:cubicBezTo>
                  <a:pt x="12070" y="139811"/>
                  <a:pt x="26015" y="221490"/>
                  <a:pt x="24023" y="227466"/>
                </a:cubicBezTo>
                <a:cubicBezTo>
                  <a:pt x="22031" y="233442"/>
                  <a:pt x="-1875" y="174674"/>
                  <a:pt x="117" y="137819"/>
                </a:cubicBezTo>
                <a:cubicBezTo>
                  <a:pt x="2109" y="100964"/>
                  <a:pt x="22031" y="6336"/>
                  <a:pt x="24023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8" name="フリーフォーム 1877">
            <a:extLst>
              <a:ext uri="{FF2B5EF4-FFF2-40B4-BE49-F238E27FC236}">
                <a16:creationId xmlns:a16="http://schemas.microsoft.com/office/drawing/2014/main" id="{EAC344B7-C31D-AD0F-FCE2-FB48289DA77C}"/>
              </a:ext>
            </a:extLst>
          </p:cNvPr>
          <p:cNvSpPr/>
          <p:nvPr/>
        </p:nvSpPr>
        <p:spPr>
          <a:xfrm>
            <a:off x="5784284" y="6962082"/>
            <a:ext cx="144492" cy="191357"/>
          </a:xfrm>
          <a:custGeom>
            <a:avLst/>
            <a:gdLst>
              <a:gd name="connsiteX0" fmla="*/ 144375 w 144492"/>
              <a:gd name="connsiteY0" fmla="*/ 506 h 191357"/>
              <a:gd name="connsiteX1" fmla="*/ 6916 w 144492"/>
              <a:gd name="connsiteY1" fmla="*/ 185777 h 191357"/>
              <a:gd name="connsiteX2" fmla="*/ 30822 w 144492"/>
              <a:gd name="connsiteY2" fmla="*/ 131989 h 191357"/>
              <a:gd name="connsiteX3" fmla="*/ 144375 w 144492"/>
              <a:gd name="connsiteY3" fmla="*/ 506 h 19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92" h="191357">
                <a:moveTo>
                  <a:pt x="144375" y="506"/>
                </a:moveTo>
                <a:cubicBezTo>
                  <a:pt x="140391" y="9471"/>
                  <a:pt x="25841" y="163863"/>
                  <a:pt x="6916" y="185777"/>
                </a:cubicBezTo>
                <a:cubicBezTo>
                  <a:pt x="-12010" y="207691"/>
                  <a:pt x="11897" y="159879"/>
                  <a:pt x="30822" y="131989"/>
                </a:cubicBezTo>
                <a:cubicBezTo>
                  <a:pt x="49747" y="104099"/>
                  <a:pt x="148359" y="-8459"/>
                  <a:pt x="144375" y="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9" name="フリーフォーム 1878">
            <a:extLst>
              <a:ext uri="{FF2B5EF4-FFF2-40B4-BE49-F238E27FC236}">
                <a16:creationId xmlns:a16="http://schemas.microsoft.com/office/drawing/2014/main" id="{12CA040D-FC86-FC5A-8E9D-045E7DC5D30E}"/>
              </a:ext>
            </a:extLst>
          </p:cNvPr>
          <p:cNvSpPr/>
          <p:nvPr/>
        </p:nvSpPr>
        <p:spPr>
          <a:xfrm>
            <a:off x="5952560" y="6998378"/>
            <a:ext cx="168546" cy="173746"/>
          </a:xfrm>
          <a:custGeom>
            <a:avLst/>
            <a:gdLst>
              <a:gd name="connsiteX0" fmla="*/ 137464 w 168546"/>
              <a:gd name="connsiteY0" fmla="*/ 69 h 173746"/>
              <a:gd name="connsiteX1" fmla="*/ 155393 w 168546"/>
              <a:gd name="connsiteY1" fmla="*/ 119598 h 173746"/>
              <a:gd name="connsiteX2" fmla="*/ 5 w 168546"/>
              <a:gd name="connsiteY2" fmla="*/ 173387 h 173746"/>
              <a:gd name="connsiteX3" fmla="*/ 161369 w 168546"/>
              <a:gd name="connsiteY3" fmla="*/ 137528 h 173746"/>
              <a:gd name="connsiteX4" fmla="*/ 137464 w 168546"/>
              <a:gd name="connsiteY4" fmla="*/ 69 h 17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46" h="173746">
                <a:moveTo>
                  <a:pt x="137464" y="69"/>
                </a:moveTo>
                <a:cubicBezTo>
                  <a:pt x="136468" y="-2919"/>
                  <a:pt x="178303" y="90712"/>
                  <a:pt x="155393" y="119598"/>
                </a:cubicBezTo>
                <a:cubicBezTo>
                  <a:pt x="132483" y="148484"/>
                  <a:pt x="-991" y="170399"/>
                  <a:pt x="5" y="173387"/>
                </a:cubicBezTo>
                <a:cubicBezTo>
                  <a:pt x="1001" y="176375"/>
                  <a:pt x="136467" y="160438"/>
                  <a:pt x="161369" y="137528"/>
                </a:cubicBezTo>
                <a:cubicBezTo>
                  <a:pt x="186271" y="114618"/>
                  <a:pt x="138460" y="3057"/>
                  <a:pt x="137464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0" name="フリーフォーム 1879">
            <a:extLst>
              <a:ext uri="{FF2B5EF4-FFF2-40B4-BE49-F238E27FC236}">
                <a16:creationId xmlns:a16="http://schemas.microsoft.com/office/drawing/2014/main" id="{666104B5-1F6C-BCF5-0B4A-71ED8C6EF012}"/>
              </a:ext>
            </a:extLst>
          </p:cNvPr>
          <p:cNvSpPr/>
          <p:nvPr/>
        </p:nvSpPr>
        <p:spPr>
          <a:xfrm>
            <a:off x="5980504" y="7219548"/>
            <a:ext cx="97606" cy="263033"/>
          </a:xfrm>
          <a:custGeom>
            <a:avLst/>
            <a:gdLst>
              <a:gd name="connsiteX0" fmla="*/ 97567 w 97606"/>
              <a:gd name="connsiteY0" fmla="*/ 28 h 263033"/>
              <a:gd name="connsiteX1" fmla="*/ 13896 w 97606"/>
              <a:gd name="connsiteY1" fmla="*/ 149440 h 263033"/>
              <a:gd name="connsiteX2" fmla="*/ 31825 w 97606"/>
              <a:gd name="connsiteY2" fmla="*/ 262993 h 263033"/>
              <a:gd name="connsiteX3" fmla="*/ 1943 w 97606"/>
              <a:gd name="connsiteY3" fmla="*/ 137487 h 263033"/>
              <a:gd name="connsiteX4" fmla="*/ 97567 w 97606"/>
              <a:gd name="connsiteY4" fmla="*/ 28 h 26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06" h="263033">
                <a:moveTo>
                  <a:pt x="97567" y="28"/>
                </a:moveTo>
                <a:cubicBezTo>
                  <a:pt x="99559" y="2020"/>
                  <a:pt x="24853" y="105612"/>
                  <a:pt x="13896" y="149440"/>
                </a:cubicBezTo>
                <a:cubicBezTo>
                  <a:pt x="2939" y="193268"/>
                  <a:pt x="33817" y="264985"/>
                  <a:pt x="31825" y="262993"/>
                </a:cubicBezTo>
                <a:cubicBezTo>
                  <a:pt x="29833" y="261001"/>
                  <a:pt x="-9014" y="174342"/>
                  <a:pt x="1943" y="137487"/>
                </a:cubicBezTo>
                <a:cubicBezTo>
                  <a:pt x="12900" y="100632"/>
                  <a:pt x="95575" y="-1964"/>
                  <a:pt x="97567" y="2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1" name="フリーフォーム 1880">
            <a:extLst>
              <a:ext uri="{FF2B5EF4-FFF2-40B4-BE49-F238E27FC236}">
                <a16:creationId xmlns:a16="http://schemas.microsoft.com/office/drawing/2014/main" id="{50BBC29A-1D90-F219-1C64-D4C1B2918DB5}"/>
              </a:ext>
            </a:extLst>
          </p:cNvPr>
          <p:cNvSpPr/>
          <p:nvPr/>
        </p:nvSpPr>
        <p:spPr>
          <a:xfrm>
            <a:off x="5651398" y="6771306"/>
            <a:ext cx="468080" cy="480630"/>
          </a:xfrm>
          <a:custGeom>
            <a:avLst/>
            <a:gdLst>
              <a:gd name="connsiteX0" fmla="*/ 38202 w 468080"/>
              <a:gd name="connsiteY0" fmla="*/ 35 h 480630"/>
              <a:gd name="connsiteX1" fmla="*/ 462531 w 468080"/>
              <a:gd name="connsiteY1" fmla="*/ 221165 h 480630"/>
              <a:gd name="connsiteX2" fmla="*/ 289214 w 468080"/>
              <a:gd name="connsiteY2" fmla="*/ 233118 h 480630"/>
              <a:gd name="connsiteX3" fmla="*/ 420696 w 468080"/>
              <a:gd name="connsiteY3" fmla="*/ 478153 h 480630"/>
              <a:gd name="connsiteX4" fmla="*/ 62108 w 468080"/>
              <a:gd name="connsiteY4" fmla="*/ 352647 h 480630"/>
              <a:gd name="connsiteX5" fmla="*/ 26249 w 468080"/>
              <a:gd name="connsiteY5" fmla="*/ 239094 h 480630"/>
              <a:gd name="connsiteX6" fmla="*/ 38202 w 468080"/>
              <a:gd name="connsiteY6" fmla="*/ 35 h 48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080" h="480630">
                <a:moveTo>
                  <a:pt x="38202" y="35"/>
                </a:moveTo>
                <a:cubicBezTo>
                  <a:pt x="110916" y="-2953"/>
                  <a:pt x="420696" y="182318"/>
                  <a:pt x="462531" y="221165"/>
                </a:cubicBezTo>
                <a:cubicBezTo>
                  <a:pt x="504366" y="260012"/>
                  <a:pt x="296186" y="190287"/>
                  <a:pt x="289214" y="233118"/>
                </a:cubicBezTo>
                <a:cubicBezTo>
                  <a:pt x="282242" y="275949"/>
                  <a:pt x="458547" y="458232"/>
                  <a:pt x="420696" y="478153"/>
                </a:cubicBezTo>
                <a:cubicBezTo>
                  <a:pt x="382845" y="498075"/>
                  <a:pt x="127849" y="392490"/>
                  <a:pt x="62108" y="352647"/>
                </a:cubicBezTo>
                <a:cubicBezTo>
                  <a:pt x="-3633" y="312804"/>
                  <a:pt x="35214" y="294874"/>
                  <a:pt x="26249" y="239094"/>
                </a:cubicBezTo>
                <a:cubicBezTo>
                  <a:pt x="17284" y="183314"/>
                  <a:pt x="-34512" y="3023"/>
                  <a:pt x="38202" y="3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2" name="フリーフォーム 1881">
            <a:extLst>
              <a:ext uri="{FF2B5EF4-FFF2-40B4-BE49-F238E27FC236}">
                <a16:creationId xmlns:a16="http://schemas.microsoft.com/office/drawing/2014/main" id="{4BF26071-9467-14C1-A4C5-096D80D3C181}"/>
              </a:ext>
            </a:extLst>
          </p:cNvPr>
          <p:cNvSpPr/>
          <p:nvPr/>
        </p:nvSpPr>
        <p:spPr>
          <a:xfrm>
            <a:off x="5993726" y="7117580"/>
            <a:ext cx="1018736" cy="1321202"/>
          </a:xfrm>
          <a:custGeom>
            <a:avLst/>
            <a:gdLst>
              <a:gd name="connsiteX0" fmla="*/ 42509 w 1018736"/>
              <a:gd name="connsiteY0" fmla="*/ 131879 h 1321202"/>
              <a:gd name="connsiteX1" fmla="*/ 681992 w 1018736"/>
              <a:gd name="connsiteY1" fmla="*/ 396 h 1321202"/>
              <a:gd name="connsiteX2" fmla="*/ 747733 w 1018736"/>
              <a:gd name="connsiteY2" fmla="*/ 179691 h 1321202"/>
              <a:gd name="connsiteX3" fmla="*/ 759686 w 1018736"/>
              <a:gd name="connsiteY3" fmla="*/ 143832 h 1321202"/>
              <a:gd name="connsiteX4" fmla="*/ 801521 w 1018736"/>
              <a:gd name="connsiteY4" fmla="*/ 645855 h 1321202"/>
              <a:gd name="connsiteX5" fmla="*/ 873239 w 1018736"/>
              <a:gd name="connsiteY5" fmla="*/ 609996 h 1321202"/>
              <a:gd name="connsiteX6" fmla="*/ 789568 w 1018736"/>
              <a:gd name="connsiteY6" fmla="*/ 914796 h 1321202"/>
              <a:gd name="connsiteX7" fmla="*/ 962886 w 1018736"/>
              <a:gd name="connsiteY7" fmla="*/ 908820 h 1321202"/>
              <a:gd name="connsiteX8" fmla="*/ 771639 w 1018736"/>
              <a:gd name="connsiteY8" fmla="*/ 1135926 h 1321202"/>
              <a:gd name="connsiteX9" fmla="*/ 1016674 w 1018736"/>
              <a:gd name="connsiteY9" fmla="*/ 1321196 h 1321202"/>
              <a:gd name="connsiteX10" fmla="*/ 604298 w 1018736"/>
              <a:gd name="connsiteY10" fmla="*/ 1129949 h 1321202"/>
              <a:gd name="connsiteX11" fmla="*/ 108250 w 1018736"/>
              <a:gd name="connsiteY11" fmla="*/ 538279 h 1321202"/>
              <a:gd name="connsiteX12" fmla="*/ 674 w 1018736"/>
              <a:gd name="connsiteY12" fmla="*/ 335079 h 1321202"/>
              <a:gd name="connsiteX13" fmla="*/ 132156 w 1018736"/>
              <a:gd name="connsiteY13" fmla="*/ 185667 h 1321202"/>
              <a:gd name="connsiteX14" fmla="*/ 466839 w 1018736"/>
              <a:gd name="connsiteY14" fmla="*/ 149808 h 1321202"/>
              <a:gd name="connsiteX15" fmla="*/ 42509 w 1018736"/>
              <a:gd name="connsiteY15" fmla="*/ 131879 h 132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18736" h="1321202">
                <a:moveTo>
                  <a:pt x="42509" y="131879"/>
                </a:moveTo>
                <a:cubicBezTo>
                  <a:pt x="78368" y="106977"/>
                  <a:pt x="564455" y="-7573"/>
                  <a:pt x="681992" y="396"/>
                </a:cubicBezTo>
                <a:cubicBezTo>
                  <a:pt x="799529" y="8365"/>
                  <a:pt x="734784" y="155785"/>
                  <a:pt x="747733" y="179691"/>
                </a:cubicBezTo>
                <a:cubicBezTo>
                  <a:pt x="760682" y="203597"/>
                  <a:pt x="750721" y="66138"/>
                  <a:pt x="759686" y="143832"/>
                </a:cubicBezTo>
                <a:cubicBezTo>
                  <a:pt x="768651" y="221526"/>
                  <a:pt x="782596" y="568161"/>
                  <a:pt x="801521" y="645855"/>
                </a:cubicBezTo>
                <a:cubicBezTo>
                  <a:pt x="820446" y="723549"/>
                  <a:pt x="875231" y="565173"/>
                  <a:pt x="873239" y="609996"/>
                </a:cubicBezTo>
                <a:cubicBezTo>
                  <a:pt x="871247" y="654819"/>
                  <a:pt x="774627" y="864992"/>
                  <a:pt x="789568" y="914796"/>
                </a:cubicBezTo>
                <a:cubicBezTo>
                  <a:pt x="804509" y="964600"/>
                  <a:pt x="965874" y="871965"/>
                  <a:pt x="962886" y="908820"/>
                </a:cubicBezTo>
                <a:cubicBezTo>
                  <a:pt x="959898" y="945675"/>
                  <a:pt x="762674" y="1067197"/>
                  <a:pt x="771639" y="1135926"/>
                </a:cubicBezTo>
                <a:cubicBezTo>
                  <a:pt x="780604" y="1204655"/>
                  <a:pt x="1044564" y="1322192"/>
                  <a:pt x="1016674" y="1321196"/>
                </a:cubicBezTo>
                <a:cubicBezTo>
                  <a:pt x="988784" y="1320200"/>
                  <a:pt x="755702" y="1260435"/>
                  <a:pt x="604298" y="1129949"/>
                </a:cubicBezTo>
                <a:cubicBezTo>
                  <a:pt x="452894" y="999463"/>
                  <a:pt x="208854" y="670757"/>
                  <a:pt x="108250" y="538279"/>
                </a:cubicBezTo>
                <a:cubicBezTo>
                  <a:pt x="7646" y="405801"/>
                  <a:pt x="-3310" y="393848"/>
                  <a:pt x="674" y="335079"/>
                </a:cubicBezTo>
                <a:cubicBezTo>
                  <a:pt x="4658" y="276310"/>
                  <a:pt x="54462" y="216546"/>
                  <a:pt x="132156" y="185667"/>
                </a:cubicBezTo>
                <a:cubicBezTo>
                  <a:pt x="209850" y="154788"/>
                  <a:pt x="477796" y="157777"/>
                  <a:pt x="466839" y="149808"/>
                </a:cubicBezTo>
                <a:cubicBezTo>
                  <a:pt x="455882" y="141839"/>
                  <a:pt x="6650" y="156781"/>
                  <a:pt x="42509" y="13187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3" name="フリーフォーム 1882">
            <a:extLst>
              <a:ext uri="{FF2B5EF4-FFF2-40B4-BE49-F238E27FC236}">
                <a16:creationId xmlns:a16="http://schemas.microsoft.com/office/drawing/2014/main" id="{0106E48A-78B6-DCDD-91FB-199E95DF4F16}"/>
              </a:ext>
            </a:extLst>
          </p:cNvPr>
          <p:cNvSpPr/>
          <p:nvPr/>
        </p:nvSpPr>
        <p:spPr>
          <a:xfrm>
            <a:off x="6845542" y="7872017"/>
            <a:ext cx="1004798" cy="904129"/>
          </a:xfrm>
          <a:custGeom>
            <a:avLst/>
            <a:gdLst>
              <a:gd name="connsiteX0" fmla="*/ 989611 w 1004798"/>
              <a:gd name="connsiteY0" fmla="*/ 4971 h 904129"/>
              <a:gd name="connsiteX1" fmla="*/ 923870 w 1004798"/>
              <a:gd name="connsiteY1" fmla="*/ 411371 h 904129"/>
              <a:gd name="connsiteX2" fmla="*/ 750552 w 1004798"/>
              <a:gd name="connsiteY2" fmla="*/ 775936 h 904129"/>
              <a:gd name="connsiteX3" fmla="*/ 798364 w 1004798"/>
              <a:gd name="connsiteY3" fmla="*/ 638477 h 904129"/>
              <a:gd name="connsiteX4" fmla="*/ 708717 w 1004798"/>
              <a:gd name="connsiteY4" fmla="*/ 901442 h 904129"/>
              <a:gd name="connsiteX5" fmla="*/ 415870 w 1004798"/>
              <a:gd name="connsiteY5" fmla="*/ 781912 h 904129"/>
              <a:gd name="connsiteX6" fmla="*/ 3493 w 1004798"/>
              <a:gd name="connsiteY6" fmla="*/ 620548 h 904129"/>
              <a:gd name="connsiteX7" fmla="*/ 224623 w 1004798"/>
              <a:gd name="connsiteY7" fmla="*/ 548830 h 904129"/>
              <a:gd name="connsiteX8" fmla="*/ 350129 w 1004798"/>
              <a:gd name="connsiteY8" fmla="*/ 297818 h 904129"/>
              <a:gd name="connsiteX9" fmla="*/ 350129 w 1004798"/>
              <a:gd name="connsiteY9" fmla="*/ 381489 h 904129"/>
              <a:gd name="connsiteX10" fmla="*/ 481611 w 1004798"/>
              <a:gd name="connsiteY10" fmla="*/ 267936 h 904129"/>
              <a:gd name="connsiteX11" fmla="*/ 684811 w 1004798"/>
              <a:gd name="connsiteY11" fmla="*/ 357583 h 904129"/>
              <a:gd name="connsiteX12" fmla="*/ 368058 w 1004798"/>
              <a:gd name="connsiteY12" fmla="*/ 100595 h 904129"/>
              <a:gd name="connsiteX13" fmla="*/ 642976 w 1004798"/>
              <a:gd name="connsiteY13" fmla="*/ 178289 h 904129"/>
              <a:gd name="connsiteX14" fmla="*/ 989611 w 1004798"/>
              <a:gd name="connsiteY14" fmla="*/ 4971 h 90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4798" h="904129">
                <a:moveTo>
                  <a:pt x="989611" y="4971"/>
                </a:moveTo>
                <a:cubicBezTo>
                  <a:pt x="1036427" y="43818"/>
                  <a:pt x="963713" y="282877"/>
                  <a:pt x="923870" y="411371"/>
                </a:cubicBezTo>
                <a:cubicBezTo>
                  <a:pt x="884027" y="539865"/>
                  <a:pt x="771470" y="738085"/>
                  <a:pt x="750552" y="775936"/>
                </a:cubicBezTo>
                <a:cubicBezTo>
                  <a:pt x="729634" y="813787"/>
                  <a:pt x="805336" y="617559"/>
                  <a:pt x="798364" y="638477"/>
                </a:cubicBezTo>
                <a:cubicBezTo>
                  <a:pt x="791392" y="659395"/>
                  <a:pt x="772466" y="877536"/>
                  <a:pt x="708717" y="901442"/>
                </a:cubicBezTo>
                <a:cubicBezTo>
                  <a:pt x="644968" y="925348"/>
                  <a:pt x="415870" y="781912"/>
                  <a:pt x="415870" y="781912"/>
                </a:cubicBezTo>
                <a:cubicBezTo>
                  <a:pt x="298333" y="735096"/>
                  <a:pt x="35367" y="659395"/>
                  <a:pt x="3493" y="620548"/>
                </a:cubicBezTo>
                <a:cubicBezTo>
                  <a:pt x="-28382" y="581701"/>
                  <a:pt x="166850" y="602618"/>
                  <a:pt x="224623" y="548830"/>
                </a:cubicBezTo>
                <a:cubicBezTo>
                  <a:pt x="282396" y="495042"/>
                  <a:pt x="329211" y="325708"/>
                  <a:pt x="350129" y="297818"/>
                </a:cubicBezTo>
                <a:cubicBezTo>
                  <a:pt x="371047" y="269928"/>
                  <a:pt x="328215" y="386469"/>
                  <a:pt x="350129" y="381489"/>
                </a:cubicBezTo>
                <a:cubicBezTo>
                  <a:pt x="372043" y="376509"/>
                  <a:pt x="425831" y="271920"/>
                  <a:pt x="481611" y="267936"/>
                </a:cubicBezTo>
                <a:cubicBezTo>
                  <a:pt x="537391" y="263952"/>
                  <a:pt x="703736" y="385473"/>
                  <a:pt x="684811" y="357583"/>
                </a:cubicBezTo>
                <a:cubicBezTo>
                  <a:pt x="665886" y="329693"/>
                  <a:pt x="375030" y="130477"/>
                  <a:pt x="368058" y="100595"/>
                </a:cubicBezTo>
                <a:cubicBezTo>
                  <a:pt x="361086" y="70713"/>
                  <a:pt x="535400" y="189246"/>
                  <a:pt x="642976" y="178289"/>
                </a:cubicBezTo>
                <a:cubicBezTo>
                  <a:pt x="750552" y="167332"/>
                  <a:pt x="942795" y="-33876"/>
                  <a:pt x="989611" y="49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4" name="フリーフォーム 1883">
            <a:extLst>
              <a:ext uri="{FF2B5EF4-FFF2-40B4-BE49-F238E27FC236}">
                <a16:creationId xmlns:a16="http://schemas.microsoft.com/office/drawing/2014/main" id="{9226DAE0-1F5A-0C95-93B4-A4AB35AEC584}"/>
              </a:ext>
            </a:extLst>
          </p:cNvPr>
          <p:cNvSpPr/>
          <p:nvPr/>
        </p:nvSpPr>
        <p:spPr>
          <a:xfrm>
            <a:off x="7380499" y="6715928"/>
            <a:ext cx="592271" cy="941803"/>
          </a:xfrm>
          <a:custGeom>
            <a:avLst/>
            <a:gdLst>
              <a:gd name="connsiteX0" fmla="*/ 592113 w 592271"/>
              <a:gd name="connsiteY0" fmla="*/ 1625 h 941803"/>
              <a:gd name="connsiteX1" fmla="*/ 430748 w 592271"/>
              <a:gd name="connsiteY1" fmla="*/ 473766 h 941803"/>
              <a:gd name="connsiteX2" fmla="*/ 275360 w 592271"/>
              <a:gd name="connsiteY2" fmla="*/ 682943 h 941803"/>
              <a:gd name="connsiteX3" fmla="*/ 18372 w 592271"/>
              <a:gd name="connsiteY3" fmla="*/ 939931 h 941803"/>
              <a:gd name="connsiteX4" fmla="*/ 36301 w 592271"/>
              <a:gd name="connsiteY4" fmla="*/ 784543 h 941803"/>
              <a:gd name="connsiteX5" fmla="*/ 161807 w 592271"/>
              <a:gd name="connsiteY5" fmla="*/ 515601 h 941803"/>
              <a:gd name="connsiteX6" fmla="*/ 209619 w 592271"/>
              <a:gd name="connsiteY6" fmla="*/ 641107 h 941803"/>
              <a:gd name="connsiteX7" fmla="*/ 400866 w 592271"/>
              <a:gd name="connsiteY7" fmla="*/ 330331 h 941803"/>
              <a:gd name="connsiteX8" fmla="*/ 592113 w 592271"/>
              <a:gd name="connsiteY8" fmla="*/ 1625 h 94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271" h="941803">
                <a:moveTo>
                  <a:pt x="592113" y="1625"/>
                </a:moveTo>
                <a:cubicBezTo>
                  <a:pt x="597093" y="25531"/>
                  <a:pt x="483540" y="360213"/>
                  <a:pt x="430748" y="473766"/>
                </a:cubicBezTo>
                <a:cubicBezTo>
                  <a:pt x="377956" y="587319"/>
                  <a:pt x="344089" y="605249"/>
                  <a:pt x="275360" y="682943"/>
                </a:cubicBezTo>
                <a:cubicBezTo>
                  <a:pt x="206631" y="760637"/>
                  <a:pt x="58215" y="922998"/>
                  <a:pt x="18372" y="939931"/>
                </a:cubicBezTo>
                <a:cubicBezTo>
                  <a:pt x="-21471" y="956864"/>
                  <a:pt x="12395" y="855265"/>
                  <a:pt x="36301" y="784543"/>
                </a:cubicBezTo>
                <a:cubicBezTo>
                  <a:pt x="60207" y="713821"/>
                  <a:pt x="132921" y="539507"/>
                  <a:pt x="161807" y="515601"/>
                </a:cubicBezTo>
                <a:cubicBezTo>
                  <a:pt x="190693" y="491695"/>
                  <a:pt x="169776" y="671985"/>
                  <a:pt x="209619" y="641107"/>
                </a:cubicBezTo>
                <a:cubicBezTo>
                  <a:pt x="249462" y="610229"/>
                  <a:pt x="343093" y="436911"/>
                  <a:pt x="400866" y="330331"/>
                </a:cubicBezTo>
                <a:cubicBezTo>
                  <a:pt x="458638" y="223751"/>
                  <a:pt x="587133" y="-22281"/>
                  <a:pt x="592113" y="162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5" name="フリーフォーム 1884">
            <a:extLst>
              <a:ext uri="{FF2B5EF4-FFF2-40B4-BE49-F238E27FC236}">
                <a16:creationId xmlns:a16="http://schemas.microsoft.com/office/drawing/2014/main" id="{9E809D50-48D3-9C3F-E6FD-E76AF1F72BD2}"/>
              </a:ext>
            </a:extLst>
          </p:cNvPr>
          <p:cNvSpPr/>
          <p:nvPr/>
        </p:nvSpPr>
        <p:spPr>
          <a:xfrm>
            <a:off x="7409935" y="6328005"/>
            <a:ext cx="529366" cy="969967"/>
          </a:xfrm>
          <a:custGeom>
            <a:avLst/>
            <a:gdLst>
              <a:gd name="connsiteX0" fmla="*/ 419241 w 529366"/>
              <a:gd name="connsiteY0" fmla="*/ 90724 h 969967"/>
              <a:gd name="connsiteX1" fmla="*/ 526818 w 529366"/>
              <a:gd name="connsiteY1" fmla="*/ 341736 h 969967"/>
              <a:gd name="connsiteX2" fmla="*/ 479006 w 529366"/>
              <a:gd name="connsiteY2" fmla="*/ 628607 h 969967"/>
              <a:gd name="connsiteX3" fmla="*/ 299712 w 529366"/>
              <a:gd name="connsiteY3" fmla="*/ 963289 h 969967"/>
              <a:gd name="connsiteX4" fmla="*/ 251900 w 529366"/>
              <a:gd name="connsiteY4" fmla="*/ 837783 h 969967"/>
              <a:gd name="connsiteX5" fmla="*/ 102489 w 529366"/>
              <a:gd name="connsiteY5" fmla="*/ 664466 h 969967"/>
              <a:gd name="connsiteX6" fmla="*/ 233971 w 529366"/>
              <a:gd name="connsiteY6" fmla="*/ 742160 h 969967"/>
              <a:gd name="connsiteX7" fmla="*/ 60653 w 529366"/>
              <a:gd name="connsiteY7" fmla="*/ 132560 h 969967"/>
              <a:gd name="connsiteX8" fmla="*/ 12841 w 529366"/>
              <a:gd name="connsiteY8" fmla="*/ 7054 h 969967"/>
              <a:gd name="connsiteX9" fmla="*/ 275806 w 529366"/>
              <a:gd name="connsiteY9" fmla="*/ 222207 h 969967"/>
              <a:gd name="connsiteX10" fmla="*/ 341547 w 529366"/>
              <a:gd name="connsiteY10" fmla="*/ 7054 h 969967"/>
              <a:gd name="connsiteX11" fmla="*/ 419241 w 529366"/>
              <a:gd name="connsiteY11" fmla="*/ 90724 h 96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9366" h="969967">
                <a:moveTo>
                  <a:pt x="419241" y="90724"/>
                </a:moveTo>
                <a:cubicBezTo>
                  <a:pt x="450119" y="146504"/>
                  <a:pt x="516857" y="252089"/>
                  <a:pt x="526818" y="341736"/>
                </a:cubicBezTo>
                <a:cubicBezTo>
                  <a:pt x="536779" y="431383"/>
                  <a:pt x="516857" y="525015"/>
                  <a:pt x="479006" y="628607"/>
                </a:cubicBezTo>
                <a:cubicBezTo>
                  <a:pt x="441155" y="732199"/>
                  <a:pt x="337563" y="928426"/>
                  <a:pt x="299712" y="963289"/>
                </a:cubicBezTo>
                <a:cubicBezTo>
                  <a:pt x="261861" y="998152"/>
                  <a:pt x="284770" y="887587"/>
                  <a:pt x="251900" y="837783"/>
                </a:cubicBezTo>
                <a:cubicBezTo>
                  <a:pt x="219029" y="787979"/>
                  <a:pt x="105477" y="680403"/>
                  <a:pt x="102489" y="664466"/>
                </a:cubicBezTo>
                <a:cubicBezTo>
                  <a:pt x="99501" y="648529"/>
                  <a:pt x="240944" y="830811"/>
                  <a:pt x="233971" y="742160"/>
                </a:cubicBezTo>
                <a:cubicBezTo>
                  <a:pt x="226998" y="653509"/>
                  <a:pt x="97508" y="255078"/>
                  <a:pt x="60653" y="132560"/>
                </a:cubicBezTo>
                <a:cubicBezTo>
                  <a:pt x="23798" y="10042"/>
                  <a:pt x="-23018" y="-7887"/>
                  <a:pt x="12841" y="7054"/>
                </a:cubicBezTo>
                <a:cubicBezTo>
                  <a:pt x="48700" y="21995"/>
                  <a:pt x="221022" y="222207"/>
                  <a:pt x="275806" y="222207"/>
                </a:cubicBezTo>
                <a:cubicBezTo>
                  <a:pt x="330590" y="222207"/>
                  <a:pt x="323618" y="33948"/>
                  <a:pt x="341547" y="7054"/>
                </a:cubicBezTo>
                <a:cubicBezTo>
                  <a:pt x="359476" y="-19840"/>
                  <a:pt x="388363" y="34944"/>
                  <a:pt x="419241" y="9072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6" name="フリーフォーム 1885">
            <a:extLst>
              <a:ext uri="{FF2B5EF4-FFF2-40B4-BE49-F238E27FC236}">
                <a16:creationId xmlns:a16="http://schemas.microsoft.com/office/drawing/2014/main" id="{37E00EF6-6F31-4437-57A2-E52CAD8AA71E}"/>
              </a:ext>
            </a:extLst>
          </p:cNvPr>
          <p:cNvSpPr/>
          <p:nvPr/>
        </p:nvSpPr>
        <p:spPr>
          <a:xfrm>
            <a:off x="7351028" y="5344105"/>
            <a:ext cx="592505" cy="1104529"/>
          </a:xfrm>
          <a:custGeom>
            <a:avLst/>
            <a:gdLst>
              <a:gd name="connsiteX0" fmla="*/ 167372 w 592505"/>
              <a:gd name="connsiteY0" fmla="*/ 4836 h 1104529"/>
              <a:gd name="connsiteX1" fmla="*/ 340690 w 592505"/>
              <a:gd name="connsiteY1" fmla="*/ 82530 h 1104529"/>
              <a:gd name="connsiteX2" fmla="*/ 537913 w 592505"/>
              <a:gd name="connsiteY2" fmla="*/ 351471 h 1104529"/>
              <a:gd name="connsiteX3" fmla="*/ 591701 w 592505"/>
              <a:gd name="connsiteY3" fmla="*/ 506860 h 1104529"/>
              <a:gd name="connsiteX4" fmla="*/ 561819 w 592505"/>
              <a:gd name="connsiteY4" fmla="*/ 877401 h 1104529"/>
              <a:gd name="connsiteX5" fmla="*/ 454243 w 592505"/>
              <a:gd name="connsiteY5" fmla="*/ 1104507 h 1104529"/>
              <a:gd name="connsiteX6" fmla="*/ 424360 w 592505"/>
              <a:gd name="connsiteY6" fmla="*/ 865448 h 1104529"/>
              <a:gd name="connsiteX7" fmla="*/ 322760 w 592505"/>
              <a:gd name="connsiteY7" fmla="*/ 381354 h 1104529"/>
              <a:gd name="connsiteX8" fmla="*/ 358619 w 592505"/>
              <a:gd name="connsiteY8" fmla="*/ 650295 h 1104529"/>
              <a:gd name="connsiteX9" fmla="*/ 149443 w 592505"/>
              <a:gd name="connsiteY9" fmla="*/ 285730 h 1104529"/>
              <a:gd name="connsiteX10" fmla="*/ 31 w 592505"/>
              <a:gd name="connsiteY10" fmla="*/ 28742 h 1104529"/>
              <a:gd name="connsiteX11" fmla="*/ 161396 w 592505"/>
              <a:gd name="connsiteY11" fmla="*/ 196083 h 1104529"/>
              <a:gd name="connsiteX12" fmla="*/ 167372 w 592505"/>
              <a:gd name="connsiteY12" fmla="*/ 4836 h 110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2505" h="1104529">
                <a:moveTo>
                  <a:pt x="167372" y="4836"/>
                </a:moveTo>
                <a:cubicBezTo>
                  <a:pt x="197254" y="-14089"/>
                  <a:pt x="278933" y="24758"/>
                  <a:pt x="340690" y="82530"/>
                </a:cubicBezTo>
                <a:cubicBezTo>
                  <a:pt x="402447" y="140302"/>
                  <a:pt x="496078" y="280749"/>
                  <a:pt x="537913" y="351471"/>
                </a:cubicBezTo>
                <a:cubicBezTo>
                  <a:pt x="579748" y="422193"/>
                  <a:pt x="587717" y="419205"/>
                  <a:pt x="591701" y="506860"/>
                </a:cubicBezTo>
                <a:cubicBezTo>
                  <a:pt x="595685" y="594515"/>
                  <a:pt x="584729" y="777793"/>
                  <a:pt x="561819" y="877401"/>
                </a:cubicBezTo>
                <a:cubicBezTo>
                  <a:pt x="538909" y="977009"/>
                  <a:pt x="477153" y="1106499"/>
                  <a:pt x="454243" y="1104507"/>
                </a:cubicBezTo>
                <a:cubicBezTo>
                  <a:pt x="431333" y="1102515"/>
                  <a:pt x="446274" y="985973"/>
                  <a:pt x="424360" y="865448"/>
                </a:cubicBezTo>
                <a:cubicBezTo>
                  <a:pt x="402446" y="744923"/>
                  <a:pt x="333717" y="417213"/>
                  <a:pt x="322760" y="381354"/>
                </a:cubicBezTo>
                <a:cubicBezTo>
                  <a:pt x="311803" y="345495"/>
                  <a:pt x="387505" y="666232"/>
                  <a:pt x="358619" y="650295"/>
                </a:cubicBezTo>
                <a:cubicBezTo>
                  <a:pt x="329733" y="634358"/>
                  <a:pt x="209208" y="389322"/>
                  <a:pt x="149443" y="285730"/>
                </a:cubicBezTo>
                <a:cubicBezTo>
                  <a:pt x="89678" y="182138"/>
                  <a:pt x="-1961" y="43683"/>
                  <a:pt x="31" y="28742"/>
                </a:cubicBezTo>
                <a:cubicBezTo>
                  <a:pt x="2023" y="13801"/>
                  <a:pt x="139482" y="198075"/>
                  <a:pt x="161396" y="196083"/>
                </a:cubicBezTo>
                <a:cubicBezTo>
                  <a:pt x="183310" y="194091"/>
                  <a:pt x="137490" y="23761"/>
                  <a:pt x="167372" y="483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7" name="フリーフォーム 1886">
            <a:extLst>
              <a:ext uri="{FF2B5EF4-FFF2-40B4-BE49-F238E27FC236}">
                <a16:creationId xmlns:a16="http://schemas.microsoft.com/office/drawing/2014/main" id="{86B0012C-0C02-AC27-E5E9-0C67F8D849EE}"/>
              </a:ext>
            </a:extLst>
          </p:cNvPr>
          <p:cNvSpPr/>
          <p:nvPr/>
        </p:nvSpPr>
        <p:spPr>
          <a:xfrm>
            <a:off x="6488922" y="4511000"/>
            <a:ext cx="733610" cy="1859596"/>
          </a:xfrm>
          <a:custGeom>
            <a:avLst/>
            <a:gdLst>
              <a:gd name="connsiteX0" fmla="*/ 31407 w 733610"/>
              <a:gd name="connsiteY0" fmla="*/ 1235 h 1859596"/>
              <a:gd name="connsiteX1" fmla="*/ 240584 w 733610"/>
              <a:gd name="connsiteY1" fmla="*/ 210412 h 1859596"/>
              <a:gd name="connsiteX2" fmla="*/ 491596 w 733610"/>
              <a:gd name="connsiteY2" fmla="*/ 604859 h 1859596"/>
              <a:gd name="connsiteX3" fmla="*/ 473666 w 733610"/>
              <a:gd name="connsiteY3" fmla="*/ 569000 h 1859596"/>
              <a:gd name="connsiteX4" fmla="*/ 724678 w 733610"/>
              <a:gd name="connsiteY4" fmla="*/ 1244341 h 1859596"/>
              <a:gd name="connsiteX5" fmla="*/ 676866 w 733610"/>
              <a:gd name="connsiteY5" fmla="*/ 1776247 h 1859596"/>
              <a:gd name="connsiteX6" fmla="*/ 670890 w 733610"/>
              <a:gd name="connsiteY6" fmla="*/ 1824059 h 1859596"/>
              <a:gd name="connsiteX7" fmla="*/ 497572 w 733610"/>
              <a:gd name="connsiteY7" fmla="*/ 1435588 h 1859596"/>
              <a:gd name="connsiteX8" fmla="*/ 222654 w 733610"/>
              <a:gd name="connsiteY8" fmla="*/ 718412 h 1859596"/>
              <a:gd name="connsiteX9" fmla="*/ 1525 w 733610"/>
              <a:gd name="connsiteY9" fmla="*/ 102835 h 1859596"/>
              <a:gd name="connsiteX10" fmla="*/ 121054 w 733610"/>
              <a:gd name="connsiteY10" fmla="*/ 300059 h 1859596"/>
              <a:gd name="connsiteX11" fmla="*/ 31407 w 733610"/>
              <a:gd name="connsiteY11" fmla="*/ 1235 h 185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610" h="1859596">
                <a:moveTo>
                  <a:pt x="31407" y="1235"/>
                </a:moveTo>
                <a:cubicBezTo>
                  <a:pt x="51329" y="-13706"/>
                  <a:pt x="163886" y="109808"/>
                  <a:pt x="240584" y="210412"/>
                </a:cubicBezTo>
                <a:cubicBezTo>
                  <a:pt x="317282" y="311016"/>
                  <a:pt x="491596" y="604859"/>
                  <a:pt x="491596" y="604859"/>
                </a:cubicBezTo>
                <a:cubicBezTo>
                  <a:pt x="530443" y="664624"/>
                  <a:pt x="434819" y="462420"/>
                  <a:pt x="473666" y="569000"/>
                </a:cubicBezTo>
                <a:cubicBezTo>
                  <a:pt x="512513" y="675580"/>
                  <a:pt x="690811" y="1043133"/>
                  <a:pt x="724678" y="1244341"/>
                </a:cubicBezTo>
                <a:cubicBezTo>
                  <a:pt x="758545" y="1445549"/>
                  <a:pt x="685831" y="1679627"/>
                  <a:pt x="676866" y="1776247"/>
                </a:cubicBezTo>
                <a:cubicBezTo>
                  <a:pt x="667901" y="1872867"/>
                  <a:pt x="700772" y="1880836"/>
                  <a:pt x="670890" y="1824059"/>
                </a:cubicBezTo>
                <a:cubicBezTo>
                  <a:pt x="641008" y="1767282"/>
                  <a:pt x="572278" y="1619862"/>
                  <a:pt x="497572" y="1435588"/>
                </a:cubicBezTo>
                <a:cubicBezTo>
                  <a:pt x="422866" y="1251314"/>
                  <a:pt x="305329" y="940538"/>
                  <a:pt x="222654" y="718412"/>
                </a:cubicBezTo>
                <a:cubicBezTo>
                  <a:pt x="139980" y="496287"/>
                  <a:pt x="18458" y="172561"/>
                  <a:pt x="1525" y="102835"/>
                </a:cubicBezTo>
                <a:cubicBezTo>
                  <a:pt x="-15408" y="33110"/>
                  <a:pt x="114081" y="312012"/>
                  <a:pt x="121054" y="300059"/>
                </a:cubicBezTo>
                <a:cubicBezTo>
                  <a:pt x="128027" y="288106"/>
                  <a:pt x="11485" y="16176"/>
                  <a:pt x="31407" y="123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8" name="フリーフォーム 1887">
            <a:extLst>
              <a:ext uri="{FF2B5EF4-FFF2-40B4-BE49-F238E27FC236}">
                <a16:creationId xmlns:a16="http://schemas.microsoft.com/office/drawing/2014/main" id="{B6AAFEB3-8E52-E983-D86C-94FCE45FE29E}"/>
              </a:ext>
            </a:extLst>
          </p:cNvPr>
          <p:cNvSpPr/>
          <p:nvPr/>
        </p:nvSpPr>
        <p:spPr>
          <a:xfrm>
            <a:off x="6596807" y="5125696"/>
            <a:ext cx="145469" cy="1097667"/>
          </a:xfrm>
          <a:custGeom>
            <a:avLst/>
            <a:gdLst>
              <a:gd name="connsiteX0" fmla="*/ 1217 w 145469"/>
              <a:gd name="connsiteY0" fmla="*/ 2116 h 1097667"/>
              <a:gd name="connsiteX1" fmla="*/ 126722 w 145469"/>
              <a:gd name="connsiteY1" fmla="*/ 342775 h 1097667"/>
              <a:gd name="connsiteX2" fmla="*/ 108793 w 145469"/>
              <a:gd name="connsiteY2" fmla="*/ 683433 h 1097667"/>
              <a:gd name="connsiteX3" fmla="*/ 144652 w 145469"/>
              <a:gd name="connsiteY3" fmla="*/ 1095810 h 1097667"/>
              <a:gd name="connsiteX4" fmla="*/ 66958 w 145469"/>
              <a:gd name="connsiteY4" fmla="*/ 510116 h 1097667"/>
              <a:gd name="connsiteX5" fmla="*/ 1217 w 145469"/>
              <a:gd name="connsiteY5" fmla="*/ 2116 h 109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69" h="1097667">
                <a:moveTo>
                  <a:pt x="1217" y="2116"/>
                </a:moveTo>
                <a:cubicBezTo>
                  <a:pt x="11178" y="-25774"/>
                  <a:pt x="108793" y="229222"/>
                  <a:pt x="126722" y="342775"/>
                </a:cubicBezTo>
                <a:cubicBezTo>
                  <a:pt x="144651" y="456328"/>
                  <a:pt x="105805" y="557927"/>
                  <a:pt x="108793" y="683433"/>
                </a:cubicBezTo>
                <a:cubicBezTo>
                  <a:pt x="111781" y="808939"/>
                  <a:pt x="151624" y="1124696"/>
                  <a:pt x="144652" y="1095810"/>
                </a:cubicBezTo>
                <a:cubicBezTo>
                  <a:pt x="137680" y="1066924"/>
                  <a:pt x="88872" y="697379"/>
                  <a:pt x="66958" y="510116"/>
                </a:cubicBezTo>
                <a:cubicBezTo>
                  <a:pt x="45044" y="322853"/>
                  <a:pt x="-8744" y="30006"/>
                  <a:pt x="1217" y="211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9" name="フリーフォーム 1888">
            <a:extLst>
              <a:ext uri="{FF2B5EF4-FFF2-40B4-BE49-F238E27FC236}">
                <a16:creationId xmlns:a16="http://schemas.microsoft.com/office/drawing/2014/main" id="{BB463CC4-7645-7592-1AC9-7EEF6B1CA76D}"/>
              </a:ext>
            </a:extLst>
          </p:cNvPr>
          <p:cNvSpPr/>
          <p:nvPr/>
        </p:nvSpPr>
        <p:spPr>
          <a:xfrm>
            <a:off x="6430336" y="8156982"/>
            <a:ext cx="460735" cy="1741850"/>
          </a:xfrm>
          <a:custGeom>
            <a:avLst/>
            <a:gdLst>
              <a:gd name="connsiteX0" fmla="*/ 346 w 460735"/>
              <a:gd name="connsiteY0" fmla="*/ 900 h 1741850"/>
              <a:gd name="connsiteX1" fmla="*/ 311123 w 460735"/>
              <a:gd name="connsiteY1" fmla="*/ 622453 h 1741850"/>
              <a:gd name="connsiteX2" fmla="*/ 418699 w 460735"/>
              <a:gd name="connsiteY2" fmla="*/ 1124477 h 1741850"/>
              <a:gd name="connsiteX3" fmla="*/ 400770 w 460735"/>
              <a:gd name="connsiteY3" fmla="*/ 1010924 h 1741850"/>
              <a:gd name="connsiteX4" fmla="*/ 460535 w 460735"/>
              <a:gd name="connsiteY4" fmla="*/ 1740053 h 1741850"/>
              <a:gd name="connsiteX5" fmla="*/ 376864 w 460735"/>
              <a:gd name="connsiteY5" fmla="*/ 765889 h 1741850"/>
              <a:gd name="connsiteX6" fmla="*/ 346 w 460735"/>
              <a:gd name="connsiteY6" fmla="*/ 900 h 174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735" h="1741850">
                <a:moveTo>
                  <a:pt x="346" y="900"/>
                </a:moveTo>
                <a:cubicBezTo>
                  <a:pt x="-10611" y="-23006"/>
                  <a:pt x="241398" y="435190"/>
                  <a:pt x="311123" y="622453"/>
                </a:cubicBezTo>
                <a:cubicBezTo>
                  <a:pt x="380849" y="809716"/>
                  <a:pt x="403758" y="1059732"/>
                  <a:pt x="418699" y="1124477"/>
                </a:cubicBezTo>
                <a:cubicBezTo>
                  <a:pt x="433640" y="1189222"/>
                  <a:pt x="393797" y="908328"/>
                  <a:pt x="400770" y="1010924"/>
                </a:cubicBezTo>
                <a:cubicBezTo>
                  <a:pt x="407743" y="1113520"/>
                  <a:pt x="464519" y="1780892"/>
                  <a:pt x="460535" y="1740053"/>
                </a:cubicBezTo>
                <a:cubicBezTo>
                  <a:pt x="456551" y="1699214"/>
                  <a:pt x="452566" y="1055748"/>
                  <a:pt x="376864" y="765889"/>
                </a:cubicBezTo>
                <a:cubicBezTo>
                  <a:pt x="301162" y="476030"/>
                  <a:pt x="11303" y="24806"/>
                  <a:pt x="346" y="90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0" name="フリーフォーム 1889">
            <a:extLst>
              <a:ext uri="{FF2B5EF4-FFF2-40B4-BE49-F238E27FC236}">
                <a16:creationId xmlns:a16="http://schemas.microsoft.com/office/drawing/2014/main" id="{E5A78BB8-EBB9-212A-97E9-76648E7FA3B0}"/>
              </a:ext>
            </a:extLst>
          </p:cNvPr>
          <p:cNvSpPr/>
          <p:nvPr/>
        </p:nvSpPr>
        <p:spPr>
          <a:xfrm>
            <a:off x="6226620" y="7802741"/>
            <a:ext cx="188627" cy="862829"/>
          </a:xfrm>
          <a:custGeom>
            <a:avLst/>
            <a:gdLst>
              <a:gd name="connsiteX0" fmla="*/ 862 w 188627"/>
              <a:gd name="connsiteY0" fmla="*/ 2530 h 862829"/>
              <a:gd name="connsiteX1" fmla="*/ 114415 w 188627"/>
              <a:gd name="connsiteY1" fmla="*/ 642012 h 862829"/>
              <a:gd name="connsiteX2" fmla="*/ 186133 w 188627"/>
              <a:gd name="connsiteY2" fmla="*/ 851188 h 862829"/>
              <a:gd name="connsiteX3" fmla="*/ 24768 w 188627"/>
              <a:gd name="connsiteY3" fmla="*/ 343188 h 862829"/>
              <a:gd name="connsiteX4" fmla="*/ 60627 w 188627"/>
              <a:gd name="connsiteY4" fmla="*/ 414906 h 862829"/>
              <a:gd name="connsiteX5" fmla="*/ 862 w 188627"/>
              <a:gd name="connsiteY5" fmla="*/ 2530 h 86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627" h="862829">
                <a:moveTo>
                  <a:pt x="862" y="2530"/>
                </a:moveTo>
                <a:cubicBezTo>
                  <a:pt x="9827" y="40381"/>
                  <a:pt x="83537" y="500569"/>
                  <a:pt x="114415" y="642012"/>
                </a:cubicBezTo>
                <a:cubicBezTo>
                  <a:pt x="145293" y="783455"/>
                  <a:pt x="201074" y="900992"/>
                  <a:pt x="186133" y="851188"/>
                </a:cubicBezTo>
                <a:cubicBezTo>
                  <a:pt x="171192" y="801384"/>
                  <a:pt x="45686" y="415902"/>
                  <a:pt x="24768" y="343188"/>
                </a:cubicBezTo>
                <a:cubicBezTo>
                  <a:pt x="3850" y="270474"/>
                  <a:pt x="65607" y="466702"/>
                  <a:pt x="60627" y="414906"/>
                </a:cubicBezTo>
                <a:cubicBezTo>
                  <a:pt x="55647" y="363110"/>
                  <a:pt x="-8103" y="-35321"/>
                  <a:pt x="862" y="253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1" name="フリーフォーム 1890">
            <a:extLst>
              <a:ext uri="{FF2B5EF4-FFF2-40B4-BE49-F238E27FC236}">
                <a16:creationId xmlns:a16="http://schemas.microsoft.com/office/drawing/2014/main" id="{3229F30D-2594-045C-52B8-E7B7A51DE87D}"/>
              </a:ext>
            </a:extLst>
          </p:cNvPr>
          <p:cNvSpPr/>
          <p:nvPr/>
        </p:nvSpPr>
        <p:spPr>
          <a:xfrm>
            <a:off x="6138863" y="7886427"/>
            <a:ext cx="381866" cy="1251598"/>
          </a:xfrm>
          <a:custGeom>
            <a:avLst/>
            <a:gdLst>
              <a:gd name="connsiteX0" fmla="*/ 4949 w 381866"/>
              <a:gd name="connsiteY0" fmla="*/ 2514 h 1251598"/>
              <a:gd name="connsiteX1" fmla="*/ 112525 w 381866"/>
              <a:gd name="connsiteY1" fmla="*/ 510514 h 1251598"/>
              <a:gd name="connsiteX2" fmla="*/ 381466 w 381866"/>
              <a:gd name="connsiteY2" fmla="*/ 1251597 h 1251598"/>
              <a:gd name="connsiteX3" fmla="*/ 46784 w 381866"/>
              <a:gd name="connsiteY3" fmla="*/ 504538 h 1251598"/>
              <a:gd name="connsiteX4" fmla="*/ 148384 w 381866"/>
              <a:gd name="connsiteY4" fmla="*/ 707738 h 1251598"/>
              <a:gd name="connsiteX5" fmla="*/ 28855 w 381866"/>
              <a:gd name="connsiteY5" fmla="*/ 331220 h 1251598"/>
              <a:gd name="connsiteX6" fmla="*/ 4949 w 381866"/>
              <a:gd name="connsiteY6" fmla="*/ 2514 h 125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866" h="1251598">
                <a:moveTo>
                  <a:pt x="4949" y="2514"/>
                </a:moveTo>
                <a:cubicBezTo>
                  <a:pt x="18894" y="32396"/>
                  <a:pt x="49772" y="302334"/>
                  <a:pt x="112525" y="510514"/>
                </a:cubicBezTo>
                <a:cubicBezTo>
                  <a:pt x="175278" y="718694"/>
                  <a:pt x="392423" y="1252593"/>
                  <a:pt x="381466" y="1251597"/>
                </a:cubicBezTo>
                <a:cubicBezTo>
                  <a:pt x="370509" y="1250601"/>
                  <a:pt x="85631" y="595181"/>
                  <a:pt x="46784" y="504538"/>
                </a:cubicBezTo>
                <a:cubicBezTo>
                  <a:pt x="7937" y="413895"/>
                  <a:pt x="151372" y="736624"/>
                  <a:pt x="148384" y="707738"/>
                </a:cubicBezTo>
                <a:cubicBezTo>
                  <a:pt x="145396" y="678852"/>
                  <a:pt x="48777" y="445769"/>
                  <a:pt x="28855" y="331220"/>
                </a:cubicBezTo>
                <a:cubicBezTo>
                  <a:pt x="8934" y="216671"/>
                  <a:pt x="-8996" y="-27368"/>
                  <a:pt x="4949" y="251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2" name="フリーフォーム 1891">
            <a:extLst>
              <a:ext uri="{FF2B5EF4-FFF2-40B4-BE49-F238E27FC236}">
                <a16:creationId xmlns:a16="http://schemas.microsoft.com/office/drawing/2014/main" id="{532A50C0-A380-BE81-2FE6-9BA3C1B996A3}"/>
              </a:ext>
            </a:extLst>
          </p:cNvPr>
          <p:cNvSpPr/>
          <p:nvPr/>
        </p:nvSpPr>
        <p:spPr>
          <a:xfrm>
            <a:off x="6508167" y="9161739"/>
            <a:ext cx="254543" cy="1884753"/>
          </a:xfrm>
          <a:custGeom>
            <a:avLst/>
            <a:gdLst>
              <a:gd name="connsiteX0" fmla="*/ 209 w 254543"/>
              <a:gd name="connsiteY0" fmla="*/ 190 h 1884753"/>
              <a:gd name="connsiteX1" fmla="*/ 197433 w 254543"/>
              <a:gd name="connsiteY1" fmla="*/ 783108 h 1884753"/>
              <a:gd name="connsiteX2" fmla="*/ 209386 w 254543"/>
              <a:gd name="connsiteY2" fmla="*/ 1446496 h 1884753"/>
              <a:gd name="connsiteX3" fmla="*/ 209386 w 254543"/>
              <a:gd name="connsiteY3" fmla="*/ 1213414 h 1884753"/>
              <a:gd name="connsiteX4" fmla="*/ 233292 w 254543"/>
              <a:gd name="connsiteY4" fmla="*/ 1876802 h 1884753"/>
              <a:gd name="connsiteX5" fmla="*/ 239268 w 254543"/>
              <a:gd name="connsiteY5" fmla="*/ 681508 h 1884753"/>
              <a:gd name="connsiteX6" fmla="*/ 239268 w 254543"/>
              <a:gd name="connsiteY6" fmla="*/ 854826 h 1884753"/>
              <a:gd name="connsiteX7" fmla="*/ 209 w 254543"/>
              <a:gd name="connsiteY7" fmla="*/ 190 h 188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543" h="1884753">
                <a:moveTo>
                  <a:pt x="209" y="190"/>
                </a:moveTo>
                <a:cubicBezTo>
                  <a:pt x="-6763" y="-11763"/>
                  <a:pt x="162570" y="542057"/>
                  <a:pt x="197433" y="783108"/>
                </a:cubicBezTo>
                <a:cubicBezTo>
                  <a:pt x="232296" y="1024159"/>
                  <a:pt x="207394" y="1374778"/>
                  <a:pt x="209386" y="1446496"/>
                </a:cubicBezTo>
                <a:cubicBezTo>
                  <a:pt x="211378" y="1518214"/>
                  <a:pt x="205402" y="1141696"/>
                  <a:pt x="209386" y="1213414"/>
                </a:cubicBezTo>
                <a:cubicBezTo>
                  <a:pt x="213370" y="1285132"/>
                  <a:pt x="228312" y="1965453"/>
                  <a:pt x="233292" y="1876802"/>
                </a:cubicBezTo>
                <a:cubicBezTo>
                  <a:pt x="238272" y="1788151"/>
                  <a:pt x="238272" y="851837"/>
                  <a:pt x="239268" y="681508"/>
                </a:cubicBezTo>
                <a:cubicBezTo>
                  <a:pt x="240264" y="511179"/>
                  <a:pt x="273135" y="970371"/>
                  <a:pt x="239268" y="854826"/>
                </a:cubicBezTo>
                <a:cubicBezTo>
                  <a:pt x="205401" y="739281"/>
                  <a:pt x="7181" y="12143"/>
                  <a:pt x="209" y="19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3" name="フリーフォーム 1892">
            <a:extLst>
              <a:ext uri="{FF2B5EF4-FFF2-40B4-BE49-F238E27FC236}">
                <a16:creationId xmlns:a16="http://schemas.microsoft.com/office/drawing/2014/main" id="{2A0BF09F-23FD-3C08-2D5F-11A5E4451F6F}"/>
              </a:ext>
            </a:extLst>
          </p:cNvPr>
          <p:cNvSpPr/>
          <p:nvPr/>
        </p:nvSpPr>
        <p:spPr>
          <a:xfrm>
            <a:off x="5805859" y="8143490"/>
            <a:ext cx="679140" cy="3068968"/>
          </a:xfrm>
          <a:custGeom>
            <a:avLst/>
            <a:gdLst>
              <a:gd name="connsiteX0" fmla="*/ 21200 w 679140"/>
              <a:gd name="connsiteY0" fmla="*/ 86110 h 3068968"/>
              <a:gd name="connsiteX1" fmla="*/ 463459 w 679140"/>
              <a:gd name="connsiteY1" fmla="*/ 1400934 h 3068968"/>
              <a:gd name="connsiteX2" fmla="*/ 439553 w 679140"/>
              <a:gd name="connsiteY2" fmla="*/ 1215663 h 3068968"/>
              <a:gd name="connsiteX3" fmla="*/ 612870 w 679140"/>
              <a:gd name="connsiteY3" fmla="*/ 1693781 h 3068968"/>
              <a:gd name="connsiteX4" fmla="*/ 678612 w 679140"/>
              <a:gd name="connsiteY4" fmla="*/ 3068369 h 3068968"/>
              <a:gd name="connsiteX5" fmla="*/ 582988 w 679140"/>
              <a:gd name="connsiteY5" fmla="*/ 1514486 h 3068968"/>
              <a:gd name="connsiteX6" fmla="*/ 397717 w 679140"/>
              <a:gd name="connsiteY6" fmla="*/ 1167851 h 3068968"/>
              <a:gd name="connsiteX7" fmla="*/ 98894 w 679140"/>
              <a:gd name="connsiteY7" fmla="*/ 241498 h 3068968"/>
              <a:gd name="connsiteX8" fmla="*/ 21200 w 679140"/>
              <a:gd name="connsiteY8" fmla="*/ 86110 h 306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140" h="3068968">
                <a:moveTo>
                  <a:pt x="21200" y="86110"/>
                </a:moveTo>
                <a:cubicBezTo>
                  <a:pt x="81961" y="279349"/>
                  <a:pt x="393734" y="1212675"/>
                  <a:pt x="463459" y="1400934"/>
                </a:cubicBezTo>
                <a:cubicBezTo>
                  <a:pt x="533184" y="1589193"/>
                  <a:pt x="414651" y="1166855"/>
                  <a:pt x="439553" y="1215663"/>
                </a:cubicBezTo>
                <a:cubicBezTo>
                  <a:pt x="464455" y="1264471"/>
                  <a:pt x="573027" y="1384997"/>
                  <a:pt x="612870" y="1693781"/>
                </a:cubicBezTo>
                <a:cubicBezTo>
                  <a:pt x="652713" y="2002565"/>
                  <a:pt x="683592" y="3098252"/>
                  <a:pt x="678612" y="3068369"/>
                </a:cubicBezTo>
                <a:cubicBezTo>
                  <a:pt x="673632" y="3038487"/>
                  <a:pt x="629804" y="1831239"/>
                  <a:pt x="582988" y="1514486"/>
                </a:cubicBezTo>
                <a:cubicBezTo>
                  <a:pt x="536172" y="1197733"/>
                  <a:pt x="478399" y="1380016"/>
                  <a:pt x="397717" y="1167851"/>
                </a:cubicBezTo>
                <a:cubicBezTo>
                  <a:pt x="317035" y="955686"/>
                  <a:pt x="153678" y="422784"/>
                  <a:pt x="98894" y="241498"/>
                </a:cubicBezTo>
                <a:cubicBezTo>
                  <a:pt x="44110" y="60212"/>
                  <a:pt x="-39561" y="-107129"/>
                  <a:pt x="21200" y="8611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4" name="フリーフォーム 1893">
            <a:extLst>
              <a:ext uri="{FF2B5EF4-FFF2-40B4-BE49-F238E27FC236}">
                <a16:creationId xmlns:a16="http://schemas.microsoft.com/office/drawing/2014/main" id="{756DEE17-E86E-DDFF-C0E8-F8D3B866852F}"/>
              </a:ext>
            </a:extLst>
          </p:cNvPr>
          <p:cNvSpPr/>
          <p:nvPr/>
        </p:nvSpPr>
        <p:spPr>
          <a:xfrm>
            <a:off x="5789514" y="8504754"/>
            <a:ext cx="470885" cy="1229826"/>
          </a:xfrm>
          <a:custGeom>
            <a:avLst/>
            <a:gdLst>
              <a:gd name="connsiteX0" fmla="*/ 7662 w 470885"/>
              <a:gd name="connsiteY0" fmla="*/ 29646 h 1229826"/>
              <a:gd name="connsiteX1" fmla="*/ 467851 w 470885"/>
              <a:gd name="connsiteY1" fmla="*/ 1224940 h 1229826"/>
              <a:gd name="connsiteX2" fmla="*/ 198910 w 470885"/>
              <a:gd name="connsiteY2" fmla="*/ 436046 h 1229826"/>
              <a:gd name="connsiteX3" fmla="*/ 7662 w 470885"/>
              <a:gd name="connsiteY3" fmla="*/ 29646 h 12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885" h="1229826">
                <a:moveTo>
                  <a:pt x="7662" y="29646"/>
                </a:moveTo>
                <a:cubicBezTo>
                  <a:pt x="52486" y="161128"/>
                  <a:pt x="435976" y="1157207"/>
                  <a:pt x="467851" y="1224940"/>
                </a:cubicBezTo>
                <a:cubicBezTo>
                  <a:pt x="499726" y="1292673"/>
                  <a:pt x="271624" y="637254"/>
                  <a:pt x="198910" y="436046"/>
                </a:cubicBezTo>
                <a:cubicBezTo>
                  <a:pt x="126196" y="234838"/>
                  <a:pt x="-37162" y="-101836"/>
                  <a:pt x="7662" y="2964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5" name="フリーフォーム 1894">
            <a:extLst>
              <a:ext uri="{FF2B5EF4-FFF2-40B4-BE49-F238E27FC236}">
                <a16:creationId xmlns:a16="http://schemas.microsoft.com/office/drawing/2014/main" id="{1EE27E40-A9E2-C9A2-156E-D87591EBDD45}"/>
              </a:ext>
            </a:extLst>
          </p:cNvPr>
          <p:cNvSpPr/>
          <p:nvPr/>
        </p:nvSpPr>
        <p:spPr>
          <a:xfrm>
            <a:off x="6529805" y="9072775"/>
            <a:ext cx="250342" cy="763963"/>
          </a:xfrm>
          <a:custGeom>
            <a:avLst/>
            <a:gdLst>
              <a:gd name="connsiteX0" fmla="*/ 2477 w 250342"/>
              <a:gd name="connsiteY0" fmla="*/ 11460 h 763963"/>
              <a:gd name="connsiteX1" fmla="*/ 247513 w 250342"/>
              <a:gd name="connsiteY1" fmla="*/ 758519 h 763963"/>
              <a:gd name="connsiteX2" fmla="*/ 127983 w 250342"/>
              <a:gd name="connsiteY2" fmla="*/ 334190 h 763963"/>
              <a:gd name="connsiteX3" fmla="*/ 2477 w 250342"/>
              <a:gd name="connsiteY3" fmla="*/ 11460 h 76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342" h="763963">
                <a:moveTo>
                  <a:pt x="2477" y="11460"/>
                </a:moveTo>
                <a:cubicBezTo>
                  <a:pt x="22399" y="82181"/>
                  <a:pt x="226595" y="704731"/>
                  <a:pt x="247513" y="758519"/>
                </a:cubicBezTo>
                <a:cubicBezTo>
                  <a:pt x="268431" y="812307"/>
                  <a:pt x="167826" y="452723"/>
                  <a:pt x="127983" y="334190"/>
                </a:cubicBezTo>
                <a:cubicBezTo>
                  <a:pt x="88140" y="215657"/>
                  <a:pt x="-17445" y="-59261"/>
                  <a:pt x="2477" y="1146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6" name="フリーフォーム 1895">
            <a:extLst>
              <a:ext uri="{FF2B5EF4-FFF2-40B4-BE49-F238E27FC236}">
                <a16:creationId xmlns:a16="http://schemas.microsoft.com/office/drawing/2014/main" id="{9C6FD3A9-C224-07AB-F230-402F32D18EB7}"/>
              </a:ext>
            </a:extLst>
          </p:cNvPr>
          <p:cNvSpPr/>
          <p:nvPr/>
        </p:nvSpPr>
        <p:spPr>
          <a:xfrm>
            <a:off x="6298971" y="9787886"/>
            <a:ext cx="126159" cy="1688758"/>
          </a:xfrm>
          <a:custGeom>
            <a:avLst/>
            <a:gdLst>
              <a:gd name="connsiteX0" fmla="*/ 229 w 126159"/>
              <a:gd name="connsiteY0" fmla="*/ 13526 h 1688758"/>
              <a:gd name="connsiteX1" fmla="*/ 119758 w 126159"/>
              <a:gd name="connsiteY1" fmla="*/ 1214796 h 1688758"/>
              <a:gd name="connsiteX2" fmla="*/ 107805 w 126159"/>
              <a:gd name="connsiteY2" fmla="*/ 1669008 h 1688758"/>
              <a:gd name="connsiteX3" fmla="*/ 89876 w 126159"/>
              <a:gd name="connsiteY3" fmla="*/ 635079 h 1688758"/>
              <a:gd name="connsiteX4" fmla="*/ 229 w 126159"/>
              <a:gd name="connsiteY4" fmla="*/ 13526 h 168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59" h="1688758">
                <a:moveTo>
                  <a:pt x="229" y="13526"/>
                </a:moveTo>
                <a:cubicBezTo>
                  <a:pt x="5209" y="110145"/>
                  <a:pt x="101829" y="938882"/>
                  <a:pt x="119758" y="1214796"/>
                </a:cubicBezTo>
                <a:cubicBezTo>
                  <a:pt x="137687" y="1490710"/>
                  <a:pt x="112785" y="1765627"/>
                  <a:pt x="107805" y="1669008"/>
                </a:cubicBezTo>
                <a:cubicBezTo>
                  <a:pt x="102825" y="1572389"/>
                  <a:pt x="106809" y="909997"/>
                  <a:pt x="89876" y="635079"/>
                </a:cubicBezTo>
                <a:cubicBezTo>
                  <a:pt x="72943" y="360161"/>
                  <a:pt x="-4751" y="-83093"/>
                  <a:pt x="229" y="1352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7" name="フリーフォーム 1896">
            <a:extLst>
              <a:ext uri="{FF2B5EF4-FFF2-40B4-BE49-F238E27FC236}">
                <a16:creationId xmlns:a16="http://schemas.microsoft.com/office/drawing/2014/main" id="{ED8A38F7-7F2D-E117-78B0-0608701A1CEE}"/>
              </a:ext>
            </a:extLst>
          </p:cNvPr>
          <p:cNvSpPr/>
          <p:nvPr/>
        </p:nvSpPr>
        <p:spPr>
          <a:xfrm>
            <a:off x="6996365" y="10855726"/>
            <a:ext cx="140561" cy="427493"/>
          </a:xfrm>
          <a:custGeom>
            <a:avLst/>
            <a:gdLst>
              <a:gd name="connsiteX0" fmla="*/ 2082 w 140561"/>
              <a:gd name="connsiteY0" fmla="*/ 3521 h 427493"/>
              <a:gd name="connsiteX1" fmla="*/ 139541 w 140561"/>
              <a:gd name="connsiteY1" fmla="*/ 421874 h 427493"/>
              <a:gd name="connsiteX2" fmla="*/ 61847 w 140561"/>
              <a:gd name="connsiteY2" fmla="*/ 230627 h 427493"/>
              <a:gd name="connsiteX3" fmla="*/ 2082 w 140561"/>
              <a:gd name="connsiteY3" fmla="*/ 3521 h 42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561" h="427493">
                <a:moveTo>
                  <a:pt x="2082" y="3521"/>
                </a:moveTo>
                <a:cubicBezTo>
                  <a:pt x="15031" y="35395"/>
                  <a:pt x="129580" y="384023"/>
                  <a:pt x="139541" y="421874"/>
                </a:cubicBezTo>
                <a:cubicBezTo>
                  <a:pt x="149502" y="459725"/>
                  <a:pt x="83761" y="296368"/>
                  <a:pt x="61847" y="230627"/>
                </a:cubicBezTo>
                <a:cubicBezTo>
                  <a:pt x="39933" y="164886"/>
                  <a:pt x="-10867" y="-28353"/>
                  <a:pt x="2082" y="352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8" name="フリーフォーム 1897">
            <a:extLst>
              <a:ext uri="{FF2B5EF4-FFF2-40B4-BE49-F238E27FC236}">
                <a16:creationId xmlns:a16="http://schemas.microsoft.com/office/drawing/2014/main" id="{904A81D3-53F2-22F5-4AC2-98FAB5DACF8A}"/>
              </a:ext>
            </a:extLst>
          </p:cNvPr>
          <p:cNvSpPr/>
          <p:nvPr/>
        </p:nvSpPr>
        <p:spPr>
          <a:xfrm>
            <a:off x="6752967" y="11121304"/>
            <a:ext cx="420247" cy="186228"/>
          </a:xfrm>
          <a:custGeom>
            <a:avLst/>
            <a:gdLst>
              <a:gd name="connsiteX0" fmla="*/ 445 w 420247"/>
              <a:gd name="connsiteY0" fmla="*/ 186178 h 186228"/>
              <a:gd name="connsiteX1" fmla="*/ 400868 w 420247"/>
              <a:gd name="connsiteY1" fmla="*/ 12861 h 186228"/>
              <a:gd name="connsiteX2" fmla="*/ 323174 w 420247"/>
              <a:gd name="connsiteY2" fmla="*/ 30790 h 186228"/>
              <a:gd name="connsiteX3" fmla="*/ 445 w 420247"/>
              <a:gd name="connsiteY3" fmla="*/ 186178 h 18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247" h="186228">
                <a:moveTo>
                  <a:pt x="445" y="186178"/>
                </a:moveTo>
                <a:cubicBezTo>
                  <a:pt x="13394" y="183190"/>
                  <a:pt x="347080" y="38759"/>
                  <a:pt x="400868" y="12861"/>
                </a:cubicBezTo>
                <a:cubicBezTo>
                  <a:pt x="454656" y="-13037"/>
                  <a:pt x="385927" y="3896"/>
                  <a:pt x="323174" y="30790"/>
                </a:cubicBezTo>
                <a:cubicBezTo>
                  <a:pt x="260421" y="57684"/>
                  <a:pt x="-12504" y="189166"/>
                  <a:pt x="445" y="18617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9" name="フリーフォーム 1898">
            <a:extLst>
              <a:ext uri="{FF2B5EF4-FFF2-40B4-BE49-F238E27FC236}">
                <a16:creationId xmlns:a16="http://schemas.microsoft.com/office/drawing/2014/main" id="{F141628E-56F4-971A-4519-905E69EEDD8B}"/>
              </a:ext>
            </a:extLst>
          </p:cNvPr>
          <p:cNvSpPr/>
          <p:nvPr/>
        </p:nvSpPr>
        <p:spPr>
          <a:xfrm>
            <a:off x="6758453" y="11249494"/>
            <a:ext cx="503762" cy="190301"/>
          </a:xfrm>
          <a:custGeom>
            <a:avLst/>
            <a:gdLst>
              <a:gd name="connsiteX0" fmla="*/ 935 w 503762"/>
              <a:gd name="connsiteY0" fmla="*/ 189471 h 190301"/>
              <a:gd name="connsiteX1" fmla="*/ 485029 w 503762"/>
              <a:gd name="connsiteY1" fmla="*/ 4200 h 190301"/>
              <a:gd name="connsiteX2" fmla="*/ 365500 w 503762"/>
              <a:gd name="connsiteY2" fmla="*/ 69941 h 190301"/>
              <a:gd name="connsiteX3" fmla="*/ 935 w 503762"/>
              <a:gd name="connsiteY3" fmla="*/ 189471 h 19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762" h="190301">
                <a:moveTo>
                  <a:pt x="935" y="189471"/>
                </a:moveTo>
                <a:cubicBezTo>
                  <a:pt x="20856" y="178514"/>
                  <a:pt x="424268" y="24122"/>
                  <a:pt x="485029" y="4200"/>
                </a:cubicBezTo>
                <a:cubicBezTo>
                  <a:pt x="545790" y="-15722"/>
                  <a:pt x="446182" y="40059"/>
                  <a:pt x="365500" y="69941"/>
                </a:cubicBezTo>
                <a:cubicBezTo>
                  <a:pt x="284818" y="99823"/>
                  <a:pt x="-18986" y="200428"/>
                  <a:pt x="935" y="18947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0" name="フリーフォーム 1899">
            <a:extLst>
              <a:ext uri="{FF2B5EF4-FFF2-40B4-BE49-F238E27FC236}">
                <a16:creationId xmlns:a16="http://schemas.microsoft.com/office/drawing/2014/main" id="{42F9C7EC-AEB7-D5C0-E673-98F93A94349F}"/>
              </a:ext>
            </a:extLst>
          </p:cNvPr>
          <p:cNvSpPr/>
          <p:nvPr/>
        </p:nvSpPr>
        <p:spPr>
          <a:xfrm>
            <a:off x="8910903" y="9442552"/>
            <a:ext cx="64213" cy="470243"/>
          </a:xfrm>
          <a:custGeom>
            <a:avLst/>
            <a:gdLst>
              <a:gd name="connsiteX0" fmla="*/ 59779 w 64213"/>
              <a:gd name="connsiteY0" fmla="*/ 6248 h 470243"/>
              <a:gd name="connsiteX1" fmla="*/ 15 w 64213"/>
              <a:gd name="connsiteY1" fmla="*/ 466436 h 470243"/>
              <a:gd name="connsiteX2" fmla="*/ 53803 w 64213"/>
              <a:gd name="connsiteY2" fmla="*/ 215424 h 470243"/>
              <a:gd name="connsiteX3" fmla="*/ 59779 w 64213"/>
              <a:gd name="connsiteY3" fmla="*/ 6248 h 47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13" h="470243">
                <a:moveTo>
                  <a:pt x="59779" y="6248"/>
                </a:moveTo>
                <a:cubicBezTo>
                  <a:pt x="50814" y="48083"/>
                  <a:pt x="1011" y="431573"/>
                  <a:pt x="15" y="466436"/>
                </a:cubicBezTo>
                <a:cubicBezTo>
                  <a:pt x="-981" y="501299"/>
                  <a:pt x="44838" y="287142"/>
                  <a:pt x="53803" y="215424"/>
                </a:cubicBezTo>
                <a:cubicBezTo>
                  <a:pt x="62768" y="143706"/>
                  <a:pt x="68744" y="-35587"/>
                  <a:pt x="59779" y="624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1" name="フリーフォーム 1900">
            <a:extLst>
              <a:ext uri="{FF2B5EF4-FFF2-40B4-BE49-F238E27FC236}">
                <a16:creationId xmlns:a16="http://schemas.microsoft.com/office/drawing/2014/main" id="{53DCE085-1BFC-CF71-8892-D577BC64B356}"/>
              </a:ext>
            </a:extLst>
          </p:cNvPr>
          <p:cNvSpPr/>
          <p:nvPr/>
        </p:nvSpPr>
        <p:spPr>
          <a:xfrm>
            <a:off x="8640804" y="9471641"/>
            <a:ext cx="150590" cy="270377"/>
          </a:xfrm>
          <a:custGeom>
            <a:avLst/>
            <a:gdLst>
              <a:gd name="connsiteX0" fmla="*/ 150584 w 150590"/>
              <a:gd name="connsiteY0" fmla="*/ 1065 h 270377"/>
              <a:gd name="connsiteX1" fmla="*/ 13125 w 150590"/>
              <a:gd name="connsiteY1" fmla="*/ 264030 h 270377"/>
              <a:gd name="connsiteX2" fmla="*/ 19102 w 150590"/>
              <a:gd name="connsiteY2" fmla="*/ 174383 h 270377"/>
              <a:gd name="connsiteX3" fmla="*/ 150584 w 150590"/>
              <a:gd name="connsiteY3" fmla="*/ 1065 h 27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590" h="270377">
                <a:moveTo>
                  <a:pt x="150584" y="1065"/>
                </a:moveTo>
                <a:cubicBezTo>
                  <a:pt x="149588" y="16006"/>
                  <a:pt x="35039" y="235144"/>
                  <a:pt x="13125" y="264030"/>
                </a:cubicBezTo>
                <a:cubicBezTo>
                  <a:pt x="-8789" y="292916"/>
                  <a:pt x="-820" y="216218"/>
                  <a:pt x="19102" y="174383"/>
                </a:cubicBezTo>
                <a:cubicBezTo>
                  <a:pt x="39024" y="132548"/>
                  <a:pt x="151580" y="-13876"/>
                  <a:pt x="150584" y="106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2" name="フリーフォーム 1901">
            <a:extLst>
              <a:ext uri="{FF2B5EF4-FFF2-40B4-BE49-F238E27FC236}">
                <a16:creationId xmlns:a16="http://schemas.microsoft.com/office/drawing/2014/main" id="{3F941EF0-18DC-630E-8851-ABF43C41F895}"/>
              </a:ext>
            </a:extLst>
          </p:cNvPr>
          <p:cNvSpPr/>
          <p:nvPr/>
        </p:nvSpPr>
        <p:spPr>
          <a:xfrm>
            <a:off x="9208641" y="9589547"/>
            <a:ext cx="13183" cy="386790"/>
          </a:xfrm>
          <a:custGeom>
            <a:avLst/>
            <a:gdLst>
              <a:gd name="connsiteX0" fmla="*/ 7077 w 13183"/>
              <a:gd name="connsiteY0" fmla="*/ 8665 h 386790"/>
              <a:gd name="connsiteX1" fmla="*/ 13053 w 13183"/>
              <a:gd name="connsiteY1" fmla="*/ 385182 h 386790"/>
              <a:gd name="connsiteX2" fmla="*/ 1100 w 13183"/>
              <a:gd name="connsiteY2" fmla="*/ 140147 h 386790"/>
              <a:gd name="connsiteX3" fmla="*/ 7077 w 13183"/>
              <a:gd name="connsiteY3" fmla="*/ 8665 h 38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" h="386790">
                <a:moveTo>
                  <a:pt x="7077" y="8665"/>
                </a:moveTo>
                <a:cubicBezTo>
                  <a:pt x="9069" y="49504"/>
                  <a:pt x="14049" y="363268"/>
                  <a:pt x="13053" y="385182"/>
                </a:cubicBezTo>
                <a:cubicBezTo>
                  <a:pt x="12057" y="407096"/>
                  <a:pt x="5084" y="198916"/>
                  <a:pt x="1100" y="140147"/>
                </a:cubicBezTo>
                <a:cubicBezTo>
                  <a:pt x="-2884" y="81379"/>
                  <a:pt x="5085" y="-32174"/>
                  <a:pt x="7077" y="866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3" name="フリーフォーム 1902">
            <a:extLst>
              <a:ext uri="{FF2B5EF4-FFF2-40B4-BE49-F238E27FC236}">
                <a16:creationId xmlns:a16="http://schemas.microsoft.com/office/drawing/2014/main" id="{B0731406-B132-9CBF-1992-36BD125A2B0D}"/>
              </a:ext>
            </a:extLst>
          </p:cNvPr>
          <p:cNvSpPr/>
          <p:nvPr/>
        </p:nvSpPr>
        <p:spPr>
          <a:xfrm>
            <a:off x="9140754" y="9931161"/>
            <a:ext cx="220157" cy="91947"/>
          </a:xfrm>
          <a:custGeom>
            <a:avLst/>
            <a:gdLst>
              <a:gd name="connsiteX0" fmla="*/ 218399 w 220157"/>
              <a:gd name="connsiteY0" fmla="*/ 1733 h 91947"/>
              <a:gd name="connsiteX1" fmla="*/ 3246 w 220157"/>
              <a:gd name="connsiteY1" fmla="*/ 91380 h 91947"/>
              <a:gd name="connsiteX2" fmla="*/ 98870 w 220157"/>
              <a:gd name="connsiteY2" fmla="*/ 37592 h 91947"/>
              <a:gd name="connsiteX3" fmla="*/ 218399 w 220157"/>
              <a:gd name="connsiteY3" fmla="*/ 1733 h 9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157" h="91947">
                <a:moveTo>
                  <a:pt x="218399" y="1733"/>
                </a:moveTo>
                <a:cubicBezTo>
                  <a:pt x="202462" y="10698"/>
                  <a:pt x="23167" y="85404"/>
                  <a:pt x="3246" y="91380"/>
                </a:cubicBezTo>
                <a:cubicBezTo>
                  <a:pt x="-16675" y="97356"/>
                  <a:pt x="60023" y="54525"/>
                  <a:pt x="98870" y="37592"/>
                </a:cubicBezTo>
                <a:cubicBezTo>
                  <a:pt x="137717" y="20659"/>
                  <a:pt x="234336" y="-7232"/>
                  <a:pt x="218399" y="173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4" name="フリーフォーム 1903">
            <a:extLst>
              <a:ext uri="{FF2B5EF4-FFF2-40B4-BE49-F238E27FC236}">
                <a16:creationId xmlns:a16="http://schemas.microsoft.com/office/drawing/2014/main" id="{B3BA1C3B-A998-B8B9-C8B5-8780AB94AD00}"/>
              </a:ext>
            </a:extLst>
          </p:cNvPr>
          <p:cNvSpPr/>
          <p:nvPr/>
        </p:nvSpPr>
        <p:spPr>
          <a:xfrm>
            <a:off x="8737348" y="10075179"/>
            <a:ext cx="216356" cy="331390"/>
          </a:xfrm>
          <a:custGeom>
            <a:avLst/>
            <a:gdLst>
              <a:gd name="connsiteX0" fmla="*/ 215405 w 216356"/>
              <a:gd name="connsiteY0" fmla="*/ 1150 h 331390"/>
              <a:gd name="connsiteX1" fmla="*/ 131734 w 216356"/>
              <a:gd name="connsiteY1" fmla="*/ 216303 h 331390"/>
              <a:gd name="connsiteX2" fmla="*/ 252 w 216356"/>
              <a:gd name="connsiteY2" fmla="*/ 329856 h 331390"/>
              <a:gd name="connsiteX3" fmla="*/ 167593 w 216356"/>
              <a:gd name="connsiteY3" fmla="*/ 138609 h 331390"/>
              <a:gd name="connsiteX4" fmla="*/ 215405 w 216356"/>
              <a:gd name="connsiteY4" fmla="*/ 1150 h 33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56" h="331390">
                <a:moveTo>
                  <a:pt x="215405" y="1150"/>
                </a:moveTo>
                <a:cubicBezTo>
                  <a:pt x="209429" y="14099"/>
                  <a:pt x="167593" y="161519"/>
                  <a:pt x="131734" y="216303"/>
                </a:cubicBezTo>
                <a:cubicBezTo>
                  <a:pt x="95875" y="271087"/>
                  <a:pt x="-5724" y="342805"/>
                  <a:pt x="252" y="329856"/>
                </a:cubicBezTo>
                <a:cubicBezTo>
                  <a:pt x="6228" y="316907"/>
                  <a:pt x="136714" y="189409"/>
                  <a:pt x="167593" y="138609"/>
                </a:cubicBezTo>
                <a:cubicBezTo>
                  <a:pt x="198472" y="87809"/>
                  <a:pt x="221381" y="-11799"/>
                  <a:pt x="215405" y="115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5" name="フリーフォーム 1904">
            <a:extLst>
              <a:ext uri="{FF2B5EF4-FFF2-40B4-BE49-F238E27FC236}">
                <a16:creationId xmlns:a16="http://schemas.microsoft.com/office/drawing/2014/main" id="{70843849-1761-2230-B53C-19811AB720BC}"/>
              </a:ext>
            </a:extLst>
          </p:cNvPr>
          <p:cNvSpPr/>
          <p:nvPr/>
        </p:nvSpPr>
        <p:spPr>
          <a:xfrm>
            <a:off x="8790389" y="10069982"/>
            <a:ext cx="312743" cy="449102"/>
          </a:xfrm>
          <a:custGeom>
            <a:avLst/>
            <a:gdLst>
              <a:gd name="connsiteX0" fmla="*/ 311776 w 312743"/>
              <a:gd name="connsiteY0" fmla="*/ 371 h 449102"/>
              <a:gd name="connsiteX1" fmla="*/ 186270 w 312743"/>
              <a:gd name="connsiteY1" fmla="*/ 221500 h 449102"/>
              <a:gd name="connsiteX2" fmla="*/ 999 w 312743"/>
              <a:gd name="connsiteY2" fmla="*/ 448606 h 449102"/>
              <a:gd name="connsiteX3" fmla="*/ 120529 w 312743"/>
              <a:gd name="connsiteY3" fmla="*/ 275289 h 449102"/>
              <a:gd name="connsiteX4" fmla="*/ 311776 w 312743"/>
              <a:gd name="connsiteY4" fmla="*/ 371 h 44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43" h="449102">
                <a:moveTo>
                  <a:pt x="311776" y="371"/>
                </a:moveTo>
                <a:cubicBezTo>
                  <a:pt x="322733" y="-8594"/>
                  <a:pt x="238066" y="146794"/>
                  <a:pt x="186270" y="221500"/>
                </a:cubicBezTo>
                <a:cubicBezTo>
                  <a:pt x="134474" y="296206"/>
                  <a:pt x="11956" y="439641"/>
                  <a:pt x="999" y="448606"/>
                </a:cubicBezTo>
                <a:cubicBezTo>
                  <a:pt x="-9958" y="457571"/>
                  <a:pt x="71721" y="343022"/>
                  <a:pt x="120529" y="275289"/>
                </a:cubicBezTo>
                <a:cubicBezTo>
                  <a:pt x="169337" y="207556"/>
                  <a:pt x="300819" y="9336"/>
                  <a:pt x="311776" y="37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6" name="フリーフォーム 1905">
            <a:extLst>
              <a:ext uri="{FF2B5EF4-FFF2-40B4-BE49-F238E27FC236}">
                <a16:creationId xmlns:a16="http://schemas.microsoft.com/office/drawing/2014/main" id="{F42EBD24-A0BA-F98B-6DBD-5ACC9FB5C349}"/>
              </a:ext>
            </a:extLst>
          </p:cNvPr>
          <p:cNvSpPr/>
          <p:nvPr/>
        </p:nvSpPr>
        <p:spPr>
          <a:xfrm>
            <a:off x="7147684" y="11193784"/>
            <a:ext cx="251231" cy="472643"/>
          </a:xfrm>
          <a:custGeom>
            <a:avLst/>
            <a:gdLst>
              <a:gd name="connsiteX0" fmla="*/ 175 w 251231"/>
              <a:gd name="connsiteY0" fmla="*/ 145 h 472643"/>
              <a:gd name="connsiteX1" fmla="*/ 125681 w 251231"/>
              <a:gd name="connsiteY1" fmla="*/ 352757 h 472643"/>
              <a:gd name="connsiteX2" fmla="*/ 167516 w 251231"/>
              <a:gd name="connsiteY2" fmla="*/ 269087 h 472643"/>
              <a:gd name="connsiteX3" fmla="*/ 251187 w 251231"/>
              <a:gd name="connsiteY3" fmla="*/ 472287 h 472643"/>
              <a:gd name="connsiteX4" fmla="*/ 155563 w 251231"/>
              <a:gd name="connsiteY4" fmla="*/ 310922 h 472643"/>
              <a:gd name="connsiteX5" fmla="*/ 175 w 251231"/>
              <a:gd name="connsiteY5" fmla="*/ 145 h 47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231" h="472643">
                <a:moveTo>
                  <a:pt x="175" y="145"/>
                </a:moveTo>
                <a:cubicBezTo>
                  <a:pt x="-4805" y="7117"/>
                  <a:pt x="97791" y="307933"/>
                  <a:pt x="125681" y="352757"/>
                </a:cubicBezTo>
                <a:cubicBezTo>
                  <a:pt x="153571" y="397581"/>
                  <a:pt x="146598" y="249165"/>
                  <a:pt x="167516" y="269087"/>
                </a:cubicBezTo>
                <a:cubicBezTo>
                  <a:pt x="188434" y="289009"/>
                  <a:pt x="253179" y="465315"/>
                  <a:pt x="251187" y="472287"/>
                </a:cubicBezTo>
                <a:cubicBezTo>
                  <a:pt x="249195" y="479259"/>
                  <a:pt x="195406" y="382640"/>
                  <a:pt x="155563" y="310922"/>
                </a:cubicBezTo>
                <a:cubicBezTo>
                  <a:pt x="115720" y="239204"/>
                  <a:pt x="5155" y="-6827"/>
                  <a:pt x="175" y="14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7" name="フリーフォーム 1906">
            <a:extLst>
              <a:ext uri="{FF2B5EF4-FFF2-40B4-BE49-F238E27FC236}">
                <a16:creationId xmlns:a16="http://schemas.microsoft.com/office/drawing/2014/main" id="{6D887AAD-064E-DB37-4185-0896423D4B42}"/>
              </a:ext>
            </a:extLst>
          </p:cNvPr>
          <p:cNvSpPr/>
          <p:nvPr/>
        </p:nvSpPr>
        <p:spPr>
          <a:xfrm>
            <a:off x="8875015" y="10351247"/>
            <a:ext cx="340805" cy="513977"/>
          </a:xfrm>
          <a:custGeom>
            <a:avLst/>
            <a:gdLst>
              <a:gd name="connsiteX0" fmla="*/ 340703 w 340805"/>
              <a:gd name="connsiteY0" fmla="*/ 0 h 513977"/>
              <a:gd name="connsiteX1" fmla="*/ 203244 w 340805"/>
              <a:gd name="connsiteY1" fmla="*/ 322729 h 513977"/>
              <a:gd name="connsiteX2" fmla="*/ 44 w 340805"/>
              <a:gd name="connsiteY2" fmla="*/ 513977 h 513977"/>
              <a:gd name="connsiteX3" fmla="*/ 221173 w 340805"/>
              <a:gd name="connsiteY3" fmla="*/ 322729 h 513977"/>
              <a:gd name="connsiteX4" fmla="*/ 340703 w 340805"/>
              <a:gd name="connsiteY4" fmla="*/ 0 h 51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805" h="513977">
                <a:moveTo>
                  <a:pt x="340703" y="0"/>
                </a:moveTo>
                <a:cubicBezTo>
                  <a:pt x="337715" y="0"/>
                  <a:pt x="260020" y="237066"/>
                  <a:pt x="203244" y="322729"/>
                </a:cubicBezTo>
                <a:cubicBezTo>
                  <a:pt x="146467" y="408392"/>
                  <a:pt x="-2944" y="513977"/>
                  <a:pt x="44" y="513977"/>
                </a:cubicBezTo>
                <a:cubicBezTo>
                  <a:pt x="3032" y="513977"/>
                  <a:pt x="161408" y="402415"/>
                  <a:pt x="221173" y="322729"/>
                </a:cubicBezTo>
                <a:cubicBezTo>
                  <a:pt x="280938" y="243043"/>
                  <a:pt x="343691" y="0"/>
                  <a:pt x="340703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8" name="フリーフォーム 1907">
            <a:extLst>
              <a:ext uri="{FF2B5EF4-FFF2-40B4-BE49-F238E27FC236}">
                <a16:creationId xmlns:a16="http://schemas.microsoft.com/office/drawing/2014/main" id="{7808861C-4F5D-6A5D-F650-64299F5860F9}"/>
              </a:ext>
            </a:extLst>
          </p:cNvPr>
          <p:cNvSpPr/>
          <p:nvPr/>
        </p:nvSpPr>
        <p:spPr>
          <a:xfrm>
            <a:off x="8951397" y="11019717"/>
            <a:ext cx="414010" cy="252395"/>
          </a:xfrm>
          <a:custGeom>
            <a:avLst/>
            <a:gdLst>
              <a:gd name="connsiteX0" fmla="*/ 413732 w 414010"/>
              <a:gd name="connsiteY0" fmla="*/ 895 h 252395"/>
              <a:gd name="connsiteX1" fmla="*/ 96979 w 414010"/>
              <a:gd name="connsiteY1" fmla="*/ 126401 h 252395"/>
              <a:gd name="connsiteX2" fmla="*/ 1356 w 414010"/>
              <a:gd name="connsiteY2" fmla="*/ 251907 h 252395"/>
              <a:gd name="connsiteX3" fmla="*/ 150768 w 414010"/>
              <a:gd name="connsiteY3" fmla="*/ 78589 h 252395"/>
              <a:gd name="connsiteX4" fmla="*/ 413732 w 414010"/>
              <a:gd name="connsiteY4" fmla="*/ 895 h 25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10" h="252395">
                <a:moveTo>
                  <a:pt x="413732" y="895"/>
                </a:moveTo>
                <a:cubicBezTo>
                  <a:pt x="404767" y="8864"/>
                  <a:pt x="165708" y="84566"/>
                  <a:pt x="96979" y="126401"/>
                </a:cubicBezTo>
                <a:cubicBezTo>
                  <a:pt x="28250" y="168236"/>
                  <a:pt x="-7609" y="259876"/>
                  <a:pt x="1356" y="251907"/>
                </a:cubicBezTo>
                <a:cubicBezTo>
                  <a:pt x="10321" y="243938"/>
                  <a:pt x="89011" y="117436"/>
                  <a:pt x="150768" y="78589"/>
                </a:cubicBezTo>
                <a:cubicBezTo>
                  <a:pt x="212525" y="39742"/>
                  <a:pt x="422697" y="-7074"/>
                  <a:pt x="413732" y="89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9" name="フリーフォーム 1908">
            <a:extLst>
              <a:ext uri="{FF2B5EF4-FFF2-40B4-BE49-F238E27FC236}">
                <a16:creationId xmlns:a16="http://schemas.microsoft.com/office/drawing/2014/main" id="{1962D6A9-8ED3-9BE8-BF77-ADA536A07F69}"/>
              </a:ext>
            </a:extLst>
          </p:cNvPr>
          <p:cNvSpPr/>
          <p:nvPr/>
        </p:nvSpPr>
        <p:spPr>
          <a:xfrm>
            <a:off x="8894293" y="11055991"/>
            <a:ext cx="160671" cy="616062"/>
          </a:xfrm>
          <a:custGeom>
            <a:avLst/>
            <a:gdLst>
              <a:gd name="connsiteX0" fmla="*/ 4672 w 160671"/>
              <a:gd name="connsiteY0" fmla="*/ 480 h 616062"/>
              <a:gd name="connsiteX1" fmla="*/ 22601 w 160671"/>
              <a:gd name="connsiteY1" fmla="*/ 209656 h 616062"/>
              <a:gd name="connsiteX2" fmla="*/ 160060 w 160671"/>
              <a:gd name="connsiteY2" fmla="*/ 430785 h 616062"/>
              <a:gd name="connsiteX3" fmla="*/ 76389 w 160671"/>
              <a:gd name="connsiteY3" fmla="*/ 616056 h 616062"/>
              <a:gd name="connsiteX4" fmla="*/ 160060 w 160671"/>
              <a:gd name="connsiteY4" fmla="*/ 436762 h 616062"/>
              <a:gd name="connsiteX5" fmla="*/ 70413 w 160671"/>
              <a:gd name="connsiteY5" fmla="*/ 269421 h 616062"/>
              <a:gd name="connsiteX6" fmla="*/ 4672 w 160671"/>
              <a:gd name="connsiteY6" fmla="*/ 480 h 61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671" h="616062">
                <a:moveTo>
                  <a:pt x="4672" y="480"/>
                </a:moveTo>
                <a:cubicBezTo>
                  <a:pt x="-3297" y="-9481"/>
                  <a:pt x="-3297" y="137939"/>
                  <a:pt x="22601" y="209656"/>
                </a:cubicBezTo>
                <a:cubicBezTo>
                  <a:pt x="48499" y="281373"/>
                  <a:pt x="151095" y="363052"/>
                  <a:pt x="160060" y="430785"/>
                </a:cubicBezTo>
                <a:cubicBezTo>
                  <a:pt x="169025" y="498518"/>
                  <a:pt x="76389" y="615060"/>
                  <a:pt x="76389" y="616056"/>
                </a:cubicBezTo>
                <a:cubicBezTo>
                  <a:pt x="76389" y="617052"/>
                  <a:pt x="161056" y="494534"/>
                  <a:pt x="160060" y="436762"/>
                </a:cubicBezTo>
                <a:cubicBezTo>
                  <a:pt x="159064" y="378990"/>
                  <a:pt x="93323" y="335162"/>
                  <a:pt x="70413" y="269421"/>
                </a:cubicBezTo>
                <a:cubicBezTo>
                  <a:pt x="47503" y="203680"/>
                  <a:pt x="12641" y="10441"/>
                  <a:pt x="4672" y="48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0" name="フリーフォーム 1909">
            <a:extLst>
              <a:ext uri="{FF2B5EF4-FFF2-40B4-BE49-F238E27FC236}">
                <a16:creationId xmlns:a16="http://schemas.microsoft.com/office/drawing/2014/main" id="{672D39B6-567B-8EE1-BBEB-D41370B85760}"/>
              </a:ext>
            </a:extLst>
          </p:cNvPr>
          <p:cNvSpPr/>
          <p:nvPr/>
        </p:nvSpPr>
        <p:spPr>
          <a:xfrm>
            <a:off x="8856335" y="11086174"/>
            <a:ext cx="120361" cy="460553"/>
          </a:xfrm>
          <a:custGeom>
            <a:avLst/>
            <a:gdLst>
              <a:gd name="connsiteX0" fmla="*/ 794 w 120361"/>
              <a:gd name="connsiteY0" fmla="*/ 179 h 460553"/>
              <a:gd name="connsiteX1" fmla="*/ 24700 w 120361"/>
              <a:gd name="connsiteY1" fmla="*/ 215332 h 460553"/>
              <a:gd name="connsiteX2" fmla="*/ 120324 w 120361"/>
              <a:gd name="connsiteY2" fmla="*/ 460367 h 460553"/>
              <a:gd name="connsiteX3" fmla="*/ 12747 w 120361"/>
              <a:gd name="connsiteY3" fmla="*/ 251191 h 460553"/>
              <a:gd name="connsiteX4" fmla="*/ 794 w 120361"/>
              <a:gd name="connsiteY4" fmla="*/ 179 h 46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61" h="460553">
                <a:moveTo>
                  <a:pt x="794" y="179"/>
                </a:moveTo>
                <a:cubicBezTo>
                  <a:pt x="2786" y="-5797"/>
                  <a:pt x="4778" y="138634"/>
                  <a:pt x="24700" y="215332"/>
                </a:cubicBezTo>
                <a:cubicBezTo>
                  <a:pt x="44622" y="292030"/>
                  <a:pt x="122316" y="454391"/>
                  <a:pt x="120324" y="460367"/>
                </a:cubicBezTo>
                <a:cubicBezTo>
                  <a:pt x="118332" y="466343"/>
                  <a:pt x="25696" y="326893"/>
                  <a:pt x="12747" y="251191"/>
                </a:cubicBezTo>
                <a:cubicBezTo>
                  <a:pt x="-202" y="175489"/>
                  <a:pt x="-1198" y="6155"/>
                  <a:pt x="794" y="17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1" name="フリーフォーム 1910">
            <a:extLst>
              <a:ext uri="{FF2B5EF4-FFF2-40B4-BE49-F238E27FC236}">
                <a16:creationId xmlns:a16="http://schemas.microsoft.com/office/drawing/2014/main" id="{D13C3B2D-CA21-AAE1-C795-16331DE6981E}"/>
              </a:ext>
            </a:extLst>
          </p:cNvPr>
          <p:cNvSpPr/>
          <p:nvPr/>
        </p:nvSpPr>
        <p:spPr>
          <a:xfrm>
            <a:off x="9018437" y="11168931"/>
            <a:ext cx="400828" cy="491546"/>
          </a:xfrm>
          <a:custGeom>
            <a:avLst/>
            <a:gdLst>
              <a:gd name="connsiteX0" fmla="*/ 400481 w 400828"/>
              <a:gd name="connsiteY0" fmla="*/ 1093 h 491546"/>
              <a:gd name="connsiteX1" fmla="*/ 119587 w 400828"/>
              <a:gd name="connsiteY1" fmla="*/ 258081 h 491546"/>
              <a:gd name="connsiteX2" fmla="*/ 101657 w 400828"/>
              <a:gd name="connsiteY2" fmla="*/ 341751 h 491546"/>
              <a:gd name="connsiteX3" fmla="*/ 57 w 400828"/>
              <a:gd name="connsiteY3" fmla="*/ 491163 h 491546"/>
              <a:gd name="connsiteX4" fmla="*/ 89704 w 400828"/>
              <a:gd name="connsiteY4" fmla="*/ 293940 h 491546"/>
              <a:gd name="connsiteX5" fmla="*/ 251069 w 400828"/>
              <a:gd name="connsiteY5" fmla="*/ 108669 h 491546"/>
              <a:gd name="connsiteX6" fmla="*/ 179351 w 400828"/>
              <a:gd name="connsiteY6" fmla="*/ 162457 h 491546"/>
              <a:gd name="connsiteX7" fmla="*/ 400481 w 400828"/>
              <a:gd name="connsiteY7" fmla="*/ 1093 h 49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828" h="491546">
                <a:moveTo>
                  <a:pt x="400481" y="1093"/>
                </a:moveTo>
                <a:cubicBezTo>
                  <a:pt x="390520" y="17030"/>
                  <a:pt x="169391" y="201305"/>
                  <a:pt x="119587" y="258081"/>
                </a:cubicBezTo>
                <a:cubicBezTo>
                  <a:pt x="69783" y="314857"/>
                  <a:pt x="121579" y="302904"/>
                  <a:pt x="101657" y="341751"/>
                </a:cubicBezTo>
                <a:cubicBezTo>
                  <a:pt x="81735" y="380598"/>
                  <a:pt x="2049" y="499131"/>
                  <a:pt x="57" y="491163"/>
                </a:cubicBezTo>
                <a:cubicBezTo>
                  <a:pt x="-1935" y="483195"/>
                  <a:pt x="47869" y="357689"/>
                  <a:pt x="89704" y="293940"/>
                </a:cubicBezTo>
                <a:cubicBezTo>
                  <a:pt x="131539" y="230191"/>
                  <a:pt x="236128" y="130583"/>
                  <a:pt x="251069" y="108669"/>
                </a:cubicBezTo>
                <a:cubicBezTo>
                  <a:pt x="266010" y="86755"/>
                  <a:pt x="155445" y="176402"/>
                  <a:pt x="179351" y="162457"/>
                </a:cubicBezTo>
                <a:cubicBezTo>
                  <a:pt x="203257" y="148512"/>
                  <a:pt x="410442" y="-14844"/>
                  <a:pt x="400481" y="109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2" name="フリーフォーム 1911">
            <a:extLst>
              <a:ext uri="{FF2B5EF4-FFF2-40B4-BE49-F238E27FC236}">
                <a16:creationId xmlns:a16="http://schemas.microsoft.com/office/drawing/2014/main" id="{E4EE2EBC-5B6A-38BF-48E0-CEAFBA00A019}"/>
              </a:ext>
            </a:extLst>
          </p:cNvPr>
          <p:cNvSpPr/>
          <p:nvPr/>
        </p:nvSpPr>
        <p:spPr>
          <a:xfrm>
            <a:off x="9137635" y="11223680"/>
            <a:ext cx="269791" cy="442812"/>
          </a:xfrm>
          <a:custGeom>
            <a:avLst/>
            <a:gdLst>
              <a:gd name="connsiteX0" fmla="*/ 269330 w 269791"/>
              <a:gd name="connsiteY0" fmla="*/ 132 h 442812"/>
              <a:gd name="connsiteX1" fmla="*/ 113941 w 269791"/>
              <a:gd name="connsiteY1" fmla="*/ 292979 h 442812"/>
              <a:gd name="connsiteX2" fmla="*/ 191636 w 269791"/>
              <a:gd name="connsiteY2" fmla="*/ 442391 h 442812"/>
              <a:gd name="connsiteX3" fmla="*/ 113941 w 269791"/>
              <a:gd name="connsiteY3" fmla="*/ 340791 h 442812"/>
              <a:gd name="connsiteX4" fmla="*/ 389 w 269791"/>
              <a:gd name="connsiteY4" fmla="*/ 430438 h 442812"/>
              <a:gd name="connsiteX5" fmla="*/ 155777 w 269791"/>
              <a:gd name="connsiteY5" fmla="*/ 257120 h 442812"/>
              <a:gd name="connsiteX6" fmla="*/ 269330 w 269791"/>
              <a:gd name="connsiteY6" fmla="*/ 132 h 44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791" h="442812">
                <a:moveTo>
                  <a:pt x="269330" y="132"/>
                </a:moveTo>
                <a:cubicBezTo>
                  <a:pt x="262357" y="6109"/>
                  <a:pt x="126890" y="219269"/>
                  <a:pt x="113941" y="292979"/>
                </a:cubicBezTo>
                <a:cubicBezTo>
                  <a:pt x="100992" y="366689"/>
                  <a:pt x="191636" y="434422"/>
                  <a:pt x="191636" y="442391"/>
                </a:cubicBezTo>
                <a:cubicBezTo>
                  <a:pt x="191636" y="450360"/>
                  <a:pt x="145816" y="342783"/>
                  <a:pt x="113941" y="340791"/>
                </a:cubicBezTo>
                <a:cubicBezTo>
                  <a:pt x="82066" y="338799"/>
                  <a:pt x="-6584" y="444383"/>
                  <a:pt x="389" y="430438"/>
                </a:cubicBezTo>
                <a:cubicBezTo>
                  <a:pt x="7362" y="416493"/>
                  <a:pt x="108961" y="321865"/>
                  <a:pt x="155777" y="257120"/>
                </a:cubicBezTo>
                <a:cubicBezTo>
                  <a:pt x="202593" y="192375"/>
                  <a:pt x="276303" y="-5845"/>
                  <a:pt x="269330" y="13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3" name="フリーフォーム 1912">
            <a:extLst>
              <a:ext uri="{FF2B5EF4-FFF2-40B4-BE49-F238E27FC236}">
                <a16:creationId xmlns:a16="http://schemas.microsoft.com/office/drawing/2014/main" id="{DDA122BD-8FCD-FB6D-167F-D6F38B565555}"/>
              </a:ext>
            </a:extLst>
          </p:cNvPr>
          <p:cNvSpPr/>
          <p:nvPr/>
        </p:nvSpPr>
        <p:spPr>
          <a:xfrm>
            <a:off x="8162215" y="8556432"/>
            <a:ext cx="337684" cy="293405"/>
          </a:xfrm>
          <a:custGeom>
            <a:avLst/>
            <a:gdLst>
              <a:gd name="connsiteX0" fmla="*/ 336326 w 337684"/>
              <a:gd name="connsiteY0" fmla="*/ 1874 h 293405"/>
              <a:gd name="connsiteX1" fmla="*/ 7620 w 337684"/>
              <a:gd name="connsiteY1" fmla="*/ 288744 h 293405"/>
              <a:gd name="connsiteX2" fmla="*/ 121173 w 337684"/>
              <a:gd name="connsiteY2" fmla="*/ 169215 h 293405"/>
              <a:gd name="connsiteX3" fmla="*/ 336326 w 337684"/>
              <a:gd name="connsiteY3" fmla="*/ 1874 h 29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684" h="293405">
                <a:moveTo>
                  <a:pt x="336326" y="1874"/>
                </a:moveTo>
                <a:cubicBezTo>
                  <a:pt x="317401" y="21795"/>
                  <a:pt x="43479" y="260854"/>
                  <a:pt x="7620" y="288744"/>
                </a:cubicBezTo>
                <a:cubicBezTo>
                  <a:pt x="-28239" y="316634"/>
                  <a:pt x="71369" y="212046"/>
                  <a:pt x="121173" y="169215"/>
                </a:cubicBezTo>
                <a:cubicBezTo>
                  <a:pt x="170977" y="126384"/>
                  <a:pt x="355251" y="-18047"/>
                  <a:pt x="336326" y="187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4" name="フリーフォーム 1913">
            <a:extLst>
              <a:ext uri="{FF2B5EF4-FFF2-40B4-BE49-F238E27FC236}">
                <a16:creationId xmlns:a16="http://schemas.microsoft.com/office/drawing/2014/main" id="{9A95710A-3FC3-0AC2-1F40-7098FFA35E0C}"/>
              </a:ext>
            </a:extLst>
          </p:cNvPr>
          <p:cNvSpPr/>
          <p:nvPr/>
        </p:nvSpPr>
        <p:spPr>
          <a:xfrm>
            <a:off x="8266155" y="8755527"/>
            <a:ext cx="160862" cy="776947"/>
          </a:xfrm>
          <a:custGeom>
            <a:avLst/>
            <a:gdLst>
              <a:gd name="connsiteX0" fmla="*/ 5280 w 160862"/>
              <a:gd name="connsiteY0" fmla="*/ 2 h 776947"/>
              <a:gd name="connsiteX1" fmla="*/ 47116 w 160862"/>
              <a:gd name="connsiteY1" fmla="*/ 436285 h 776947"/>
              <a:gd name="connsiteX2" fmla="*/ 160669 w 160862"/>
              <a:gd name="connsiteY2" fmla="*/ 776944 h 776947"/>
              <a:gd name="connsiteX3" fmla="*/ 17233 w 160862"/>
              <a:gd name="connsiteY3" fmla="*/ 442261 h 776947"/>
              <a:gd name="connsiteX4" fmla="*/ 5280 w 160862"/>
              <a:gd name="connsiteY4" fmla="*/ 2 h 77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62" h="776947">
                <a:moveTo>
                  <a:pt x="5280" y="2"/>
                </a:moveTo>
                <a:cubicBezTo>
                  <a:pt x="10261" y="-994"/>
                  <a:pt x="21218" y="306795"/>
                  <a:pt x="47116" y="436285"/>
                </a:cubicBezTo>
                <a:cubicBezTo>
                  <a:pt x="73014" y="565775"/>
                  <a:pt x="165650" y="775948"/>
                  <a:pt x="160669" y="776944"/>
                </a:cubicBezTo>
                <a:cubicBezTo>
                  <a:pt x="155689" y="777940"/>
                  <a:pt x="42135" y="569759"/>
                  <a:pt x="17233" y="442261"/>
                </a:cubicBezTo>
                <a:cubicBezTo>
                  <a:pt x="-7669" y="314763"/>
                  <a:pt x="299" y="998"/>
                  <a:pt x="5280" y="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5" name="フリーフォーム 1914">
            <a:extLst>
              <a:ext uri="{FF2B5EF4-FFF2-40B4-BE49-F238E27FC236}">
                <a16:creationId xmlns:a16="http://schemas.microsoft.com/office/drawing/2014/main" id="{6CF23C25-B87B-D9EC-4265-4239D7EA908D}"/>
              </a:ext>
            </a:extLst>
          </p:cNvPr>
          <p:cNvSpPr/>
          <p:nvPr/>
        </p:nvSpPr>
        <p:spPr>
          <a:xfrm>
            <a:off x="8145570" y="8825460"/>
            <a:ext cx="209776" cy="775756"/>
          </a:xfrm>
          <a:custGeom>
            <a:avLst/>
            <a:gdLst>
              <a:gd name="connsiteX0" fmla="*/ 359 w 209776"/>
              <a:gd name="connsiteY0" fmla="*/ 1787 h 775756"/>
              <a:gd name="connsiteX1" fmla="*/ 78054 w 209776"/>
              <a:gd name="connsiteY1" fmla="*/ 366352 h 775756"/>
              <a:gd name="connsiteX2" fmla="*/ 209536 w 209776"/>
              <a:gd name="connsiteY2" fmla="*/ 772752 h 775756"/>
              <a:gd name="connsiteX3" fmla="*/ 107936 w 209776"/>
              <a:gd name="connsiteY3" fmla="*/ 521740 h 775756"/>
              <a:gd name="connsiteX4" fmla="*/ 359 w 209776"/>
              <a:gd name="connsiteY4" fmla="*/ 1787 h 77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776" h="775756">
                <a:moveTo>
                  <a:pt x="359" y="1787"/>
                </a:moveTo>
                <a:cubicBezTo>
                  <a:pt x="-4621" y="-24111"/>
                  <a:pt x="43191" y="237858"/>
                  <a:pt x="78054" y="366352"/>
                </a:cubicBezTo>
                <a:cubicBezTo>
                  <a:pt x="112917" y="494846"/>
                  <a:pt x="204556" y="746854"/>
                  <a:pt x="209536" y="772752"/>
                </a:cubicBezTo>
                <a:cubicBezTo>
                  <a:pt x="214516" y="798650"/>
                  <a:pt x="140807" y="652226"/>
                  <a:pt x="107936" y="521740"/>
                </a:cubicBezTo>
                <a:cubicBezTo>
                  <a:pt x="75065" y="391254"/>
                  <a:pt x="5339" y="27685"/>
                  <a:pt x="359" y="178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6" name="フリーフォーム 1915">
            <a:extLst>
              <a:ext uri="{FF2B5EF4-FFF2-40B4-BE49-F238E27FC236}">
                <a16:creationId xmlns:a16="http://schemas.microsoft.com/office/drawing/2014/main" id="{81F3C1D8-1205-82BC-AFB8-A6B6BF14059F}"/>
              </a:ext>
            </a:extLst>
          </p:cNvPr>
          <p:cNvSpPr/>
          <p:nvPr/>
        </p:nvSpPr>
        <p:spPr>
          <a:xfrm>
            <a:off x="8448940" y="8677194"/>
            <a:ext cx="282692" cy="733308"/>
          </a:xfrm>
          <a:custGeom>
            <a:avLst/>
            <a:gdLst>
              <a:gd name="connsiteX0" fmla="*/ 1789 w 282692"/>
              <a:gd name="connsiteY0" fmla="*/ 641 h 733308"/>
              <a:gd name="connsiteX1" fmla="*/ 73507 w 282692"/>
              <a:gd name="connsiteY1" fmla="*/ 466806 h 733308"/>
              <a:gd name="connsiteX2" fmla="*/ 145225 w 282692"/>
              <a:gd name="connsiteY2" fmla="*/ 729771 h 733308"/>
              <a:gd name="connsiteX3" fmla="*/ 145225 w 282692"/>
              <a:gd name="connsiteY3" fmla="*/ 622194 h 733308"/>
              <a:gd name="connsiteX4" fmla="*/ 282684 w 282692"/>
              <a:gd name="connsiteY4" fmla="*/ 675982 h 733308"/>
              <a:gd name="connsiteX5" fmla="*/ 151201 w 282692"/>
              <a:gd name="connsiteY5" fmla="*/ 574382 h 733308"/>
              <a:gd name="connsiteX6" fmla="*/ 1789 w 282692"/>
              <a:gd name="connsiteY6" fmla="*/ 641 h 73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692" h="733308">
                <a:moveTo>
                  <a:pt x="1789" y="641"/>
                </a:moveTo>
                <a:cubicBezTo>
                  <a:pt x="-11160" y="-17288"/>
                  <a:pt x="49601" y="345284"/>
                  <a:pt x="73507" y="466806"/>
                </a:cubicBezTo>
                <a:cubicBezTo>
                  <a:pt x="97413" y="588328"/>
                  <a:pt x="133272" y="703873"/>
                  <a:pt x="145225" y="729771"/>
                </a:cubicBezTo>
                <a:cubicBezTo>
                  <a:pt x="157178" y="755669"/>
                  <a:pt x="122315" y="631159"/>
                  <a:pt x="145225" y="622194"/>
                </a:cubicBezTo>
                <a:cubicBezTo>
                  <a:pt x="168135" y="613229"/>
                  <a:pt x="281688" y="683951"/>
                  <a:pt x="282684" y="675982"/>
                </a:cubicBezTo>
                <a:cubicBezTo>
                  <a:pt x="283680" y="668013"/>
                  <a:pt x="196025" y="682954"/>
                  <a:pt x="151201" y="574382"/>
                </a:cubicBezTo>
                <a:cubicBezTo>
                  <a:pt x="106377" y="465810"/>
                  <a:pt x="14738" y="18570"/>
                  <a:pt x="1789" y="64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7" name="フリーフォーム 1916">
            <a:extLst>
              <a:ext uri="{FF2B5EF4-FFF2-40B4-BE49-F238E27FC236}">
                <a16:creationId xmlns:a16="http://schemas.microsoft.com/office/drawing/2014/main" id="{59B11BBE-404F-DE6D-7646-5C75F6B2504B}"/>
              </a:ext>
            </a:extLst>
          </p:cNvPr>
          <p:cNvSpPr/>
          <p:nvPr/>
        </p:nvSpPr>
        <p:spPr>
          <a:xfrm>
            <a:off x="8015471" y="6930806"/>
            <a:ext cx="172335" cy="552430"/>
          </a:xfrm>
          <a:custGeom>
            <a:avLst/>
            <a:gdLst>
              <a:gd name="connsiteX0" fmla="*/ 4953 w 172335"/>
              <a:gd name="connsiteY0" fmla="*/ 25806 h 552430"/>
              <a:gd name="connsiteX1" fmla="*/ 34835 w 172335"/>
              <a:gd name="connsiteY1" fmla="*/ 79594 h 552430"/>
              <a:gd name="connsiteX2" fmla="*/ 124482 w 172335"/>
              <a:gd name="connsiteY2" fmla="*/ 390370 h 552430"/>
              <a:gd name="connsiteX3" fmla="*/ 172294 w 172335"/>
              <a:gd name="connsiteY3" fmla="*/ 551735 h 552430"/>
              <a:gd name="connsiteX4" fmla="*/ 130458 w 172335"/>
              <a:gd name="connsiteY4" fmla="*/ 432206 h 552430"/>
              <a:gd name="connsiteX5" fmla="*/ 4953 w 172335"/>
              <a:gd name="connsiteY5" fmla="*/ 25806 h 55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335" h="552430">
                <a:moveTo>
                  <a:pt x="4953" y="25806"/>
                </a:moveTo>
                <a:cubicBezTo>
                  <a:pt x="-10984" y="-32963"/>
                  <a:pt x="14914" y="18833"/>
                  <a:pt x="34835" y="79594"/>
                </a:cubicBezTo>
                <a:cubicBezTo>
                  <a:pt x="54756" y="140355"/>
                  <a:pt x="101572" y="311680"/>
                  <a:pt x="124482" y="390370"/>
                </a:cubicBezTo>
                <a:cubicBezTo>
                  <a:pt x="147392" y="469060"/>
                  <a:pt x="171298" y="544763"/>
                  <a:pt x="172294" y="551735"/>
                </a:cubicBezTo>
                <a:cubicBezTo>
                  <a:pt x="173290" y="558707"/>
                  <a:pt x="156356" y="512888"/>
                  <a:pt x="130458" y="432206"/>
                </a:cubicBezTo>
                <a:cubicBezTo>
                  <a:pt x="104560" y="351524"/>
                  <a:pt x="20890" y="84575"/>
                  <a:pt x="4953" y="2580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8" name="フリーフォーム 1917">
            <a:extLst>
              <a:ext uri="{FF2B5EF4-FFF2-40B4-BE49-F238E27FC236}">
                <a16:creationId xmlns:a16="http://schemas.microsoft.com/office/drawing/2014/main" id="{04C2246A-6160-2045-F0CA-70A128276982}"/>
              </a:ext>
            </a:extLst>
          </p:cNvPr>
          <p:cNvSpPr/>
          <p:nvPr/>
        </p:nvSpPr>
        <p:spPr>
          <a:xfrm>
            <a:off x="5671298" y="7535230"/>
            <a:ext cx="323790" cy="511040"/>
          </a:xfrm>
          <a:custGeom>
            <a:avLst/>
            <a:gdLst>
              <a:gd name="connsiteX0" fmla="*/ 323102 w 323790"/>
              <a:gd name="connsiteY0" fmla="*/ 7076 h 511040"/>
              <a:gd name="connsiteX1" fmla="*/ 167714 w 323790"/>
              <a:gd name="connsiteY1" fmla="*/ 246135 h 511040"/>
              <a:gd name="connsiteX2" fmla="*/ 373 w 323790"/>
              <a:gd name="connsiteY2" fmla="*/ 509099 h 511040"/>
              <a:gd name="connsiteX3" fmla="*/ 215526 w 323790"/>
              <a:gd name="connsiteY3" fmla="*/ 102699 h 511040"/>
              <a:gd name="connsiteX4" fmla="*/ 323102 w 323790"/>
              <a:gd name="connsiteY4" fmla="*/ 7076 h 51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790" h="511040">
                <a:moveTo>
                  <a:pt x="323102" y="7076"/>
                </a:moveTo>
                <a:cubicBezTo>
                  <a:pt x="315133" y="30982"/>
                  <a:pt x="221502" y="162465"/>
                  <a:pt x="167714" y="246135"/>
                </a:cubicBezTo>
                <a:cubicBezTo>
                  <a:pt x="113926" y="329806"/>
                  <a:pt x="-7596" y="533005"/>
                  <a:pt x="373" y="509099"/>
                </a:cubicBezTo>
                <a:cubicBezTo>
                  <a:pt x="8342" y="485193"/>
                  <a:pt x="162734" y="184377"/>
                  <a:pt x="215526" y="102699"/>
                </a:cubicBezTo>
                <a:cubicBezTo>
                  <a:pt x="268318" y="21021"/>
                  <a:pt x="331071" y="-16830"/>
                  <a:pt x="323102" y="70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9" name="フリーフォーム 1918">
            <a:extLst>
              <a:ext uri="{FF2B5EF4-FFF2-40B4-BE49-F238E27FC236}">
                <a16:creationId xmlns:a16="http://schemas.microsoft.com/office/drawing/2014/main" id="{D0844AA5-F644-28D7-2A6D-7B0053B4BB1F}"/>
              </a:ext>
            </a:extLst>
          </p:cNvPr>
          <p:cNvSpPr/>
          <p:nvPr/>
        </p:nvSpPr>
        <p:spPr>
          <a:xfrm>
            <a:off x="7941629" y="7727393"/>
            <a:ext cx="198171" cy="533148"/>
          </a:xfrm>
          <a:custGeom>
            <a:avLst/>
            <a:gdLst>
              <a:gd name="connsiteX0" fmla="*/ 192347 w 198171"/>
              <a:gd name="connsiteY0" fmla="*/ 183 h 533148"/>
              <a:gd name="connsiteX1" fmla="*/ 180395 w 198171"/>
              <a:gd name="connsiteY1" fmla="*/ 287054 h 533148"/>
              <a:gd name="connsiteX2" fmla="*/ 1100 w 198171"/>
              <a:gd name="connsiteY2" fmla="*/ 532089 h 533148"/>
              <a:gd name="connsiteX3" fmla="*/ 108677 w 198171"/>
              <a:gd name="connsiteY3" fmla="*/ 370725 h 533148"/>
              <a:gd name="connsiteX4" fmla="*/ 186371 w 198171"/>
              <a:gd name="connsiteY4" fmla="*/ 245219 h 533148"/>
              <a:gd name="connsiteX5" fmla="*/ 192347 w 198171"/>
              <a:gd name="connsiteY5" fmla="*/ 183 h 53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171" h="533148">
                <a:moveTo>
                  <a:pt x="192347" y="183"/>
                </a:moveTo>
                <a:cubicBezTo>
                  <a:pt x="191351" y="7155"/>
                  <a:pt x="212269" y="198403"/>
                  <a:pt x="180395" y="287054"/>
                </a:cubicBezTo>
                <a:cubicBezTo>
                  <a:pt x="148521" y="375705"/>
                  <a:pt x="13053" y="518144"/>
                  <a:pt x="1100" y="532089"/>
                </a:cubicBezTo>
                <a:cubicBezTo>
                  <a:pt x="-10853" y="546034"/>
                  <a:pt x="77799" y="418536"/>
                  <a:pt x="108677" y="370725"/>
                </a:cubicBezTo>
                <a:cubicBezTo>
                  <a:pt x="139555" y="322914"/>
                  <a:pt x="171430" y="303988"/>
                  <a:pt x="186371" y="245219"/>
                </a:cubicBezTo>
                <a:cubicBezTo>
                  <a:pt x="201312" y="186450"/>
                  <a:pt x="193343" y="-6789"/>
                  <a:pt x="192347" y="18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0" name="フリーフォーム 1919">
            <a:extLst>
              <a:ext uri="{FF2B5EF4-FFF2-40B4-BE49-F238E27FC236}">
                <a16:creationId xmlns:a16="http://schemas.microsoft.com/office/drawing/2014/main" id="{98BC17B2-492A-4ED8-9A5F-FF5BBCFF94AA}"/>
              </a:ext>
            </a:extLst>
          </p:cNvPr>
          <p:cNvSpPr/>
          <p:nvPr/>
        </p:nvSpPr>
        <p:spPr>
          <a:xfrm>
            <a:off x="6143681" y="6149626"/>
            <a:ext cx="107814" cy="663728"/>
          </a:xfrm>
          <a:custGeom>
            <a:avLst/>
            <a:gdLst>
              <a:gd name="connsiteX0" fmla="*/ 131 w 107814"/>
              <a:gd name="connsiteY0" fmla="*/ 162 h 663728"/>
              <a:gd name="connsiteX1" fmla="*/ 83801 w 107814"/>
              <a:gd name="connsiteY1" fmla="*/ 322892 h 663728"/>
              <a:gd name="connsiteX2" fmla="*/ 131 w 107814"/>
              <a:gd name="connsiteY2" fmla="*/ 663550 h 663728"/>
              <a:gd name="connsiteX3" fmla="*/ 107707 w 107814"/>
              <a:gd name="connsiteY3" fmla="*/ 364727 h 663728"/>
              <a:gd name="connsiteX4" fmla="*/ 131 w 107814"/>
              <a:gd name="connsiteY4" fmla="*/ 162 h 66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814" h="663728">
                <a:moveTo>
                  <a:pt x="131" y="162"/>
                </a:moveTo>
                <a:cubicBezTo>
                  <a:pt x="-3853" y="-6811"/>
                  <a:pt x="83801" y="212327"/>
                  <a:pt x="83801" y="322892"/>
                </a:cubicBezTo>
                <a:cubicBezTo>
                  <a:pt x="83801" y="433457"/>
                  <a:pt x="-3853" y="656577"/>
                  <a:pt x="131" y="663550"/>
                </a:cubicBezTo>
                <a:cubicBezTo>
                  <a:pt x="4115" y="670523"/>
                  <a:pt x="103723" y="471307"/>
                  <a:pt x="107707" y="364727"/>
                </a:cubicBezTo>
                <a:cubicBezTo>
                  <a:pt x="111691" y="258147"/>
                  <a:pt x="4115" y="7135"/>
                  <a:pt x="131" y="16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1" name="フリーフォーム 1920">
            <a:extLst>
              <a:ext uri="{FF2B5EF4-FFF2-40B4-BE49-F238E27FC236}">
                <a16:creationId xmlns:a16="http://schemas.microsoft.com/office/drawing/2014/main" id="{590CB92A-972D-83B8-FCBF-900B2F98490F}"/>
              </a:ext>
            </a:extLst>
          </p:cNvPr>
          <p:cNvSpPr/>
          <p:nvPr/>
        </p:nvSpPr>
        <p:spPr>
          <a:xfrm>
            <a:off x="2611700" y="6419093"/>
            <a:ext cx="58044" cy="1240742"/>
          </a:xfrm>
          <a:custGeom>
            <a:avLst/>
            <a:gdLst>
              <a:gd name="connsiteX0" fmla="*/ 18 w 58044"/>
              <a:gd name="connsiteY0" fmla="*/ 17566 h 1240742"/>
              <a:gd name="connsiteX1" fmla="*/ 53806 w 58044"/>
              <a:gd name="connsiteY1" fmla="*/ 1230789 h 1240742"/>
              <a:gd name="connsiteX2" fmla="*/ 47829 w 58044"/>
              <a:gd name="connsiteY2" fmla="*/ 561425 h 1240742"/>
              <a:gd name="connsiteX3" fmla="*/ 18 w 58044"/>
              <a:gd name="connsiteY3" fmla="*/ 17566 h 12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44" h="1240742">
                <a:moveTo>
                  <a:pt x="18" y="17566"/>
                </a:moveTo>
                <a:cubicBezTo>
                  <a:pt x="1014" y="129127"/>
                  <a:pt x="45838" y="1140146"/>
                  <a:pt x="53806" y="1230789"/>
                </a:cubicBezTo>
                <a:cubicBezTo>
                  <a:pt x="61774" y="1321432"/>
                  <a:pt x="57790" y="768609"/>
                  <a:pt x="47829" y="561425"/>
                </a:cubicBezTo>
                <a:cubicBezTo>
                  <a:pt x="37868" y="354241"/>
                  <a:pt x="-978" y="-93995"/>
                  <a:pt x="18" y="1756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2" name="フリーフォーム 1921">
            <a:extLst>
              <a:ext uri="{FF2B5EF4-FFF2-40B4-BE49-F238E27FC236}">
                <a16:creationId xmlns:a16="http://schemas.microsoft.com/office/drawing/2014/main" id="{63AB5A0B-007B-B9B4-568C-CEF6C296F396}"/>
              </a:ext>
            </a:extLst>
          </p:cNvPr>
          <p:cNvSpPr/>
          <p:nvPr/>
        </p:nvSpPr>
        <p:spPr>
          <a:xfrm>
            <a:off x="3046939" y="7928220"/>
            <a:ext cx="188865" cy="904032"/>
          </a:xfrm>
          <a:custGeom>
            <a:avLst/>
            <a:gdLst>
              <a:gd name="connsiteX0" fmla="*/ 1061 w 188865"/>
              <a:gd name="connsiteY0" fmla="*/ 8533 h 904032"/>
              <a:gd name="connsiteX1" fmla="*/ 186332 w 188865"/>
              <a:gd name="connsiteY1" fmla="*/ 899027 h 904032"/>
              <a:gd name="connsiteX2" fmla="*/ 108637 w 188865"/>
              <a:gd name="connsiteY2" fmla="*/ 373098 h 904032"/>
              <a:gd name="connsiteX3" fmla="*/ 108637 w 188865"/>
              <a:gd name="connsiteY3" fmla="*/ 444815 h 904032"/>
              <a:gd name="connsiteX4" fmla="*/ 1061 w 188865"/>
              <a:gd name="connsiteY4" fmla="*/ 8533 h 90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865" h="904032">
                <a:moveTo>
                  <a:pt x="1061" y="8533"/>
                </a:moveTo>
                <a:cubicBezTo>
                  <a:pt x="14010" y="84235"/>
                  <a:pt x="168403" y="838266"/>
                  <a:pt x="186332" y="899027"/>
                </a:cubicBezTo>
                <a:cubicBezTo>
                  <a:pt x="204261" y="959788"/>
                  <a:pt x="121586" y="448800"/>
                  <a:pt x="108637" y="373098"/>
                </a:cubicBezTo>
                <a:cubicBezTo>
                  <a:pt x="95688" y="297396"/>
                  <a:pt x="119594" y="505576"/>
                  <a:pt x="108637" y="444815"/>
                </a:cubicBezTo>
                <a:cubicBezTo>
                  <a:pt x="97680" y="384054"/>
                  <a:pt x="-11888" y="-67169"/>
                  <a:pt x="1061" y="853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3" name="フリーフォーム 1922">
            <a:extLst>
              <a:ext uri="{FF2B5EF4-FFF2-40B4-BE49-F238E27FC236}">
                <a16:creationId xmlns:a16="http://schemas.microsoft.com/office/drawing/2014/main" id="{F470B41C-3C2C-F357-3C5E-829F9EE58043}"/>
              </a:ext>
            </a:extLst>
          </p:cNvPr>
          <p:cNvSpPr/>
          <p:nvPr/>
        </p:nvSpPr>
        <p:spPr>
          <a:xfrm>
            <a:off x="2697196" y="7399983"/>
            <a:ext cx="445665" cy="1589968"/>
          </a:xfrm>
          <a:custGeom>
            <a:avLst/>
            <a:gdLst>
              <a:gd name="connsiteX0" fmla="*/ 4169 w 445665"/>
              <a:gd name="connsiteY0" fmla="*/ 10841 h 1589968"/>
              <a:gd name="connsiteX1" fmla="*/ 440451 w 445665"/>
              <a:gd name="connsiteY1" fmla="*/ 1564723 h 1589968"/>
              <a:gd name="connsiteX2" fmla="*/ 231275 w 445665"/>
              <a:gd name="connsiteY2" fmla="*/ 907311 h 1589968"/>
              <a:gd name="connsiteX3" fmla="*/ 4169 w 445665"/>
              <a:gd name="connsiteY3" fmla="*/ 10841 h 158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665" h="1589968">
                <a:moveTo>
                  <a:pt x="4169" y="10841"/>
                </a:moveTo>
                <a:cubicBezTo>
                  <a:pt x="39032" y="120410"/>
                  <a:pt x="402600" y="1415312"/>
                  <a:pt x="440451" y="1564723"/>
                </a:cubicBezTo>
                <a:cubicBezTo>
                  <a:pt x="478302" y="1714134"/>
                  <a:pt x="300004" y="1162307"/>
                  <a:pt x="231275" y="907311"/>
                </a:cubicBezTo>
                <a:cubicBezTo>
                  <a:pt x="162546" y="652315"/>
                  <a:pt x="-30694" y="-98728"/>
                  <a:pt x="4169" y="1084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4" name="フリーフォーム 1923">
            <a:extLst>
              <a:ext uri="{FF2B5EF4-FFF2-40B4-BE49-F238E27FC236}">
                <a16:creationId xmlns:a16="http://schemas.microsoft.com/office/drawing/2014/main" id="{92F4B663-E2D8-7874-BAED-772CD68FB04D}"/>
              </a:ext>
            </a:extLst>
          </p:cNvPr>
          <p:cNvSpPr/>
          <p:nvPr/>
        </p:nvSpPr>
        <p:spPr>
          <a:xfrm>
            <a:off x="2683105" y="7721333"/>
            <a:ext cx="294497" cy="1454234"/>
          </a:xfrm>
          <a:custGeom>
            <a:avLst/>
            <a:gdLst>
              <a:gd name="connsiteX0" fmla="*/ 330 w 294497"/>
              <a:gd name="connsiteY0" fmla="*/ 267 h 1454234"/>
              <a:gd name="connsiteX1" fmla="*/ 179624 w 294497"/>
              <a:gd name="connsiteY1" fmla="*/ 1016267 h 1454234"/>
              <a:gd name="connsiteX2" fmla="*/ 293177 w 294497"/>
              <a:gd name="connsiteY2" fmla="*/ 1452549 h 1454234"/>
              <a:gd name="connsiteX3" fmla="*/ 227436 w 294497"/>
              <a:gd name="connsiteY3" fmla="*/ 1117867 h 1454234"/>
              <a:gd name="connsiteX4" fmla="*/ 330 w 294497"/>
              <a:gd name="connsiteY4" fmla="*/ 267 h 145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497" h="1454234">
                <a:moveTo>
                  <a:pt x="330" y="267"/>
                </a:moveTo>
                <a:cubicBezTo>
                  <a:pt x="-7639" y="-16666"/>
                  <a:pt x="130816" y="774220"/>
                  <a:pt x="179624" y="1016267"/>
                </a:cubicBezTo>
                <a:cubicBezTo>
                  <a:pt x="228432" y="1258314"/>
                  <a:pt x="285208" y="1435616"/>
                  <a:pt x="293177" y="1452549"/>
                </a:cubicBezTo>
                <a:cubicBezTo>
                  <a:pt x="301146" y="1469482"/>
                  <a:pt x="272260" y="1358918"/>
                  <a:pt x="227436" y="1117867"/>
                </a:cubicBezTo>
                <a:cubicBezTo>
                  <a:pt x="182613" y="876816"/>
                  <a:pt x="8299" y="17200"/>
                  <a:pt x="330" y="26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5" name="フリーフォーム 1924">
            <a:extLst>
              <a:ext uri="{FF2B5EF4-FFF2-40B4-BE49-F238E27FC236}">
                <a16:creationId xmlns:a16="http://schemas.microsoft.com/office/drawing/2014/main" id="{8D4D713A-B89E-76AC-A0CB-B978C14FF2AD}"/>
              </a:ext>
            </a:extLst>
          </p:cNvPr>
          <p:cNvSpPr/>
          <p:nvPr/>
        </p:nvSpPr>
        <p:spPr>
          <a:xfrm>
            <a:off x="1965759" y="5456507"/>
            <a:ext cx="203758" cy="759033"/>
          </a:xfrm>
          <a:custGeom>
            <a:avLst/>
            <a:gdLst>
              <a:gd name="connsiteX0" fmla="*/ 203700 w 203758"/>
              <a:gd name="connsiteY0" fmla="*/ 11 h 759033"/>
              <a:gd name="connsiteX1" fmla="*/ 60265 w 203758"/>
              <a:gd name="connsiteY1" fmla="*/ 382505 h 759033"/>
              <a:gd name="connsiteX2" fmla="*/ 500 w 203758"/>
              <a:gd name="connsiteY2" fmla="*/ 759022 h 759033"/>
              <a:gd name="connsiteX3" fmla="*/ 42335 w 203758"/>
              <a:gd name="connsiteY3" fmla="*/ 370552 h 759033"/>
              <a:gd name="connsiteX4" fmla="*/ 203700 w 203758"/>
              <a:gd name="connsiteY4" fmla="*/ 11 h 75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58" h="759033">
                <a:moveTo>
                  <a:pt x="203700" y="11"/>
                </a:moveTo>
                <a:cubicBezTo>
                  <a:pt x="206688" y="2003"/>
                  <a:pt x="94132" y="256003"/>
                  <a:pt x="60265" y="382505"/>
                </a:cubicBezTo>
                <a:cubicBezTo>
                  <a:pt x="26398" y="509007"/>
                  <a:pt x="3488" y="761014"/>
                  <a:pt x="500" y="759022"/>
                </a:cubicBezTo>
                <a:cubicBezTo>
                  <a:pt x="-2488" y="757030"/>
                  <a:pt x="7472" y="495062"/>
                  <a:pt x="42335" y="370552"/>
                </a:cubicBezTo>
                <a:cubicBezTo>
                  <a:pt x="77198" y="246042"/>
                  <a:pt x="200712" y="-1981"/>
                  <a:pt x="203700" y="1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6" name="フリーフォーム 1925">
            <a:extLst>
              <a:ext uri="{FF2B5EF4-FFF2-40B4-BE49-F238E27FC236}">
                <a16:creationId xmlns:a16="http://schemas.microsoft.com/office/drawing/2014/main" id="{8D1E7985-E1B0-DF12-F7A6-D4FE9F46DD79}"/>
              </a:ext>
            </a:extLst>
          </p:cNvPr>
          <p:cNvSpPr/>
          <p:nvPr/>
        </p:nvSpPr>
        <p:spPr>
          <a:xfrm>
            <a:off x="1838941" y="7121388"/>
            <a:ext cx="473194" cy="428683"/>
          </a:xfrm>
          <a:custGeom>
            <a:avLst/>
            <a:gdLst>
              <a:gd name="connsiteX0" fmla="*/ 1812 w 473194"/>
              <a:gd name="connsiteY0" fmla="*/ 2565 h 428683"/>
              <a:gd name="connsiteX1" fmla="*/ 462000 w 473194"/>
              <a:gd name="connsiteY1" fmla="*/ 420918 h 428683"/>
              <a:gd name="connsiteX2" fmla="*/ 306612 w 473194"/>
              <a:gd name="connsiteY2" fmla="*/ 253577 h 428683"/>
              <a:gd name="connsiteX3" fmla="*/ 1812 w 473194"/>
              <a:gd name="connsiteY3" fmla="*/ 2565 h 42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194" h="428683">
                <a:moveTo>
                  <a:pt x="1812" y="2565"/>
                </a:moveTo>
                <a:cubicBezTo>
                  <a:pt x="27710" y="30455"/>
                  <a:pt x="411200" y="379083"/>
                  <a:pt x="462000" y="420918"/>
                </a:cubicBezTo>
                <a:cubicBezTo>
                  <a:pt x="512800" y="462753"/>
                  <a:pt x="378330" y="325295"/>
                  <a:pt x="306612" y="253577"/>
                </a:cubicBezTo>
                <a:cubicBezTo>
                  <a:pt x="234894" y="181859"/>
                  <a:pt x="-24086" y="-25325"/>
                  <a:pt x="1812" y="256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7" name="フリーフォーム 1926">
            <a:extLst>
              <a:ext uri="{FF2B5EF4-FFF2-40B4-BE49-F238E27FC236}">
                <a16:creationId xmlns:a16="http://schemas.microsoft.com/office/drawing/2014/main" id="{9C340FE7-06CE-A92F-A417-59937F6AF456}"/>
              </a:ext>
            </a:extLst>
          </p:cNvPr>
          <p:cNvSpPr/>
          <p:nvPr/>
        </p:nvSpPr>
        <p:spPr>
          <a:xfrm>
            <a:off x="2211248" y="6956604"/>
            <a:ext cx="396322" cy="591740"/>
          </a:xfrm>
          <a:custGeom>
            <a:avLst/>
            <a:gdLst>
              <a:gd name="connsiteX0" fmla="*/ 46 w 396322"/>
              <a:gd name="connsiteY0" fmla="*/ 8 h 591740"/>
              <a:gd name="connsiteX1" fmla="*/ 316799 w 396322"/>
              <a:gd name="connsiteY1" fmla="*/ 442267 h 591740"/>
              <a:gd name="connsiteX2" fmla="*/ 394493 w 396322"/>
              <a:gd name="connsiteY2" fmla="*/ 591678 h 591740"/>
              <a:gd name="connsiteX3" fmla="*/ 340705 w 396322"/>
              <a:gd name="connsiteY3" fmla="*/ 454220 h 591740"/>
              <a:gd name="connsiteX4" fmla="*/ 46 w 396322"/>
              <a:gd name="connsiteY4" fmla="*/ 8 h 5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322" h="591740">
                <a:moveTo>
                  <a:pt x="46" y="8"/>
                </a:moveTo>
                <a:cubicBezTo>
                  <a:pt x="-3938" y="-1984"/>
                  <a:pt x="251058" y="343655"/>
                  <a:pt x="316799" y="442267"/>
                </a:cubicBezTo>
                <a:cubicBezTo>
                  <a:pt x="382540" y="540879"/>
                  <a:pt x="390509" y="589686"/>
                  <a:pt x="394493" y="591678"/>
                </a:cubicBezTo>
                <a:cubicBezTo>
                  <a:pt x="398477" y="593670"/>
                  <a:pt x="401466" y="547851"/>
                  <a:pt x="340705" y="454220"/>
                </a:cubicBezTo>
                <a:cubicBezTo>
                  <a:pt x="279944" y="360589"/>
                  <a:pt x="4030" y="2000"/>
                  <a:pt x="46" y="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8" name="フリーフォーム 1927">
            <a:extLst>
              <a:ext uri="{FF2B5EF4-FFF2-40B4-BE49-F238E27FC236}">
                <a16:creationId xmlns:a16="http://schemas.microsoft.com/office/drawing/2014/main" id="{F4CB9779-A7BD-02D1-1A5E-9627D762E4B0}"/>
              </a:ext>
            </a:extLst>
          </p:cNvPr>
          <p:cNvSpPr/>
          <p:nvPr/>
        </p:nvSpPr>
        <p:spPr>
          <a:xfrm>
            <a:off x="1798499" y="7230787"/>
            <a:ext cx="903852" cy="934784"/>
          </a:xfrm>
          <a:custGeom>
            <a:avLst/>
            <a:gdLst>
              <a:gd name="connsiteX0" fmla="*/ 419 w 903852"/>
              <a:gd name="connsiteY0" fmla="*/ 742 h 934784"/>
              <a:gd name="connsiteX1" fmla="*/ 610019 w 903852"/>
              <a:gd name="connsiteY1" fmla="*/ 640225 h 934784"/>
              <a:gd name="connsiteX2" fmla="*/ 902866 w 903852"/>
              <a:gd name="connsiteY2" fmla="*/ 933072 h 934784"/>
              <a:gd name="connsiteX3" fmla="*/ 520372 w 903852"/>
              <a:gd name="connsiteY3" fmla="*/ 520695 h 934784"/>
              <a:gd name="connsiteX4" fmla="*/ 419 w 903852"/>
              <a:gd name="connsiteY4" fmla="*/ 742 h 93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852" h="934784">
                <a:moveTo>
                  <a:pt x="419" y="742"/>
                </a:moveTo>
                <a:cubicBezTo>
                  <a:pt x="15360" y="20664"/>
                  <a:pt x="459611" y="484837"/>
                  <a:pt x="610019" y="640225"/>
                </a:cubicBezTo>
                <a:cubicBezTo>
                  <a:pt x="760427" y="795613"/>
                  <a:pt x="917807" y="952994"/>
                  <a:pt x="902866" y="933072"/>
                </a:cubicBezTo>
                <a:cubicBezTo>
                  <a:pt x="887925" y="913150"/>
                  <a:pt x="666795" y="674091"/>
                  <a:pt x="520372" y="520695"/>
                </a:cubicBezTo>
                <a:cubicBezTo>
                  <a:pt x="373949" y="367299"/>
                  <a:pt x="-14522" y="-19180"/>
                  <a:pt x="419" y="74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9" name="フリーフォーム 1928">
            <a:extLst>
              <a:ext uri="{FF2B5EF4-FFF2-40B4-BE49-F238E27FC236}">
                <a16:creationId xmlns:a16="http://schemas.microsoft.com/office/drawing/2014/main" id="{E2991C24-F551-05BC-FCDD-AF50B60B3FC8}"/>
              </a:ext>
            </a:extLst>
          </p:cNvPr>
          <p:cNvSpPr/>
          <p:nvPr/>
        </p:nvSpPr>
        <p:spPr>
          <a:xfrm>
            <a:off x="472077" y="7864635"/>
            <a:ext cx="174213" cy="909323"/>
          </a:xfrm>
          <a:custGeom>
            <a:avLst/>
            <a:gdLst>
              <a:gd name="connsiteX0" fmla="*/ 64 w 174213"/>
              <a:gd name="connsiteY0" fmla="*/ 6377 h 909323"/>
              <a:gd name="connsiteX1" fmla="*/ 143499 w 174213"/>
              <a:gd name="connsiteY1" fmla="*/ 592071 h 909323"/>
              <a:gd name="connsiteX2" fmla="*/ 173382 w 174213"/>
              <a:gd name="connsiteY2" fmla="*/ 902847 h 909323"/>
              <a:gd name="connsiteX3" fmla="*/ 125570 w 174213"/>
              <a:gd name="connsiteY3" fmla="*/ 317153 h 909323"/>
              <a:gd name="connsiteX4" fmla="*/ 64 w 174213"/>
              <a:gd name="connsiteY4" fmla="*/ 6377 h 90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13" h="909323">
                <a:moveTo>
                  <a:pt x="64" y="6377"/>
                </a:moveTo>
                <a:cubicBezTo>
                  <a:pt x="3052" y="52197"/>
                  <a:pt x="114613" y="442659"/>
                  <a:pt x="143499" y="592071"/>
                </a:cubicBezTo>
                <a:cubicBezTo>
                  <a:pt x="172385" y="741483"/>
                  <a:pt x="176370" y="948667"/>
                  <a:pt x="173382" y="902847"/>
                </a:cubicBezTo>
                <a:cubicBezTo>
                  <a:pt x="170394" y="857027"/>
                  <a:pt x="152464" y="462580"/>
                  <a:pt x="125570" y="317153"/>
                </a:cubicBezTo>
                <a:cubicBezTo>
                  <a:pt x="98676" y="171726"/>
                  <a:pt x="-2924" y="-39443"/>
                  <a:pt x="64" y="637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0" name="フリーフォーム 1929">
            <a:extLst>
              <a:ext uri="{FF2B5EF4-FFF2-40B4-BE49-F238E27FC236}">
                <a16:creationId xmlns:a16="http://schemas.microsoft.com/office/drawing/2014/main" id="{5B97D0FF-4B34-2DDC-DE72-971FD5D417D4}"/>
              </a:ext>
            </a:extLst>
          </p:cNvPr>
          <p:cNvSpPr/>
          <p:nvPr/>
        </p:nvSpPr>
        <p:spPr>
          <a:xfrm>
            <a:off x="1009622" y="7383210"/>
            <a:ext cx="192676" cy="946063"/>
          </a:xfrm>
          <a:custGeom>
            <a:avLst/>
            <a:gdLst>
              <a:gd name="connsiteX0" fmla="*/ 185672 w 192676"/>
              <a:gd name="connsiteY0" fmla="*/ 21637 h 946063"/>
              <a:gd name="connsiteX1" fmla="*/ 402 w 192676"/>
              <a:gd name="connsiteY1" fmla="*/ 942014 h 946063"/>
              <a:gd name="connsiteX2" fmla="*/ 137860 w 192676"/>
              <a:gd name="connsiteY2" fmla="*/ 344366 h 946063"/>
              <a:gd name="connsiteX3" fmla="*/ 185672 w 192676"/>
              <a:gd name="connsiteY3" fmla="*/ 21637 h 94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676" h="946063">
                <a:moveTo>
                  <a:pt x="185672" y="21637"/>
                </a:moveTo>
                <a:cubicBezTo>
                  <a:pt x="162762" y="121245"/>
                  <a:pt x="8371" y="888226"/>
                  <a:pt x="402" y="942014"/>
                </a:cubicBezTo>
                <a:cubicBezTo>
                  <a:pt x="-7567" y="995802"/>
                  <a:pt x="104990" y="498758"/>
                  <a:pt x="137860" y="344366"/>
                </a:cubicBezTo>
                <a:cubicBezTo>
                  <a:pt x="170730" y="189974"/>
                  <a:pt x="208582" y="-77971"/>
                  <a:pt x="185672" y="2163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1" name="フリーフォーム 1930">
            <a:extLst>
              <a:ext uri="{FF2B5EF4-FFF2-40B4-BE49-F238E27FC236}">
                <a16:creationId xmlns:a16="http://schemas.microsoft.com/office/drawing/2014/main" id="{4A7A2A70-BE07-4571-9BE4-3BA77D40D555}"/>
              </a:ext>
            </a:extLst>
          </p:cNvPr>
          <p:cNvSpPr/>
          <p:nvPr/>
        </p:nvSpPr>
        <p:spPr>
          <a:xfrm>
            <a:off x="1713993" y="7648155"/>
            <a:ext cx="1102494" cy="893011"/>
          </a:xfrm>
          <a:custGeom>
            <a:avLst/>
            <a:gdLst>
              <a:gd name="connsiteX0" fmla="*/ 1254 w 1102494"/>
              <a:gd name="connsiteY0" fmla="*/ 1727 h 893011"/>
              <a:gd name="connsiteX1" fmla="*/ 700501 w 1102494"/>
              <a:gd name="connsiteY1" fmla="*/ 509727 h 893011"/>
              <a:gd name="connsiteX2" fmla="*/ 1094948 w 1102494"/>
              <a:gd name="connsiteY2" fmla="*/ 886245 h 893011"/>
              <a:gd name="connsiteX3" fmla="*/ 885772 w 1102494"/>
              <a:gd name="connsiteY3" fmla="*/ 694998 h 893011"/>
              <a:gd name="connsiteX4" fmla="*/ 1254 w 1102494"/>
              <a:gd name="connsiteY4" fmla="*/ 1727 h 89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494" h="893011">
                <a:moveTo>
                  <a:pt x="1254" y="1727"/>
                </a:moveTo>
                <a:cubicBezTo>
                  <a:pt x="-29624" y="-29151"/>
                  <a:pt x="518219" y="362307"/>
                  <a:pt x="700501" y="509727"/>
                </a:cubicBezTo>
                <a:cubicBezTo>
                  <a:pt x="882783" y="657147"/>
                  <a:pt x="1064070" y="855367"/>
                  <a:pt x="1094948" y="886245"/>
                </a:cubicBezTo>
                <a:cubicBezTo>
                  <a:pt x="1125826" y="917123"/>
                  <a:pt x="1063074" y="840425"/>
                  <a:pt x="885772" y="694998"/>
                </a:cubicBezTo>
                <a:cubicBezTo>
                  <a:pt x="708470" y="549571"/>
                  <a:pt x="32132" y="32605"/>
                  <a:pt x="1254" y="172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2" name="フリーフォーム 1931">
            <a:extLst>
              <a:ext uri="{FF2B5EF4-FFF2-40B4-BE49-F238E27FC236}">
                <a16:creationId xmlns:a16="http://schemas.microsoft.com/office/drawing/2014/main" id="{E6B2501A-F725-5E90-6B06-65573FF6F7F1}"/>
              </a:ext>
            </a:extLst>
          </p:cNvPr>
          <p:cNvSpPr/>
          <p:nvPr/>
        </p:nvSpPr>
        <p:spPr>
          <a:xfrm>
            <a:off x="1254812" y="7476399"/>
            <a:ext cx="376974" cy="1207783"/>
          </a:xfrm>
          <a:custGeom>
            <a:avLst/>
            <a:gdLst>
              <a:gd name="connsiteX0" fmla="*/ 376764 w 376974"/>
              <a:gd name="connsiteY0" fmla="*/ 166 h 1207783"/>
              <a:gd name="connsiteX1" fmla="*/ 197470 w 376974"/>
              <a:gd name="connsiteY1" fmla="*/ 723319 h 1207783"/>
              <a:gd name="connsiteX2" fmla="*/ 247 w 376974"/>
              <a:gd name="connsiteY2" fmla="*/ 1207413 h 1207783"/>
              <a:gd name="connsiteX3" fmla="*/ 161612 w 376974"/>
              <a:gd name="connsiteY3" fmla="*/ 789060 h 1207783"/>
              <a:gd name="connsiteX4" fmla="*/ 376764 w 376974"/>
              <a:gd name="connsiteY4" fmla="*/ 166 h 120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974" h="1207783">
                <a:moveTo>
                  <a:pt x="376764" y="166"/>
                </a:moveTo>
                <a:cubicBezTo>
                  <a:pt x="382740" y="-10791"/>
                  <a:pt x="260223" y="522111"/>
                  <a:pt x="197470" y="723319"/>
                </a:cubicBezTo>
                <a:cubicBezTo>
                  <a:pt x="134717" y="924527"/>
                  <a:pt x="6223" y="1196456"/>
                  <a:pt x="247" y="1207413"/>
                </a:cubicBezTo>
                <a:cubicBezTo>
                  <a:pt x="-5729" y="1218370"/>
                  <a:pt x="97863" y="984291"/>
                  <a:pt x="161612" y="789060"/>
                </a:cubicBezTo>
                <a:cubicBezTo>
                  <a:pt x="225361" y="593829"/>
                  <a:pt x="370788" y="11123"/>
                  <a:pt x="376764" y="16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3" name="フリーフォーム 1932">
            <a:extLst>
              <a:ext uri="{FF2B5EF4-FFF2-40B4-BE49-F238E27FC236}">
                <a16:creationId xmlns:a16="http://schemas.microsoft.com/office/drawing/2014/main" id="{DFE59549-B170-94E6-FFD6-DF9B97DAE2EF}"/>
              </a:ext>
            </a:extLst>
          </p:cNvPr>
          <p:cNvSpPr/>
          <p:nvPr/>
        </p:nvSpPr>
        <p:spPr>
          <a:xfrm>
            <a:off x="1368458" y="7721544"/>
            <a:ext cx="334923" cy="1075936"/>
          </a:xfrm>
          <a:custGeom>
            <a:avLst/>
            <a:gdLst>
              <a:gd name="connsiteX0" fmla="*/ 334836 w 334923"/>
              <a:gd name="connsiteY0" fmla="*/ 56 h 1075936"/>
              <a:gd name="connsiteX1" fmla="*/ 125660 w 334923"/>
              <a:gd name="connsiteY1" fmla="*/ 675397 h 1075936"/>
              <a:gd name="connsiteX2" fmla="*/ 154 w 334923"/>
              <a:gd name="connsiteY2" fmla="*/ 1075821 h 1075936"/>
              <a:gd name="connsiteX3" fmla="*/ 149566 w 334923"/>
              <a:gd name="connsiteY3" fmla="*/ 639538 h 1075936"/>
              <a:gd name="connsiteX4" fmla="*/ 334836 w 334923"/>
              <a:gd name="connsiteY4" fmla="*/ 56 h 107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923" h="1075936">
                <a:moveTo>
                  <a:pt x="334836" y="56"/>
                </a:moveTo>
                <a:cubicBezTo>
                  <a:pt x="330852" y="6033"/>
                  <a:pt x="181440" y="496103"/>
                  <a:pt x="125660" y="675397"/>
                </a:cubicBezTo>
                <a:cubicBezTo>
                  <a:pt x="69880" y="854691"/>
                  <a:pt x="-3830" y="1081798"/>
                  <a:pt x="154" y="1075821"/>
                </a:cubicBezTo>
                <a:cubicBezTo>
                  <a:pt x="4138" y="1069844"/>
                  <a:pt x="93786" y="815844"/>
                  <a:pt x="149566" y="639538"/>
                </a:cubicBezTo>
                <a:cubicBezTo>
                  <a:pt x="205346" y="463232"/>
                  <a:pt x="338820" y="-5921"/>
                  <a:pt x="334836" y="5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4" name="フリーフォーム 1933">
            <a:extLst>
              <a:ext uri="{FF2B5EF4-FFF2-40B4-BE49-F238E27FC236}">
                <a16:creationId xmlns:a16="http://schemas.microsoft.com/office/drawing/2014/main" id="{3A90392F-24DC-65F3-F51C-3D2444CD46AA}"/>
              </a:ext>
            </a:extLst>
          </p:cNvPr>
          <p:cNvSpPr/>
          <p:nvPr/>
        </p:nvSpPr>
        <p:spPr>
          <a:xfrm>
            <a:off x="1637425" y="8025728"/>
            <a:ext cx="334910" cy="958308"/>
          </a:xfrm>
          <a:custGeom>
            <a:avLst/>
            <a:gdLst>
              <a:gd name="connsiteX0" fmla="*/ 334810 w 334910"/>
              <a:gd name="connsiteY0" fmla="*/ 672 h 958308"/>
              <a:gd name="connsiteX1" fmla="*/ 167469 w 334910"/>
              <a:gd name="connsiteY1" fmla="*/ 526601 h 958308"/>
              <a:gd name="connsiteX2" fmla="*/ 128 w 334910"/>
              <a:gd name="connsiteY2" fmla="*/ 956907 h 958308"/>
              <a:gd name="connsiteX3" fmla="*/ 143563 w 334910"/>
              <a:gd name="connsiteY3" fmla="*/ 640154 h 958308"/>
              <a:gd name="connsiteX4" fmla="*/ 334810 w 334910"/>
              <a:gd name="connsiteY4" fmla="*/ 672 h 95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910" h="958308">
                <a:moveTo>
                  <a:pt x="334810" y="672"/>
                </a:moveTo>
                <a:cubicBezTo>
                  <a:pt x="338794" y="-18254"/>
                  <a:pt x="223249" y="367229"/>
                  <a:pt x="167469" y="526601"/>
                </a:cubicBezTo>
                <a:cubicBezTo>
                  <a:pt x="111689" y="685973"/>
                  <a:pt x="4112" y="937981"/>
                  <a:pt x="128" y="956907"/>
                </a:cubicBezTo>
                <a:cubicBezTo>
                  <a:pt x="-3856" y="975833"/>
                  <a:pt x="85791" y="799526"/>
                  <a:pt x="143563" y="640154"/>
                </a:cubicBezTo>
                <a:cubicBezTo>
                  <a:pt x="201335" y="480782"/>
                  <a:pt x="330826" y="19598"/>
                  <a:pt x="334810" y="67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5" name="フリーフォーム 1934">
            <a:extLst>
              <a:ext uri="{FF2B5EF4-FFF2-40B4-BE49-F238E27FC236}">
                <a16:creationId xmlns:a16="http://schemas.microsoft.com/office/drawing/2014/main" id="{048E79F8-2D1C-D146-B18C-2E2BD86DEF52}"/>
              </a:ext>
            </a:extLst>
          </p:cNvPr>
          <p:cNvSpPr/>
          <p:nvPr/>
        </p:nvSpPr>
        <p:spPr>
          <a:xfrm>
            <a:off x="1661459" y="8199613"/>
            <a:ext cx="376517" cy="872832"/>
          </a:xfrm>
          <a:custGeom>
            <a:avLst/>
            <a:gdLst>
              <a:gd name="connsiteX0" fmla="*/ 376517 w 376517"/>
              <a:gd name="connsiteY0" fmla="*/ 105 h 872832"/>
              <a:gd name="connsiteX1" fmla="*/ 215153 w 376517"/>
              <a:gd name="connsiteY1" fmla="*/ 478222 h 872832"/>
              <a:gd name="connsiteX2" fmla="*/ 0 w 376517"/>
              <a:gd name="connsiteY2" fmla="*/ 872669 h 872832"/>
              <a:gd name="connsiteX3" fmla="*/ 215153 w 376517"/>
              <a:gd name="connsiteY3" fmla="*/ 520058 h 872832"/>
              <a:gd name="connsiteX4" fmla="*/ 376517 w 376517"/>
              <a:gd name="connsiteY4" fmla="*/ 105 h 87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517" h="872832">
                <a:moveTo>
                  <a:pt x="376517" y="105"/>
                </a:moveTo>
                <a:cubicBezTo>
                  <a:pt x="376517" y="-6868"/>
                  <a:pt x="277906" y="332795"/>
                  <a:pt x="215153" y="478222"/>
                </a:cubicBezTo>
                <a:cubicBezTo>
                  <a:pt x="152400" y="623649"/>
                  <a:pt x="0" y="865696"/>
                  <a:pt x="0" y="872669"/>
                </a:cubicBezTo>
                <a:cubicBezTo>
                  <a:pt x="0" y="879642"/>
                  <a:pt x="153396" y="661501"/>
                  <a:pt x="215153" y="520058"/>
                </a:cubicBezTo>
                <a:cubicBezTo>
                  <a:pt x="276910" y="378615"/>
                  <a:pt x="376517" y="7078"/>
                  <a:pt x="376517" y="10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6" name="フリーフォーム 1935">
            <a:extLst>
              <a:ext uri="{FF2B5EF4-FFF2-40B4-BE49-F238E27FC236}">
                <a16:creationId xmlns:a16="http://schemas.microsoft.com/office/drawing/2014/main" id="{78F6EE61-EC43-C70F-D8B2-CD57F618FCDF}"/>
              </a:ext>
            </a:extLst>
          </p:cNvPr>
          <p:cNvSpPr/>
          <p:nvPr/>
        </p:nvSpPr>
        <p:spPr>
          <a:xfrm>
            <a:off x="2013086" y="8169676"/>
            <a:ext cx="539733" cy="977761"/>
          </a:xfrm>
          <a:custGeom>
            <a:avLst/>
            <a:gdLst>
              <a:gd name="connsiteX0" fmla="*/ 538867 w 539733"/>
              <a:gd name="connsiteY0" fmla="*/ 159 h 977761"/>
              <a:gd name="connsiteX1" fmla="*/ 335667 w 539733"/>
              <a:gd name="connsiteY1" fmla="*/ 287030 h 977761"/>
              <a:gd name="connsiteX2" fmla="*/ 144420 w 539733"/>
              <a:gd name="connsiteY2" fmla="*/ 729289 h 977761"/>
              <a:gd name="connsiteX3" fmla="*/ 985 w 539733"/>
              <a:gd name="connsiteY3" fmla="*/ 974324 h 977761"/>
              <a:gd name="connsiteX4" fmla="*/ 216138 w 539733"/>
              <a:gd name="connsiteY4" fmla="*/ 555971 h 977761"/>
              <a:gd name="connsiteX5" fmla="*/ 401408 w 539733"/>
              <a:gd name="connsiteY5" fmla="*/ 251171 h 977761"/>
              <a:gd name="connsiteX6" fmla="*/ 538867 w 539733"/>
              <a:gd name="connsiteY6" fmla="*/ 159 h 97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733" h="977761">
                <a:moveTo>
                  <a:pt x="538867" y="159"/>
                </a:moveTo>
                <a:cubicBezTo>
                  <a:pt x="527910" y="6136"/>
                  <a:pt x="401408" y="165508"/>
                  <a:pt x="335667" y="287030"/>
                </a:cubicBezTo>
                <a:cubicBezTo>
                  <a:pt x="269926" y="408552"/>
                  <a:pt x="200200" y="614740"/>
                  <a:pt x="144420" y="729289"/>
                </a:cubicBezTo>
                <a:cubicBezTo>
                  <a:pt x="88640" y="843838"/>
                  <a:pt x="-10968" y="1003210"/>
                  <a:pt x="985" y="974324"/>
                </a:cubicBezTo>
                <a:cubicBezTo>
                  <a:pt x="12938" y="945438"/>
                  <a:pt x="149401" y="676496"/>
                  <a:pt x="216138" y="555971"/>
                </a:cubicBezTo>
                <a:cubicBezTo>
                  <a:pt x="282875" y="435446"/>
                  <a:pt x="348616" y="344802"/>
                  <a:pt x="401408" y="251171"/>
                </a:cubicBezTo>
                <a:cubicBezTo>
                  <a:pt x="454200" y="157540"/>
                  <a:pt x="549824" y="-5818"/>
                  <a:pt x="538867" y="15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7" name="フリーフォーム 1936">
            <a:extLst>
              <a:ext uri="{FF2B5EF4-FFF2-40B4-BE49-F238E27FC236}">
                <a16:creationId xmlns:a16="http://schemas.microsoft.com/office/drawing/2014/main" id="{5C17618F-9A88-144B-A6BD-66CAD2ED340D}"/>
              </a:ext>
            </a:extLst>
          </p:cNvPr>
          <p:cNvSpPr/>
          <p:nvPr/>
        </p:nvSpPr>
        <p:spPr>
          <a:xfrm>
            <a:off x="2127375" y="8355070"/>
            <a:ext cx="412809" cy="890575"/>
          </a:xfrm>
          <a:custGeom>
            <a:avLst/>
            <a:gdLst>
              <a:gd name="connsiteX0" fmla="*/ 412625 w 412809"/>
              <a:gd name="connsiteY0" fmla="*/ 36 h 890575"/>
              <a:gd name="connsiteX1" fmla="*/ 209425 w 412809"/>
              <a:gd name="connsiteY1" fmla="*/ 466201 h 890575"/>
              <a:gd name="connsiteX2" fmla="*/ 249 w 412809"/>
              <a:gd name="connsiteY2" fmla="*/ 890530 h 890575"/>
              <a:gd name="connsiteX3" fmla="*/ 173566 w 412809"/>
              <a:gd name="connsiteY3" fmla="*/ 490106 h 890575"/>
              <a:gd name="connsiteX4" fmla="*/ 412625 w 412809"/>
              <a:gd name="connsiteY4" fmla="*/ 36 h 8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809" h="890575">
                <a:moveTo>
                  <a:pt x="412625" y="36"/>
                </a:moveTo>
                <a:cubicBezTo>
                  <a:pt x="418602" y="-3948"/>
                  <a:pt x="278154" y="317785"/>
                  <a:pt x="209425" y="466201"/>
                </a:cubicBezTo>
                <a:cubicBezTo>
                  <a:pt x="140696" y="614617"/>
                  <a:pt x="6225" y="886546"/>
                  <a:pt x="249" y="890530"/>
                </a:cubicBezTo>
                <a:cubicBezTo>
                  <a:pt x="-5728" y="894514"/>
                  <a:pt x="96868" y="638522"/>
                  <a:pt x="173566" y="490106"/>
                </a:cubicBezTo>
                <a:cubicBezTo>
                  <a:pt x="250264" y="341690"/>
                  <a:pt x="406648" y="4020"/>
                  <a:pt x="412625" y="3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8" name="フリーフォーム 1937">
            <a:extLst>
              <a:ext uri="{FF2B5EF4-FFF2-40B4-BE49-F238E27FC236}">
                <a16:creationId xmlns:a16="http://schemas.microsoft.com/office/drawing/2014/main" id="{C1E1DF59-7744-C3CF-E229-22EE461338D9}"/>
              </a:ext>
            </a:extLst>
          </p:cNvPr>
          <p:cNvSpPr/>
          <p:nvPr/>
        </p:nvSpPr>
        <p:spPr>
          <a:xfrm>
            <a:off x="884130" y="8521501"/>
            <a:ext cx="110420" cy="567897"/>
          </a:xfrm>
          <a:custGeom>
            <a:avLst/>
            <a:gdLst>
              <a:gd name="connsiteX0" fmla="*/ 388 w 110420"/>
              <a:gd name="connsiteY0" fmla="*/ 6923 h 567897"/>
              <a:gd name="connsiteX1" fmla="*/ 107964 w 110420"/>
              <a:gd name="connsiteY1" fmla="*/ 562734 h 567897"/>
              <a:gd name="connsiteX2" fmla="*/ 72105 w 110420"/>
              <a:gd name="connsiteY2" fmla="*/ 269887 h 567897"/>
              <a:gd name="connsiteX3" fmla="*/ 388 w 110420"/>
              <a:gd name="connsiteY3" fmla="*/ 6923 h 56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20" h="567897">
                <a:moveTo>
                  <a:pt x="388" y="6923"/>
                </a:moveTo>
                <a:cubicBezTo>
                  <a:pt x="6364" y="55731"/>
                  <a:pt x="96011" y="518907"/>
                  <a:pt x="107964" y="562734"/>
                </a:cubicBezTo>
                <a:cubicBezTo>
                  <a:pt x="119917" y="606561"/>
                  <a:pt x="85054" y="359534"/>
                  <a:pt x="72105" y="269887"/>
                </a:cubicBezTo>
                <a:cubicBezTo>
                  <a:pt x="59156" y="180240"/>
                  <a:pt x="-5588" y="-41885"/>
                  <a:pt x="388" y="692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9" name="フリーフォーム 1938">
            <a:extLst>
              <a:ext uri="{FF2B5EF4-FFF2-40B4-BE49-F238E27FC236}">
                <a16:creationId xmlns:a16="http://schemas.microsoft.com/office/drawing/2014/main" id="{A26AD1CD-A6E4-4E08-F5EB-64C4E43575FA}"/>
              </a:ext>
            </a:extLst>
          </p:cNvPr>
          <p:cNvSpPr/>
          <p:nvPr/>
        </p:nvSpPr>
        <p:spPr>
          <a:xfrm>
            <a:off x="1314063" y="9382855"/>
            <a:ext cx="492221" cy="598563"/>
          </a:xfrm>
          <a:custGeom>
            <a:avLst/>
            <a:gdLst>
              <a:gd name="connsiteX0" fmla="*/ 761 w 492221"/>
              <a:gd name="connsiteY0" fmla="*/ 204 h 598563"/>
              <a:gd name="connsiteX1" fmla="*/ 329466 w 492221"/>
              <a:gd name="connsiteY1" fmla="*/ 430510 h 598563"/>
              <a:gd name="connsiteX2" fmla="*/ 490831 w 492221"/>
              <a:gd name="connsiteY2" fmla="*/ 597851 h 598563"/>
              <a:gd name="connsiteX3" fmla="*/ 245796 w 492221"/>
              <a:gd name="connsiteY3" fmla="*/ 376721 h 598563"/>
              <a:gd name="connsiteX4" fmla="*/ 761 w 492221"/>
              <a:gd name="connsiteY4" fmla="*/ 204 h 59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221" h="598563">
                <a:moveTo>
                  <a:pt x="761" y="204"/>
                </a:moveTo>
                <a:cubicBezTo>
                  <a:pt x="14706" y="9169"/>
                  <a:pt x="247788" y="330902"/>
                  <a:pt x="329466" y="430510"/>
                </a:cubicBezTo>
                <a:cubicBezTo>
                  <a:pt x="411144" y="530118"/>
                  <a:pt x="504776" y="606816"/>
                  <a:pt x="490831" y="597851"/>
                </a:cubicBezTo>
                <a:cubicBezTo>
                  <a:pt x="476886" y="588886"/>
                  <a:pt x="323490" y="473341"/>
                  <a:pt x="245796" y="376721"/>
                </a:cubicBezTo>
                <a:cubicBezTo>
                  <a:pt x="168102" y="280101"/>
                  <a:pt x="-13184" y="-8761"/>
                  <a:pt x="761" y="20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0" name="フリーフォーム 1939">
            <a:extLst>
              <a:ext uri="{FF2B5EF4-FFF2-40B4-BE49-F238E27FC236}">
                <a16:creationId xmlns:a16="http://schemas.microsoft.com/office/drawing/2014/main" id="{478A67BF-E747-5A8E-205B-FC57BA035C48}"/>
              </a:ext>
            </a:extLst>
          </p:cNvPr>
          <p:cNvSpPr/>
          <p:nvPr/>
        </p:nvSpPr>
        <p:spPr>
          <a:xfrm>
            <a:off x="1559615" y="9471782"/>
            <a:ext cx="353457" cy="414936"/>
          </a:xfrm>
          <a:custGeom>
            <a:avLst/>
            <a:gdLst>
              <a:gd name="connsiteX0" fmla="*/ 244 w 353457"/>
              <a:gd name="connsiteY0" fmla="*/ 924 h 414936"/>
              <a:gd name="connsiteX1" fmla="*/ 334926 w 353457"/>
              <a:gd name="connsiteY1" fmla="*/ 401347 h 414936"/>
              <a:gd name="connsiteX2" fmla="*/ 281138 w 353457"/>
              <a:gd name="connsiteY2" fmla="*/ 293771 h 414936"/>
              <a:gd name="connsiteX3" fmla="*/ 244 w 353457"/>
              <a:gd name="connsiteY3" fmla="*/ 924 h 41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457" h="414936">
                <a:moveTo>
                  <a:pt x="244" y="924"/>
                </a:moveTo>
                <a:cubicBezTo>
                  <a:pt x="9209" y="18853"/>
                  <a:pt x="288110" y="352539"/>
                  <a:pt x="334926" y="401347"/>
                </a:cubicBezTo>
                <a:cubicBezTo>
                  <a:pt x="381742" y="450155"/>
                  <a:pt x="330942" y="356524"/>
                  <a:pt x="281138" y="293771"/>
                </a:cubicBezTo>
                <a:cubicBezTo>
                  <a:pt x="231334" y="231018"/>
                  <a:pt x="-8721" y="-17005"/>
                  <a:pt x="244" y="92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1" name="フリーフォーム 1940">
            <a:extLst>
              <a:ext uri="{FF2B5EF4-FFF2-40B4-BE49-F238E27FC236}">
                <a16:creationId xmlns:a16="http://schemas.microsoft.com/office/drawing/2014/main" id="{63197735-3239-967C-11D2-1AB656B7E838}"/>
              </a:ext>
            </a:extLst>
          </p:cNvPr>
          <p:cNvSpPr/>
          <p:nvPr/>
        </p:nvSpPr>
        <p:spPr>
          <a:xfrm>
            <a:off x="967668" y="9328902"/>
            <a:ext cx="658674" cy="951764"/>
          </a:xfrm>
          <a:custGeom>
            <a:avLst/>
            <a:gdLst>
              <a:gd name="connsiteX0" fmla="*/ 520 w 658674"/>
              <a:gd name="connsiteY0" fmla="*/ 369 h 951764"/>
              <a:gd name="connsiteX1" fmla="*/ 329226 w 658674"/>
              <a:gd name="connsiteY1" fmla="*/ 586063 h 951764"/>
              <a:gd name="connsiteX2" fmla="*/ 657932 w 658674"/>
              <a:gd name="connsiteY2" fmla="*/ 950627 h 951764"/>
              <a:gd name="connsiteX3" fmla="*/ 406920 w 658674"/>
              <a:gd name="connsiteY3" fmla="*/ 675710 h 951764"/>
              <a:gd name="connsiteX4" fmla="*/ 520 w 658674"/>
              <a:gd name="connsiteY4" fmla="*/ 369 h 95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674" h="951764">
                <a:moveTo>
                  <a:pt x="520" y="369"/>
                </a:moveTo>
                <a:cubicBezTo>
                  <a:pt x="-12429" y="-14572"/>
                  <a:pt x="219657" y="427687"/>
                  <a:pt x="329226" y="586063"/>
                </a:cubicBezTo>
                <a:cubicBezTo>
                  <a:pt x="438795" y="744439"/>
                  <a:pt x="644983" y="935686"/>
                  <a:pt x="657932" y="950627"/>
                </a:cubicBezTo>
                <a:cubicBezTo>
                  <a:pt x="670881" y="965568"/>
                  <a:pt x="511508" y="831098"/>
                  <a:pt x="406920" y="675710"/>
                </a:cubicBezTo>
                <a:cubicBezTo>
                  <a:pt x="302332" y="520322"/>
                  <a:pt x="13469" y="15310"/>
                  <a:pt x="520" y="36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2" name="フリーフォーム 1941">
            <a:extLst>
              <a:ext uri="{FF2B5EF4-FFF2-40B4-BE49-F238E27FC236}">
                <a16:creationId xmlns:a16="http://schemas.microsoft.com/office/drawing/2014/main" id="{B3281305-6D1C-D2C0-5BAE-BA61296BF881}"/>
              </a:ext>
            </a:extLst>
          </p:cNvPr>
          <p:cNvSpPr/>
          <p:nvPr/>
        </p:nvSpPr>
        <p:spPr>
          <a:xfrm>
            <a:off x="290330" y="9714505"/>
            <a:ext cx="939349" cy="880442"/>
          </a:xfrm>
          <a:custGeom>
            <a:avLst/>
            <a:gdLst>
              <a:gd name="connsiteX0" fmla="*/ 2517 w 939349"/>
              <a:gd name="connsiteY0" fmla="*/ 3236 h 880442"/>
              <a:gd name="connsiteX1" fmla="*/ 910941 w 939349"/>
              <a:gd name="connsiteY1" fmla="*/ 857871 h 880442"/>
              <a:gd name="connsiteX2" fmla="*/ 647976 w 939349"/>
              <a:gd name="connsiteY2" fmla="*/ 576977 h 880442"/>
              <a:gd name="connsiteX3" fmla="*/ 2517 w 939349"/>
              <a:gd name="connsiteY3" fmla="*/ 3236 h 88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349" h="880442">
                <a:moveTo>
                  <a:pt x="2517" y="3236"/>
                </a:moveTo>
                <a:cubicBezTo>
                  <a:pt x="46345" y="50052"/>
                  <a:pt x="803364" y="762247"/>
                  <a:pt x="910941" y="857871"/>
                </a:cubicBezTo>
                <a:cubicBezTo>
                  <a:pt x="1018518" y="953495"/>
                  <a:pt x="796392" y="723400"/>
                  <a:pt x="647976" y="576977"/>
                </a:cubicBezTo>
                <a:cubicBezTo>
                  <a:pt x="499560" y="430554"/>
                  <a:pt x="-41311" y="-43580"/>
                  <a:pt x="2517" y="323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3" name="フリーフォーム 1942">
            <a:extLst>
              <a:ext uri="{FF2B5EF4-FFF2-40B4-BE49-F238E27FC236}">
                <a16:creationId xmlns:a16="http://schemas.microsoft.com/office/drawing/2014/main" id="{9BA19707-0BF4-169B-8D5D-9610F8A501F7}"/>
              </a:ext>
            </a:extLst>
          </p:cNvPr>
          <p:cNvSpPr/>
          <p:nvPr/>
        </p:nvSpPr>
        <p:spPr>
          <a:xfrm>
            <a:off x="170859" y="8342871"/>
            <a:ext cx="199728" cy="2038552"/>
          </a:xfrm>
          <a:custGeom>
            <a:avLst/>
            <a:gdLst>
              <a:gd name="connsiteX0" fmla="*/ 14412 w 199728"/>
              <a:gd name="connsiteY0" fmla="*/ 282 h 2038552"/>
              <a:gd name="connsiteX1" fmla="*/ 14412 w 199728"/>
              <a:gd name="connsiteY1" fmla="*/ 986400 h 2038552"/>
              <a:gd name="connsiteX2" fmla="*/ 199682 w 199728"/>
              <a:gd name="connsiteY2" fmla="*/ 2038258 h 2038552"/>
              <a:gd name="connsiteX3" fmla="*/ 32341 w 199728"/>
              <a:gd name="connsiteY3" fmla="*/ 1082023 h 2038552"/>
              <a:gd name="connsiteX4" fmla="*/ 14412 w 199728"/>
              <a:gd name="connsiteY4" fmla="*/ 282 h 2038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28" h="2038552">
                <a:moveTo>
                  <a:pt x="14412" y="282"/>
                </a:moveTo>
                <a:cubicBezTo>
                  <a:pt x="11424" y="-15655"/>
                  <a:pt x="-16466" y="646737"/>
                  <a:pt x="14412" y="986400"/>
                </a:cubicBezTo>
                <a:cubicBezTo>
                  <a:pt x="45290" y="1326063"/>
                  <a:pt x="196694" y="2022321"/>
                  <a:pt x="199682" y="2038258"/>
                </a:cubicBezTo>
                <a:cubicBezTo>
                  <a:pt x="202670" y="2054195"/>
                  <a:pt x="62223" y="1419693"/>
                  <a:pt x="32341" y="1082023"/>
                </a:cubicBezTo>
                <a:cubicBezTo>
                  <a:pt x="2459" y="744353"/>
                  <a:pt x="17400" y="16219"/>
                  <a:pt x="14412" y="28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4" name="フリーフォーム 1943">
            <a:extLst>
              <a:ext uri="{FF2B5EF4-FFF2-40B4-BE49-F238E27FC236}">
                <a16:creationId xmlns:a16="http://schemas.microsoft.com/office/drawing/2014/main" id="{A0A56190-D324-540C-A8A2-28A425513BC4}"/>
              </a:ext>
            </a:extLst>
          </p:cNvPr>
          <p:cNvSpPr/>
          <p:nvPr/>
        </p:nvSpPr>
        <p:spPr>
          <a:xfrm>
            <a:off x="375730" y="10319918"/>
            <a:ext cx="811071" cy="732710"/>
          </a:xfrm>
          <a:custGeom>
            <a:avLst/>
            <a:gdLst>
              <a:gd name="connsiteX0" fmla="*/ 788 w 811071"/>
              <a:gd name="connsiteY0" fmla="*/ 1447 h 732710"/>
              <a:gd name="connsiteX1" fmla="*/ 771752 w 811071"/>
              <a:gd name="connsiteY1" fmla="*/ 706670 h 732710"/>
              <a:gd name="connsiteX2" fmla="*/ 628317 w 811071"/>
              <a:gd name="connsiteY2" fmla="*/ 527376 h 732710"/>
              <a:gd name="connsiteX3" fmla="*/ 788 w 811071"/>
              <a:gd name="connsiteY3" fmla="*/ 1447 h 73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071" h="732710">
                <a:moveTo>
                  <a:pt x="788" y="1447"/>
                </a:moveTo>
                <a:cubicBezTo>
                  <a:pt x="24694" y="31329"/>
                  <a:pt x="667164" y="619015"/>
                  <a:pt x="771752" y="706670"/>
                </a:cubicBezTo>
                <a:cubicBezTo>
                  <a:pt x="876340" y="794325"/>
                  <a:pt x="752827" y="641925"/>
                  <a:pt x="628317" y="527376"/>
                </a:cubicBezTo>
                <a:cubicBezTo>
                  <a:pt x="503807" y="412827"/>
                  <a:pt x="-23118" y="-28435"/>
                  <a:pt x="788" y="144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5" name="フリーフォーム 1944">
            <a:extLst>
              <a:ext uri="{FF2B5EF4-FFF2-40B4-BE49-F238E27FC236}">
                <a16:creationId xmlns:a16="http://schemas.microsoft.com/office/drawing/2014/main" id="{926DD118-8EC8-5013-6B75-FC753BBF3019}"/>
              </a:ext>
            </a:extLst>
          </p:cNvPr>
          <p:cNvSpPr/>
          <p:nvPr/>
        </p:nvSpPr>
        <p:spPr>
          <a:xfrm>
            <a:off x="1673286" y="11014220"/>
            <a:ext cx="350002" cy="407380"/>
          </a:xfrm>
          <a:custGeom>
            <a:avLst/>
            <a:gdLst>
              <a:gd name="connsiteX0" fmla="*/ 346761 w 350002"/>
              <a:gd name="connsiteY0" fmla="*/ 415 h 407380"/>
              <a:gd name="connsiteX1" fmla="*/ 298949 w 350002"/>
              <a:gd name="connsiteY1" fmla="*/ 197639 h 407380"/>
              <a:gd name="connsiteX2" fmla="*/ 126 w 350002"/>
              <a:gd name="connsiteY2" fmla="*/ 406815 h 407380"/>
              <a:gd name="connsiteX3" fmla="*/ 263090 w 350002"/>
              <a:gd name="connsiteY3" fmla="*/ 251427 h 407380"/>
              <a:gd name="connsiteX4" fmla="*/ 346761 w 350002"/>
              <a:gd name="connsiteY4" fmla="*/ 415 h 40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02" h="407380">
                <a:moveTo>
                  <a:pt x="346761" y="415"/>
                </a:moveTo>
                <a:cubicBezTo>
                  <a:pt x="352738" y="-8550"/>
                  <a:pt x="356721" y="129906"/>
                  <a:pt x="298949" y="197639"/>
                </a:cubicBezTo>
                <a:cubicBezTo>
                  <a:pt x="241177" y="265372"/>
                  <a:pt x="6102" y="397850"/>
                  <a:pt x="126" y="406815"/>
                </a:cubicBezTo>
                <a:cubicBezTo>
                  <a:pt x="-5851" y="415780"/>
                  <a:pt x="201333" y="316172"/>
                  <a:pt x="263090" y="251427"/>
                </a:cubicBezTo>
                <a:cubicBezTo>
                  <a:pt x="324847" y="186682"/>
                  <a:pt x="340784" y="9380"/>
                  <a:pt x="346761" y="41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6" name="フリーフォーム 1945">
            <a:extLst>
              <a:ext uri="{FF2B5EF4-FFF2-40B4-BE49-F238E27FC236}">
                <a16:creationId xmlns:a16="http://schemas.microsoft.com/office/drawing/2014/main" id="{D7E14BD2-895B-99AC-3A10-AE638F310712}"/>
              </a:ext>
            </a:extLst>
          </p:cNvPr>
          <p:cNvSpPr/>
          <p:nvPr/>
        </p:nvSpPr>
        <p:spPr>
          <a:xfrm>
            <a:off x="915924" y="11200735"/>
            <a:ext cx="684565" cy="506690"/>
          </a:xfrm>
          <a:custGeom>
            <a:avLst/>
            <a:gdLst>
              <a:gd name="connsiteX0" fmla="*/ 679794 w 684565"/>
              <a:gd name="connsiteY0" fmla="*/ 5147 h 506690"/>
              <a:gd name="connsiteX1" fmla="*/ 10429 w 684565"/>
              <a:gd name="connsiteY1" fmla="*/ 501194 h 506690"/>
              <a:gd name="connsiteX2" fmla="*/ 297300 w 684565"/>
              <a:gd name="connsiteY2" fmla="*/ 256159 h 506690"/>
              <a:gd name="connsiteX3" fmla="*/ 679794 w 684565"/>
              <a:gd name="connsiteY3" fmla="*/ 5147 h 50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565" h="506690">
                <a:moveTo>
                  <a:pt x="679794" y="5147"/>
                </a:moveTo>
                <a:cubicBezTo>
                  <a:pt x="631982" y="45986"/>
                  <a:pt x="74178" y="459359"/>
                  <a:pt x="10429" y="501194"/>
                </a:cubicBezTo>
                <a:cubicBezTo>
                  <a:pt x="-53320" y="543029"/>
                  <a:pt x="191716" y="334849"/>
                  <a:pt x="297300" y="256159"/>
                </a:cubicBezTo>
                <a:cubicBezTo>
                  <a:pt x="402884" y="177469"/>
                  <a:pt x="727606" y="-35692"/>
                  <a:pt x="679794" y="514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7" name="フリーフォーム 1946">
            <a:extLst>
              <a:ext uri="{FF2B5EF4-FFF2-40B4-BE49-F238E27FC236}">
                <a16:creationId xmlns:a16="http://schemas.microsoft.com/office/drawing/2014/main" id="{F562D1AA-7CE6-D063-5C5D-529AE820B058}"/>
              </a:ext>
            </a:extLst>
          </p:cNvPr>
          <p:cNvSpPr/>
          <p:nvPr/>
        </p:nvSpPr>
        <p:spPr>
          <a:xfrm>
            <a:off x="926965" y="9364021"/>
            <a:ext cx="597182" cy="1006705"/>
          </a:xfrm>
          <a:custGeom>
            <a:avLst/>
            <a:gdLst>
              <a:gd name="connsiteX0" fmla="*/ 23294 w 597182"/>
              <a:gd name="connsiteY0" fmla="*/ 48920 h 1006705"/>
              <a:gd name="connsiteX1" fmla="*/ 53176 w 597182"/>
              <a:gd name="connsiteY1" fmla="*/ 126614 h 1006705"/>
              <a:gd name="connsiteX2" fmla="*/ 298211 w 597182"/>
              <a:gd name="connsiteY2" fmla="*/ 658520 h 1006705"/>
              <a:gd name="connsiteX3" fmla="*/ 597035 w 597182"/>
              <a:gd name="connsiteY3" fmla="*/ 1005155 h 1006705"/>
              <a:gd name="connsiteX4" fmla="*/ 334070 w 597182"/>
              <a:gd name="connsiteY4" fmla="*/ 754144 h 1006705"/>
              <a:gd name="connsiteX5" fmla="*/ 23294 w 597182"/>
              <a:gd name="connsiteY5" fmla="*/ 48920 h 100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182" h="1006705">
                <a:moveTo>
                  <a:pt x="23294" y="48920"/>
                </a:moveTo>
                <a:cubicBezTo>
                  <a:pt x="-23522" y="-55668"/>
                  <a:pt x="7357" y="25014"/>
                  <a:pt x="53176" y="126614"/>
                </a:cubicBezTo>
                <a:cubicBezTo>
                  <a:pt x="98995" y="228214"/>
                  <a:pt x="207568" y="512097"/>
                  <a:pt x="298211" y="658520"/>
                </a:cubicBezTo>
                <a:cubicBezTo>
                  <a:pt x="388854" y="804943"/>
                  <a:pt x="591059" y="989218"/>
                  <a:pt x="597035" y="1005155"/>
                </a:cubicBezTo>
                <a:cubicBezTo>
                  <a:pt x="603012" y="1021092"/>
                  <a:pt x="425709" y="912520"/>
                  <a:pt x="334070" y="754144"/>
                </a:cubicBezTo>
                <a:cubicBezTo>
                  <a:pt x="242431" y="595768"/>
                  <a:pt x="70110" y="153508"/>
                  <a:pt x="23294" y="4892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8" name="フリーフォーム 1947">
            <a:extLst>
              <a:ext uri="{FF2B5EF4-FFF2-40B4-BE49-F238E27FC236}">
                <a16:creationId xmlns:a16="http://schemas.microsoft.com/office/drawing/2014/main" id="{2508B0F0-D038-0265-3E27-D25B46568117}"/>
              </a:ext>
            </a:extLst>
          </p:cNvPr>
          <p:cNvSpPr/>
          <p:nvPr/>
        </p:nvSpPr>
        <p:spPr>
          <a:xfrm>
            <a:off x="1577533" y="11247368"/>
            <a:ext cx="466654" cy="354276"/>
          </a:xfrm>
          <a:custGeom>
            <a:avLst/>
            <a:gdLst>
              <a:gd name="connsiteX0" fmla="*/ 466420 w 466654"/>
              <a:gd name="connsiteY0" fmla="*/ 350 h 354276"/>
              <a:gd name="connsiteX1" fmla="*/ 245291 w 466654"/>
              <a:gd name="connsiteY1" fmla="*/ 215503 h 354276"/>
              <a:gd name="connsiteX2" fmla="*/ 255 w 466654"/>
              <a:gd name="connsiteY2" fmla="*/ 352961 h 354276"/>
              <a:gd name="connsiteX3" fmla="*/ 203455 w 466654"/>
              <a:gd name="connsiteY3" fmla="*/ 269291 h 354276"/>
              <a:gd name="connsiteX4" fmla="*/ 466420 w 466654"/>
              <a:gd name="connsiteY4" fmla="*/ 350 h 35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54" h="354276">
                <a:moveTo>
                  <a:pt x="466420" y="350"/>
                </a:moveTo>
                <a:cubicBezTo>
                  <a:pt x="473393" y="-8615"/>
                  <a:pt x="322985" y="156735"/>
                  <a:pt x="245291" y="215503"/>
                </a:cubicBezTo>
                <a:cubicBezTo>
                  <a:pt x="167597" y="274271"/>
                  <a:pt x="7228" y="343996"/>
                  <a:pt x="255" y="352961"/>
                </a:cubicBezTo>
                <a:cubicBezTo>
                  <a:pt x="-6718" y="361926"/>
                  <a:pt x="130741" y="324075"/>
                  <a:pt x="203455" y="269291"/>
                </a:cubicBezTo>
                <a:cubicBezTo>
                  <a:pt x="276169" y="214507"/>
                  <a:pt x="459447" y="9315"/>
                  <a:pt x="466420" y="35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9" name="フリーフォーム 1948">
            <a:extLst>
              <a:ext uri="{FF2B5EF4-FFF2-40B4-BE49-F238E27FC236}">
                <a16:creationId xmlns:a16="http://schemas.microsoft.com/office/drawing/2014/main" id="{5AD5A784-DEA8-0A78-B2DB-A7D9CB9C1776}"/>
              </a:ext>
            </a:extLst>
          </p:cNvPr>
          <p:cNvSpPr/>
          <p:nvPr/>
        </p:nvSpPr>
        <p:spPr>
          <a:xfrm>
            <a:off x="1721224" y="10621533"/>
            <a:ext cx="466171" cy="293851"/>
          </a:xfrm>
          <a:custGeom>
            <a:avLst/>
            <a:gdLst>
              <a:gd name="connsiteX0" fmla="*/ 0 w 466171"/>
              <a:gd name="connsiteY0" fmla="*/ 285526 h 293851"/>
              <a:gd name="connsiteX1" fmla="*/ 346635 w 466171"/>
              <a:gd name="connsiteY1" fmla="*/ 148067 h 293851"/>
              <a:gd name="connsiteX2" fmla="*/ 466164 w 466171"/>
              <a:gd name="connsiteY2" fmla="*/ 291502 h 293851"/>
              <a:gd name="connsiteX3" fmla="*/ 352611 w 466171"/>
              <a:gd name="connsiteY3" fmla="*/ 4632 h 293851"/>
              <a:gd name="connsiteX4" fmla="*/ 358588 w 466171"/>
              <a:gd name="connsiteY4" fmla="*/ 118185 h 293851"/>
              <a:gd name="connsiteX5" fmla="*/ 209176 w 466171"/>
              <a:gd name="connsiteY5" fmla="*/ 171973 h 293851"/>
              <a:gd name="connsiteX6" fmla="*/ 0 w 466171"/>
              <a:gd name="connsiteY6" fmla="*/ 285526 h 29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171" h="293851">
                <a:moveTo>
                  <a:pt x="0" y="285526"/>
                </a:moveTo>
                <a:cubicBezTo>
                  <a:pt x="134470" y="216298"/>
                  <a:pt x="268941" y="147071"/>
                  <a:pt x="346635" y="148067"/>
                </a:cubicBezTo>
                <a:cubicBezTo>
                  <a:pt x="424329" y="149063"/>
                  <a:pt x="465168" y="315408"/>
                  <a:pt x="466164" y="291502"/>
                </a:cubicBezTo>
                <a:cubicBezTo>
                  <a:pt x="467160" y="267596"/>
                  <a:pt x="370540" y="33518"/>
                  <a:pt x="352611" y="4632"/>
                </a:cubicBezTo>
                <a:cubicBezTo>
                  <a:pt x="334682" y="-24254"/>
                  <a:pt x="382494" y="90295"/>
                  <a:pt x="358588" y="118185"/>
                </a:cubicBezTo>
                <a:cubicBezTo>
                  <a:pt x="334682" y="146075"/>
                  <a:pt x="209176" y="171973"/>
                  <a:pt x="209176" y="171973"/>
                </a:cubicBezTo>
                <a:lnTo>
                  <a:pt x="0" y="285526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0" name="フリーフォーム 1949">
            <a:extLst>
              <a:ext uri="{FF2B5EF4-FFF2-40B4-BE49-F238E27FC236}">
                <a16:creationId xmlns:a16="http://schemas.microsoft.com/office/drawing/2014/main" id="{920FEAD0-5EEA-C305-55C6-8AFE9A391523}"/>
              </a:ext>
            </a:extLst>
          </p:cNvPr>
          <p:cNvSpPr/>
          <p:nvPr/>
        </p:nvSpPr>
        <p:spPr>
          <a:xfrm>
            <a:off x="2280572" y="9365099"/>
            <a:ext cx="177274" cy="1034817"/>
          </a:xfrm>
          <a:custGeom>
            <a:avLst/>
            <a:gdLst>
              <a:gd name="connsiteX0" fmla="*/ 175757 w 177274"/>
              <a:gd name="connsiteY0" fmla="*/ 30 h 1034817"/>
              <a:gd name="connsiteX1" fmla="*/ 139899 w 177274"/>
              <a:gd name="connsiteY1" fmla="*/ 334713 h 1034817"/>
              <a:gd name="connsiteX2" fmla="*/ 26346 w 177274"/>
              <a:gd name="connsiteY2" fmla="*/ 723183 h 1034817"/>
              <a:gd name="connsiteX3" fmla="*/ 2440 w 177274"/>
              <a:gd name="connsiteY3" fmla="*/ 1033960 h 1034817"/>
              <a:gd name="connsiteX4" fmla="*/ 68181 w 177274"/>
              <a:gd name="connsiteY4" fmla="*/ 627560 h 1034817"/>
              <a:gd name="connsiteX5" fmla="*/ 163804 w 177274"/>
              <a:gd name="connsiteY5" fmla="*/ 167372 h 1034817"/>
              <a:gd name="connsiteX6" fmla="*/ 98063 w 177274"/>
              <a:gd name="connsiteY6" fmla="*/ 352642 h 1034817"/>
              <a:gd name="connsiteX7" fmla="*/ 175757 w 177274"/>
              <a:gd name="connsiteY7" fmla="*/ 30 h 10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274" h="1034817">
                <a:moveTo>
                  <a:pt x="175757" y="30"/>
                </a:moveTo>
                <a:cubicBezTo>
                  <a:pt x="182730" y="-2958"/>
                  <a:pt x="164801" y="214188"/>
                  <a:pt x="139899" y="334713"/>
                </a:cubicBezTo>
                <a:cubicBezTo>
                  <a:pt x="114997" y="455238"/>
                  <a:pt x="49256" y="606642"/>
                  <a:pt x="26346" y="723183"/>
                </a:cubicBezTo>
                <a:cubicBezTo>
                  <a:pt x="3436" y="839724"/>
                  <a:pt x="-4532" y="1049897"/>
                  <a:pt x="2440" y="1033960"/>
                </a:cubicBezTo>
                <a:cubicBezTo>
                  <a:pt x="9412" y="1018023"/>
                  <a:pt x="41287" y="771991"/>
                  <a:pt x="68181" y="627560"/>
                </a:cubicBezTo>
                <a:cubicBezTo>
                  <a:pt x="95075" y="483129"/>
                  <a:pt x="158824" y="213192"/>
                  <a:pt x="163804" y="167372"/>
                </a:cubicBezTo>
                <a:cubicBezTo>
                  <a:pt x="168784" y="121552"/>
                  <a:pt x="94079" y="378540"/>
                  <a:pt x="98063" y="352642"/>
                </a:cubicBezTo>
                <a:cubicBezTo>
                  <a:pt x="102047" y="326744"/>
                  <a:pt x="168784" y="3018"/>
                  <a:pt x="175757" y="3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1" name="フリーフォーム 1950">
            <a:extLst>
              <a:ext uri="{FF2B5EF4-FFF2-40B4-BE49-F238E27FC236}">
                <a16:creationId xmlns:a16="http://schemas.microsoft.com/office/drawing/2014/main" id="{D553880E-EC1D-86D8-5E41-114F9767746B}"/>
              </a:ext>
            </a:extLst>
          </p:cNvPr>
          <p:cNvSpPr/>
          <p:nvPr/>
        </p:nvSpPr>
        <p:spPr>
          <a:xfrm>
            <a:off x="2396524" y="9370626"/>
            <a:ext cx="251161" cy="899128"/>
          </a:xfrm>
          <a:custGeom>
            <a:avLst/>
            <a:gdLst>
              <a:gd name="connsiteX0" fmla="*/ 143476 w 251161"/>
              <a:gd name="connsiteY0" fmla="*/ 480 h 899128"/>
              <a:gd name="connsiteX1" fmla="*/ 155429 w 251161"/>
              <a:gd name="connsiteY1" fmla="*/ 311256 h 899128"/>
              <a:gd name="connsiteX2" fmla="*/ 41876 w 251161"/>
              <a:gd name="connsiteY2" fmla="*/ 651915 h 899128"/>
              <a:gd name="connsiteX3" fmla="*/ 41 w 251161"/>
              <a:gd name="connsiteY3" fmla="*/ 896950 h 899128"/>
              <a:gd name="connsiteX4" fmla="*/ 47852 w 251161"/>
              <a:gd name="connsiteY4" fmla="*/ 747539 h 899128"/>
              <a:gd name="connsiteX5" fmla="*/ 251052 w 251161"/>
              <a:gd name="connsiteY5" fmla="*/ 347115 h 899128"/>
              <a:gd name="connsiteX6" fmla="*/ 17970 w 251161"/>
              <a:gd name="connsiteY6" fmla="*/ 777421 h 899128"/>
              <a:gd name="connsiteX7" fmla="*/ 119570 w 251161"/>
              <a:gd name="connsiteY7" fmla="*/ 382974 h 899128"/>
              <a:gd name="connsiteX8" fmla="*/ 143476 w 251161"/>
              <a:gd name="connsiteY8" fmla="*/ 480 h 89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161" h="899128">
                <a:moveTo>
                  <a:pt x="143476" y="480"/>
                </a:moveTo>
                <a:cubicBezTo>
                  <a:pt x="149452" y="-11473"/>
                  <a:pt x="172362" y="202684"/>
                  <a:pt x="155429" y="311256"/>
                </a:cubicBezTo>
                <a:cubicBezTo>
                  <a:pt x="138496" y="419828"/>
                  <a:pt x="67774" y="554299"/>
                  <a:pt x="41876" y="651915"/>
                </a:cubicBezTo>
                <a:cubicBezTo>
                  <a:pt x="15978" y="749531"/>
                  <a:pt x="-955" y="881013"/>
                  <a:pt x="41" y="896950"/>
                </a:cubicBezTo>
                <a:cubicBezTo>
                  <a:pt x="1037" y="912887"/>
                  <a:pt x="6017" y="839178"/>
                  <a:pt x="47852" y="747539"/>
                </a:cubicBezTo>
                <a:cubicBezTo>
                  <a:pt x="89687" y="655900"/>
                  <a:pt x="256032" y="342135"/>
                  <a:pt x="251052" y="347115"/>
                </a:cubicBezTo>
                <a:cubicBezTo>
                  <a:pt x="246072" y="352095"/>
                  <a:pt x="39884" y="771445"/>
                  <a:pt x="17970" y="777421"/>
                </a:cubicBezTo>
                <a:cubicBezTo>
                  <a:pt x="-3944" y="783397"/>
                  <a:pt x="97656" y="509476"/>
                  <a:pt x="119570" y="382974"/>
                </a:cubicBezTo>
                <a:cubicBezTo>
                  <a:pt x="141484" y="256472"/>
                  <a:pt x="137500" y="12433"/>
                  <a:pt x="143476" y="48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2" name="フリーフォーム 1951">
            <a:extLst>
              <a:ext uri="{FF2B5EF4-FFF2-40B4-BE49-F238E27FC236}">
                <a16:creationId xmlns:a16="http://schemas.microsoft.com/office/drawing/2014/main" id="{1BBE8EEB-4627-90DD-841E-0D4D4E2B9EF4}"/>
              </a:ext>
            </a:extLst>
          </p:cNvPr>
          <p:cNvSpPr/>
          <p:nvPr/>
        </p:nvSpPr>
        <p:spPr>
          <a:xfrm>
            <a:off x="2419283" y="9267132"/>
            <a:ext cx="584384" cy="122675"/>
          </a:xfrm>
          <a:custGeom>
            <a:avLst/>
            <a:gdLst>
              <a:gd name="connsiteX0" fmla="*/ 1188 w 584384"/>
              <a:gd name="connsiteY0" fmla="*/ 121903 h 122675"/>
              <a:gd name="connsiteX1" fmla="*/ 562976 w 584384"/>
              <a:gd name="connsiteY1" fmla="*/ 2374 h 122675"/>
              <a:gd name="connsiteX2" fmla="*/ 419541 w 584384"/>
              <a:gd name="connsiteY2" fmla="*/ 50186 h 122675"/>
              <a:gd name="connsiteX3" fmla="*/ 1188 w 584384"/>
              <a:gd name="connsiteY3" fmla="*/ 121903 h 12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384" h="122675">
                <a:moveTo>
                  <a:pt x="1188" y="121903"/>
                </a:moveTo>
                <a:cubicBezTo>
                  <a:pt x="25094" y="113934"/>
                  <a:pt x="493251" y="14327"/>
                  <a:pt x="562976" y="2374"/>
                </a:cubicBezTo>
                <a:cubicBezTo>
                  <a:pt x="632701" y="-9579"/>
                  <a:pt x="518153" y="26280"/>
                  <a:pt x="419541" y="50186"/>
                </a:cubicBezTo>
                <a:cubicBezTo>
                  <a:pt x="320929" y="74092"/>
                  <a:pt x="-22718" y="129872"/>
                  <a:pt x="1188" y="12190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3" name="フリーフォーム 1952">
            <a:extLst>
              <a:ext uri="{FF2B5EF4-FFF2-40B4-BE49-F238E27FC236}">
                <a16:creationId xmlns:a16="http://schemas.microsoft.com/office/drawing/2014/main" id="{AF786354-399D-7242-E995-2C5D8F71DAAC}"/>
              </a:ext>
            </a:extLst>
          </p:cNvPr>
          <p:cNvSpPr/>
          <p:nvPr/>
        </p:nvSpPr>
        <p:spPr>
          <a:xfrm>
            <a:off x="737330" y="8151012"/>
            <a:ext cx="778641" cy="1225462"/>
          </a:xfrm>
          <a:custGeom>
            <a:avLst/>
            <a:gdLst>
              <a:gd name="connsiteX0" fmla="*/ 3752 w 778641"/>
              <a:gd name="connsiteY0" fmla="*/ 6870 h 1225462"/>
              <a:gd name="connsiteX1" fmla="*/ 762764 w 778641"/>
              <a:gd name="connsiteY1" fmla="*/ 1202164 h 1225462"/>
              <a:gd name="connsiteX2" fmla="*/ 481870 w 778641"/>
              <a:gd name="connsiteY2" fmla="*/ 736000 h 1225462"/>
              <a:gd name="connsiteX3" fmla="*/ 3752 w 778641"/>
              <a:gd name="connsiteY3" fmla="*/ 6870 h 1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641" h="1225462">
                <a:moveTo>
                  <a:pt x="3752" y="6870"/>
                </a:moveTo>
                <a:cubicBezTo>
                  <a:pt x="50568" y="84564"/>
                  <a:pt x="683078" y="1080642"/>
                  <a:pt x="762764" y="1202164"/>
                </a:cubicBezTo>
                <a:cubicBezTo>
                  <a:pt x="842450" y="1323686"/>
                  <a:pt x="602396" y="940196"/>
                  <a:pt x="481870" y="736000"/>
                </a:cubicBezTo>
                <a:cubicBezTo>
                  <a:pt x="361345" y="531804"/>
                  <a:pt x="-43064" y="-70824"/>
                  <a:pt x="3752" y="687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4" name="フリーフォーム 1953">
            <a:extLst>
              <a:ext uri="{FF2B5EF4-FFF2-40B4-BE49-F238E27FC236}">
                <a16:creationId xmlns:a16="http://schemas.microsoft.com/office/drawing/2014/main" id="{A253CD10-ADC4-68C3-FA55-7DC9F1FB298B}"/>
              </a:ext>
            </a:extLst>
          </p:cNvPr>
          <p:cNvSpPr/>
          <p:nvPr/>
        </p:nvSpPr>
        <p:spPr>
          <a:xfrm>
            <a:off x="770397" y="6632081"/>
            <a:ext cx="283758" cy="1347813"/>
          </a:xfrm>
          <a:custGeom>
            <a:avLst/>
            <a:gdLst>
              <a:gd name="connsiteX0" fmla="*/ 281462 w 283758"/>
              <a:gd name="connsiteY0" fmla="*/ 1801 h 1347813"/>
              <a:gd name="connsiteX1" fmla="*/ 221697 w 283758"/>
              <a:gd name="connsiteY1" fmla="*/ 521754 h 1347813"/>
              <a:gd name="connsiteX2" fmla="*/ 568 w 283758"/>
              <a:gd name="connsiteY2" fmla="*/ 1346507 h 1347813"/>
              <a:gd name="connsiteX3" fmla="*/ 161932 w 283758"/>
              <a:gd name="connsiteY3" fmla="*/ 695072 h 1347813"/>
              <a:gd name="connsiteX4" fmla="*/ 281462 w 283758"/>
              <a:gd name="connsiteY4" fmla="*/ 1801 h 134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758" h="1347813">
                <a:moveTo>
                  <a:pt x="281462" y="1801"/>
                </a:moveTo>
                <a:cubicBezTo>
                  <a:pt x="291423" y="-27085"/>
                  <a:pt x="268513" y="297636"/>
                  <a:pt x="221697" y="521754"/>
                </a:cubicBezTo>
                <a:cubicBezTo>
                  <a:pt x="174881" y="745872"/>
                  <a:pt x="10529" y="1317621"/>
                  <a:pt x="568" y="1346507"/>
                </a:cubicBezTo>
                <a:cubicBezTo>
                  <a:pt x="-9393" y="1375393"/>
                  <a:pt x="114120" y="918194"/>
                  <a:pt x="161932" y="695072"/>
                </a:cubicBezTo>
                <a:cubicBezTo>
                  <a:pt x="209744" y="471951"/>
                  <a:pt x="271501" y="30687"/>
                  <a:pt x="281462" y="180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5" name="フリーフォーム 1954">
            <a:extLst>
              <a:ext uri="{FF2B5EF4-FFF2-40B4-BE49-F238E27FC236}">
                <a16:creationId xmlns:a16="http://schemas.microsoft.com/office/drawing/2014/main" id="{44078636-382B-5B94-C9BF-1488952CB451}"/>
              </a:ext>
            </a:extLst>
          </p:cNvPr>
          <p:cNvSpPr/>
          <p:nvPr/>
        </p:nvSpPr>
        <p:spPr>
          <a:xfrm>
            <a:off x="1828606" y="5898739"/>
            <a:ext cx="472752" cy="1219585"/>
          </a:xfrm>
          <a:custGeom>
            <a:avLst/>
            <a:gdLst>
              <a:gd name="connsiteX0" fmla="*/ 194 w 472752"/>
              <a:gd name="connsiteY0" fmla="*/ 37 h 1219585"/>
              <a:gd name="connsiteX1" fmla="*/ 191441 w 472752"/>
              <a:gd name="connsiteY1" fmla="*/ 932367 h 1219585"/>
              <a:gd name="connsiteX2" fmla="*/ 89841 w 472752"/>
              <a:gd name="connsiteY2" fmla="*/ 848696 h 1219585"/>
              <a:gd name="connsiteX3" fmla="*/ 472335 w 472752"/>
              <a:gd name="connsiteY3" fmla="*/ 1219237 h 1219585"/>
              <a:gd name="connsiteX4" fmla="*/ 161559 w 472752"/>
              <a:gd name="connsiteY4" fmla="*/ 896508 h 1219585"/>
              <a:gd name="connsiteX5" fmla="*/ 194 w 472752"/>
              <a:gd name="connsiteY5" fmla="*/ 37 h 121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752" h="1219585">
                <a:moveTo>
                  <a:pt x="194" y="37"/>
                </a:moveTo>
                <a:cubicBezTo>
                  <a:pt x="5174" y="6014"/>
                  <a:pt x="176500" y="790924"/>
                  <a:pt x="191441" y="932367"/>
                </a:cubicBezTo>
                <a:cubicBezTo>
                  <a:pt x="206382" y="1073810"/>
                  <a:pt x="43025" y="800884"/>
                  <a:pt x="89841" y="848696"/>
                </a:cubicBezTo>
                <a:cubicBezTo>
                  <a:pt x="136657" y="896508"/>
                  <a:pt x="460382" y="1211268"/>
                  <a:pt x="472335" y="1219237"/>
                </a:cubicBezTo>
                <a:cubicBezTo>
                  <a:pt x="484288" y="1227206"/>
                  <a:pt x="236265" y="1097716"/>
                  <a:pt x="161559" y="896508"/>
                </a:cubicBezTo>
                <a:cubicBezTo>
                  <a:pt x="86853" y="695300"/>
                  <a:pt x="-4786" y="-5940"/>
                  <a:pt x="194" y="3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6" name="フリーフォーム 1955">
            <a:extLst>
              <a:ext uri="{FF2B5EF4-FFF2-40B4-BE49-F238E27FC236}">
                <a16:creationId xmlns:a16="http://schemas.microsoft.com/office/drawing/2014/main" id="{4F2915D6-CF91-38EF-6E0B-A2E98AB65402}"/>
              </a:ext>
            </a:extLst>
          </p:cNvPr>
          <p:cNvSpPr/>
          <p:nvPr/>
        </p:nvSpPr>
        <p:spPr>
          <a:xfrm>
            <a:off x="4822912" y="9017158"/>
            <a:ext cx="215850" cy="789995"/>
          </a:xfrm>
          <a:custGeom>
            <a:avLst/>
            <a:gdLst>
              <a:gd name="connsiteX0" fmla="*/ 100 w 215850"/>
              <a:gd name="connsiteY0" fmla="*/ 1336 h 789995"/>
              <a:gd name="connsiteX1" fmla="*/ 167441 w 215850"/>
              <a:gd name="connsiteY1" fmla="*/ 616913 h 789995"/>
              <a:gd name="connsiteX2" fmla="*/ 215253 w 215850"/>
              <a:gd name="connsiteY2" fmla="*/ 784254 h 789995"/>
              <a:gd name="connsiteX3" fmla="*/ 143535 w 215850"/>
              <a:gd name="connsiteY3" fmla="*/ 461524 h 789995"/>
              <a:gd name="connsiteX4" fmla="*/ 100 w 215850"/>
              <a:gd name="connsiteY4" fmla="*/ 1336 h 78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0" h="789995">
                <a:moveTo>
                  <a:pt x="100" y="1336"/>
                </a:moveTo>
                <a:cubicBezTo>
                  <a:pt x="4084" y="27234"/>
                  <a:pt x="131582" y="486427"/>
                  <a:pt x="167441" y="616913"/>
                </a:cubicBezTo>
                <a:cubicBezTo>
                  <a:pt x="203300" y="747399"/>
                  <a:pt x="219237" y="810152"/>
                  <a:pt x="215253" y="784254"/>
                </a:cubicBezTo>
                <a:cubicBezTo>
                  <a:pt x="211269" y="758356"/>
                  <a:pt x="175410" y="590018"/>
                  <a:pt x="143535" y="461524"/>
                </a:cubicBezTo>
                <a:cubicBezTo>
                  <a:pt x="111661" y="333030"/>
                  <a:pt x="-3884" y="-24562"/>
                  <a:pt x="100" y="133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7" name="フリーフォーム 1956">
            <a:extLst>
              <a:ext uri="{FF2B5EF4-FFF2-40B4-BE49-F238E27FC236}">
                <a16:creationId xmlns:a16="http://schemas.microsoft.com/office/drawing/2014/main" id="{B982B8A2-AAB5-326A-96A0-7B97C7979A23}"/>
              </a:ext>
            </a:extLst>
          </p:cNvPr>
          <p:cNvSpPr/>
          <p:nvPr/>
        </p:nvSpPr>
        <p:spPr>
          <a:xfrm>
            <a:off x="4142553" y="9339964"/>
            <a:ext cx="160567" cy="677487"/>
          </a:xfrm>
          <a:custGeom>
            <a:avLst/>
            <a:gdLst>
              <a:gd name="connsiteX0" fmla="*/ 160506 w 160567"/>
              <a:gd name="connsiteY0" fmla="*/ 1260 h 677487"/>
              <a:gd name="connsiteX1" fmla="*/ 11094 w 160567"/>
              <a:gd name="connsiteY1" fmla="*/ 652695 h 677487"/>
              <a:gd name="connsiteX2" fmla="*/ 29023 w 160567"/>
              <a:gd name="connsiteY2" fmla="*/ 491330 h 677487"/>
              <a:gd name="connsiteX3" fmla="*/ 160506 w 160567"/>
              <a:gd name="connsiteY3" fmla="*/ 1260 h 67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67" h="677487">
                <a:moveTo>
                  <a:pt x="160506" y="1260"/>
                </a:moveTo>
                <a:cubicBezTo>
                  <a:pt x="157518" y="28154"/>
                  <a:pt x="33008" y="571017"/>
                  <a:pt x="11094" y="652695"/>
                </a:cubicBezTo>
                <a:cubicBezTo>
                  <a:pt x="-10820" y="734373"/>
                  <a:pt x="2129" y="596914"/>
                  <a:pt x="29023" y="491330"/>
                </a:cubicBezTo>
                <a:cubicBezTo>
                  <a:pt x="55917" y="385746"/>
                  <a:pt x="163494" y="-25634"/>
                  <a:pt x="160506" y="126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8" name="フリーフォーム 1957">
            <a:extLst>
              <a:ext uri="{FF2B5EF4-FFF2-40B4-BE49-F238E27FC236}">
                <a16:creationId xmlns:a16="http://schemas.microsoft.com/office/drawing/2014/main" id="{20549F24-5D0D-344A-7586-6B5119B90C7B}"/>
              </a:ext>
            </a:extLst>
          </p:cNvPr>
          <p:cNvSpPr/>
          <p:nvPr/>
        </p:nvSpPr>
        <p:spPr>
          <a:xfrm>
            <a:off x="4248767" y="9296642"/>
            <a:ext cx="98165" cy="952590"/>
          </a:xfrm>
          <a:custGeom>
            <a:avLst/>
            <a:gdLst>
              <a:gd name="connsiteX0" fmla="*/ 96127 w 98165"/>
              <a:gd name="connsiteY0" fmla="*/ 8723 h 952590"/>
              <a:gd name="connsiteX1" fmla="*/ 504 w 98165"/>
              <a:gd name="connsiteY1" fmla="*/ 941052 h 952590"/>
              <a:gd name="connsiteX2" fmla="*/ 60268 w 98165"/>
              <a:gd name="connsiteY2" fmla="*/ 498793 h 952590"/>
              <a:gd name="connsiteX3" fmla="*/ 96127 w 98165"/>
              <a:gd name="connsiteY3" fmla="*/ 8723 h 95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65" h="952590">
                <a:moveTo>
                  <a:pt x="96127" y="8723"/>
                </a:moveTo>
                <a:cubicBezTo>
                  <a:pt x="86166" y="82433"/>
                  <a:pt x="6480" y="859374"/>
                  <a:pt x="504" y="941052"/>
                </a:cubicBezTo>
                <a:cubicBezTo>
                  <a:pt x="-5473" y="1022730"/>
                  <a:pt x="43335" y="649201"/>
                  <a:pt x="60268" y="498793"/>
                </a:cubicBezTo>
                <a:cubicBezTo>
                  <a:pt x="77201" y="348385"/>
                  <a:pt x="106088" y="-64987"/>
                  <a:pt x="96127" y="872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9" name="フリーフォーム 1958">
            <a:extLst>
              <a:ext uri="{FF2B5EF4-FFF2-40B4-BE49-F238E27FC236}">
                <a16:creationId xmlns:a16="http://schemas.microsoft.com/office/drawing/2014/main" id="{51F41074-AF0D-DAF4-9C87-C57F63C69666}"/>
              </a:ext>
            </a:extLst>
          </p:cNvPr>
          <p:cNvSpPr/>
          <p:nvPr/>
        </p:nvSpPr>
        <p:spPr>
          <a:xfrm>
            <a:off x="4619812" y="8749454"/>
            <a:ext cx="137849" cy="307230"/>
          </a:xfrm>
          <a:custGeom>
            <a:avLst/>
            <a:gdLst>
              <a:gd name="connsiteX0" fmla="*/ 0 w 137849"/>
              <a:gd name="connsiteY0" fmla="*/ 99 h 307230"/>
              <a:gd name="connsiteX1" fmla="*/ 101600 w 137849"/>
              <a:gd name="connsiteY1" fmla="*/ 137558 h 307230"/>
              <a:gd name="connsiteX2" fmla="*/ 137459 w 137849"/>
              <a:gd name="connsiteY2" fmla="*/ 304899 h 307230"/>
              <a:gd name="connsiteX3" fmla="*/ 119529 w 137849"/>
              <a:gd name="connsiteY3" fmla="*/ 6075 h 307230"/>
              <a:gd name="connsiteX4" fmla="*/ 101600 w 137849"/>
              <a:gd name="connsiteY4" fmla="*/ 113652 h 307230"/>
              <a:gd name="connsiteX5" fmla="*/ 0 w 137849"/>
              <a:gd name="connsiteY5" fmla="*/ 99 h 3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849" h="307230">
                <a:moveTo>
                  <a:pt x="0" y="99"/>
                </a:moveTo>
                <a:cubicBezTo>
                  <a:pt x="0" y="4083"/>
                  <a:pt x="78690" y="86758"/>
                  <a:pt x="101600" y="137558"/>
                </a:cubicBezTo>
                <a:cubicBezTo>
                  <a:pt x="124510" y="188358"/>
                  <a:pt x="134471" y="326813"/>
                  <a:pt x="137459" y="304899"/>
                </a:cubicBezTo>
                <a:cubicBezTo>
                  <a:pt x="140447" y="282985"/>
                  <a:pt x="125506" y="37950"/>
                  <a:pt x="119529" y="6075"/>
                </a:cubicBezTo>
                <a:cubicBezTo>
                  <a:pt x="113553" y="-25800"/>
                  <a:pt x="114549" y="113652"/>
                  <a:pt x="101600" y="113652"/>
                </a:cubicBezTo>
                <a:cubicBezTo>
                  <a:pt x="88651" y="113652"/>
                  <a:pt x="0" y="-3885"/>
                  <a:pt x="0" y="9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0" name="フリーフォーム 1959">
            <a:extLst>
              <a:ext uri="{FF2B5EF4-FFF2-40B4-BE49-F238E27FC236}">
                <a16:creationId xmlns:a16="http://schemas.microsoft.com/office/drawing/2014/main" id="{D1B4E455-A52E-CE4D-20AC-62C502D27E04}"/>
              </a:ext>
            </a:extLst>
          </p:cNvPr>
          <p:cNvSpPr/>
          <p:nvPr/>
        </p:nvSpPr>
        <p:spPr>
          <a:xfrm>
            <a:off x="4275369" y="9022600"/>
            <a:ext cx="381616" cy="318009"/>
          </a:xfrm>
          <a:custGeom>
            <a:avLst/>
            <a:gdLst>
              <a:gd name="connsiteX0" fmla="*/ 380302 w 381616"/>
              <a:gd name="connsiteY0" fmla="*/ 1871 h 318009"/>
              <a:gd name="connsiteX1" fmla="*/ 9760 w 381616"/>
              <a:gd name="connsiteY1" fmla="*/ 312647 h 318009"/>
              <a:gd name="connsiteX2" fmla="*/ 129290 w 381616"/>
              <a:gd name="connsiteY2" fmla="*/ 187141 h 318009"/>
              <a:gd name="connsiteX3" fmla="*/ 380302 w 381616"/>
              <a:gd name="connsiteY3" fmla="*/ 1871 h 3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616" h="318009">
                <a:moveTo>
                  <a:pt x="380302" y="1871"/>
                </a:moveTo>
                <a:cubicBezTo>
                  <a:pt x="360380" y="22789"/>
                  <a:pt x="51595" y="281769"/>
                  <a:pt x="9760" y="312647"/>
                </a:cubicBezTo>
                <a:cubicBezTo>
                  <a:pt x="-32075" y="343525"/>
                  <a:pt x="70521" y="232961"/>
                  <a:pt x="129290" y="187141"/>
                </a:cubicBezTo>
                <a:cubicBezTo>
                  <a:pt x="188059" y="141321"/>
                  <a:pt x="400224" y="-19047"/>
                  <a:pt x="380302" y="187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1" name="フリーフォーム 1960">
            <a:extLst>
              <a:ext uri="{FF2B5EF4-FFF2-40B4-BE49-F238E27FC236}">
                <a16:creationId xmlns:a16="http://schemas.microsoft.com/office/drawing/2014/main" id="{DBD09FD9-35C2-2BB9-33F8-9257DF1DB1EF}"/>
              </a:ext>
            </a:extLst>
          </p:cNvPr>
          <p:cNvSpPr/>
          <p:nvPr/>
        </p:nvSpPr>
        <p:spPr>
          <a:xfrm>
            <a:off x="4709412" y="8881375"/>
            <a:ext cx="26101" cy="989287"/>
          </a:xfrm>
          <a:custGeom>
            <a:avLst/>
            <a:gdLst>
              <a:gd name="connsiteX0" fmla="*/ 17976 w 26101"/>
              <a:gd name="connsiteY0" fmla="*/ 11613 h 989287"/>
              <a:gd name="connsiteX1" fmla="*/ 47 w 26101"/>
              <a:gd name="connsiteY1" fmla="*/ 979801 h 989287"/>
              <a:gd name="connsiteX2" fmla="*/ 23953 w 26101"/>
              <a:gd name="connsiteY2" fmla="*/ 477778 h 989287"/>
              <a:gd name="connsiteX3" fmla="*/ 17976 w 26101"/>
              <a:gd name="connsiteY3" fmla="*/ 11613 h 98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01" h="989287">
                <a:moveTo>
                  <a:pt x="17976" y="11613"/>
                </a:moveTo>
                <a:cubicBezTo>
                  <a:pt x="13992" y="95283"/>
                  <a:pt x="-949" y="902107"/>
                  <a:pt x="47" y="979801"/>
                </a:cubicBezTo>
                <a:cubicBezTo>
                  <a:pt x="1043" y="1057495"/>
                  <a:pt x="17977" y="637150"/>
                  <a:pt x="23953" y="477778"/>
                </a:cubicBezTo>
                <a:cubicBezTo>
                  <a:pt x="29929" y="318406"/>
                  <a:pt x="21960" y="-72057"/>
                  <a:pt x="17976" y="1161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2" name="フリーフォーム 1961">
            <a:extLst>
              <a:ext uri="{FF2B5EF4-FFF2-40B4-BE49-F238E27FC236}">
                <a16:creationId xmlns:a16="http://schemas.microsoft.com/office/drawing/2014/main" id="{D4BA54AD-0ECE-2F73-25D2-D772C8C23F85}"/>
              </a:ext>
            </a:extLst>
          </p:cNvPr>
          <p:cNvSpPr/>
          <p:nvPr/>
        </p:nvSpPr>
        <p:spPr>
          <a:xfrm>
            <a:off x="6352209" y="8862552"/>
            <a:ext cx="367173" cy="1117457"/>
          </a:xfrm>
          <a:custGeom>
            <a:avLst/>
            <a:gdLst>
              <a:gd name="connsiteX0" fmla="*/ 779 w 367173"/>
              <a:gd name="connsiteY0" fmla="*/ 554 h 1117457"/>
              <a:gd name="connsiteX1" fmla="*/ 239838 w 367173"/>
              <a:gd name="connsiteY1" fmla="*/ 610154 h 1117457"/>
              <a:gd name="connsiteX2" fmla="*/ 365344 w 367173"/>
              <a:gd name="connsiteY2" fmla="*/ 1112177 h 1117457"/>
              <a:gd name="connsiteX3" fmla="*/ 150191 w 367173"/>
              <a:gd name="connsiteY3" fmla="*/ 287424 h 1117457"/>
              <a:gd name="connsiteX4" fmla="*/ 162144 w 367173"/>
              <a:gd name="connsiteY4" fmla="*/ 496601 h 1117457"/>
              <a:gd name="connsiteX5" fmla="*/ 779 w 367173"/>
              <a:gd name="connsiteY5" fmla="*/ 554 h 111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73" h="1117457">
                <a:moveTo>
                  <a:pt x="779" y="554"/>
                </a:moveTo>
                <a:cubicBezTo>
                  <a:pt x="13728" y="19479"/>
                  <a:pt x="179077" y="424884"/>
                  <a:pt x="239838" y="610154"/>
                </a:cubicBezTo>
                <a:cubicBezTo>
                  <a:pt x="300599" y="795424"/>
                  <a:pt x="380285" y="1165965"/>
                  <a:pt x="365344" y="1112177"/>
                </a:cubicBezTo>
                <a:cubicBezTo>
                  <a:pt x="350403" y="1058389"/>
                  <a:pt x="184058" y="390020"/>
                  <a:pt x="150191" y="287424"/>
                </a:cubicBezTo>
                <a:cubicBezTo>
                  <a:pt x="116324" y="184828"/>
                  <a:pt x="184058" y="540428"/>
                  <a:pt x="162144" y="496601"/>
                </a:cubicBezTo>
                <a:cubicBezTo>
                  <a:pt x="140230" y="452774"/>
                  <a:pt x="-12170" y="-18371"/>
                  <a:pt x="779" y="55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3" name="フリーフォーム 1962">
            <a:extLst>
              <a:ext uri="{FF2B5EF4-FFF2-40B4-BE49-F238E27FC236}">
                <a16:creationId xmlns:a16="http://schemas.microsoft.com/office/drawing/2014/main" id="{4DA78879-5C9A-B9C7-6E84-ABDDA0A35073}"/>
              </a:ext>
            </a:extLst>
          </p:cNvPr>
          <p:cNvSpPr/>
          <p:nvPr/>
        </p:nvSpPr>
        <p:spPr>
          <a:xfrm>
            <a:off x="6506573" y="9975606"/>
            <a:ext cx="448673" cy="1225133"/>
          </a:xfrm>
          <a:custGeom>
            <a:avLst/>
            <a:gdLst>
              <a:gd name="connsiteX0" fmla="*/ 438086 w 448673"/>
              <a:gd name="connsiteY0" fmla="*/ 23029 h 1225133"/>
              <a:gd name="connsiteX1" fmla="*/ 1803 w 448673"/>
              <a:gd name="connsiteY1" fmla="*/ 1218323 h 1225133"/>
              <a:gd name="connsiteX2" fmla="*/ 288674 w 448673"/>
              <a:gd name="connsiteY2" fmla="*/ 489194 h 1225133"/>
              <a:gd name="connsiteX3" fmla="*/ 438086 w 448673"/>
              <a:gd name="connsiteY3" fmla="*/ 23029 h 122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673" h="1225133">
                <a:moveTo>
                  <a:pt x="438086" y="23029"/>
                </a:moveTo>
                <a:cubicBezTo>
                  <a:pt x="390274" y="144551"/>
                  <a:pt x="26705" y="1140629"/>
                  <a:pt x="1803" y="1218323"/>
                </a:cubicBezTo>
                <a:cubicBezTo>
                  <a:pt x="-23099" y="1296017"/>
                  <a:pt x="216956" y="687414"/>
                  <a:pt x="288674" y="489194"/>
                </a:cubicBezTo>
                <a:cubicBezTo>
                  <a:pt x="360392" y="290975"/>
                  <a:pt x="485898" y="-98493"/>
                  <a:pt x="438086" y="2302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4" name="フリーフォーム 1963">
            <a:extLst>
              <a:ext uri="{FF2B5EF4-FFF2-40B4-BE49-F238E27FC236}">
                <a16:creationId xmlns:a16="http://schemas.microsoft.com/office/drawing/2014/main" id="{EFFD6A66-7D97-D2EC-376D-CC3129C1A856}"/>
              </a:ext>
            </a:extLst>
          </p:cNvPr>
          <p:cNvSpPr/>
          <p:nvPr/>
        </p:nvSpPr>
        <p:spPr>
          <a:xfrm>
            <a:off x="3830621" y="10344003"/>
            <a:ext cx="419695" cy="192820"/>
          </a:xfrm>
          <a:custGeom>
            <a:avLst/>
            <a:gdLst>
              <a:gd name="connsiteX0" fmla="*/ 297 w 419695"/>
              <a:gd name="connsiteY0" fmla="*/ 192515 h 192820"/>
              <a:gd name="connsiteX1" fmla="*/ 257285 w 419695"/>
              <a:gd name="connsiteY1" fmla="*/ 55056 h 192820"/>
              <a:gd name="connsiteX2" fmla="*/ 418650 w 419695"/>
              <a:gd name="connsiteY2" fmla="*/ 13221 h 192820"/>
              <a:gd name="connsiteX3" fmla="*/ 311073 w 419695"/>
              <a:gd name="connsiteY3" fmla="*/ 13221 h 192820"/>
              <a:gd name="connsiteX4" fmla="*/ 297 w 419695"/>
              <a:gd name="connsiteY4" fmla="*/ 192515 h 19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695" h="192820">
                <a:moveTo>
                  <a:pt x="297" y="192515"/>
                </a:moveTo>
                <a:cubicBezTo>
                  <a:pt x="-8668" y="199487"/>
                  <a:pt x="187560" y="84938"/>
                  <a:pt x="257285" y="55056"/>
                </a:cubicBezTo>
                <a:cubicBezTo>
                  <a:pt x="327010" y="25174"/>
                  <a:pt x="409685" y="20193"/>
                  <a:pt x="418650" y="13221"/>
                </a:cubicBezTo>
                <a:cubicBezTo>
                  <a:pt x="427615" y="6249"/>
                  <a:pt x="377810" y="-12677"/>
                  <a:pt x="311073" y="13221"/>
                </a:cubicBezTo>
                <a:cubicBezTo>
                  <a:pt x="244336" y="39119"/>
                  <a:pt x="9262" y="185543"/>
                  <a:pt x="297" y="19251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5" name="フリーフォーム 1964">
            <a:extLst>
              <a:ext uri="{FF2B5EF4-FFF2-40B4-BE49-F238E27FC236}">
                <a16:creationId xmlns:a16="http://schemas.microsoft.com/office/drawing/2014/main" id="{4D936630-F2E0-D186-658E-47C3C30ECE49}"/>
              </a:ext>
            </a:extLst>
          </p:cNvPr>
          <p:cNvSpPr/>
          <p:nvPr/>
        </p:nvSpPr>
        <p:spPr>
          <a:xfrm>
            <a:off x="3734843" y="10476753"/>
            <a:ext cx="529452" cy="233082"/>
          </a:xfrm>
          <a:custGeom>
            <a:avLst/>
            <a:gdLst>
              <a:gd name="connsiteX0" fmla="*/ 451 w 529452"/>
              <a:gd name="connsiteY0" fmla="*/ 233082 h 233082"/>
              <a:gd name="connsiteX1" fmla="*/ 424781 w 529452"/>
              <a:gd name="connsiteY1" fmla="*/ 41835 h 233082"/>
              <a:gd name="connsiteX2" fmla="*/ 526381 w 529452"/>
              <a:gd name="connsiteY2" fmla="*/ 0 h 233082"/>
              <a:gd name="connsiteX3" fmla="*/ 347086 w 529452"/>
              <a:gd name="connsiteY3" fmla="*/ 41835 h 233082"/>
              <a:gd name="connsiteX4" fmla="*/ 451 w 529452"/>
              <a:gd name="connsiteY4" fmla="*/ 233082 h 23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452" h="233082">
                <a:moveTo>
                  <a:pt x="451" y="233082"/>
                </a:moveTo>
                <a:cubicBezTo>
                  <a:pt x="13400" y="233082"/>
                  <a:pt x="337126" y="80682"/>
                  <a:pt x="424781" y="41835"/>
                </a:cubicBezTo>
                <a:cubicBezTo>
                  <a:pt x="512436" y="2988"/>
                  <a:pt x="539330" y="0"/>
                  <a:pt x="526381" y="0"/>
                </a:cubicBezTo>
                <a:cubicBezTo>
                  <a:pt x="513432" y="0"/>
                  <a:pt x="437729" y="2988"/>
                  <a:pt x="347086" y="41835"/>
                </a:cubicBezTo>
                <a:cubicBezTo>
                  <a:pt x="256443" y="80682"/>
                  <a:pt x="-12498" y="233082"/>
                  <a:pt x="451" y="23308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6" name="フリーフォーム 1965">
            <a:extLst>
              <a:ext uri="{FF2B5EF4-FFF2-40B4-BE49-F238E27FC236}">
                <a16:creationId xmlns:a16="http://schemas.microsoft.com/office/drawing/2014/main" id="{D0609915-F5D2-AF16-7C4C-C9D48C1DB167}"/>
              </a:ext>
            </a:extLst>
          </p:cNvPr>
          <p:cNvSpPr/>
          <p:nvPr/>
        </p:nvSpPr>
        <p:spPr>
          <a:xfrm>
            <a:off x="4703115" y="9750737"/>
            <a:ext cx="108947" cy="816087"/>
          </a:xfrm>
          <a:custGeom>
            <a:avLst/>
            <a:gdLst>
              <a:gd name="connsiteX0" fmla="*/ 107944 w 108947"/>
              <a:gd name="connsiteY0" fmla="*/ 2863 h 816087"/>
              <a:gd name="connsiteX1" fmla="*/ 367 w 108947"/>
              <a:gd name="connsiteY1" fmla="*/ 803710 h 816087"/>
              <a:gd name="connsiteX2" fmla="*/ 72085 w 108947"/>
              <a:gd name="connsiteY2" fmla="*/ 492934 h 816087"/>
              <a:gd name="connsiteX3" fmla="*/ 54156 w 108947"/>
              <a:gd name="connsiteY3" fmla="*/ 534769 h 816087"/>
              <a:gd name="connsiteX4" fmla="*/ 107944 w 108947"/>
              <a:gd name="connsiteY4" fmla="*/ 2863 h 81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47" h="816087">
                <a:moveTo>
                  <a:pt x="107944" y="2863"/>
                </a:moveTo>
                <a:cubicBezTo>
                  <a:pt x="98979" y="47686"/>
                  <a:pt x="6343" y="722032"/>
                  <a:pt x="367" y="803710"/>
                </a:cubicBezTo>
                <a:cubicBezTo>
                  <a:pt x="-5609" y="885388"/>
                  <a:pt x="63120" y="537757"/>
                  <a:pt x="72085" y="492934"/>
                </a:cubicBezTo>
                <a:cubicBezTo>
                  <a:pt x="81050" y="448111"/>
                  <a:pt x="45191" y="616448"/>
                  <a:pt x="54156" y="534769"/>
                </a:cubicBezTo>
                <a:cubicBezTo>
                  <a:pt x="63121" y="453090"/>
                  <a:pt x="116909" y="-41960"/>
                  <a:pt x="107944" y="286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7" name="フリーフォーム 1966">
            <a:extLst>
              <a:ext uri="{FF2B5EF4-FFF2-40B4-BE49-F238E27FC236}">
                <a16:creationId xmlns:a16="http://schemas.microsoft.com/office/drawing/2014/main" id="{9FDBA4DC-649D-C051-78BC-A769DE58F54D}"/>
              </a:ext>
            </a:extLst>
          </p:cNvPr>
          <p:cNvSpPr/>
          <p:nvPr/>
        </p:nvSpPr>
        <p:spPr>
          <a:xfrm>
            <a:off x="3777121" y="10799227"/>
            <a:ext cx="597811" cy="233355"/>
          </a:xfrm>
          <a:custGeom>
            <a:avLst/>
            <a:gdLst>
              <a:gd name="connsiteX0" fmla="*/ 8 w 597811"/>
              <a:gd name="connsiteY0" fmla="*/ 233338 h 233355"/>
              <a:gd name="connsiteX1" fmla="*/ 484103 w 597811"/>
              <a:gd name="connsiteY1" fmla="*/ 30138 h 233355"/>
              <a:gd name="connsiteX2" fmla="*/ 597655 w 597811"/>
              <a:gd name="connsiteY2" fmla="*/ 12208 h 233355"/>
              <a:gd name="connsiteX3" fmla="*/ 472150 w 597811"/>
              <a:gd name="connsiteY3" fmla="*/ 18185 h 233355"/>
              <a:gd name="connsiteX4" fmla="*/ 8 w 597811"/>
              <a:gd name="connsiteY4" fmla="*/ 233338 h 23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811" h="233355">
                <a:moveTo>
                  <a:pt x="8" y="233338"/>
                </a:moveTo>
                <a:cubicBezTo>
                  <a:pt x="2000" y="235330"/>
                  <a:pt x="384495" y="66993"/>
                  <a:pt x="484103" y="30138"/>
                </a:cubicBezTo>
                <a:cubicBezTo>
                  <a:pt x="583711" y="-6717"/>
                  <a:pt x="599647" y="14200"/>
                  <a:pt x="597655" y="12208"/>
                </a:cubicBezTo>
                <a:cubicBezTo>
                  <a:pt x="595663" y="10216"/>
                  <a:pt x="576738" y="-17674"/>
                  <a:pt x="472150" y="18185"/>
                </a:cubicBezTo>
                <a:cubicBezTo>
                  <a:pt x="367562" y="54044"/>
                  <a:pt x="-1984" y="231346"/>
                  <a:pt x="8" y="23333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8" name="フリーフォーム 1967">
            <a:extLst>
              <a:ext uri="{FF2B5EF4-FFF2-40B4-BE49-F238E27FC236}">
                <a16:creationId xmlns:a16="http://schemas.microsoft.com/office/drawing/2014/main" id="{B40169EC-6DFA-EACC-5540-4B4A4EF2E276}"/>
              </a:ext>
            </a:extLst>
          </p:cNvPr>
          <p:cNvSpPr/>
          <p:nvPr/>
        </p:nvSpPr>
        <p:spPr>
          <a:xfrm>
            <a:off x="3842813" y="10953509"/>
            <a:ext cx="580072" cy="210558"/>
          </a:xfrm>
          <a:custGeom>
            <a:avLst/>
            <a:gdLst>
              <a:gd name="connsiteX0" fmla="*/ 58 w 580072"/>
              <a:gd name="connsiteY0" fmla="*/ 210538 h 210558"/>
              <a:gd name="connsiteX1" fmla="*/ 430363 w 580072"/>
              <a:gd name="connsiteY1" fmla="*/ 37220 h 210558"/>
              <a:gd name="connsiteX2" fmla="*/ 579775 w 580072"/>
              <a:gd name="connsiteY2" fmla="*/ 1362 h 210558"/>
              <a:gd name="connsiteX3" fmla="*/ 400481 w 580072"/>
              <a:gd name="connsiteY3" fmla="*/ 25267 h 210558"/>
              <a:gd name="connsiteX4" fmla="*/ 58 w 580072"/>
              <a:gd name="connsiteY4" fmla="*/ 210538 h 21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072" h="210558">
                <a:moveTo>
                  <a:pt x="58" y="210538"/>
                </a:moveTo>
                <a:cubicBezTo>
                  <a:pt x="5038" y="212530"/>
                  <a:pt x="333744" y="72083"/>
                  <a:pt x="430363" y="37220"/>
                </a:cubicBezTo>
                <a:cubicBezTo>
                  <a:pt x="526982" y="2357"/>
                  <a:pt x="584755" y="3354"/>
                  <a:pt x="579775" y="1362"/>
                </a:cubicBezTo>
                <a:cubicBezTo>
                  <a:pt x="574795" y="-630"/>
                  <a:pt x="493116" y="-4615"/>
                  <a:pt x="400481" y="25267"/>
                </a:cubicBezTo>
                <a:cubicBezTo>
                  <a:pt x="307846" y="55149"/>
                  <a:pt x="-4922" y="208546"/>
                  <a:pt x="58" y="21053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9" name="フリーフォーム 1968">
            <a:extLst>
              <a:ext uri="{FF2B5EF4-FFF2-40B4-BE49-F238E27FC236}">
                <a16:creationId xmlns:a16="http://schemas.microsoft.com/office/drawing/2014/main" id="{03EE498F-EE20-9BE2-12F4-B11CD68553A6}"/>
              </a:ext>
            </a:extLst>
          </p:cNvPr>
          <p:cNvSpPr/>
          <p:nvPr/>
        </p:nvSpPr>
        <p:spPr>
          <a:xfrm>
            <a:off x="3986092" y="11300400"/>
            <a:ext cx="486688" cy="150525"/>
          </a:xfrm>
          <a:custGeom>
            <a:avLst/>
            <a:gdLst>
              <a:gd name="connsiteX0" fmla="*/ 214 w 486688"/>
              <a:gd name="connsiteY0" fmla="*/ 150518 h 150525"/>
              <a:gd name="connsiteX1" fmla="*/ 346849 w 486688"/>
              <a:gd name="connsiteY1" fmla="*/ 25012 h 150525"/>
              <a:gd name="connsiteX2" fmla="*/ 484308 w 486688"/>
              <a:gd name="connsiteY2" fmla="*/ 1106 h 150525"/>
              <a:gd name="connsiteX3" fmla="*/ 400637 w 486688"/>
              <a:gd name="connsiteY3" fmla="*/ 19035 h 150525"/>
              <a:gd name="connsiteX4" fmla="*/ 214 w 486688"/>
              <a:gd name="connsiteY4" fmla="*/ 150518 h 15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688" h="150525">
                <a:moveTo>
                  <a:pt x="214" y="150518"/>
                </a:moveTo>
                <a:cubicBezTo>
                  <a:pt x="-8751" y="151514"/>
                  <a:pt x="266167" y="49914"/>
                  <a:pt x="346849" y="25012"/>
                </a:cubicBezTo>
                <a:cubicBezTo>
                  <a:pt x="427531" y="110"/>
                  <a:pt x="475343" y="2102"/>
                  <a:pt x="484308" y="1106"/>
                </a:cubicBezTo>
                <a:cubicBezTo>
                  <a:pt x="493273" y="110"/>
                  <a:pt x="479327" y="-4871"/>
                  <a:pt x="400637" y="19035"/>
                </a:cubicBezTo>
                <a:cubicBezTo>
                  <a:pt x="321947" y="42941"/>
                  <a:pt x="9179" y="149522"/>
                  <a:pt x="214" y="15051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0" name="フリーフォーム 1969">
            <a:extLst>
              <a:ext uri="{FF2B5EF4-FFF2-40B4-BE49-F238E27FC236}">
                <a16:creationId xmlns:a16="http://schemas.microsoft.com/office/drawing/2014/main" id="{31A5D95B-04FB-0B84-D15E-2D5BFC5D9F3D}"/>
              </a:ext>
            </a:extLst>
          </p:cNvPr>
          <p:cNvSpPr/>
          <p:nvPr/>
        </p:nvSpPr>
        <p:spPr>
          <a:xfrm>
            <a:off x="4039490" y="11429590"/>
            <a:ext cx="475079" cy="110984"/>
          </a:xfrm>
          <a:custGeom>
            <a:avLst/>
            <a:gdLst>
              <a:gd name="connsiteX0" fmla="*/ 604 w 475079"/>
              <a:gd name="connsiteY0" fmla="*/ 110975 h 110984"/>
              <a:gd name="connsiteX1" fmla="*/ 454816 w 475079"/>
              <a:gd name="connsiteY1" fmla="*/ 9375 h 110984"/>
              <a:gd name="connsiteX2" fmla="*/ 359192 w 475079"/>
              <a:gd name="connsiteY2" fmla="*/ 15351 h 110984"/>
              <a:gd name="connsiteX3" fmla="*/ 604 w 475079"/>
              <a:gd name="connsiteY3" fmla="*/ 110975 h 11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079" h="110984">
                <a:moveTo>
                  <a:pt x="604" y="110975"/>
                </a:moveTo>
                <a:cubicBezTo>
                  <a:pt x="16541" y="109979"/>
                  <a:pt x="395051" y="25312"/>
                  <a:pt x="454816" y="9375"/>
                </a:cubicBezTo>
                <a:cubicBezTo>
                  <a:pt x="514581" y="-6562"/>
                  <a:pt x="429914" y="-586"/>
                  <a:pt x="359192" y="15351"/>
                </a:cubicBezTo>
                <a:cubicBezTo>
                  <a:pt x="288470" y="31288"/>
                  <a:pt x="-15333" y="111971"/>
                  <a:pt x="604" y="11097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71" name="グループ化 1970">
            <a:extLst>
              <a:ext uri="{FF2B5EF4-FFF2-40B4-BE49-F238E27FC236}">
                <a16:creationId xmlns:a16="http://schemas.microsoft.com/office/drawing/2014/main" id="{2860C93A-35BF-CEFF-D1AE-EC2B0FC75AD3}"/>
              </a:ext>
            </a:extLst>
          </p:cNvPr>
          <p:cNvGrpSpPr/>
          <p:nvPr/>
        </p:nvGrpSpPr>
        <p:grpSpPr>
          <a:xfrm>
            <a:off x="7691591" y="175601"/>
            <a:ext cx="1765482" cy="6918375"/>
            <a:chOff x="3790878" y="3089225"/>
            <a:chExt cx="1765482" cy="6918375"/>
          </a:xfrm>
          <a:solidFill>
            <a:srgbClr val="FF2600"/>
          </a:solidFill>
        </p:grpSpPr>
        <p:sp>
          <p:nvSpPr>
            <p:cNvPr id="1972" name="フリーフォーム 1971">
              <a:extLst>
                <a:ext uri="{FF2B5EF4-FFF2-40B4-BE49-F238E27FC236}">
                  <a16:creationId xmlns:a16="http://schemas.microsoft.com/office/drawing/2014/main" id="{052A5418-95F4-7289-7722-859089844869}"/>
                </a:ext>
              </a:extLst>
            </p:cNvPr>
            <p:cNvSpPr/>
            <p:nvPr/>
          </p:nvSpPr>
          <p:spPr>
            <a:xfrm>
              <a:off x="4022189" y="3089225"/>
              <a:ext cx="1416180" cy="136899"/>
            </a:xfrm>
            <a:custGeom>
              <a:avLst/>
              <a:gdLst>
                <a:gd name="connsiteX0" fmla="*/ 38636 w 1416180"/>
                <a:gd name="connsiteY0" fmla="*/ 104825 h 136899"/>
                <a:gd name="connsiteX1" fmla="*/ 857786 w 1416180"/>
                <a:gd name="connsiteY1" fmla="*/ 98475 h 136899"/>
                <a:gd name="connsiteX2" fmla="*/ 1410236 w 1416180"/>
                <a:gd name="connsiteY2" fmla="*/ 50 h 136899"/>
                <a:gd name="connsiteX3" fmla="*/ 1092736 w 1416180"/>
                <a:gd name="connsiteY3" fmla="*/ 85775 h 136899"/>
                <a:gd name="connsiteX4" fmla="*/ 229136 w 1416180"/>
                <a:gd name="connsiteY4" fmla="*/ 136575 h 136899"/>
                <a:gd name="connsiteX5" fmla="*/ 38636 w 1416180"/>
                <a:gd name="connsiteY5" fmla="*/ 104825 h 13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6180" h="136899">
                  <a:moveTo>
                    <a:pt x="38636" y="104825"/>
                  </a:moveTo>
                  <a:cubicBezTo>
                    <a:pt x="143411" y="98475"/>
                    <a:pt x="629186" y="115938"/>
                    <a:pt x="857786" y="98475"/>
                  </a:cubicBezTo>
                  <a:cubicBezTo>
                    <a:pt x="1086386" y="81012"/>
                    <a:pt x="1371078" y="2167"/>
                    <a:pt x="1410236" y="50"/>
                  </a:cubicBezTo>
                  <a:cubicBezTo>
                    <a:pt x="1449394" y="-2067"/>
                    <a:pt x="1289586" y="63021"/>
                    <a:pt x="1092736" y="85775"/>
                  </a:cubicBezTo>
                  <a:cubicBezTo>
                    <a:pt x="895886" y="108529"/>
                    <a:pt x="401115" y="132871"/>
                    <a:pt x="229136" y="136575"/>
                  </a:cubicBezTo>
                  <a:cubicBezTo>
                    <a:pt x="57157" y="140279"/>
                    <a:pt x="-66139" y="111175"/>
                    <a:pt x="38636" y="104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3" name="フリーフォーム 1972">
              <a:extLst>
                <a:ext uri="{FF2B5EF4-FFF2-40B4-BE49-F238E27FC236}">
                  <a16:creationId xmlns:a16="http://schemas.microsoft.com/office/drawing/2014/main" id="{1B8D2A24-F7D7-0999-EEB8-607DF20A41E2}"/>
                </a:ext>
              </a:extLst>
            </p:cNvPr>
            <p:cNvSpPr/>
            <p:nvPr/>
          </p:nvSpPr>
          <p:spPr>
            <a:xfrm>
              <a:off x="3898876" y="3173487"/>
              <a:ext cx="176428" cy="550552"/>
            </a:xfrm>
            <a:custGeom>
              <a:avLst/>
              <a:gdLst>
                <a:gd name="connsiteX0" fmla="*/ 174649 w 176428"/>
                <a:gd name="connsiteY0" fmla="*/ 1513 h 550552"/>
                <a:gd name="connsiteX1" fmla="*/ 158774 w 176428"/>
                <a:gd name="connsiteY1" fmla="*/ 512688 h 550552"/>
                <a:gd name="connsiteX2" fmla="*/ 174649 w 176428"/>
                <a:gd name="connsiteY2" fmla="*/ 512688 h 550552"/>
                <a:gd name="connsiteX3" fmla="*/ 24 w 176428"/>
                <a:gd name="connsiteY3" fmla="*/ 525388 h 550552"/>
                <a:gd name="connsiteX4" fmla="*/ 161949 w 176428"/>
                <a:gd name="connsiteY4" fmla="*/ 534913 h 550552"/>
                <a:gd name="connsiteX5" fmla="*/ 171474 w 176428"/>
                <a:gd name="connsiteY5" fmla="*/ 360288 h 550552"/>
                <a:gd name="connsiteX6" fmla="*/ 174649 w 176428"/>
                <a:gd name="connsiteY6" fmla="*/ 1513 h 55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428" h="550552">
                  <a:moveTo>
                    <a:pt x="174649" y="1513"/>
                  </a:moveTo>
                  <a:cubicBezTo>
                    <a:pt x="172532" y="26913"/>
                    <a:pt x="158774" y="427492"/>
                    <a:pt x="158774" y="512688"/>
                  </a:cubicBezTo>
                  <a:cubicBezTo>
                    <a:pt x="158774" y="597884"/>
                    <a:pt x="174649" y="512688"/>
                    <a:pt x="174649" y="512688"/>
                  </a:cubicBezTo>
                  <a:cubicBezTo>
                    <a:pt x="148191" y="514805"/>
                    <a:pt x="2141" y="521684"/>
                    <a:pt x="24" y="525388"/>
                  </a:cubicBezTo>
                  <a:cubicBezTo>
                    <a:pt x="-2093" y="529092"/>
                    <a:pt x="133374" y="562430"/>
                    <a:pt x="161949" y="534913"/>
                  </a:cubicBezTo>
                  <a:cubicBezTo>
                    <a:pt x="190524" y="507396"/>
                    <a:pt x="167241" y="442838"/>
                    <a:pt x="171474" y="360288"/>
                  </a:cubicBezTo>
                  <a:cubicBezTo>
                    <a:pt x="175707" y="277738"/>
                    <a:pt x="176766" y="-23887"/>
                    <a:pt x="174649" y="15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4" name="フリーフォーム 1973">
              <a:extLst>
                <a:ext uri="{FF2B5EF4-FFF2-40B4-BE49-F238E27FC236}">
                  <a16:creationId xmlns:a16="http://schemas.microsoft.com/office/drawing/2014/main" id="{D8390A82-8BD2-42D1-3D4B-6BC9FCEB7ABF}"/>
                </a:ext>
              </a:extLst>
            </p:cNvPr>
            <p:cNvSpPr/>
            <p:nvPr/>
          </p:nvSpPr>
          <p:spPr>
            <a:xfrm>
              <a:off x="3901833" y="3704868"/>
              <a:ext cx="9848" cy="575595"/>
            </a:xfrm>
            <a:custGeom>
              <a:avLst/>
              <a:gdLst>
                <a:gd name="connsiteX0" fmla="*/ 242 w 9848"/>
                <a:gd name="connsiteY0" fmla="*/ 357 h 575595"/>
                <a:gd name="connsiteX1" fmla="*/ 3417 w 9848"/>
                <a:gd name="connsiteY1" fmla="*/ 543282 h 575595"/>
                <a:gd name="connsiteX2" fmla="*/ 9767 w 9848"/>
                <a:gd name="connsiteY2" fmla="*/ 460732 h 575595"/>
                <a:gd name="connsiteX3" fmla="*/ 242 w 9848"/>
                <a:gd name="connsiteY3" fmla="*/ 357 h 57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8" h="575595">
                  <a:moveTo>
                    <a:pt x="242" y="357"/>
                  </a:moveTo>
                  <a:cubicBezTo>
                    <a:pt x="-816" y="14115"/>
                    <a:pt x="1830" y="466553"/>
                    <a:pt x="3417" y="543282"/>
                  </a:cubicBezTo>
                  <a:cubicBezTo>
                    <a:pt x="5004" y="620011"/>
                    <a:pt x="8709" y="546986"/>
                    <a:pt x="9767" y="460732"/>
                  </a:cubicBezTo>
                  <a:cubicBezTo>
                    <a:pt x="10825" y="374478"/>
                    <a:pt x="1300" y="-13401"/>
                    <a:pt x="242" y="3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5" name="フリーフォーム 1974">
              <a:extLst>
                <a:ext uri="{FF2B5EF4-FFF2-40B4-BE49-F238E27FC236}">
                  <a16:creationId xmlns:a16="http://schemas.microsoft.com/office/drawing/2014/main" id="{16D27072-4444-5D7F-6758-7DE3E9A11217}"/>
                </a:ext>
              </a:extLst>
            </p:cNvPr>
            <p:cNvSpPr/>
            <p:nvPr/>
          </p:nvSpPr>
          <p:spPr>
            <a:xfrm>
              <a:off x="5432404" y="3097900"/>
              <a:ext cx="12781" cy="481176"/>
            </a:xfrm>
            <a:custGeom>
              <a:avLst/>
              <a:gdLst>
                <a:gd name="connsiteX0" fmla="*/ 21 w 12781"/>
                <a:gd name="connsiteY0" fmla="*/ 4075 h 481176"/>
                <a:gd name="connsiteX1" fmla="*/ 9546 w 12781"/>
                <a:gd name="connsiteY1" fmla="*/ 397775 h 481176"/>
                <a:gd name="connsiteX2" fmla="*/ 3196 w 12781"/>
                <a:gd name="connsiteY2" fmla="*/ 467625 h 481176"/>
                <a:gd name="connsiteX3" fmla="*/ 12721 w 12781"/>
                <a:gd name="connsiteY3" fmla="*/ 207275 h 481176"/>
                <a:gd name="connsiteX4" fmla="*/ 21 w 12781"/>
                <a:gd name="connsiteY4" fmla="*/ 4075 h 48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1" h="481176">
                  <a:moveTo>
                    <a:pt x="21" y="4075"/>
                  </a:moveTo>
                  <a:cubicBezTo>
                    <a:pt x="-508" y="35825"/>
                    <a:pt x="9017" y="320517"/>
                    <a:pt x="9546" y="397775"/>
                  </a:cubicBezTo>
                  <a:cubicBezTo>
                    <a:pt x="10075" y="475033"/>
                    <a:pt x="2667" y="499375"/>
                    <a:pt x="3196" y="467625"/>
                  </a:cubicBezTo>
                  <a:cubicBezTo>
                    <a:pt x="3725" y="435875"/>
                    <a:pt x="11663" y="280300"/>
                    <a:pt x="12721" y="207275"/>
                  </a:cubicBezTo>
                  <a:cubicBezTo>
                    <a:pt x="13779" y="134250"/>
                    <a:pt x="550" y="-27675"/>
                    <a:pt x="21" y="40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6" name="フリーフォーム 1975">
              <a:extLst>
                <a:ext uri="{FF2B5EF4-FFF2-40B4-BE49-F238E27FC236}">
                  <a16:creationId xmlns:a16="http://schemas.microsoft.com/office/drawing/2014/main" id="{8EA10457-571E-5DAA-29F6-9EA8F88AAE20}"/>
                </a:ext>
              </a:extLst>
            </p:cNvPr>
            <p:cNvSpPr/>
            <p:nvPr/>
          </p:nvSpPr>
          <p:spPr>
            <a:xfrm>
              <a:off x="5241924" y="3577507"/>
              <a:ext cx="193705" cy="64409"/>
            </a:xfrm>
            <a:custGeom>
              <a:avLst/>
              <a:gdLst>
                <a:gd name="connsiteX0" fmla="*/ 1 w 193705"/>
                <a:gd name="connsiteY0" fmla="*/ 64218 h 64409"/>
                <a:gd name="connsiteX1" fmla="*/ 155576 w 193705"/>
                <a:gd name="connsiteY1" fmla="*/ 13418 h 64409"/>
                <a:gd name="connsiteX2" fmla="*/ 193676 w 193705"/>
                <a:gd name="connsiteY2" fmla="*/ 718 h 64409"/>
                <a:gd name="connsiteX3" fmla="*/ 152401 w 193705"/>
                <a:gd name="connsiteY3" fmla="*/ 29293 h 64409"/>
                <a:gd name="connsiteX4" fmla="*/ 1 w 193705"/>
                <a:gd name="connsiteY4" fmla="*/ 64218 h 6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705" h="64409">
                  <a:moveTo>
                    <a:pt x="1" y="64218"/>
                  </a:moveTo>
                  <a:cubicBezTo>
                    <a:pt x="530" y="61572"/>
                    <a:pt x="155576" y="13418"/>
                    <a:pt x="155576" y="13418"/>
                  </a:cubicBezTo>
                  <a:cubicBezTo>
                    <a:pt x="187855" y="2835"/>
                    <a:pt x="194205" y="-1928"/>
                    <a:pt x="193676" y="718"/>
                  </a:cubicBezTo>
                  <a:cubicBezTo>
                    <a:pt x="193147" y="3364"/>
                    <a:pt x="180976" y="17122"/>
                    <a:pt x="152401" y="29293"/>
                  </a:cubicBezTo>
                  <a:cubicBezTo>
                    <a:pt x="123826" y="41464"/>
                    <a:pt x="-528" y="66864"/>
                    <a:pt x="1" y="642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7" name="フリーフォーム 1976">
              <a:extLst>
                <a:ext uri="{FF2B5EF4-FFF2-40B4-BE49-F238E27FC236}">
                  <a16:creationId xmlns:a16="http://schemas.microsoft.com/office/drawing/2014/main" id="{927DE67E-C39F-0A49-3E78-4CA34FD16BD5}"/>
                </a:ext>
              </a:extLst>
            </p:cNvPr>
            <p:cNvSpPr/>
            <p:nvPr/>
          </p:nvSpPr>
          <p:spPr>
            <a:xfrm>
              <a:off x="4183752" y="3234696"/>
              <a:ext cx="1104206" cy="81326"/>
            </a:xfrm>
            <a:custGeom>
              <a:avLst/>
              <a:gdLst>
                <a:gd name="connsiteX0" fmla="*/ 898 w 1104206"/>
                <a:gd name="connsiteY0" fmla="*/ 80004 h 81326"/>
                <a:gd name="connsiteX1" fmla="*/ 353323 w 1104206"/>
                <a:gd name="connsiteY1" fmla="*/ 76829 h 81326"/>
                <a:gd name="connsiteX2" fmla="*/ 772423 w 1104206"/>
                <a:gd name="connsiteY2" fmla="*/ 48254 h 81326"/>
                <a:gd name="connsiteX3" fmla="*/ 1102623 w 1104206"/>
                <a:gd name="connsiteY3" fmla="*/ 629 h 81326"/>
                <a:gd name="connsiteX4" fmla="*/ 905773 w 1104206"/>
                <a:gd name="connsiteY4" fmla="*/ 19679 h 81326"/>
                <a:gd name="connsiteX5" fmla="*/ 458098 w 1104206"/>
                <a:gd name="connsiteY5" fmla="*/ 64129 h 81326"/>
                <a:gd name="connsiteX6" fmla="*/ 898 w 1104206"/>
                <a:gd name="connsiteY6" fmla="*/ 80004 h 8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206" h="81326">
                  <a:moveTo>
                    <a:pt x="898" y="80004"/>
                  </a:moveTo>
                  <a:cubicBezTo>
                    <a:pt x="-16564" y="82121"/>
                    <a:pt x="224736" y="82121"/>
                    <a:pt x="353323" y="76829"/>
                  </a:cubicBezTo>
                  <a:cubicBezTo>
                    <a:pt x="481910" y="71537"/>
                    <a:pt x="647540" y="60954"/>
                    <a:pt x="772423" y="48254"/>
                  </a:cubicBezTo>
                  <a:cubicBezTo>
                    <a:pt x="897306" y="35554"/>
                    <a:pt x="1080398" y="5391"/>
                    <a:pt x="1102623" y="629"/>
                  </a:cubicBezTo>
                  <a:cubicBezTo>
                    <a:pt x="1124848" y="-4134"/>
                    <a:pt x="905773" y="19679"/>
                    <a:pt x="905773" y="19679"/>
                  </a:cubicBezTo>
                  <a:cubicBezTo>
                    <a:pt x="798352" y="30262"/>
                    <a:pt x="608910" y="54075"/>
                    <a:pt x="458098" y="64129"/>
                  </a:cubicBezTo>
                  <a:cubicBezTo>
                    <a:pt x="307286" y="74183"/>
                    <a:pt x="18360" y="77887"/>
                    <a:pt x="898" y="800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8" name="フリーフォーム 1977">
              <a:extLst>
                <a:ext uri="{FF2B5EF4-FFF2-40B4-BE49-F238E27FC236}">
                  <a16:creationId xmlns:a16="http://schemas.microsoft.com/office/drawing/2014/main" id="{385A7F6A-9C83-6B9F-8945-F55EF642694F}"/>
                </a:ext>
              </a:extLst>
            </p:cNvPr>
            <p:cNvSpPr/>
            <p:nvPr/>
          </p:nvSpPr>
          <p:spPr>
            <a:xfrm>
              <a:off x="5314061" y="3228725"/>
              <a:ext cx="23337" cy="258195"/>
            </a:xfrm>
            <a:custGeom>
              <a:avLst/>
              <a:gdLst>
                <a:gd name="connsiteX0" fmla="*/ 889 w 23337"/>
                <a:gd name="connsiteY0" fmla="*/ 250 h 258195"/>
                <a:gd name="connsiteX1" fmla="*/ 4064 w 23337"/>
                <a:gd name="connsiteY1" fmla="*/ 152650 h 258195"/>
                <a:gd name="connsiteX2" fmla="*/ 889 w 23337"/>
                <a:gd name="connsiteY2" fmla="*/ 257425 h 258195"/>
                <a:gd name="connsiteX3" fmla="*/ 23114 w 23337"/>
                <a:gd name="connsiteY3" fmla="*/ 190750 h 258195"/>
                <a:gd name="connsiteX4" fmla="*/ 889 w 23337"/>
                <a:gd name="connsiteY4" fmla="*/ 250 h 25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37" h="258195">
                  <a:moveTo>
                    <a:pt x="889" y="250"/>
                  </a:moveTo>
                  <a:cubicBezTo>
                    <a:pt x="-2286" y="-6100"/>
                    <a:pt x="4064" y="109788"/>
                    <a:pt x="4064" y="152650"/>
                  </a:cubicBezTo>
                  <a:cubicBezTo>
                    <a:pt x="4064" y="195512"/>
                    <a:pt x="-2286" y="251075"/>
                    <a:pt x="889" y="257425"/>
                  </a:cubicBezTo>
                  <a:cubicBezTo>
                    <a:pt x="4064" y="263775"/>
                    <a:pt x="20468" y="229908"/>
                    <a:pt x="23114" y="190750"/>
                  </a:cubicBezTo>
                  <a:cubicBezTo>
                    <a:pt x="25760" y="151592"/>
                    <a:pt x="4064" y="6600"/>
                    <a:pt x="889" y="2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9" name="フリーフォーム 1978">
              <a:extLst>
                <a:ext uri="{FF2B5EF4-FFF2-40B4-BE49-F238E27FC236}">
                  <a16:creationId xmlns:a16="http://schemas.microsoft.com/office/drawing/2014/main" id="{FB6DA4DA-B6AF-6F44-C4EA-368C8EF90495}"/>
                </a:ext>
              </a:extLst>
            </p:cNvPr>
            <p:cNvSpPr/>
            <p:nvPr/>
          </p:nvSpPr>
          <p:spPr>
            <a:xfrm>
              <a:off x="4181373" y="3285151"/>
              <a:ext cx="12827" cy="358925"/>
            </a:xfrm>
            <a:custGeom>
              <a:avLst/>
              <a:gdLst>
                <a:gd name="connsiteX0" fmla="*/ 3277 w 12827"/>
                <a:gd name="connsiteY0" fmla="*/ 974 h 358925"/>
                <a:gd name="connsiteX1" fmla="*/ 102 w 12827"/>
                <a:gd name="connsiteY1" fmla="*/ 181949 h 358925"/>
                <a:gd name="connsiteX2" fmla="*/ 6452 w 12827"/>
                <a:gd name="connsiteY2" fmla="*/ 356574 h 358925"/>
                <a:gd name="connsiteX3" fmla="*/ 12802 w 12827"/>
                <a:gd name="connsiteY3" fmla="*/ 264499 h 358925"/>
                <a:gd name="connsiteX4" fmla="*/ 3277 w 12827"/>
                <a:gd name="connsiteY4" fmla="*/ 974 h 3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" h="358925">
                  <a:moveTo>
                    <a:pt x="3277" y="974"/>
                  </a:moveTo>
                  <a:cubicBezTo>
                    <a:pt x="1160" y="-12784"/>
                    <a:pt x="-427" y="122682"/>
                    <a:pt x="102" y="181949"/>
                  </a:cubicBezTo>
                  <a:cubicBezTo>
                    <a:pt x="631" y="241216"/>
                    <a:pt x="4335" y="342816"/>
                    <a:pt x="6452" y="356574"/>
                  </a:cubicBezTo>
                  <a:cubicBezTo>
                    <a:pt x="8569" y="370332"/>
                    <a:pt x="12273" y="321649"/>
                    <a:pt x="12802" y="264499"/>
                  </a:cubicBezTo>
                  <a:cubicBezTo>
                    <a:pt x="13331" y="207349"/>
                    <a:pt x="5394" y="14732"/>
                    <a:pt x="3277" y="9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0" name="フリーフォーム 1979">
              <a:extLst>
                <a:ext uri="{FF2B5EF4-FFF2-40B4-BE49-F238E27FC236}">
                  <a16:creationId xmlns:a16="http://schemas.microsoft.com/office/drawing/2014/main" id="{5EC22BBC-FEAC-683D-E6A4-582BD0E2FE97}"/>
                </a:ext>
              </a:extLst>
            </p:cNvPr>
            <p:cNvSpPr/>
            <p:nvPr/>
          </p:nvSpPr>
          <p:spPr>
            <a:xfrm>
              <a:off x="4193878" y="3618185"/>
              <a:ext cx="501905" cy="30586"/>
            </a:xfrm>
            <a:custGeom>
              <a:avLst/>
              <a:gdLst>
                <a:gd name="connsiteX0" fmla="*/ 297 w 501905"/>
                <a:gd name="connsiteY0" fmla="*/ 29890 h 30586"/>
                <a:gd name="connsiteX1" fmla="*/ 374947 w 501905"/>
                <a:gd name="connsiteY1" fmla="*/ 20365 h 30586"/>
                <a:gd name="connsiteX2" fmla="*/ 492422 w 501905"/>
                <a:gd name="connsiteY2" fmla="*/ 4490 h 30586"/>
                <a:gd name="connsiteX3" fmla="*/ 441622 w 501905"/>
                <a:gd name="connsiteY3" fmla="*/ 1315 h 30586"/>
                <a:gd name="connsiteX4" fmla="*/ 297 w 501905"/>
                <a:gd name="connsiteY4" fmla="*/ 29890 h 3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905" h="30586">
                  <a:moveTo>
                    <a:pt x="297" y="29890"/>
                  </a:moveTo>
                  <a:cubicBezTo>
                    <a:pt x="-10816" y="33065"/>
                    <a:pt x="292926" y="24598"/>
                    <a:pt x="374947" y="20365"/>
                  </a:cubicBezTo>
                  <a:cubicBezTo>
                    <a:pt x="456968" y="16132"/>
                    <a:pt x="481309" y="7665"/>
                    <a:pt x="492422" y="4490"/>
                  </a:cubicBezTo>
                  <a:cubicBezTo>
                    <a:pt x="503535" y="1315"/>
                    <a:pt x="519939" y="-1860"/>
                    <a:pt x="441622" y="1315"/>
                  </a:cubicBezTo>
                  <a:cubicBezTo>
                    <a:pt x="363305" y="4490"/>
                    <a:pt x="11410" y="26715"/>
                    <a:pt x="297" y="298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1" name="フリーフォーム 1980">
              <a:extLst>
                <a:ext uri="{FF2B5EF4-FFF2-40B4-BE49-F238E27FC236}">
                  <a16:creationId xmlns:a16="http://schemas.microsoft.com/office/drawing/2014/main" id="{5FA6E572-AE6D-B169-FA61-2FE4B10D9BE4}"/>
                </a:ext>
              </a:extLst>
            </p:cNvPr>
            <p:cNvSpPr/>
            <p:nvPr/>
          </p:nvSpPr>
          <p:spPr>
            <a:xfrm>
              <a:off x="5113851" y="3504170"/>
              <a:ext cx="192414" cy="39159"/>
            </a:xfrm>
            <a:custGeom>
              <a:avLst/>
              <a:gdLst>
                <a:gd name="connsiteX0" fmla="*/ 1074 w 192414"/>
                <a:gd name="connsiteY0" fmla="*/ 39130 h 39159"/>
                <a:gd name="connsiteX1" fmla="*/ 188399 w 192414"/>
                <a:gd name="connsiteY1" fmla="*/ 7380 h 39159"/>
                <a:gd name="connsiteX2" fmla="*/ 128074 w 192414"/>
                <a:gd name="connsiteY2" fmla="*/ 10555 h 39159"/>
                <a:gd name="connsiteX3" fmla="*/ 112199 w 192414"/>
                <a:gd name="connsiteY3" fmla="*/ 1030 h 39159"/>
                <a:gd name="connsiteX4" fmla="*/ 1074 w 192414"/>
                <a:gd name="connsiteY4" fmla="*/ 39130 h 3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14" h="39159">
                  <a:moveTo>
                    <a:pt x="1074" y="39130"/>
                  </a:moveTo>
                  <a:cubicBezTo>
                    <a:pt x="13774" y="40188"/>
                    <a:pt x="167232" y="12142"/>
                    <a:pt x="188399" y="7380"/>
                  </a:cubicBezTo>
                  <a:cubicBezTo>
                    <a:pt x="209566" y="2618"/>
                    <a:pt x="140774" y="11613"/>
                    <a:pt x="128074" y="10555"/>
                  </a:cubicBezTo>
                  <a:cubicBezTo>
                    <a:pt x="115374" y="9497"/>
                    <a:pt x="132307" y="-3732"/>
                    <a:pt x="112199" y="1030"/>
                  </a:cubicBezTo>
                  <a:cubicBezTo>
                    <a:pt x="92091" y="5792"/>
                    <a:pt x="-11626" y="38072"/>
                    <a:pt x="1074" y="391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2" name="フリーフォーム 1981">
              <a:extLst>
                <a:ext uri="{FF2B5EF4-FFF2-40B4-BE49-F238E27FC236}">
                  <a16:creationId xmlns:a16="http://schemas.microsoft.com/office/drawing/2014/main" id="{967C1919-743C-07A7-E8CA-173C0EB2B955}"/>
                </a:ext>
              </a:extLst>
            </p:cNvPr>
            <p:cNvSpPr/>
            <p:nvPr/>
          </p:nvSpPr>
          <p:spPr>
            <a:xfrm>
              <a:off x="4679903" y="3602703"/>
              <a:ext cx="20633" cy="224849"/>
            </a:xfrm>
            <a:custGeom>
              <a:avLst/>
              <a:gdLst>
                <a:gd name="connsiteX0" fmla="*/ 19097 w 20633"/>
                <a:gd name="connsiteY0" fmla="*/ 922 h 224849"/>
                <a:gd name="connsiteX1" fmla="*/ 19097 w 20633"/>
                <a:gd name="connsiteY1" fmla="*/ 102522 h 224849"/>
                <a:gd name="connsiteX2" fmla="*/ 15922 w 20633"/>
                <a:gd name="connsiteY2" fmla="*/ 223172 h 224849"/>
                <a:gd name="connsiteX3" fmla="*/ 47 w 20633"/>
                <a:gd name="connsiteY3" fmla="*/ 162847 h 224849"/>
                <a:gd name="connsiteX4" fmla="*/ 19097 w 20633"/>
                <a:gd name="connsiteY4" fmla="*/ 922 h 22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3" h="224849">
                  <a:moveTo>
                    <a:pt x="19097" y="922"/>
                  </a:moveTo>
                  <a:cubicBezTo>
                    <a:pt x="22272" y="-9132"/>
                    <a:pt x="19626" y="65480"/>
                    <a:pt x="19097" y="102522"/>
                  </a:cubicBezTo>
                  <a:cubicBezTo>
                    <a:pt x="18568" y="139564"/>
                    <a:pt x="19097" y="213118"/>
                    <a:pt x="15922" y="223172"/>
                  </a:cubicBezTo>
                  <a:cubicBezTo>
                    <a:pt x="12747" y="233226"/>
                    <a:pt x="1105" y="196184"/>
                    <a:pt x="47" y="162847"/>
                  </a:cubicBezTo>
                  <a:cubicBezTo>
                    <a:pt x="-1011" y="129510"/>
                    <a:pt x="15922" y="10976"/>
                    <a:pt x="19097" y="9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3" name="フリーフォーム 1982">
              <a:extLst>
                <a:ext uri="{FF2B5EF4-FFF2-40B4-BE49-F238E27FC236}">
                  <a16:creationId xmlns:a16="http://schemas.microsoft.com/office/drawing/2014/main" id="{443E2682-C73F-D390-67E4-091841F6E64A}"/>
                </a:ext>
              </a:extLst>
            </p:cNvPr>
            <p:cNvSpPr/>
            <p:nvPr/>
          </p:nvSpPr>
          <p:spPr>
            <a:xfrm>
              <a:off x="5121275" y="3542562"/>
              <a:ext cx="9607" cy="288023"/>
            </a:xfrm>
            <a:custGeom>
              <a:avLst/>
              <a:gdLst>
                <a:gd name="connsiteX0" fmla="*/ 6350 w 9607"/>
                <a:gd name="connsiteY0" fmla="*/ 738 h 288023"/>
                <a:gd name="connsiteX1" fmla="*/ 9525 w 9607"/>
                <a:gd name="connsiteY1" fmla="*/ 143613 h 288023"/>
                <a:gd name="connsiteX2" fmla="*/ 3175 w 9607"/>
                <a:gd name="connsiteY2" fmla="*/ 286488 h 288023"/>
                <a:gd name="connsiteX3" fmla="*/ 0 w 9607"/>
                <a:gd name="connsiteY3" fmla="*/ 207113 h 288023"/>
                <a:gd name="connsiteX4" fmla="*/ 6350 w 9607"/>
                <a:gd name="connsiteY4" fmla="*/ 738 h 28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7" h="288023">
                  <a:moveTo>
                    <a:pt x="6350" y="738"/>
                  </a:moveTo>
                  <a:cubicBezTo>
                    <a:pt x="7938" y="-9845"/>
                    <a:pt x="10054" y="95988"/>
                    <a:pt x="9525" y="143613"/>
                  </a:cubicBezTo>
                  <a:cubicBezTo>
                    <a:pt x="8996" y="191238"/>
                    <a:pt x="4762" y="275905"/>
                    <a:pt x="3175" y="286488"/>
                  </a:cubicBezTo>
                  <a:cubicBezTo>
                    <a:pt x="1587" y="297071"/>
                    <a:pt x="0" y="251034"/>
                    <a:pt x="0" y="207113"/>
                  </a:cubicBezTo>
                  <a:cubicBezTo>
                    <a:pt x="0" y="163192"/>
                    <a:pt x="4762" y="11321"/>
                    <a:pt x="6350" y="7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4" name="フリーフォーム 1983">
              <a:extLst>
                <a:ext uri="{FF2B5EF4-FFF2-40B4-BE49-F238E27FC236}">
                  <a16:creationId xmlns:a16="http://schemas.microsoft.com/office/drawing/2014/main" id="{A955598A-40F4-9602-3E64-BF9DA7E57E3D}"/>
                </a:ext>
              </a:extLst>
            </p:cNvPr>
            <p:cNvSpPr/>
            <p:nvPr/>
          </p:nvSpPr>
          <p:spPr>
            <a:xfrm>
              <a:off x="4035425" y="3803650"/>
              <a:ext cx="675456" cy="31750"/>
            </a:xfrm>
            <a:custGeom>
              <a:avLst/>
              <a:gdLst>
                <a:gd name="connsiteX0" fmla="*/ 0 w 675456"/>
                <a:gd name="connsiteY0" fmla="*/ 0 h 31750"/>
                <a:gd name="connsiteX1" fmla="*/ 346075 w 675456"/>
                <a:gd name="connsiteY1" fmla="*/ 9525 h 31750"/>
                <a:gd name="connsiteX2" fmla="*/ 669925 w 675456"/>
                <a:gd name="connsiteY2" fmla="*/ 15875 h 31750"/>
                <a:gd name="connsiteX3" fmla="*/ 558800 w 675456"/>
                <a:gd name="connsiteY3" fmla="*/ 31750 h 31750"/>
                <a:gd name="connsiteX4" fmla="*/ 0 w 675456"/>
                <a:gd name="connsiteY4" fmla="*/ 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456" h="31750">
                  <a:moveTo>
                    <a:pt x="0" y="0"/>
                  </a:moveTo>
                  <a:lnTo>
                    <a:pt x="346075" y="9525"/>
                  </a:lnTo>
                  <a:cubicBezTo>
                    <a:pt x="457729" y="12171"/>
                    <a:pt x="634471" y="12171"/>
                    <a:pt x="669925" y="15875"/>
                  </a:cubicBezTo>
                  <a:cubicBezTo>
                    <a:pt x="705379" y="19579"/>
                    <a:pt x="558800" y="31750"/>
                    <a:pt x="558800" y="317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5" name="フリーフォーム 1984">
              <a:extLst>
                <a:ext uri="{FF2B5EF4-FFF2-40B4-BE49-F238E27FC236}">
                  <a16:creationId xmlns:a16="http://schemas.microsoft.com/office/drawing/2014/main" id="{91667AFF-2AAE-D66F-556D-B51DDA19298C}"/>
                </a:ext>
              </a:extLst>
            </p:cNvPr>
            <p:cNvSpPr/>
            <p:nvPr/>
          </p:nvSpPr>
          <p:spPr>
            <a:xfrm>
              <a:off x="4010011" y="3800038"/>
              <a:ext cx="22518" cy="343981"/>
            </a:xfrm>
            <a:custGeom>
              <a:avLst/>
              <a:gdLst>
                <a:gd name="connsiteX0" fmla="*/ 15889 w 22518"/>
                <a:gd name="connsiteY0" fmla="*/ 437 h 343981"/>
                <a:gd name="connsiteX1" fmla="*/ 12714 w 22518"/>
                <a:gd name="connsiteY1" fmla="*/ 165537 h 343981"/>
                <a:gd name="connsiteX2" fmla="*/ 22239 w 22518"/>
                <a:gd name="connsiteY2" fmla="*/ 343337 h 343981"/>
                <a:gd name="connsiteX3" fmla="*/ 14 w 22518"/>
                <a:gd name="connsiteY3" fmla="*/ 216337 h 343981"/>
                <a:gd name="connsiteX4" fmla="*/ 15889 w 22518"/>
                <a:gd name="connsiteY4" fmla="*/ 437 h 34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18" h="343981">
                  <a:moveTo>
                    <a:pt x="15889" y="437"/>
                  </a:moveTo>
                  <a:cubicBezTo>
                    <a:pt x="18006" y="-8030"/>
                    <a:pt x="11656" y="108387"/>
                    <a:pt x="12714" y="165537"/>
                  </a:cubicBezTo>
                  <a:cubicBezTo>
                    <a:pt x="13772" y="222687"/>
                    <a:pt x="24356" y="334870"/>
                    <a:pt x="22239" y="343337"/>
                  </a:cubicBezTo>
                  <a:cubicBezTo>
                    <a:pt x="20122" y="351804"/>
                    <a:pt x="543" y="275074"/>
                    <a:pt x="14" y="216337"/>
                  </a:cubicBezTo>
                  <a:cubicBezTo>
                    <a:pt x="-515" y="157600"/>
                    <a:pt x="13772" y="8904"/>
                    <a:pt x="15889" y="4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6" name="フリーフォーム 1985">
              <a:extLst>
                <a:ext uri="{FF2B5EF4-FFF2-40B4-BE49-F238E27FC236}">
                  <a16:creationId xmlns:a16="http://schemas.microsoft.com/office/drawing/2014/main" id="{287CC816-3F73-E45E-B7B9-1E577626B6D2}"/>
                </a:ext>
              </a:extLst>
            </p:cNvPr>
            <p:cNvSpPr/>
            <p:nvPr/>
          </p:nvSpPr>
          <p:spPr>
            <a:xfrm>
              <a:off x="5095875" y="3829050"/>
              <a:ext cx="214076" cy="15875"/>
            </a:xfrm>
            <a:custGeom>
              <a:avLst/>
              <a:gdLst>
                <a:gd name="connsiteX0" fmla="*/ 0 w 214076"/>
                <a:gd name="connsiteY0" fmla="*/ 0 h 15875"/>
                <a:gd name="connsiteX1" fmla="*/ 104775 w 214076"/>
                <a:gd name="connsiteY1" fmla="*/ 9525 h 15875"/>
                <a:gd name="connsiteX2" fmla="*/ 212725 w 214076"/>
                <a:gd name="connsiteY2" fmla="*/ 9525 h 15875"/>
                <a:gd name="connsiteX3" fmla="*/ 168275 w 214076"/>
                <a:gd name="connsiteY3" fmla="*/ 15875 h 15875"/>
                <a:gd name="connsiteX4" fmla="*/ 0 w 214076"/>
                <a:gd name="connsiteY4" fmla="*/ 0 h 1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76" h="15875">
                  <a:moveTo>
                    <a:pt x="0" y="0"/>
                  </a:moveTo>
                  <a:cubicBezTo>
                    <a:pt x="34660" y="3969"/>
                    <a:pt x="69321" y="7938"/>
                    <a:pt x="104775" y="9525"/>
                  </a:cubicBezTo>
                  <a:cubicBezTo>
                    <a:pt x="140229" y="11112"/>
                    <a:pt x="202142" y="8467"/>
                    <a:pt x="212725" y="9525"/>
                  </a:cubicBezTo>
                  <a:cubicBezTo>
                    <a:pt x="223308" y="10583"/>
                    <a:pt x="168275" y="15875"/>
                    <a:pt x="168275" y="1587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7" name="フリーフォーム 1986">
              <a:extLst>
                <a:ext uri="{FF2B5EF4-FFF2-40B4-BE49-F238E27FC236}">
                  <a16:creationId xmlns:a16="http://schemas.microsoft.com/office/drawing/2014/main" id="{8D21026A-3214-FBFA-5F23-4B55A7AD1DE8}"/>
                </a:ext>
              </a:extLst>
            </p:cNvPr>
            <p:cNvSpPr/>
            <p:nvPr/>
          </p:nvSpPr>
          <p:spPr>
            <a:xfrm>
              <a:off x="3997325" y="4136771"/>
              <a:ext cx="615213" cy="28829"/>
            </a:xfrm>
            <a:custGeom>
              <a:avLst/>
              <a:gdLst>
                <a:gd name="connsiteX0" fmla="*/ 0 w 615213"/>
                <a:gd name="connsiteY0" fmla="*/ 3429 h 28829"/>
                <a:gd name="connsiteX1" fmla="*/ 323850 w 615213"/>
                <a:gd name="connsiteY1" fmla="*/ 28829 h 28829"/>
                <a:gd name="connsiteX2" fmla="*/ 609600 w 615213"/>
                <a:gd name="connsiteY2" fmla="*/ 3429 h 28829"/>
                <a:gd name="connsiteX3" fmla="*/ 520700 w 615213"/>
                <a:gd name="connsiteY3" fmla="*/ 254 h 28829"/>
                <a:gd name="connsiteX4" fmla="*/ 0 w 615213"/>
                <a:gd name="connsiteY4" fmla="*/ 3429 h 2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213" h="28829">
                  <a:moveTo>
                    <a:pt x="0" y="3429"/>
                  </a:moveTo>
                  <a:cubicBezTo>
                    <a:pt x="111125" y="16129"/>
                    <a:pt x="222250" y="28829"/>
                    <a:pt x="323850" y="28829"/>
                  </a:cubicBezTo>
                  <a:cubicBezTo>
                    <a:pt x="425450" y="28829"/>
                    <a:pt x="576792" y="8192"/>
                    <a:pt x="609600" y="3429"/>
                  </a:cubicBezTo>
                  <a:cubicBezTo>
                    <a:pt x="642408" y="-1334"/>
                    <a:pt x="520700" y="254"/>
                    <a:pt x="520700" y="254"/>
                  </a:cubicBezTo>
                  <a:lnTo>
                    <a:pt x="0" y="34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8" name="フリーフォーム 1987">
              <a:extLst>
                <a:ext uri="{FF2B5EF4-FFF2-40B4-BE49-F238E27FC236}">
                  <a16:creationId xmlns:a16="http://schemas.microsoft.com/office/drawing/2014/main" id="{31334B5D-91FC-AC8C-7576-3751034E8D90}"/>
                </a:ext>
              </a:extLst>
            </p:cNvPr>
            <p:cNvSpPr/>
            <p:nvPr/>
          </p:nvSpPr>
          <p:spPr>
            <a:xfrm>
              <a:off x="5317287" y="3827393"/>
              <a:ext cx="11364" cy="291316"/>
            </a:xfrm>
            <a:custGeom>
              <a:avLst/>
              <a:gdLst>
                <a:gd name="connsiteX0" fmla="*/ 4013 w 11364"/>
                <a:gd name="connsiteY0" fmla="*/ 1657 h 291316"/>
                <a:gd name="connsiteX1" fmla="*/ 10363 w 11364"/>
                <a:gd name="connsiteY1" fmla="*/ 169932 h 291316"/>
                <a:gd name="connsiteX2" fmla="*/ 10363 w 11364"/>
                <a:gd name="connsiteY2" fmla="*/ 290582 h 291316"/>
                <a:gd name="connsiteX3" fmla="*/ 838 w 11364"/>
                <a:gd name="connsiteY3" fmla="*/ 214382 h 291316"/>
                <a:gd name="connsiteX4" fmla="*/ 838 w 11364"/>
                <a:gd name="connsiteY4" fmla="*/ 90557 h 291316"/>
                <a:gd name="connsiteX5" fmla="*/ 4013 w 11364"/>
                <a:gd name="connsiteY5" fmla="*/ 1657 h 29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4" h="291316">
                  <a:moveTo>
                    <a:pt x="4013" y="1657"/>
                  </a:moveTo>
                  <a:cubicBezTo>
                    <a:pt x="5600" y="14886"/>
                    <a:pt x="9305" y="121778"/>
                    <a:pt x="10363" y="169932"/>
                  </a:cubicBezTo>
                  <a:cubicBezTo>
                    <a:pt x="11421" y="218086"/>
                    <a:pt x="11950" y="283174"/>
                    <a:pt x="10363" y="290582"/>
                  </a:cubicBezTo>
                  <a:cubicBezTo>
                    <a:pt x="8776" y="297990"/>
                    <a:pt x="2425" y="247719"/>
                    <a:pt x="838" y="214382"/>
                  </a:cubicBezTo>
                  <a:cubicBezTo>
                    <a:pt x="-749" y="181045"/>
                    <a:pt x="309" y="123365"/>
                    <a:pt x="838" y="90557"/>
                  </a:cubicBezTo>
                  <a:cubicBezTo>
                    <a:pt x="1367" y="57749"/>
                    <a:pt x="2426" y="-11572"/>
                    <a:pt x="4013" y="16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9" name="フリーフォーム 1988">
              <a:extLst>
                <a:ext uri="{FF2B5EF4-FFF2-40B4-BE49-F238E27FC236}">
                  <a16:creationId xmlns:a16="http://schemas.microsoft.com/office/drawing/2014/main" id="{D50AFCB7-D7B9-FB72-4974-C6565F0A2175}"/>
                </a:ext>
              </a:extLst>
            </p:cNvPr>
            <p:cNvSpPr/>
            <p:nvPr/>
          </p:nvSpPr>
          <p:spPr>
            <a:xfrm>
              <a:off x="5041172" y="4094839"/>
              <a:ext cx="273351" cy="42207"/>
            </a:xfrm>
            <a:custGeom>
              <a:avLst/>
              <a:gdLst>
                <a:gd name="connsiteX0" fmla="*/ 728 w 273351"/>
                <a:gd name="connsiteY0" fmla="*/ 911 h 42207"/>
                <a:gd name="connsiteX1" fmla="*/ 213453 w 273351"/>
                <a:gd name="connsiteY1" fmla="*/ 13611 h 42207"/>
                <a:gd name="connsiteX2" fmla="*/ 270603 w 273351"/>
                <a:gd name="connsiteY2" fmla="*/ 13611 h 42207"/>
                <a:gd name="connsiteX3" fmla="*/ 146778 w 273351"/>
                <a:gd name="connsiteY3" fmla="*/ 42186 h 42207"/>
                <a:gd name="connsiteX4" fmla="*/ 728 w 273351"/>
                <a:gd name="connsiteY4" fmla="*/ 911 h 4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351" h="42207">
                  <a:moveTo>
                    <a:pt x="728" y="911"/>
                  </a:moveTo>
                  <a:cubicBezTo>
                    <a:pt x="11840" y="-3851"/>
                    <a:pt x="168474" y="11494"/>
                    <a:pt x="213453" y="13611"/>
                  </a:cubicBezTo>
                  <a:cubicBezTo>
                    <a:pt x="258432" y="15728"/>
                    <a:pt x="281715" y="8849"/>
                    <a:pt x="270603" y="13611"/>
                  </a:cubicBezTo>
                  <a:cubicBezTo>
                    <a:pt x="259491" y="18373"/>
                    <a:pt x="184878" y="41128"/>
                    <a:pt x="146778" y="42186"/>
                  </a:cubicBezTo>
                  <a:cubicBezTo>
                    <a:pt x="108678" y="43244"/>
                    <a:pt x="-10384" y="5673"/>
                    <a:pt x="728" y="9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0" name="フリーフォーム 1989">
              <a:extLst>
                <a:ext uri="{FF2B5EF4-FFF2-40B4-BE49-F238E27FC236}">
                  <a16:creationId xmlns:a16="http://schemas.microsoft.com/office/drawing/2014/main" id="{89617F49-1799-A81B-342B-69CA9C284203}"/>
                </a:ext>
              </a:extLst>
            </p:cNvPr>
            <p:cNvSpPr/>
            <p:nvPr/>
          </p:nvSpPr>
          <p:spPr>
            <a:xfrm>
              <a:off x="4130549" y="4142029"/>
              <a:ext cx="486319" cy="570348"/>
            </a:xfrm>
            <a:custGeom>
              <a:avLst/>
              <a:gdLst>
                <a:gd name="connsiteX0" fmla="*/ 482726 w 486319"/>
                <a:gd name="connsiteY0" fmla="*/ 1346 h 570348"/>
                <a:gd name="connsiteX1" fmla="*/ 419226 w 486319"/>
                <a:gd name="connsiteY1" fmla="*/ 169621 h 570348"/>
                <a:gd name="connsiteX2" fmla="*/ 279526 w 486319"/>
                <a:gd name="connsiteY2" fmla="*/ 334721 h 570348"/>
                <a:gd name="connsiteX3" fmla="*/ 126 w 486319"/>
                <a:gd name="connsiteY3" fmla="*/ 569671 h 570348"/>
                <a:gd name="connsiteX4" fmla="*/ 244601 w 486319"/>
                <a:gd name="connsiteY4" fmla="*/ 401396 h 570348"/>
                <a:gd name="connsiteX5" fmla="*/ 317626 w 486319"/>
                <a:gd name="connsiteY5" fmla="*/ 264871 h 570348"/>
                <a:gd name="connsiteX6" fmla="*/ 482726 w 486319"/>
                <a:gd name="connsiteY6" fmla="*/ 1346 h 57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19" h="570348">
                  <a:moveTo>
                    <a:pt x="482726" y="1346"/>
                  </a:moveTo>
                  <a:cubicBezTo>
                    <a:pt x="499659" y="-14529"/>
                    <a:pt x="453093" y="114059"/>
                    <a:pt x="419226" y="169621"/>
                  </a:cubicBezTo>
                  <a:cubicBezTo>
                    <a:pt x="385359" y="225183"/>
                    <a:pt x="349376" y="268046"/>
                    <a:pt x="279526" y="334721"/>
                  </a:cubicBezTo>
                  <a:cubicBezTo>
                    <a:pt x="209676" y="401396"/>
                    <a:pt x="5947" y="558559"/>
                    <a:pt x="126" y="569671"/>
                  </a:cubicBezTo>
                  <a:cubicBezTo>
                    <a:pt x="-5695" y="580783"/>
                    <a:pt x="191684" y="452196"/>
                    <a:pt x="244601" y="401396"/>
                  </a:cubicBezTo>
                  <a:cubicBezTo>
                    <a:pt x="297518" y="350596"/>
                    <a:pt x="280584" y="326254"/>
                    <a:pt x="317626" y="264871"/>
                  </a:cubicBezTo>
                  <a:cubicBezTo>
                    <a:pt x="354668" y="203488"/>
                    <a:pt x="465793" y="17221"/>
                    <a:pt x="482726" y="13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1" name="フリーフォーム 1990">
              <a:extLst>
                <a:ext uri="{FF2B5EF4-FFF2-40B4-BE49-F238E27FC236}">
                  <a16:creationId xmlns:a16="http://schemas.microsoft.com/office/drawing/2014/main" id="{2D0472A1-302B-D734-EAEB-43FC9115EEF8}"/>
                </a:ext>
              </a:extLst>
            </p:cNvPr>
            <p:cNvSpPr/>
            <p:nvPr/>
          </p:nvSpPr>
          <p:spPr>
            <a:xfrm>
              <a:off x="4838113" y="4113915"/>
              <a:ext cx="246119" cy="586945"/>
            </a:xfrm>
            <a:custGeom>
              <a:avLst/>
              <a:gdLst>
                <a:gd name="connsiteX0" fmla="*/ 245062 w 246119"/>
                <a:gd name="connsiteY0" fmla="*/ 4060 h 586945"/>
                <a:gd name="connsiteX1" fmla="*/ 168862 w 246119"/>
                <a:gd name="connsiteY1" fmla="*/ 219960 h 586945"/>
                <a:gd name="connsiteX2" fmla="*/ 587 w 246119"/>
                <a:gd name="connsiteY2" fmla="*/ 581910 h 586945"/>
                <a:gd name="connsiteX3" fmla="*/ 118062 w 246119"/>
                <a:gd name="connsiteY3" fmla="*/ 404110 h 586945"/>
                <a:gd name="connsiteX4" fmla="*/ 245062 w 246119"/>
                <a:gd name="connsiteY4" fmla="*/ 4060 h 586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119" h="586945">
                  <a:moveTo>
                    <a:pt x="245062" y="4060"/>
                  </a:moveTo>
                  <a:cubicBezTo>
                    <a:pt x="253529" y="-26632"/>
                    <a:pt x="209608" y="123652"/>
                    <a:pt x="168862" y="219960"/>
                  </a:cubicBezTo>
                  <a:cubicBezTo>
                    <a:pt x="128116" y="316268"/>
                    <a:pt x="9054" y="551218"/>
                    <a:pt x="587" y="581910"/>
                  </a:cubicBezTo>
                  <a:cubicBezTo>
                    <a:pt x="-7880" y="612602"/>
                    <a:pt x="77316" y="496714"/>
                    <a:pt x="118062" y="404110"/>
                  </a:cubicBezTo>
                  <a:cubicBezTo>
                    <a:pt x="158808" y="311506"/>
                    <a:pt x="236595" y="34752"/>
                    <a:pt x="245062" y="40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2" name="フリーフォーム 1991">
              <a:extLst>
                <a:ext uri="{FF2B5EF4-FFF2-40B4-BE49-F238E27FC236}">
                  <a16:creationId xmlns:a16="http://schemas.microsoft.com/office/drawing/2014/main" id="{8E6AEDC3-1130-5C80-8506-449D708D7FCE}"/>
                </a:ext>
              </a:extLst>
            </p:cNvPr>
            <p:cNvSpPr/>
            <p:nvPr/>
          </p:nvSpPr>
          <p:spPr>
            <a:xfrm>
              <a:off x="4105275" y="4707585"/>
              <a:ext cx="733984" cy="13640"/>
            </a:xfrm>
            <a:custGeom>
              <a:avLst/>
              <a:gdLst>
                <a:gd name="connsiteX0" fmla="*/ 0 w 733984"/>
                <a:gd name="connsiteY0" fmla="*/ 10465 h 13640"/>
                <a:gd name="connsiteX1" fmla="*/ 441325 w 733984"/>
                <a:gd name="connsiteY1" fmla="*/ 13640 h 13640"/>
                <a:gd name="connsiteX2" fmla="*/ 733425 w 733984"/>
                <a:gd name="connsiteY2" fmla="*/ 940 h 13640"/>
                <a:gd name="connsiteX3" fmla="*/ 520700 w 733984"/>
                <a:gd name="connsiteY3" fmla="*/ 940 h 13640"/>
                <a:gd name="connsiteX4" fmla="*/ 0 w 733984"/>
                <a:gd name="connsiteY4" fmla="*/ 10465 h 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984" h="13640">
                  <a:moveTo>
                    <a:pt x="0" y="10465"/>
                  </a:moveTo>
                  <a:lnTo>
                    <a:pt x="441325" y="13640"/>
                  </a:lnTo>
                  <a:cubicBezTo>
                    <a:pt x="563563" y="12053"/>
                    <a:pt x="720196" y="3057"/>
                    <a:pt x="733425" y="940"/>
                  </a:cubicBezTo>
                  <a:cubicBezTo>
                    <a:pt x="746654" y="-1177"/>
                    <a:pt x="520700" y="940"/>
                    <a:pt x="520700" y="940"/>
                  </a:cubicBezTo>
                  <a:lnTo>
                    <a:pt x="0" y="104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3" name="フリーフォーム 1992">
              <a:extLst>
                <a:ext uri="{FF2B5EF4-FFF2-40B4-BE49-F238E27FC236}">
                  <a16:creationId xmlns:a16="http://schemas.microsoft.com/office/drawing/2014/main" id="{0174CD49-A2ED-13A3-DF11-6FF56D520B99}"/>
                </a:ext>
              </a:extLst>
            </p:cNvPr>
            <p:cNvSpPr/>
            <p:nvPr/>
          </p:nvSpPr>
          <p:spPr>
            <a:xfrm>
              <a:off x="5238561" y="3619484"/>
              <a:ext cx="9926" cy="114350"/>
            </a:xfrm>
            <a:custGeom>
              <a:avLst/>
              <a:gdLst>
                <a:gd name="connsiteX0" fmla="*/ 6539 w 9926"/>
                <a:gd name="connsiteY0" fmla="*/ 16 h 114350"/>
                <a:gd name="connsiteX1" fmla="*/ 9714 w 9926"/>
                <a:gd name="connsiteY1" fmla="*/ 73041 h 114350"/>
                <a:gd name="connsiteX2" fmla="*/ 189 w 9926"/>
                <a:gd name="connsiteY2" fmla="*/ 114316 h 114350"/>
                <a:gd name="connsiteX3" fmla="*/ 3364 w 9926"/>
                <a:gd name="connsiteY3" fmla="*/ 66691 h 114350"/>
                <a:gd name="connsiteX4" fmla="*/ 6539 w 9926"/>
                <a:gd name="connsiteY4" fmla="*/ 16 h 1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6" h="114350">
                  <a:moveTo>
                    <a:pt x="6539" y="16"/>
                  </a:moveTo>
                  <a:cubicBezTo>
                    <a:pt x="7597" y="1074"/>
                    <a:pt x="10772" y="53991"/>
                    <a:pt x="9714" y="73041"/>
                  </a:cubicBezTo>
                  <a:cubicBezTo>
                    <a:pt x="8656" y="92091"/>
                    <a:pt x="1247" y="115374"/>
                    <a:pt x="189" y="114316"/>
                  </a:cubicBezTo>
                  <a:cubicBezTo>
                    <a:pt x="-869" y="113258"/>
                    <a:pt x="2835" y="83624"/>
                    <a:pt x="3364" y="66691"/>
                  </a:cubicBezTo>
                  <a:cubicBezTo>
                    <a:pt x="3893" y="49758"/>
                    <a:pt x="5481" y="-1042"/>
                    <a:pt x="6539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4" name="フリーフォーム 1993">
              <a:extLst>
                <a:ext uri="{FF2B5EF4-FFF2-40B4-BE49-F238E27FC236}">
                  <a16:creationId xmlns:a16="http://schemas.microsoft.com/office/drawing/2014/main" id="{EFAE2518-07F3-E0E2-A309-58F566D85894}"/>
                </a:ext>
              </a:extLst>
            </p:cNvPr>
            <p:cNvSpPr/>
            <p:nvPr/>
          </p:nvSpPr>
          <p:spPr>
            <a:xfrm>
              <a:off x="5244934" y="3708143"/>
              <a:ext cx="197927" cy="22482"/>
            </a:xfrm>
            <a:custGeom>
              <a:avLst/>
              <a:gdLst>
                <a:gd name="connsiteX0" fmla="*/ 166 w 197927"/>
                <a:gd name="connsiteY0" fmla="*/ 257 h 22482"/>
                <a:gd name="connsiteX1" fmla="*/ 117641 w 197927"/>
                <a:gd name="connsiteY1" fmla="*/ 9782 h 22482"/>
                <a:gd name="connsiteX2" fmla="*/ 197016 w 197927"/>
                <a:gd name="connsiteY2" fmla="*/ 16132 h 22482"/>
                <a:gd name="connsiteX3" fmla="*/ 149391 w 197927"/>
                <a:gd name="connsiteY3" fmla="*/ 22482 h 22482"/>
                <a:gd name="connsiteX4" fmla="*/ 166 w 197927"/>
                <a:gd name="connsiteY4" fmla="*/ 257 h 2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27" h="22482">
                  <a:moveTo>
                    <a:pt x="166" y="257"/>
                  </a:moveTo>
                  <a:cubicBezTo>
                    <a:pt x="-5126" y="-1860"/>
                    <a:pt x="117641" y="9782"/>
                    <a:pt x="117641" y="9782"/>
                  </a:cubicBezTo>
                  <a:cubicBezTo>
                    <a:pt x="150449" y="12428"/>
                    <a:pt x="191724" y="14015"/>
                    <a:pt x="197016" y="16132"/>
                  </a:cubicBezTo>
                  <a:cubicBezTo>
                    <a:pt x="202308" y="18249"/>
                    <a:pt x="184316" y="22482"/>
                    <a:pt x="149391" y="22482"/>
                  </a:cubicBezTo>
                  <a:cubicBezTo>
                    <a:pt x="114466" y="22482"/>
                    <a:pt x="5458" y="2374"/>
                    <a:pt x="166" y="2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5" name="フリーフォーム 1994">
              <a:extLst>
                <a:ext uri="{FF2B5EF4-FFF2-40B4-BE49-F238E27FC236}">
                  <a16:creationId xmlns:a16="http://schemas.microsoft.com/office/drawing/2014/main" id="{14CF277B-E786-FBDE-66E6-A14DD53A8883}"/>
                </a:ext>
              </a:extLst>
            </p:cNvPr>
            <p:cNvSpPr/>
            <p:nvPr/>
          </p:nvSpPr>
          <p:spPr>
            <a:xfrm>
              <a:off x="5429064" y="3719892"/>
              <a:ext cx="19391" cy="508186"/>
            </a:xfrm>
            <a:custGeom>
              <a:avLst/>
              <a:gdLst>
                <a:gd name="connsiteX0" fmla="*/ 19236 w 19391"/>
                <a:gd name="connsiteY0" fmla="*/ 7558 h 508186"/>
                <a:gd name="connsiteX1" fmla="*/ 9711 w 19391"/>
                <a:gd name="connsiteY1" fmla="*/ 334583 h 508186"/>
                <a:gd name="connsiteX2" fmla="*/ 19236 w 19391"/>
                <a:gd name="connsiteY2" fmla="*/ 506033 h 508186"/>
                <a:gd name="connsiteX3" fmla="*/ 186 w 19391"/>
                <a:gd name="connsiteY3" fmla="*/ 410783 h 508186"/>
                <a:gd name="connsiteX4" fmla="*/ 9711 w 19391"/>
                <a:gd name="connsiteY4" fmla="*/ 128208 h 508186"/>
                <a:gd name="connsiteX5" fmla="*/ 19236 w 19391"/>
                <a:gd name="connsiteY5" fmla="*/ 7558 h 50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91" h="508186">
                  <a:moveTo>
                    <a:pt x="19236" y="7558"/>
                  </a:moveTo>
                  <a:cubicBezTo>
                    <a:pt x="19236" y="41954"/>
                    <a:pt x="9711" y="251504"/>
                    <a:pt x="9711" y="334583"/>
                  </a:cubicBezTo>
                  <a:cubicBezTo>
                    <a:pt x="9711" y="417662"/>
                    <a:pt x="20823" y="493333"/>
                    <a:pt x="19236" y="506033"/>
                  </a:cubicBezTo>
                  <a:cubicBezTo>
                    <a:pt x="17649" y="518733"/>
                    <a:pt x="1773" y="473754"/>
                    <a:pt x="186" y="410783"/>
                  </a:cubicBezTo>
                  <a:cubicBezTo>
                    <a:pt x="-1401" y="347812"/>
                    <a:pt x="7594" y="192766"/>
                    <a:pt x="9711" y="128208"/>
                  </a:cubicBezTo>
                  <a:cubicBezTo>
                    <a:pt x="11828" y="63650"/>
                    <a:pt x="19236" y="-26838"/>
                    <a:pt x="19236" y="75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6" name="フリーフォーム 1995">
              <a:extLst>
                <a:ext uri="{FF2B5EF4-FFF2-40B4-BE49-F238E27FC236}">
                  <a16:creationId xmlns:a16="http://schemas.microsoft.com/office/drawing/2014/main" id="{C96D1DB0-7B64-ADA1-9F2C-0570AC10A134}"/>
                </a:ext>
              </a:extLst>
            </p:cNvPr>
            <p:cNvSpPr/>
            <p:nvPr/>
          </p:nvSpPr>
          <p:spPr>
            <a:xfrm>
              <a:off x="5158892" y="4241774"/>
              <a:ext cx="301681" cy="22263"/>
            </a:xfrm>
            <a:custGeom>
              <a:avLst/>
              <a:gdLst>
                <a:gd name="connsiteX0" fmla="*/ 483 w 301681"/>
                <a:gd name="connsiteY0" fmla="*/ 22251 h 22263"/>
                <a:gd name="connsiteX1" fmla="*/ 289408 w 301681"/>
                <a:gd name="connsiteY1" fmla="*/ 3201 h 22263"/>
                <a:gd name="connsiteX2" fmla="*/ 222733 w 301681"/>
                <a:gd name="connsiteY2" fmla="*/ 26 h 22263"/>
                <a:gd name="connsiteX3" fmla="*/ 483 w 301681"/>
                <a:gd name="connsiteY3" fmla="*/ 22251 h 22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681" h="22263">
                  <a:moveTo>
                    <a:pt x="483" y="22251"/>
                  </a:moveTo>
                  <a:cubicBezTo>
                    <a:pt x="11595" y="22780"/>
                    <a:pt x="252366" y="6905"/>
                    <a:pt x="289408" y="3201"/>
                  </a:cubicBezTo>
                  <a:cubicBezTo>
                    <a:pt x="326450" y="-503"/>
                    <a:pt x="272475" y="26"/>
                    <a:pt x="222733" y="26"/>
                  </a:cubicBezTo>
                  <a:cubicBezTo>
                    <a:pt x="172991" y="26"/>
                    <a:pt x="-10629" y="21722"/>
                    <a:pt x="483" y="222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7" name="フリーフォーム 1996">
              <a:extLst>
                <a:ext uri="{FF2B5EF4-FFF2-40B4-BE49-F238E27FC236}">
                  <a16:creationId xmlns:a16="http://schemas.microsoft.com/office/drawing/2014/main" id="{696A048C-690B-5B4D-2D8B-27875AC0A782}"/>
                </a:ext>
              </a:extLst>
            </p:cNvPr>
            <p:cNvSpPr/>
            <p:nvPr/>
          </p:nvSpPr>
          <p:spPr>
            <a:xfrm>
              <a:off x="3913639" y="4254027"/>
              <a:ext cx="505441" cy="16887"/>
            </a:xfrm>
            <a:custGeom>
              <a:avLst/>
              <a:gdLst>
                <a:gd name="connsiteX0" fmla="*/ 1136 w 505441"/>
                <a:gd name="connsiteY0" fmla="*/ 13173 h 16887"/>
                <a:gd name="connsiteX1" fmla="*/ 290061 w 505441"/>
                <a:gd name="connsiteY1" fmla="*/ 13173 h 16887"/>
                <a:gd name="connsiteX2" fmla="*/ 496436 w 505441"/>
                <a:gd name="connsiteY2" fmla="*/ 16348 h 16887"/>
                <a:gd name="connsiteX3" fmla="*/ 423411 w 505441"/>
                <a:gd name="connsiteY3" fmla="*/ 473 h 16887"/>
                <a:gd name="connsiteX4" fmla="*/ 1136 w 505441"/>
                <a:gd name="connsiteY4" fmla="*/ 13173 h 1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441" h="16887">
                  <a:moveTo>
                    <a:pt x="1136" y="13173"/>
                  </a:moveTo>
                  <a:cubicBezTo>
                    <a:pt x="-21089" y="15290"/>
                    <a:pt x="290061" y="13173"/>
                    <a:pt x="290061" y="13173"/>
                  </a:cubicBezTo>
                  <a:cubicBezTo>
                    <a:pt x="372611" y="13702"/>
                    <a:pt x="474211" y="18465"/>
                    <a:pt x="496436" y="16348"/>
                  </a:cubicBezTo>
                  <a:cubicBezTo>
                    <a:pt x="518661" y="14231"/>
                    <a:pt x="501728" y="3648"/>
                    <a:pt x="423411" y="473"/>
                  </a:cubicBezTo>
                  <a:cubicBezTo>
                    <a:pt x="345094" y="-2702"/>
                    <a:pt x="23361" y="11056"/>
                    <a:pt x="1136" y="131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8" name="フリーフォーム 1997">
              <a:extLst>
                <a:ext uri="{FF2B5EF4-FFF2-40B4-BE49-F238E27FC236}">
                  <a16:creationId xmlns:a16="http://schemas.microsoft.com/office/drawing/2014/main" id="{1588008D-3B89-1EFD-F9F2-6869EF67F182}"/>
                </a:ext>
              </a:extLst>
            </p:cNvPr>
            <p:cNvSpPr/>
            <p:nvPr/>
          </p:nvSpPr>
          <p:spPr>
            <a:xfrm>
              <a:off x="3917312" y="4289378"/>
              <a:ext cx="489590" cy="532986"/>
            </a:xfrm>
            <a:custGeom>
              <a:avLst/>
              <a:gdLst>
                <a:gd name="connsiteX0" fmla="*/ 489588 w 489590"/>
                <a:gd name="connsiteY0" fmla="*/ 47 h 532986"/>
                <a:gd name="connsiteX1" fmla="*/ 327663 w 489590"/>
                <a:gd name="connsiteY1" fmla="*/ 184197 h 532986"/>
                <a:gd name="connsiteX2" fmla="*/ 6988 w 489590"/>
                <a:gd name="connsiteY2" fmla="*/ 527097 h 532986"/>
                <a:gd name="connsiteX3" fmla="*/ 124463 w 489590"/>
                <a:gd name="connsiteY3" fmla="*/ 384222 h 532986"/>
                <a:gd name="connsiteX4" fmla="*/ 330838 w 489590"/>
                <a:gd name="connsiteY4" fmla="*/ 168322 h 532986"/>
                <a:gd name="connsiteX5" fmla="*/ 489588 w 489590"/>
                <a:gd name="connsiteY5" fmla="*/ 47 h 5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590" h="532986">
                  <a:moveTo>
                    <a:pt x="489588" y="47"/>
                  </a:moveTo>
                  <a:cubicBezTo>
                    <a:pt x="489059" y="2693"/>
                    <a:pt x="408096" y="96355"/>
                    <a:pt x="327663" y="184197"/>
                  </a:cubicBezTo>
                  <a:cubicBezTo>
                    <a:pt x="247230" y="272039"/>
                    <a:pt x="40855" y="493760"/>
                    <a:pt x="6988" y="527097"/>
                  </a:cubicBezTo>
                  <a:cubicBezTo>
                    <a:pt x="-26879" y="560434"/>
                    <a:pt x="70488" y="444018"/>
                    <a:pt x="124463" y="384222"/>
                  </a:cubicBezTo>
                  <a:cubicBezTo>
                    <a:pt x="178438" y="324426"/>
                    <a:pt x="271571" y="231293"/>
                    <a:pt x="330838" y="168322"/>
                  </a:cubicBezTo>
                  <a:cubicBezTo>
                    <a:pt x="390105" y="105351"/>
                    <a:pt x="490117" y="-2599"/>
                    <a:pt x="489588" y="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9" name="フリーフォーム 1998">
              <a:extLst>
                <a:ext uri="{FF2B5EF4-FFF2-40B4-BE49-F238E27FC236}">
                  <a16:creationId xmlns:a16="http://schemas.microsoft.com/office/drawing/2014/main" id="{9A16A161-9E07-24A9-991F-EED24B598C36}"/>
                </a:ext>
              </a:extLst>
            </p:cNvPr>
            <p:cNvSpPr/>
            <p:nvPr/>
          </p:nvSpPr>
          <p:spPr>
            <a:xfrm>
              <a:off x="4914069" y="4237878"/>
              <a:ext cx="286199" cy="593638"/>
            </a:xfrm>
            <a:custGeom>
              <a:avLst/>
              <a:gdLst>
                <a:gd name="connsiteX0" fmla="*/ 283406 w 286199"/>
                <a:gd name="connsiteY0" fmla="*/ 3922 h 593638"/>
                <a:gd name="connsiteX1" fmla="*/ 181806 w 286199"/>
                <a:gd name="connsiteY1" fmla="*/ 232522 h 593638"/>
                <a:gd name="connsiteX2" fmla="*/ 4006 w 286199"/>
                <a:gd name="connsiteY2" fmla="*/ 588122 h 593638"/>
                <a:gd name="connsiteX3" fmla="*/ 73856 w 286199"/>
                <a:gd name="connsiteY3" fmla="*/ 419847 h 593638"/>
                <a:gd name="connsiteX4" fmla="*/ 283406 w 286199"/>
                <a:gd name="connsiteY4" fmla="*/ 3922 h 59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199" h="593638">
                  <a:moveTo>
                    <a:pt x="283406" y="3922"/>
                  </a:moveTo>
                  <a:cubicBezTo>
                    <a:pt x="301398" y="-27299"/>
                    <a:pt x="228373" y="135155"/>
                    <a:pt x="181806" y="232522"/>
                  </a:cubicBezTo>
                  <a:cubicBezTo>
                    <a:pt x="135239" y="329889"/>
                    <a:pt x="21998" y="556901"/>
                    <a:pt x="4006" y="588122"/>
                  </a:cubicBezTo>
                  <a:cubicBezTo>
                    <a:pt x="-13986" y="619343"/>
                    <a:pt x="32052" y="511922"/>
                    <a:pt x="73856" y="419847"/>
                  </a:cubicBezTo>
                  <a:cubicBezTo>
                    <a:pt x="115660" y="327772"/>
                    <a:pt x="265414" y="35143"/>
                    <a:pt x="283406" y="39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0" name="フリーフォーム 1999">
              <a:extLst>
                <a:ext uri="{FF2B5EF4-FFF2-40B4-BE49-F238E27FC236}">
                  <a16:creationId xmlns:a16="http://schemas.microsoft.com/office/drawing/2014/main" id="{28647B6A-EE8D-B1EE-C563-FD518BDD8DC9}"/>
                </a:ext>
              </a:extLst>
            </p:cNvPr>
            <p:cNvSpPr/>
            <p:nvPr/>
          </p:nvSpPr>
          <p:spPr>
            <a:xfrm>
              <a:off x="3898834" y="4816475"/>
              <a:ext cx="316276" cy="19450"/>
            </a:xfrm>
            <a:custGeom>
              <a:avLst/>
              <a:gdLst>
                <a:gd name="connsiteX0" fmla="*/ 66 w 316276"/>
                <a:gd name="connsiteY0" fmla="*/ 19050 h 19450"/>
                <a:gd name="connsiteX1" fmla="*/ 247716 w 316276"/>
                <a:gd name="connsiteY1" fmla="*/ 12700 h 19450"/>
                <a:gd name="connsiteX2" fmla="*/ 314391 w 316276"/>
                <a:gd name="connsiteY2" fmla="*/ 9525 h 19450"/>
                <a:gd name="connsiteX3" fmla="*/ 273116 w 316276"/>
                <a:gd name="connsiteY3" fmla="*/ 0 h 19450"/>
                <a:gd name="connsiteX4" fmla="*/ 66 w 316276"/>
                <a:gd name="connsiteY4" fmla="*/ 19050 h 1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276" h="19450">
                  <a:moveTo>
                    <a:pt x="66" y="19050"/>
                  </a:moveTo>
                  <a:cubicBezTo>
                    <a:pt x="-4167" y="21167"/>
                    <a:pt x="195329" y="14287"/>
                    <a:pt x="247716" y="12700"/>
                  </a:cubicBezTo>
                  <a:cubicBezTo>
                    <a:pt x="300103" y="11113"/>
                    <a:pt x="310158" y="11642"/>
                    <a:pt x="314391" y="9525"/>
                  </a:cubicBezTo>
                  <a:cubicBezTo>
                    <a:pt x="318624" y="7408"/>
                    <a:pt x="319683" y="0"/>
                    <a:pt x="273116" y="0"/>
                  </a:cubicBezTo>
                  <a:cubicBezTo>
                    <a:pt x="226549" y="0"/>
                    <a:pt x="4299" y="16933"/>
                    <a:pt x="66" y="190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1" name="フリーフォーム 2000">
              <a:extLst>
                <a:ext uri="{FF2B5EF4-FFF2-40B4-BE49-F238E27FC236}">
                  <a16:creationId xmlns:a16="http://schemas.microsoft.com/office/drawing/2014/main" id="{BA0EFD39-A250-C29C-02E0-F5829A1A44E1}"/>
                </a:ext>
              </a:extLst>
            </p:cNvPr>
            <p:cNvSpPr/>
            <p:nvPr/>
          </p:nvSpPr>
          <p:spPr>
            <a:xfrm>
              <a:off x="4898126" y="4829125"/>
              <a:ext cx="658234" cy="22275"/>
            </a:xfrm>
            <a:custGeom>
              <a:avLst/>
              <a:gdLst>
                <a:gd name="connsiteX0" fmla="*/ 4074 w 658234"/>
                <a:gd name="connsiteY0" fmla="*/ 6400 h 22275"/>
                <a:gd name="connsiteX1" fmla="*/ 292999 w 658234"/>
                <a:gd name="connsiteY1" fmla="*/ 15925 h 22275"/>
                <a:gd name="connsiteX2" fmla="*/ 648599 w 658234"/>
                <a:gd name="connsiteY2" fmla="*/ 50 h 22275"/>
                <a:gd name="connsiteX3" fmla="*/ 512074 w 658234"/>
                <a:gd name="connsiteY3" fmla="*/ 22275 h 22275"/>
                <a:gd name="connsiteX4" fmla="*/ 4074 w 658234"/>
                <a:gd name="connsiteY4" fmla="*/ 6400 h 2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234" h="22275">
                  <a:moveTo>
                    <a:pt x="4074" y="6400"/>
                  </a:moveTo>
                  <a:cubicBezTo>
                    <a:pt x="-32438" y="5342"/>
                    <a:pt x="185578" y="16983"/>
                    <a:pt x="292999" y="15925"/>
                  </a:cubicBezTo>
                  <a:cubicBezTo>
                    <a:pt x="400420" y="14867"/>
                    <a:pt x="612087" y="-1008"/>
                    <a:pt x="648599" y="50"/>
                  </a:cubicBezTo>
                  <a:cubicBezTo>
                    <a:pt x="685111" y="1108"/>
                    <a:pt x="613145" y="19100"/>
                    <a:pt x="512074" y="22275"/>
                  </a:cubicBezTo>
                  <a:lnTo>
                    <a:pt x="4074" y="64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2" name="フリーフォーム 2001">
              <a:extLst>
                <a:ext uri="{FF2B5EF4-FFF2-40B4-BE49-F238E27FC236}">
                  <a16:creationId xmlns:a16="http://schemas.microsoft.com/office/drawing/2014/main" id="{8A46B8A7-BC65-3CC8-5822-3996BDE4EF7C}"/>
                </a:ext>
              </a:extLst>
            </p:cNvPr>
            <p:cNvSpPr/>
            <p:nvPr/>
          </p:nvSpPr>
          <p:spPr>
            <a:xfrm>
              <a:off x="4228331" y="4828695"/>
              <a:ext cx="18435" cy="530165"/>
            </a:xfrm>
            <a:custGeom>
              <a:avLst/>
              <a:gdLst>
                <a:gd name="connsiteX0" fmla="*/ 769 w 18435"/>
                <a:gd name="connsiteY0" fmla="*/ 480 h 530165"/>
                <a:gd name="connsiteX1" fmla="*/ 16644 w 18435"/>
                <a:gd name="connsiteY1" fmla="*/ 416405 h 530165"/>
                <a:gd name="connsiteX2" fmla="*/ 16644 w 18435"/>
                <a:gd name="connsiteY2" fmla="*/ 527530 h 530165"/>
                <a:gd name="connsiteX3" fmla="*/ 3944 w 18435"/>
                <a:gd name="connsiteY3" fmla="*/ 337030 h 530165"/>
                <a:gd name="connsiteX4" fmla="*/ 769 w 18435"/>
                <a:gd name="connsiteY4" fmla="*/ 480 h 53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5" h="530165">
                  <a:moveTo>
                    <a:pt x="769" y="480"/>
                  </a:moveTo>
                  <a:cubicBezTo>
                    <a:pt x="2886" y="13709"/>
                    <a:pt x="13998" y="328563"/>
                    <a:pt x="16644" y="416405"/>
                  </a:cubicBezTo>
                  <a:cubicBezTo>
                    <a:pt x="19290" y="504247"/>
                    <a:pt x="18761" y="540759"/>
                    <a:pt x="16644" y="527530"/>
                  </a:cubicBezTo>
                  <a:cubicBezTo>
                    <a:pt x="14527" y="514301"/>
                    <a:pt x="6590" y="423284"/>
                    <a:pt x="3944" y="337030"/>
                  </a:cubicBezTo>
                  <a:cubicBezTo>
                    <a:pt x="1298" y="250776"/>
                    <a:pt x="-1348" y="-12749"/>
                    <a:pt x="769" y="4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3" name="フリーフォーム 2002">
              <a:extLst>
                <a:ext uri="{FF2B5EF4-FFF2-40B4-BE49-F238E27FC236}">
                  <a16:creationId xmlns:a16="http://schemas.microsoft.com/office/drawing/2014/main" id="{F16DABBD-361B-DE2C-4FF2-4310BD6C7993}"/>
                </a:ext>
              </a:extLst>
            </p:cNvPr>
            <p:cNvSpPr/>
            <p:nvPr/>
          </p:nvSpPr>
          <p:spPr>
            <a:xfrm>
              <a:off x="5206962" y="4857704"/>
              <a:ext cx="349298" cy="730447"/>
            </a:xfrm>
            <a:custGeom>
              <a:avLst/>
              <a:gdLst>
                <a:gd name="connsiteX0" fmla="*/ 349288 w 349298"/>
                <a:gd name="connsiteY0" fmla="*/ 46 h 730447"/>
                <a:gd name="connsiteX1" fmla="*/ 111163 w 349298"/>
                <a:gd name="connsiteY1" fmla="*/ 504871 h 730447"/>
                <a:gd name="connsiteX2" fmla="*/ 38 w 349298"/>
                <a:gd name="connsiteY2" fmla="*/ 730296 h 730447"/>
                <a:gd name="connsiteX3" fmla="*/ 101638 w 349298"/>
                <a:gd name="connsiteY3" fmla="*/ 476296 h 730447"/>
                <a:gd name="connsiteX4" fmla="*/ 349288 w 349298"/>
                <a:gd name="connsiteY4" fmla="*/ 46 h 73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98" h="730447">
                  <a:moveTo>
                    <a:pt x="349288" y="46"/>
                  </a:moveTo>
                  <a:cubicBezTo>
                    <a:pt x="350875" y="4808"/>
                    <a:pt x="169371" y="383163"/>
                    <a:pt x="111163" y="504871"/>
                  </a:cubicBezTo>
                  <a:cubicBezTo>
                    <a:pt x="52955" y="626579"/>
                    <a:pt x="1625" y="735058"/>
                    <a:pt x="38" y="730296"/>
                  </a:cubicBezTo>
                  <a:cubicBezTo>
                    <a:pt x="-1549" y="725534"/>
                    <a:pt x="46605" y="597475"/>
                    <a:pt x="101638" y="476296"/>
                  </a:cubicBezTo>
                  <a:cubicBezTo>
                    <a:pt x="156671" y="355117"/>
                    <a:pt x="347701" y="-4716"/>
                    <a:pt x="349288" y="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4" name="フリーフォーム 2003">
              <a:extLst>
                <a:ext uri="{FF2B5EF4-FFF2-40B4-BE49-F238E27FC236}">
                  <a16:creationId xmlns:a16="http://schemas.microsoft.com/office/drawing/2014/main" id="{5D79B1A3-16C9-717A-47A2-1DAD858E8FDA}"/>
                </a:ext>
              </a:extLst>
            </p:cNvPr>
            <p:cNvSpPr/>
            <p:nvPr/>
          </p:nvSpPr>
          <p:spPr>
            <a:xfrm>
              <a:off x="4450924" y="4778072"/>
              <a:ext cx="21479" cy="203908"/>
            </a:xfrm>
            <a:custGeom>
              <a:avLst/>
              <a:gdLst>
                <a:gd name="connsiteX0" fmla="*/ 426 w 21479"/>
                <a:gd name="connsiteY0" fmla="*/ 303 h 203908"/>
                <a:gd name="connsiteX1" fmla="*/ 19476 w 21479"/>
                <a:gd name="connsiteY1" fmla="*/ 127303 h 203908"/>
                <a:gd name="connsiteX2" fmla="*/ 19476 w 21479"/>
                <a:gd name="connsiteY2" fmla="*/ 203503 h 203908"/>
                <a:gd name="connsiteX3" fmla="*/ 6776 w 21479"/>
                <a:gd name="connsiteY3" fmla="*/ 95553 h 203908"/>
                <a:gd name="connsiteX4" fmla="*/ 426 w 21479"/>
                <a:gd name="connsiteY4" fmla="*/ 303 h 20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79" h="203908">
                  <a:moveTo>
                    <a:pt x="426" y="303"/>
                  </a:moveTo>
                  <a:cubicBezTo>
                    <a:pt x="2543" y="5595"/>
                    <a:pt x="16301" y="93436"/>
                    <a:pt x="19476" y="127303"/>
                  </a:cubicBezTo>
                  <a:cubicBezTo>
                    <a:pt x="22651" y="161170"/>
                    <a:pt x="21593" y="208795"/>
                    <a:pt x="19476" y="203503"/>
                  </a:cubicBezTo>
                  <a:cubicBezTo>
                    <a:pt x="17359" y="198211"/>
                    <a:pt x="8893" y="131007"/>
                    <a:pt x="6776" y="95553"/>
                  </a:cubicBezTo>
                  <a:cubicBezTo>
                    <a:pt x="4659" y="60099"/>
                    <a:pt x="-1691" y="-4989"/>
                    <a:pt x="426" y="3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5" name="フリーフォーム 2004">
              <a:extLst>
                <a:ext uri="{FF2B5EF4-FFF2-40B4-BE49-F238E27FC236}">
                  <a16:creationId xmlns:a16="http://schemas.microsoft.com/office/drawing/2014/main" id="{0F795B39-9249-7396-D6E9-D3E7792578A2}"/>
                </a:ext>
              </a:extLst>
            </p:cNvPr>
            <p:cNvSpPr/>
            <p:nvPr/>
          </p:nvSpPr>
          <p:spPr>
            <a:xfrm>
              <a:off x="4428924" y="4784128"/>
              <a:ext cx="290243" cy="23018"/>
            </a:xfrm>
            <a:custGeom>
              <a:avLst/>
              <a:gdLst>
                <a:gd name="connsiteX0" fmla="*/ 201 w 290243"/>
                <a:gd name="connsiteY0" fmla="*/ 597 h 23018"/>
                <a:gd name="connsiteX1" fmla="*/ 187526 w 290243"/>
                <a:gd name="connsiteY1" fmla="*/ 6947 h 23018"/>
                <a:gd name="connsiteX2" fmla="*/ 289126 w 290243"/>
                <a:gd name="connsiteY2" fmla="*/ 13297 h 23018"/>
                <a:gd name="connsiteX3" fmla="*/ 225626 w 290243"/>
                <a:gd name="connsiteY3" fmla="*/ 22822 h 23018"/>
                <a:gd name="connsiteX4" fmla="*/ 201 w 290243"/>
                <a:gd name="connsiteY4" fmla="*/ 597 h 2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43" h="23018">
                  <a:moveTo>
                    <a:pt x="201" y="597"/>
                  </a:moveTo>
                  <a:cubicBezTo>
                    <a:pt x="-6149" y="-2049"/>
                    <a:pt x="139372" y="4830"/>
                    <a:pt x="187526" y="6947"/>
                  </a:cubicBezTo>
                  <a:cubicBezTo>
                    <a:pt x="235680" y="9064"/>
                    <a:pt x="282776" y="10651"/>
                    <a:pt x="289126" y="13297"/>
                  </a:cubicBezTo>
                  <a:cubicBezTo>
                    <a:pt x="295476" y="15943"/>
                    <a:pt x="274838" y="24409"/>
                    <a:pt x="225626" y="22822"/>
                  </a:cubicBezTo>
                  <a:cubicBezTo>
                    <a:pt x="176414" y="21235"/>
                    <a:pt x="6551" y="3243"/>
                    <a:pt x="201" y="5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6" name="フリーフォーム 2005">
              <a:extLst>
                <a:ext uri="{FF2B5EF4-FFF2-40B4-BE49-F238E27FC236}">
                  <a16:creationId xmlns:a16="http://schemas.microsoft.com/office/drawing/2014/main" id="{508033A1-AAB9-6499-BF50-42E6BAB8FE42}"/>
                </a:ext>
              </a:extLst>
            </p:cNvPr>
            <p:cNvSpPr/>
            <p:nvPr/>
          </p:nvSpPr>
          <p:spPr>
            <a:xfrm>
              <a:off x="4702123" y="4783866"/>
              <a:ext cx="29108" cy="192584"/>
            </a:xfrm>
            <a:custGeom>
              <a:avLst/>
              <a:gdLst>
                <a:gd name="connsiteX0" fmla="*/ 52 w 29108"/>
                <a:gd name="connsiteY0" fmla="*/ 859 h 192584"/>
                <a:gd name="connsiteX1" fmla="*/ 19102 w 29108"/>
                <a:gd name="connsiteY1" fmla="*/ 131034 h 192584"/>
                <a:gd name="connsiteX2" fmla="*/ 28627 w 29108"/>
                <a:gd name="connsiteY2" fmla="*/ 191359 h 192584"/>
                <a:gd name="connsiteX3" fmla="*/ 25452 w 29108"/>
                <a:gd name="connsiteY3" fmla="*/ 80234 h 192584"/>
                <a:gd name="connsiteX4" fmla="*/ 52 w 29108"/>
                <a:gd name="connsiteY4" fmla="*/ 859 h 19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08" h="192584">
                  <a:moveTo>
                    <a:pt x="52" y="859"/>
                  </a:moveTo>
                  <a:cubicBezTo>
                    <a:pt x="-1006" y="9326"/>
                    <a:pt x="14340" y="99284"/>
                    <a:pt x="19102" y="131034"/>
                  </a:cubicBezTo>
                  <a:cubicBezTo>
                    <a:pt x="23864" y="162784"/>
                    <a:pt x="27569" y="199826"/>
                    <a:pt x="28627" y="191359"/>
                  </a:cubicBezTo>
                  <a:cubicBezTo>
                    <a:pt x="29685" y="182892"/>
                    <a:pt x="29156" y="111984"/>
                    <a:pt x="25452" y="80234"/>
                  </a:cubicBezTo>
                  <a:cubicBezTo>
                    <a:pt x="21748" y="48484"/>
                    <a:pt x="1110" y="-7608"/>
                    <a:pt x="52" y="8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7" name="フリーフォーム 2006">
              <a:extLst>
                <a:ext uri="{FF2B5EF4-FFF2-40B4-BE49-F238E27FC236}">
                  <a16:creationId xmlns:a16="http://schemas.microsoft.com/office/drawing/2014/main" id="{204E045C-9335-C697-22ED-00357D5E1C8F}"/>
                </a:ext>
              </a:extLst>
            </p:cNvPr>
            <p:cNvSpPr/>
            <p:nvPr/>
          </p:nvSpPr>
          <p:spPr>
            <a:xfrm>
              <a:off x="4330557" y="4974456"/>
              <a:ext cx="166411" cy="16644"/>
            </a:xfrm>
            <a:custGeom>
              <a:avLst/>
              <a:gdLst>
                <a:gd name="connsiteX0" fmla="*/ 143 w 166411"/>
                <a:gd name="connsiteY0" fmla="*/ 769 h 16644"/>
                <a:gd name="connsiteX1" fmla="*/ 158893 w 166411"/>
                <a:gd name="connsiteY1" fmla="*/ 3944 h 16644"/>
                <a:gd name="connsiteX2" fmla="*/ 130318 w 166411"/>
                <a:gd name="connsiteY2" fmla="*/ 16644 h 16644"/>
                <a:gd name="connsiteX3" fmla="*/ 143 w 166411"/>
                <a:gd name="connsiteY3" fmla="*/ 769 h 1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411" h="16644">
                  <a:moveTo>
                    <a:pt x="143" y="769"/>
                  </a:moveTo>
                  <a:cubicBezTo>
                    <a:pt x="4905" y="-1348"/>
                    <a:pt x="137197" y="1298"/>
                    <a:pt x="158893" y="3944"/>
                  </a:cubicBezTo>
                  <a:cubicBezTo>
                    <a:pt x="180589" y="6590"/>
                    <a:pt x="150426" y="16644"/>
                    <a:pt x="130318" y="16644"/>
                  </a:cubicBezTo>
                  <a:cubicBezTo>
                    <a:pt x="110210" y="16644"/>
                    <a:pt x="-4619" y="2886"/>
                    <a:pt x="143" y="7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8" name="フリーフォーム 2007">
              <a:extLst>
                <a:ext uri="{FF2B5EF4-FFF2-40B4-BE49-F238E27FC236}">
                  <a16:creationId xmlns:a16="http://schemas.microsoft.com/office/drawing/2014/main" id="{AC47AD78-1199-DB45-E943-90C4F66825F3}"/>
                </a:ext>
              </a:extLst>
            </p:cNvPr>
            <p:cNvSpPr/>
            <p:nvPr/>
          </p:nvSpPr>
          <p:spPr>
            <a:xfrm>
              <a:off x="4752897" y="4962492"/>
              <a:ext cx="592438" cy="16545"/>
            </a:xfrm>
            <a:custGeom>
              <a:avLst/>
              <a:gdLst>
                <a:gd name="connsiteX0" fmla="*/ 78 w 592438"/>
                <a:gd name="connsiteY0" fmla="*/ 15908 h 16545"/>
                <a:gd name="connsiteX1" fmla="*/ 355678 w 592438"/>
                <a:gd name="connsiteY1" fmla="*/ 12733 h 16545"/>
                <a:gd name="connsiteX2" fmla="*/ 590628 w 592438"/>
                <a:gd name="connsiteY2" fmla="*/ 6383 h 16545"/>
                <a:gd name="connsiteX3" fmla="*/ 460453 w 592438"/>
                <a:gd name="connsiteY3" fmla="*/ 6383 h 16545"/>
                <a:gd name="connsiteX4" fmla="*/ 387428 w 592438"/>
                <a:gd name="connsiteY4" fmla="*/ 33 h 16545"/>
                <a:gd name="connsiteX5" fmla="*/ 78 w 592438"/>
                <a:gd name="connsiteY5" fmla="*/ 15908 h 1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438" h="16545">
                  <a:moveTo>
                    <a:pt x="78" y="15908"/>
                  </a:moveTo>
                  <a:cubicBezTo>
                    <a:pt x="-5214" y="18025"/>
                    <a:pt x="257253" y="14320"/>
                    <a:pt x="355678" y="12733"/>
                  </a:cubicBezTo>
                  <a:cubicBezTo>
                    <a:pt x="454103" y="11145"/>
                    <a:pt x="573166" y="7441"/>
                    <a:pt x="590628" y="6383"/>
                  </a:cubicBezTo>
                  <a:cubicBezTo>
                    <a:pt x="608090" y="5325"/>
                    <a:pt x="494320" y="7441"/>
                    <a:pt x="460453" y="6383"/>
                  </a:cubicBezTo>
                  <a:cubicBezTo>
                    <a:pt x="426586" y="5325"/>
                    <a:pt x="466803" y="-496"/>
                    <a:pt x="387428" y="33"/>
                  </a:cubicBezTo>
                  <a:cubicBezTo>
                    <a:pt x="308053" y="562"/>
                    <a:pt x="5370" y="13791"/>
                    <a:pt x="78" y="15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9" name="フリーフォーム 2008">
              <a:extLst>
                <a:ext uri="{FF2B5EF4-FFF2-40B4-BE49-F238E27FC236}">
                  <a16:creationId xmlns:a16="http://schemas.microsoft.com/office/drawing/2014/main" id="{9200D34D-1C42-03D8-D48C-6639A9F76CA9}"/>
                </a:ext>
              </a:extLst>
            </p:cNvPr>
            <p:cNvSpPr/>
            <p:nvPr/>
          </p:nvSpPr>
          <p:spPr>
            <a:xfrm>
              <a:off x="5126127" y="4968933"/>
              <a:ext cx="246698" cy="509267"/>
            </a:xfrm>
            <a:custGeom>
              <a:avLst/>
              <a:gdLst>
                <a:gd name="connsiteX0" fmla="*/ 245973 w 246698"/>
                <a:gd name="connsiteY0" fmla="*/ 3117 h 509267"/>
                <a:gd name="connsiteX1" fmla="*/ 103098 w 246698"/>
                <a:gd name="connsiteY1" fmla="*/ 282517 h 509267"/>
                <a:gd name="connsiteX2" fmla="*/ 4673 w 246698"/>
                <a:gd name="connsiteY2" fmla="*/ 504767 h 509267"/>
                <a:gd name="connsiteX3" fmla="*/ 30073 w 246698"/>
                <a:gd name="connsiteY3" fmla="*/ 409517 h 509267"/>
                <a:gd name="connsiteX4" fmla="*/ 153898 w 246698"/>
                <a:gd name="connsiteY4" fmla="*/ 149167 h 509267"/>
                <a:gd name="connsiteX5" fmla="*/ 245973 w 246698"/>
                <a:gd name="connsiteY5" fmla="*/ 3117 h 50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698" h="509267">
                  <a:moveTo>
                    <a:pt x="245973" y="3117"/>
                  </a:moveTo>
                  <a:cubicBezTo>
                    <a:pt x="237506" y="25342"/>
                    <a:pt x="143315" y="198909"/>
                    <a:pt x="103098" y="282517"/>
                  </a:cubicBezTo>
                  <a:cubicBezTo>
                    <a:pt x="62881" y="366125"/>
                    <a:pt x="16844" y="483600"/>
                    <a:pt x="4673" y="504767"/>
                  </a:cubicBezTo>
                  <a:cubicBezTo>
                    <a:pt x="-7498" y="525934"/>
                    <a:pt x="5202" y="468784"/>
                    <a:pt x="30073" y="409517"/>
                  </a:cubicBezTo>
                  <a:cubicBezTo>
                    <a:pt x="54944" y="350250"/>
                    <a:pt x="121090" y="215842"/>
                    <a:pt x="153898" y="149167"/>
                  </a:cubicBezTo>
                  <a:cubicBezTo>
                    <a:pt x="186706" y="82492"/>
                    <a:pt x="254440" y="-19108"/>
                    <a:pt x="245973" y="31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0" name="フリーフォーム 2009">
              <a:extLst>
                <a:ext uri="{FF2B5EF4-FFF2-40B4-BE49-F238E27FC236}">
                  <a16:creationId xmlns:a16="http://schemas.microsoft.com/office/drawing/2014/main" id="{CAFAB717-A677-7C8F-7CB1-EDC85A35FBF5}"/>
                </a:ext>
              </a:extLst>
            </p:cNvPr>
            <p:cNvSpPr/>
            <p:nvPr/>
          </p:nvSpPr>
          <p:spPr>
            <a:xfrm>
              <a:off x="4333037" y="4971523"/>
              <a:ext cx="10540" cy="263464"/>
            </a:xfrm>
            <a:custGeom>
              <a:avLst/>
              <a:gdLst>
                <a:gd name="connsiteX0" fmla="*/ 838 w 10540"/>
                <a:gd name="connsiteY0" fmla="*/ 527 h 263464"/>
                <a:gd name="connsiteX1" fmla="*/ 838 w 10540"/>
                <a:gd name="connsiteY1" fmla="*/ 225952 h 263464"/>
                <a:gd name="connsiteX2" fmla="*/ 4013 w 10540"/>
                <a:gd name="connsiteY2" fmla="*/ 257702 h 263464"/>
                <a:gd name="connsiteX3" fmla="*/ 10363 w 10540"/>
                <a:gd name="connsiteY3" fmla="*/ 165627 h 263464"/>
                <a:gd name="connsiteX4" fmla="*/ 838 w 10540"/>
                <a:gd name="connsiteY4" fmla="*/ 527 h 26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0" h="263464">
                  <a:moveTo>
                    <a:pt x="838" y="527"/>
                  </a:moveTo>
                  <a:cubicBezTo>
                    <a:pt x="-749" y="10581"/>
                    <a:pt x="309" y="183090"/>
                    <a:pt x="838" y="225952"/>
                  </a:cubicBezTo>
                  <a:cubicBezTo>
                    <a:pt x="1367" y="268814"/>
                    <a:pt x="2426" y="267756"/>
                    <a:pt x="4013" y="257702"/>
                  </a:cubicBezTo>
                  <a:cubicBezTo>
                    <a:pt x="5600" y="247648"/>
                    <a:pt x="8776" y="204256"/>
                    <a:pt x="10363" y="165627"/>
                  </a:cubicBezTo>
                  <a:cubicBezTo>
                    <a:pt x="11950" y="126998"/>
                    <a:pt x="2425" y="-9527"/>
                    <a:pt x="838" y="5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1" name="フリーフォーム 2010">
              <a:extLst>
                <a:ext uri="{FF2B5EF4-FFF2-40B4-BE49-F238E27FC236}">
                  <a16:creationId xmlns:a16="http://schemas.microsoft.com/office/drawing/2014/main" id="{49724300-BCC7-6686-5302-84E801DE43B4}"/>
                </a:ext>
              </a:extLst>
            </p:cNvPr>
            <p:cNvSpPr/>
            <p:nvPr/>
          </p:nvSpPr>
          <p:spPr>
            <a:xfrm>
              <a:off x="4327343" y="5215928"/>
              <a:ext cx="165847" cy="13435"/>
            </a:xfrm>
            <a:custGeom>
              <a:avLst/>
              <a:gdLst>
                <a:gd name="connsiteX0" fmla="*/ 182 w 165847"/>
                <a:gd name="connsiteY0" fmla="*/ 6947 h 13435"/>
                <a:gd name="connsiteX1" fmla="*/ 158932 w 165847"/>
                <a:gd name="connsiteY1" fmla="*/ 13297 h 13435"/>
                <a:gd name="connsiteX2" fmla="*/ 127182 w 165847"/>
                <a:gd name="connsiteY2" fmla="*/ 597 h 13435"/>
                <a:gd name="connsiteX3" fmla="*/ 182 w 165847"/>
                <a:gd name="connsiteY3" fmla="*/ 6947 h 1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47" h="13435">
                  <a:moveTo>
                    <a:pt x="182" y="6947"/>
                  </a:moveTo>
                  <a:cubicBezTo>
                    <a:pt x="5474" y="9064"/>
                    <a:pt x="137765" y="14355"/>
                    <a:pt x="158932" y="13297"/>
                  </a:cubicBezTo>
                  <a:cubicBezTo>
                    <a:pt x="180099" y="12239"/>
                    <a:pt x="147819" y="3243"/>
                    <a:pt x="127182" y="597"/>
                  </a:cubicBezTo>
                  <a:cubicBezTo>
                    <a:pt x="106545" y="-2049"/>
                    <a:pt x="-5110" y="4830"/>
                    <a:pt x="182" y="69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2" name="フリーフォーム 2011">
              <a:extLst>
                <a:ext uri="{FF2B5EF4-FFF2-40B4-BE49-F238E27FC236}">
                  <a16:creationId xmlns:a16="http://schemas.microsoft.com/office/drawing/2014/main" id="{D270BEFE-231D-4F06-6D8F-9B9EB3EDF49F}"/>
                </a:ext>
              </a:extLst>
            </p:cNvPr>
            <p:cNvSpPr/>
            <p:nvPr/>
          </p:nvSpPr>
          <p:spPr>
            <a:xfrm>
              <a:off x="4752814" y="5229160"/>
              <a:ext cx="160654" cy="13249"/>
            </a:xfrm>
            <a:custGeom>
              <a:avLst/>
              <a:gdLst>
                <a:gd name="connsiteX0" fmla="*/ 161 w 160654"/>
                <a:gd name="connsiteY0" fmla="*/ 12765 h 13249"/>
                <a:gd name="connsiteX1" fmla="*/ 152561 w 160654"/>
                <a:gd name="connsiteY1" fmla="*/ 9590 h 13249"/>
                <a:gd name="connsiteX2" fmla="*/ 123986 w 160654"/>
                <a:gd name="connsiteY2" fmla="*/ 65 h 13249"/>
                <a:gd name="connsiteX3" fmla="*/ 161 w 160654"/>
                <a:gd name="connsiteY3" fmla="*/ 12765 h 13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654" h="13249">
                  <a:moveTo>
                    <a:pt x="161" y="12765"/>
                  </a:moveTo>
                  <a:cubicBezTo>
                    <a:pt x="4923" y="14352"/>
                    <a:pt x="131924" y="11707"/>
                    <a:pt x="152561" y="9590"/>
                  </a:cubicBezTo>
                  <a:cubicBezTo>
                    <a:pt x="173198" y="7473"/>
                    <a:pt x="150973" y="1123"/>
                    <a:pt x="123986" y="65"/>
                  </a:cubicBezTo>
                  <a:cubicBezTo>
                    <a:pt x="96999" y="-993"/>
                    <a:pt x="-4601" y="11178"/>
                    <a:pt x="161" y="127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3" name="フリーフォーム 2012">
              <a:extLst>
                <a:ext uri="{FF2B5EF4-FFF2-40B4-BE49-F238E27FC236}">
                  <a16:creationId xmlns:a16="http://schemas.microsoft.com/office/drawing/2014/main" id="{A3C269D5-AD58-11F2-3797-E801D93D2AAA}"/>
                </a:ext>
              </a:extLst>
            </p:cNvPr>
            <p:cNvSpPr/>
            <p:nvPr/>
          </p:nvSpPr>
          <p:spPr>
            <a:xfrm>
              <a:off x="4799015" y="5237562"/>
              <a:ext cx="128781" cy="231081"/>
            </a:xfrm>
            <a:custGeom>
              <a:avLst/>
              <a:gdLst>
                <a:gd name="connsiteX0" fmla="*/ 128585 w 128781"/>
                <a:gd name="connsiteY0" fmla="*/ 1188 h 231081"/>
                <a:gd name="connsiteX1" fmla="*/ 4760 w 128781"/>
                <a:gd name="connsiteY1" fmla="*/ 226613 h 231081"/>
                <a:gd name="connsiteX2" fmla="*/ 33335 w 128781"/>
                <a:gd name="connsiteY2" fmla="*/ 140888 h 231081"/>
                <a:gd name="connsiteX3" fmla="*/ 128585 w 128781"/>
                <a:gd name="connsiteY3" fmla="*/ 1188 h 23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1" h="231081">
                  <a:moveTo>
                    <a:pt x="128585" y="1188"/>
                  </a:moveTo>
                  <a:cubicBezTo>
                    <a:pt x="123822" y="15476"/>
                    <a:pt x="20635" y="203330"/>
                    <a:pt x="4760" y="226613"/>
                  </a:cubicBezTo>
                  <a:cubicBezTo>
                    <a:pt x="-11115" y="249896"/>
                    <a:pt x="16402" y="176342"/>
                    <a:pt x="33335" y="140888"/>
                  </a:cubicBezTo>
                  <a:cubicBezTo>
                    <a:pt x="50268" y="105434"/>
                    <a:pt x="133348" y="-13100"/>
                    <a:pt x="128585" y="11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4" name="フリーフォーム 2013">
              <a:extLst>
                <a:ext uri="{FF2B5EF4-FFF2-40B4-BE49-F238E27FC236}">
                  <a16:creationId xmlns:a16="http://schemas.microsoft.com/office/drawing/2014/main" id="{72FDA1C9-6931-C31F-3866-23E77425EC9B}"/>
                </a:ext>
              </a:extLst>
            </p:cNvPr>
            <p:cNvSpPr/>
            <p:nvPr/>
          </p:nvSpPr>
          <p:spPr>
            <a:xfrm>
              <a:off x="4797425" y="5467350"/>
              <a:ext cx="340265" cy="34755"/>
            </a:xfrm>
            <a:custGeom>
              <a:avLst/>
              <a:gdLst>
                <a:gd name="connsiteX0" fmla="*/ 0 w 340265"/>
                <a:gd name="connsiteY0" fmla="*/ 3175 h 34755"/>
                <a:gd name="connsiteX1" fmla="*/ 307975 w 340265"/>
                <a:gd name="connsiteY1" fmla="*/ 31750 h 34755"/>
                <a:gd name="connsiteX2" fmla="*/ 330200 w 340265"/>
                <a:gd name="connsiteY2" fmla="*/ 31750 h 34755"/>
                <a:gd name="connsiteX3" fmla="*/ 301625 w 340265"/>
                <a:gd name="connsiteY3" fmla="*/ 12700 h 34755"/>
                <a:gd name="connsiteX4" fmla="*/ 250825 w 340265"/>
                <a:gd name="connsiteY4" fmla="*/ 0 h 34755"/>
                <a:gd name="connsiteX5" fmla="*/ 0 w 340265"/>
                <a:gd name="connsiteY5" fmla="*/ 3175 h 3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265" h="34755">
                  <a:moveTo>
                    <a:pt x="0" y="3175"/>
                  </a:moveTo>
                  <a:cubicBezTo>
                    <a:pt x="9525" y="8467"/>
                    <a:pt x="252942" y="26987"/>
                    <a:pt x="307975" y="31750"/>
                  </a:cubicBezTo>
                  <a:cubicBezTo>
                    <a:pt x="363008" y="36513"/>
                    <a:pt x="331258" y="34925"/>
                    <a:pt x="330200" y="31750"/>
                  </a:cubicBezTo>
                  <a:cubicBezTo>
                    <a:pt x="329142" y="28575"/>
                    <a:pt x="314854" y="17992"/>
                    <a:pt x="301625" y="12700"/>
                  </a:cubicBezTo>
                  <a:cubicBezTo>
                    <a:pt x="288396" y="7408"/>
                    <a:pt x="297392" y="529"/>
                    <a:pt x="250825" y="0"/>
                  </a:cubicBezTo>
                  <a:lnTo>
                    <a:pt x="0" y="31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5" name="フリーフォーム 2014">
              <a:extLst>
                <a:ext uri="{FF2B5EF4-FFF2-40B4-BE49-F238E27FC236}">
                  <a16:creationId xmlns:a16="http://schemas.microsoft.com/office/drawing/2014/main" id="{5267211B-6907-8392-A7BA-A920D776B234}"/>
                </a:ext>
              </a:extLst>
            </p:cNvPr>
            <p:cNvSpPr/>
            <p:nvPr/>
          </p:nvSpPr>
          <p:spPr>
            <a:xfrm>
              <a:off x="4486268" y="5238324"/>
              <a:ext cx="41341" cy="561183"/>
            </a:xfrm>
            <a:custGeom>
              <a:avLst/>
              <a:gdLst>
                <a:gd name="connsiteX0" fmla="*/ 7 w 41341"/>
                <a:gd name="connsiteY0" fmla="*/ 426 h 561183"/>
                <a:gd name="connsiteX1" fmla="*/ 34932 w 41341"/>
                <a:gd name="connsiteY1" fmla="*/ 429051 h 561183"/>
                <a:gd name="connsiteX2" fmla="*/ 41282 w 41341"/>
                <a:gd name="connsiteY2" fmla="*/ 559226 h 561183"/>
                <a:gd name="connsiteX3" fmla="*/ 38107 w 41341"/>
                <a:gd name="connsiteY3" fmla="*/ 352851 h 561183"/>
                <a:gd name="connsiteX4" fmla="*/ 7 w 41341"/>
                <a:gd name="connsiteY4" fmla="*/ 426 h 56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41" h="561183">
                  <a:moveTo>
                    <a:pt x="7" y="426"/>
                  </a:moveTo>
                  <a:cubicBezTo>
                    <a:pt x="-522" y="13126"/>
                    <a:pt x="28053" y="335918"/>
                    <a:pt x="34932" y="429051"/>
                  </a:cubicBezTo>
                  <a:cubicBezTo>
                    <a:pt x="41811" y="522184"/>
                    <a:pt x="40753" y="571926"/>
                    <a:pt x="41282" y="559226"/>
                  </a:cubicBezTo>
                  <a:cubicBezTo>
                    <a:pt x="41811" y="546526"/>
                    <a:pt x="38636" y="443338"/>
                    <a:pt x="38107" y="352851"/>
                  </a:cubicBezTo>
                  <a:cubicBezTo>
                    <a:pt x="37578" y="262364"/>
                    <a:pt x="536" y="-12274"/>
                    <a:pt x="7" y="4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6" name="フリーフォーム 2015">
              <a:extLst>
                <a:ext uri="{FF2B5EF4-FFF2-40B4-BE49-F238E27FC236}">
                  <a16:creationId xmlns:a16="http://schemas.microsoft.com/office/drawing/2014/main" id="{9E901117-264A-33A9-248D-312BD6358931}"/>
                </a:ext>
              </a:extLst>
            </p:cNvPr>
            <p:cNvSpPr/>
            <p:nvPr/>
          </p:nvSpPr>
          <p:spPr>
            <a:xfrm>
              <a:off x="4759320" y="5237712"/>
              <a:ext cx="66753" cy="554697"/>
            </a:xfrm>
            <a:custGeom>
              <a:avLst/>
              <a:gdLst>
                <a:gd name="connsiteX0" fmla="*/ 5 w 66753"/>
                <a:gd name="connsiteY0" fmla="*/ 1038 h 554697"/>
                <a:gd name="connsiteX1" fmla="*/ 53980 w 66753"/>
                <a:gd name="connsiteY1" fmla="*/ 321713 h 554697"/>
                <a:gd name="connsiteX2" fmla="*/ 66680 w 66753"/>
                <a:gd name="connsiteY2" fmla="*/ 550313 h 554697"/>
                <a:gd name="connsiteX3" fmla="*/ 50805 w 66753"/>
                <a:gd name="connsiteY3" fmla="*/ 436013 h 554697"/>
                <a:gd name="connsiteX4" fmla="*/ 5 w 66753"/>
                <a:gd name="connsiteY4" fmla="*/ 1038 h 55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53" h="554697">
                  <a:moveTo>
                    <a:pt x="5" y="1038"/>
                  </a:moveTo>
                  <a:cubicBezTo>
                    <a:pt x="534" y="-18012"/>
                    <a:pt x="42867" y="230167"/>
                    <a:pt x="53980" y="321713"/>
                  </a:cubicBezTo>
                  <a:cubicBezTo>
                    <a:pt x="65093" y="413259"/>
                    <a:pt x="67209" y="531263"/>
                    <a:pt x="66680" y="550313"/>
                  </a:cubicBezTo>
                  <a:cubicBezTo>
                    <a:pt x="66151" y="569363"/>
                    <a:pt x="63505" y="525442"/>
                    <a:pt x="50805" y="436013"/>
                  </a:cubicBezTo>
                  <a:cubicBezTo>
                    <a:pt x="38105" y="346584"/>
                    <a:pt x="-524" y="20088"/>
                    <a:pt x="5" y="10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7" name="フリーフォーム 2016">
              <a:extLst>
                <a:ext uri="{FF2B5EF4-FFF2-40B4-BE49-F238E27FC236}">
                  <a16:creationId xmlns:a16="http://schemas.microsoft.com/office/drawing/2014/main" id="{F7F0B710-2545-AEEE-6D9A-77BF0D3D754D}"/>
                </a:ext>
              </a:extLst>
            </p:cNvPr>
            <p:cNvSpPr/>
            <p:nvPr/>
          </p:nvSpPr>
          <p:spPr>
            <a:xfrm>
              <a:off x="4521200" y="5797550"/>
              <a:ext cx="314938" cy="19228"/>
            </a:xfrm>
            <a:custGeom>
              <a:avLst/>
              <a:gdLst>
                <a:gd name="connsiteX0" fmla="*/ 0 w 314938"/>
                <a:gd name="connsiteY0" fmla="*/ 12700 h 19228"/>
                <a:gd name="connsiteX1" fmla="*/ 257175 w 314938"/>
                <a:gd name="connsiteY1" fmla="*/ 19050 h 19228"/>
                <a:gd name="connsiteX2" fmla="*/ 314325 w 314938"/>
                <a:gd name="connsiteY2" fmla="*/ 15875 h 19228"/>
                <a:gd name="connsiteX3" fmla="*/ 288925 w 314938"/>
                <a:gd name="connsiteY3" fmla="*/ 0 h 19228"/>
                <a:gd name="connsiteX4" fmla="*/ 0 w 314938"/>
                <a:gd name="connsiteY4" fmla="*/ 12700 h 1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938" h="19228">
                  <a:moveTo>
                    <a:pt x="0" y="12700"/>
                  </a:moveTo>
                  <a:lnTo>
                    <a:pt x="257175" y="19050"/>
                  </a:lnTo>
                  <a:cubicBezTo>
                    <a:pt x="309562" y="19579"/>
                    <a:pt x="309033" y="19050"/>
                    <a:pt x="314325" y="15875"/>
                  </a:cubicBezTo>
                  <a:cubicBezTo>
                    <a:pt x="319617" y="12700"/>
                    <a:pt x="288925" y="0"/>
                    <a:pt x="288925" y="0"/>
                  </a:cubicBezTo>
                  <a:lnTo>
                    <a:pt x="0" y="12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8" name="フリーフォーム 2017">
              <a:extLst>
                <a:ext uri="{FF2B5EF4-FFF2-40B4-BE49-F238E27FC236}">
                  <a16:creationId xmlns:a16="http://schemas.microsoft.com/office/drawing/2014/main" id="{EE5BBE8B-04AF-6FE7-7A26-903AC18701DE}"/>
                </a:ext>
              </a:extLst>
            </p:cNvPr>
            <p:cNvSpPr/>
            <p:nvPr/>
          </p:nvSpPr>
          <p:spPr>
            <a:xfrm>
              <a:off x="4213168" y="5346352"/>
              <a:ext cx="179632" cy="13988"/>
            </a:xfrm>
            <a:custGeom>
              <a:avLst/>
              <a:gdLst>
                <a:gd name="connsiteX0" fmla="*/ 57 w 179632"/>
                <a:gd name="connsiteY0" fmla="*/ 13048 h 13988"/>
                <a:gd name="connsiteX1" fmla="*/ 168332 w 179632"/>
                <a:gd name="connsiteY1" fmla="*/ 13048 h 13988"/>
                <a:gd name="connsiteX2" fmla="*/ 149282 w 179632"/>
                <a:gd name="connsiteY2" fmla="*/ 348 h 13988"/>
                <a:gd name="connsiteX3" fmla="*/ 57 w 179632"/>
                <a:gd name="connsiteY3" fmla="*/ 13048 h 1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632" h="13988">
                  <a:moveTo>
                    <a:pt x="57" y="13048"/>
                  </a:moveTo>
                  <a:cubicBezTo>
                    <a:pt x="3232" y="15165"/>
                    <a:pt x="168332" y="13048"/>
                    <a:pt x="168332" y="13048"/>
                  </a:cubicBezTo>
                  <a:cubicBezTo>
                    <a:pt x="193203" y="10931"/>
                    <a:pt x="172565" y="2994"/>
                    <a:pt x="149282" y="348"/>
                  </a:cubicBezTo>
                  <a:cubicBezTo>
                    <a:pt x="125999" y="-2298"/>
                    <a:pt x="-3118" y="10931"/>
                    <a:pt x="57" y="130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9" name="フリーフォーム 2018">
              <a:extLst>
                <a:ext uri="{FF2B5EF4-FFF2-40B4-BE49-F238E27FC236}">
                  <a16:creationId xmlns:a16="http://schemas.microsoft.com/office/drawing/2014/main" id="{71EAC4FC-BA8E-8ED7-3EBD-1C6F559A27A1}"/>
                </a:ext>
              </a:extLst>
            </p:cNvPr>
            <p:cNvSpPr/>
            <p:nvPr/>
          </p:nvSpPr>
          <p:spPr>
            <a:xfrm>
              <a:off x="4940138" y="5594350"/>
              <a:ext cx="265418" cy="12838"/>
            </a:xfrm>
            <a:custGeom>
              <a:avLst/>
              <a:gdLst>
                <a:gd name="connsiteX0" fmla="*/ 162 w 265418"/>
                <a:gd name="connsiteY0" fmla="*/ 6350 h 12838"/>
                <a:gd name="connsiteX1" fmla="*/ 250987 w 265418"/>
                <a:gd name="connsiteY1" fmla="*/ 12700 h 12838"/>
                <a:gd name="connsiteX2" fmla="*/ 212887 w 265418"/>
                <a:gd name="connsiteY2" fmla="*/ 0 h 12838"/>
                <a:gd name="connsiteX3" fmla="*/ 162 w 265418"/>
                <a:gd name="connsiteY3" fmla="*/ 6350 h 1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418" h="12838">
                  <a:moveTo>
                    <a:pt x="162" y="6350"/>
                  </a:moveTo>
                  <a:cubicBezTo>
                    <a:pt x="6512" y="8467"/>
                    <a:pt x="215533" y="13758"/>
                    <a:pt x="250987" y="12700"/>
                  </a:cubicBezTo>
                  <a:cubicBezTo>
                    <a:pt x="286441" y="11642"/>
                    <a:pt x="249929" y="0"/>
                    <a:pt x="212887" y="0"/>
                  </a:cubicBezTo>
                  <a:cubicBezTo>
                    <a:pt x="175845" y="0"/>
                    <a:pt x="-6188" y="4233"/>
                    <a:pt x="162" y="63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0" name="フリーフォーム 2019">
              <a:extLst>
                <a:ext uri="{FF2B5EF4-FFF2-40B4-BE49-F238E27FC236}">
                  <a16:creationId xmlns:a16="http://schemas.microsoft.com/office/drawing/2014/main" id="{91425C45-7E88-310D-34CE-1DE666514395}"/>
                </a:ext>
              </a:extLst>
            </p:cNvPr>
            <p:cNvSpPr/>
            <p:nvPr/>
          </p:nvSpPr>
          <p:spPr>
            <a:xfrm>
              <a:off x="4380635" y="5339823"/>
              <a:ext cx="26315" cy="436606"/>
            </a:xfrm>
            <a:custGeom>
              <a:avLst/>
              <a:gdLst>
                <a:gd name="connsiteX0" fmla="*/ 865 w 26315"/>
                <a:gd name="connsiteY0" fmla="*/ 527 h 436606"/>
                <a:gd name="connsiteX1" fmla="*/ 7215 w 26315"/>
                <a:gd name="connsiteY1" fmla="*/ 229127 h 436606"/>
                <a:gd name="connsiteX2" fmla="*/ 19915 w 26315"/>
                <a:gd name="connsiteY2" fmla="*/ 435502 h 436606"/>
                <a:gd name="connsiteX3" fmla="*/ 26265 w 26315"/>
                <a:gd name="connsiteY3" fmla="*/ 295802 h 436606"/>
                <a:gd name="connsiteX4" fmla="*/ 865 w 26315"/>
                <a:gd name="connsiteY4" fmla="*/ 527 h 4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15" h="436606">
                  <a:moveTo>
                    <a:pt x="865" y="527"/>
                  </a:moveTo>
                  <a:cubicBezTo>
                    <a:pt x="-2310" y="-10586"/>
                    <a:pt x="4040" y="156631"/>
                    <a:pt x="7215" y="229127"/>
                  </a:cubicBezTo>
                  <a:cubicBezTo>
                    <a:pt x="10390" y="301623"/>
                    <a:pt x="16740" y="424389"/>
                    <a:pt x="19915" y="435502"/>
                  </a:cubicBezTo>
                  <a:cubicBezTo>
                    <a:pt x="23090" y="446615"/>
                    <a:pt x="26794" y="372002"/>
                    <a:pt x="26265" y="295802"/>
                  </a:cubicBezTo>
                  <a:cubicBezTo>
                    <a:pt x="25736" y="219602"/>
                    <a:pt x="4040" y="11640"/>
                    <a:pt x="865" y="5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1" name="フリーフォーム 2020">
              <a:extLst>
                <a:ext uri="{FF2B5EF4-FFF2-40B4-BE49-F238E27FC236}">
                  <a16:creationId xmlns:a16="http://schemas.microsoft.com/office/drawing/2014/main" id="{0C16A04E-B0B8-4912-0707-D98AE183B1BC}"/>
                </a:ext>
              </a:extLst>
            </p:cNvPr>
            <p:cNvSpPr/>
            <p:nvPr/>
          </p:nvSpPr>
          <p:spPr>
            <a:xfrm>
              <a:off x="4946013" y="5568037"/>
              <a:ext cx="16529" cy="228482"/>
            </a:xfrm>
            <a:custGeom>
              <a:avLst/>
              <a:gdLst>
                <a:gd name="connsiteX0" fmla="*/ 637 w 16529"/>
                <a:gd name="connsiteY0" fmla="*/ 913 h 228482"/>
                <a:gd name="connsiteX1" fmla="*/ 16512 w 16529"/>
                <a:gd name="connsiteY1" fmla="*/ 223163 h 228482"/>
                <a:gd name="connsiteX2" fmla="*/ 3812 w 16529"/>
                <a:gd name="connsiteY2" fmla="*/ 146963 h 228482"/>
                <a:gd name="connsiteX3" fmla="*/ 637 w 16529"/>
                <a:gd name="connsiteY3" fmla="*/ 913 h 22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29" h="228482">
                  <a:moveTo>
                    <a:pt x="637" y="913"/>
                  </a:moveTo>
                  <a:cubicBezTo>
                    <a:pt x="2754" y="13613"/>
                    <a:pt x="15983" y="198821"/>
                    <a:pt x="16512" y="223163"/>
                  </a:cubicBezTo>
                  <a:cubicBezTo>
                    <a:pt x="17041" y="247505"/>
                    <a:pt x="5399" y="182417"/>
                    <a:pt x="3812" y="146963"/>
                  </a:cubicBezTo>
                  <a:cubicBezTo>
                    <a:pt x="2225" y="111509"/>
                    <a:pt x="-1480" y="-11787"/>
                    <a:pt x="637" y="9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2" name="フリーフォーム 2021">
              <a:extLst>
                <a:ext uri="{FF2B5EF4-FFF2-40B4-BE49-F238E27FC236}">
                  <a16:creationId xmlns:a16="http://schemas.microsoft.com/office/drawing/2014/main" id="{A9CCA8B2-E9A7-59BE-FE11-6DBF0210F1F6}"/>
                </a:ext>
              </a:extLst>
            </p:cNvPr>
            <p:cNvSpPr/>
            <p:nvPr/>
          </p:nvSpPr>
          <p:spPr>
            <a:xfrm>
              <a:off x="4001943" y="5911581"/>
              <a:ext cx="285387" cy="1117149"/>
            </a:xfrm>
            <a:custGeom>
              <a:avLst/>
              <a:gdLst>
                <a:gd name="connsiteX0" fmla="*/ 277957 w 285387"/>
                <a:gd name="connsiteY0" fmla="*/ 3444 h 1117149"/>
                <a:gd name="connsiteX1" fmla="*/ 246207 w 285387"/>
                <a:gd name="connsiteY1" fmla="*/ 409844 h 1117149"/>
                <a:gd name="connsiteX2" fmla="*/ 141432 w 285387"/>
                <a:gd name="connsiteY2" fmla="*/ 759094 h 1117149"/>
                <a:gd name="connsiteX3" fmla="*/ 1732 w 285387"/>
                <a:gd name="connsiteY3" fmla="*/ 1108344 h 1117149"/>
                <a:gd name="connsiteX4" fmla="*/ 74757 w 285387"/>
                <a:gd name="connsiteY4" fmla="*/ 968644 h 1117149"/>
                <a:gd name="connsiteX5" fmla="*/ 239857 w 285387"/>
                <a:gd name="connsiteY5" fmla="*/ 501919 h 1117149"/>
                <a:gd name="connsiteX6" fmla="*/ 281132 w 285387"/>
                <a:gd name="connsiteY6" fmla="*/ 228869 h 1117149"/>
                <a:gd name="connsiteX7" fmla="*/ 277957 w 285387"/>
                <a:gd name="connsiteY7" fmla="*/ 3444 h 111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387" h="1117149">
                  <a:moveTo>
                    <a:pt x="277957" y="3444"/>
                  </a:moveTo>
                  <a:cubicBezTo>
                    <a:pt x="272136" y="33607"/>
                    <a:pt x="268961" y="283902"/>
                    <a:pt x="246207" y="409844"/>
                  </a:cubicBezTo>
                  <a:cubicBezTo>
                    <a:pt x="223453" y="535786"/>
                    <a:pt x="182178" y="642677"/>
                    <a:pt x="141432" y="759094"/>
                  </a:cubicBezTo>
                  <a:cubicBezTo>
                    <a:pt x="100686" y="875511"/>
                    <a:pt x="12844" y="1073419"/>
                    <a:pt x="1732" y="1108344"/>
                  </a:cubicBezTo>
                  <a:cubicBezTo>
                    <a:pt x="-9381" y="1143269"/>
                    <a:pt x="35069" y="1069715"/>
                    <a:pt x="74757" y="968644"/>
                  </a:cubicBezTo>
                  <a:cubicBezTo>
                    <a:pt x="114444" y="867573"/>
                    <a:pt x="205461" y="625215"/>
                    <a:pt x="239857" y="501919"/>
                  </a:cubicBezTo>
                  <a:cubicBezTo>
                    <a:pt x="274253" y="378623"/>
                    <a:pt x="272665" y="308773"/>
                    <a:pt x="281132" y="228869"/>
                  </a:cubicBezTo>
                  <a:cubicBezTo>
                    <a:pt x="289599" y="148965"/>
                    <a:pt x="283778" y="-26719"/>
                    <a:pt x="277957" y="34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3" name="フリーフォーム 2022">
              <a:extLst>
                <a:ext uri="{FF2B5EF4-FFF2-40B4-BE49-F238E27FC236}">
                  <a16:creationId xmlns:a16="http://schemas.microsoft.com/office/drawing/2014/main" id="{4F7DA091-15FB-2B3C-800E-E040976E7CD9}"/>
                </a:ext>
              </a:extLst>
            </p:cNvPr>
            <p:cNvSpPr/>
            <p:nvPr/>
          </p:nvSpPr>
          <p:spPr>
            <a:xfrm>
              <a:off x="4288574" y="5889272"/>
              <a:ext cx="295229" cy="13475"/>
            </a:xfrm>
            <a:custGeom>
              <a:avLst/>
              <a:gdLst>
                <a:gd name="connsiteX0" fmla="*/ 851 w 295229"/>
                <a:gd name="connsiteY0" fmla="*/ 3528 h 13475"/>
                <a:gd name="connsiteX1" fmla="*/ 169126 w 295229"/>
                <a:gd name="connsiteY1" fmla="*/ 3528 h 13475"/>
                <a:gd name="connsiteX2" fmla="*/ 289776 w 295229"/>
                <a:gd name="connsiteY2" fmla="*/ 353 h 13475"/>
                <a:gd name="connsiteX3" fmla="*/ 245326 w 295229"/>
                <a:gd name="connsiteY3" fmla="*/ 13053 h 13475"/>
                <a:gd name="connsiteX4" fmla="*/ 851 w 295229"/>
                <a:gd name="connsiteY4" fmla="*/ 3528 h 1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9" h="13475">
                  <a:moveTo>
                    <a:pt x="851" y="3528"/>
                  </a:moveTo>
                  <a:cubicBezTo>
                    <a:pt x="-11849" y="1941"/>
                    <a:pt x="120972" y="4057"/>
                    <a:pt x="169126" y="3528"/>
                  </a:cubicBezTo>
                  <a:cubicBezTo>
                    <a:pt x="217280" y="2999"/>
                    <a:pt x="277076" y="-1234"/>
                    <a:pt x="289776" y="353"/>
                  </a:cubicBezTo>
                  <a:cubicBezTo>
                    <a:pt x="302476" y="1940"/>
                    <a:pt x="295068" y="10407"/>
                    <a:pt x="245326" y="13053"/>
                  </a:cubicBezTo>
                  <a:cubicBezTo>
                    <a:pt x="195584" y="15699"/>
                    <a:pt x="13551" y="5115"/>
                    <a:pt x="851" y="35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4" name="フリーフォーム 2023">
              <a:extLst>
                <a:ext uri="{FF2B5EF4-FFF2-40B4-BE49-F238E27FC236}">
                  <a16:creationId xmlns:a16="http://schemas.microsoft.com/office/drawing/2014/main" id="{64F52EC8-F8E1-3C11-3E6A-36A03D3BBE15}"/>
                </a:ext>
              </a:extLst>
            </p:cNvPr>
            <p:cNvSpPr/>
            <p:nvPr/>
          </p:nvSpPr>
          <p:spPr>
            <a:xfrm>
              <a:off x="4387845" y="5910183"/>
              <a:ext cx="195370" cy="1122839"/>
            </a:xfrm>
            <a:custGeom>
              <a:avLst/>
              <a:gdLst>
                <a:gd name="connsiteX0" fmla="*/ 193680 w 195370"/>
                <a:gd name="connsiteY0" fmla="*/ 1667 h 1122839"/>
                <a:gd name="connsiteX1" fmla="*/ 180980 w 195370"/>
                <a:gd name="connsiteY1" fmla="*/ 344567 h 1122839"/>
                <a:gd name="connsiteX2" fmla="*/ 133355 w 195370"/>
                <a:gd name="connsiteY2" fmla="*/ 649367 h 1122839"/>
                <a:gd name="connsiteX3" fmla="*/ 60330 w 195370"/>
                <a:gd name="connsiteY3" fmla="*/ 966867 h 1122839"/>
                <a:gd name="connsiteX4" fmla="*/ 5 w 195370"/>
                <a:gd name="connsiteY4" fmla="*/ 1122442 h 1122839"/>
                <a:gd name="connsiteX5" fmla="*/ 63505 w 195370"/>
                <a:gd name="connsiteY5" fmla="*/ 925592 h 1122839"/>
                <a:gd name="connsiteX6" fmla="*/ 149230 w 195370"/>
                <a:gd name="connsiteY6" fmla="*/ 493792 h 1122839"/>
                <a:gd name="connsiteX7" fmla="*/ 193680 w 195370"/>
                <a:gd name="connsiteY7" fmla="*/ 1667 h 112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370" h="1122839">
                  <a:moveTo>
                    <a:pt x="193680" y="1667"/>
                  </a:moveTo>
                  <a:cubicBezTo>
                    <a:pt x="198972" y="-23204"/>
                    <a:pt x="191034" y="236617"/>
                    <a:pt x="180980" y="344567"/>
                  </a:cubicBezTo>
                  <a:cubicBezTo>
                    <a:pt x="170926" y="452517"/>
                    <a:pt x="153463" y="545650"/>
                    <a:pt x="133355" y="649367"/>
                  </a:cubicBezTo>
                  <a:cubicBezTo>
                    <a:pt x="113247" y="753084"/>
                    <a:pt x="82555" y="888021"/>
                    <a:pt x="60330" y="966867"/>
                  </a:cubicBezTo>
                  <a:cubicBezTo>
                    <a:pt x="38105" y="1045713"/>
                    <a:pt x="-524" y="1129321"/>
                    <a:pt x="5" y="1122442"/>
                  </a:cubicBezTo>
                  <a:cubicBezTo>
                    <a:pt x="534" y="1115563"/>
                    <a:pt x="38634" y="1030367"/>
                    <a:pt x="63505" y="925592"/>
                  </a:cubicBezTo>
                  <a:cubicBezTo>
                    <a:pt x="88376" y="820817"/>
                    <a:pt x="128593" y="647250"/>
                    <a:pt x="149230" y="493792"/>
                  </a:cubicBezTo>
                  <a:cubicBezTo>
                    <a:pt x="169867" y="340334"/>
                    <a:pt x="188388" y="26538"/>
                    <a:pt x="193680" y="16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5" name="フリーフォーム 2024">
              <a:extLst>
                <a:ext uri="{FF2B5EF4-FFF2-40B4-BE49-F238E27FC236}">
                  <a16:creationId xmlns:a16="http://schemas.microsoft.com/office/drawing/2014/main" id="{1920DE67-864E-D215-66B3-61D5704A7043}"/>
                </a:ext>
              </a:extLst>
            </p:cNvPr>
            <p:cNvSpPr/>
            <p:nvPr/>
          </p:nvSpPr>
          <p:spPr>
            <a:xfrm>
              <a:off x="4003649" y="7023011"/>
              <a:ext cx="393737" cy="25092"/>
            </a:xfrm>
            <a:custGeom>
              <a:avLst/>
              <a:gdLst>
                <a:gd name="connsiteX0" fmla="*/ 26 w 393737"/>
                <a:gd name="connsiteY0" fmla="*/ 22314 h 25092"/>
                <a:gd name="connsiteX1" fmla="*/ 358801 w 393737"/>
                <a:gd name="connsiteY1" fmla="*/ 22314 h 25092"/>
                <a:gd name="connsiteX2" fmla="*/ 339751 w 393737"/>
                <a:gd name="connsiteY2" fmla="*/ 89 h 25092"/>
                <a:gd name="connsiteX3" fmla="*/ 26 w 393737"/>
                <a:gd name="connsiteY3" fmla="*/ 22314 h 2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737" h="25092">
                  <a:moveTo>
                    <a:pt x="26" y="22314"/>
                  </a:moveTo>
                  <a:cubicBezTo>
                    <a:pt x="3201" y="26018"/>
                    <a:pt x="302180" y="26018"/>
                    <a:pt x="358801" y="22314"/>
                  </a:cubicBezTo>
                  <a:cubicBezTo>
                    <a:pt x="415422" y="18610"/>
                    <a:pt x="399018" y="1676"/>
                    <a:pt x="339751" y="89"/>
                  </a:cubicBezTo>
                  <a:cubicBezTo>
                    <a:pt x="280484" y="-1498"/>
                    <a:pt x="-3149" y="18610"/>
                    <a:pt x="26" y="223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6" name="フリーフォーム 2025">
              <a:extLst>
                <a:ext uri="{FF2B5EF4-FFF2-40B4-BE49-F238E27FC236}">
                  <a16:creationId xmlns:a16="http://schemas.microsoft.com/office/drawing/2014/main" id="{C69F7C35-A591-BA94-FF45-0AFE197279CC}"/>
                </a:ext>
              </a:extLst>
            </p:cNvPr>
            <p:cNvSpPr/>
            <p:nvPr/>
          </p:nvSpPr>
          <p:spPr>
            <a:xfrm>
              <a:off x="4656860" y="5893627"/>
              <a:ext cx="26875" cy="1176966"/>
            </a:xfrm>
            <a:custGeom>
              <a:avLst/>
              <a:gdLst>
                <a:gd name="connsiteX0" fmla="*/ 865 w 26875"/>
                <a:gd name="connsiteY0" fmla="*/ 5523 h 1176966"/>
                <a:gd name="connsiteX1" fmla="*/ 7215 w 26875"/>
                <a:gd name="connsiteY1" fmla="*/ 567498 h 1176966"/>
                <a:gd name="connsiteX2" fmla="*/ 19915 w 26875"/>
                <a:gd name="connsiteY2" fmla="*/ 1151698 h 1176966"/>
                <a:gd name="connsiteX3" fmla="*/ 26265 w 26875"/>
                <a:gd name="connsiteY3" fmla="*/ 996123 h 1176966"/>
                <a:gd name="connsiteX4" fmla="*/ 26265 w 26875"/>
                <a:gd name="connsiteY4" fmla="*/ 323023 h 1176966"/>
                <a:gd name="connsiteX5" fmla="*/ 865 w 26875"/>
                <a:gd name="connsiteY5" fmla="*/ 5523 h 11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75" h="1176966">
                  <a:moveTo>
                    <a:pt x="865" y="5523"/>
                  </a:moveTo>
                  <a:cubicBezTo>
                    <a:pt x="-2310" y="46269"/>
                    <a:pt x="4040" y="376469"/>
                    <a:pt x="7215" y="567498"/>
                  </a:cubicBezTo>
                  <a:cubicBezTo>
                    <a:pt x="10390" y="758527"/>
                    <a:pt x="16740" y="1080261"/>
                    <a:pt x="19915" y="1151698"/>
                  </a:cubicBezTo>
                  <a:cubicBezTo>
                    <a:pt x="23090" y="1223135"/>
                    <a:pt x="25207" y="1134235"/>
                    <a:pt x="26265" y="996123"/>
                  </a:cubicBezTo>
                  <a:cubicBezTo>
                    <a:pt x="27323" y="858011"/>
                    <a:pt x="26794" y="488652"/>
                    <a:pt x="26265" y="323023"/>
                  </a:cubicBezTo>
                  <a:cubicBezTo>
                    <a:pt x="25736" y="157394"/>
                    <a:pt x="4040" y="-35223"/>
                    <a:pt x="865" y="55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7" name="フリーフォーム 2026">
              <a:extLst>
                <a:ext uri="{FF2B5EF4-FFF2-40B4-BE49-F238E27FC236}">
                  <a16:creationId xmlns:a16="http://schemas.microsoft.com/office/drawing/2014/main" id="{E651A548-FCE7-B940-FB23-BC9F02265D1A}"/>
                </a:ext>
              </a:extLst>
            </p:cNvPr>
            <p:cNvSpPr/>
            <p:nvPr/>
          </p:nvSpPr>
          <p:spPr>
            <a:xfrm>
              <a:off x="4676344" y="5895766"/>
              <a:ext cx="385830" cy="16195"/>
            </a:xfrm>
            <a:custGeom>
              <a:avLst/>
              <a:gdLst>
                <a:gd name="connsiteX0" fmla="*/ 431 w 385830"/>
                <a:gd name="connsiteY0" fmla="*/ 209 h 16195"/>
                <a:gd name="connsiteX1" fmla="*/ 222681 w 385830"/>
                <a:gd name="connsiteY1" fmla="*/ 6559 h 16195"/>
                <a:gd name="connsiteX2" fmla="*/ 384606 w 385830"/>
                <a:gd name="connsiteY2" fmla="*/ 209 h 16195"/>
                <a:gd name="connsiteX3" fmla="*/ 283006 w 385830"/>
                <a:gd name="connsiteY3" fmla="*/ 16084 h 16195"/>
                <a:gd name="connsiteX4" fmla="*/ 431 w 385830"/>
                <a:gd name="connsiteY4" fmla="*/ 209 h 1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830" h="16195">
                  <a:moveTo>
                    <a:pt x="431" y="209"/>
                  </a:moveTo>
                  <a:cubicBezTo>
                    <a:pt x="-9623" y="-1378"/>
                    <a:pt x="158652" y="6559"/>
                    <a:pt x="222681" y="6559"/>
                  </a:cubicBezTo>
                  <a:cubicBezTo>
                    <a:pt x="286710" y="6559"/>
                    <a:pt x="374552" y="-1378"/>
                    <a:pt x="384606" y="209"/>
                  </a:cubicBezTo>
                  <a:cubicBezTo>
                    <a:pt x="394660" y="1796"/>
                    <a:pt x="341214" y="14496"/>
                    <a:pt x="283006" y="16084"/>
                  </a:cubicBezTo>
                  <a:cubicBezTo>
                    <a:pt x="224798" y="17672"/>
                    <a:pt x="10485" y="1796"/>
                    <a:pt x="431" y="2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8" name="フリーフォーム 2027">
              <a:extLst>
                <a:ext uri="{FF2B5EF4-FFF2-40B4-BE49-F238E27FC236}">
                  <a16:creationId xmlns:a16="http://schemas.microsoft.com/office/drawing/2014/main" id="{7E00D31F-B36B-D109-18F0-DCEFFE2BFF6B}"/>
                </a:ext>
              </a:extLst>
            </p:cNvPr>
            <p:cNvSpPr/>
            <p:nvPr/>
          </p:nvSpPr>
          <p:spPr>
            <a:xfrm>
              <a:off x="4971859" y="5908655"/>
              <a:ext cx="73674" cy="803340"/>
            </a:xfrm>
            <a:custGeom>
              <a:avLst/>
              <a:gdLst>
                <a:gd name="connsiteX0" fmla="*/ 73216 w 73674"/>
                <a:gd name="connsiteY0" fmla="*/ 20 h 803340"/>
                <a:gd name="connsiteX1" fmla="*/ 35116 w 73674"/>
                <a:gd name="connsiteY1" fmla="*/ 508020 h 803340"/>
                <a:gd name="connsiteX2" fmla="*/ 191 w 73674"/>
                <a:gd name="connsiteY2" fmla="*/ 803295 h 803340"/>
                <a:gd name="connsiteX3" fmla="*/ 50991 w 73674"/>
                <a:gd name="connsiteY3" fmla="*/ 488970 h 803340"/>
                <a:gd name="connsiteX4" fmla="*/ 73216 w 73674"/>
                <a:gd name="connsiteY4" fmla="*/ 20 h 80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74" h="803340">
                  <a:moveTo>
                    <a:pt x="73216" y="20"/>
                  </a:moveTo>
                  <a:cubicBezTo>
                    <a:pt x="70570" y="3195"/>
                    <a:pt x="47287" y="374141"/>
                    <a:pt x="35116" y="508020"/>
                  </a:cubicBezTo>
                  <a:cubicBezTo>
                    <a:pt x="22945" y="641899"/>
                    <a:pt x="-2455" y="806470"/>
                    <a:pt x="191" y="803295"/>
                  </a:cubicBezTo>
                  <a:cubicBezTo>
                    <a:pt x="2837" y="800120"/>
                    <a:pt x="35116" y="620203"/>
                    <a:pt x="50991" y="488970"/>
                  </a:cubicBezTo>
                  <a:cubicBezTo>
                    <a:pt x="66866" y="357737"/>
                    <a:pt x="75862" y="-3155"/>
                    <a:pt x="73216" y="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9" name="フリーフォーム 2028">
              <a:extLst>
                <a:ext uri="{FF2B5EF4-FFF2-40B4-BE49-F238E27FC236}">
                  <a16:creationId xmlns:a16="http://schemas.microsoft.com/office/drawing/2014/main" id="{705F343C-04DA-F679-4F7B-F3FDA2EDC0D5}"/>
                </a:ext>
              </a:extLst>
            </p:cNvPr>
            <p:cNvSpPr/>
            <p:nvPr/>
          </p:nvSpPr>
          <p:spPr>
            <a:xfrm>
              <a:off x="4978154" y="6584947"/>
              <a:ext cx="372119" cy="161932"/>
            </a:xfrm>
            <a:custGeom>
              <a:avLst/>
              <a:gdLst>
                <a:gd name="connsiteX0" fmla="*/ 246 w 372119"/>
                <a:gd name="connsiteY0" fmla="*/ 161928 h 161932"/>
                <a:gd name="connsiteX1" fmla="*/ 193921 w 372119"/>
                <a:gd name="connsiteY1" fmla="*/ 88903 h 161932"/>
                <a:gd name="connsiteX2" fmla="*/ 371721 w 372119"/>
                <a:gd name="connsiteY2" fmla="*/ 3 h 161932"/>
                <a:gd name="connsiteX3" fmla="*/ 235196 w 372119"/>
                <a:gd name="connsiteY3" fmla="*/ 85728 h 161932"/>
                <a:gd name="connsiteX4" fmla="*/ 246 w 372119"/>
                <a:gd name="connsiteY4" fmla="*/ 161928 h 16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119" h="161932">
                  <a:moveTo>
                    <a:pt x="246" y="161928"/>
                  </a:moveTo>
                  <a:cubicBezTo>
                    <a:pt x="-6633" y="162457"/>
                    <a:pt x="132009" y="115890"/>
                    <a:pt x="193921" y="88903"/>
                  </a:cubicBezTo>
                  <a:cubicBezTo>
                    <a:pt x="255833" y="61916"/>
                    <a:pt x="364842" y="532"/>
                    <a:pt x="371721" y="3"/>
                  </a:cubicBezTo>
                  <a:cubicBezTo>
                    <a:pt x="378600" y="-526"/>
                    <a:pt x="294992" y="59270"/>
                    <a:pt x="235196" y="85728"/>
                  </a:cubicBezTo>
                  <a:cubicBezTo>
                    <a:pt x="175400" y="112186"/>
                    <a:pt x="7125" y="161399"/>
                    <a:pt x="246" y="1619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0" name="フリーフォーム 2029">
              <a:extLst>
                <a:ext uri="{FF2B5EF4-FFF2-40B4-BE49-F238E27FC236}">
                  <a16:creationId xmlns:a16="http://schemas.microsoft.com/office/drawing/2014/main" id="{420BD637-5B64-C8B9-A816-185ECAC68407}"/>
                </a:ext>
              </a:extLst>
            </p:cNvPr>
            <p:cNvSpPr/>
            <p:nvPr/>
          </p:nvSpPr>
          <p:spPr>
            <a:xfrm>
              <a:off x="4698996" y="6978930"/>
              <a:ext cx="682411" cy="91801"/>
            </a:xfrm>
            <a:custGeom>
              <a:avLst/>
              <a:gdLst>
                <a:gd name="connsiteX0" fmla="*/ 4 w 682411"/>
                <a:gd name="connsiteY0" fmla="*/ 88620 h 91801"/>
                <a:gd name="connsiteX1" fmla="*/ 285754 w 682411"/>
                <a:gd name="connsiteY1" fmla="*/ 82270 h 91801"/>
                <a:gd name="connsiteX2" fmla="*/ 673104 w 682411"/>
                <a:gd name="connsiteY2" fmla="*/ 2895 h 91801"/>
                <a:gd name="connsiteX3" fmla="*/ 539754 w 682411"/>
                <a:gd name="connsiteY3" fmla="*/ 21945 h 91801"/>
                <a:gd name="connsiteX4" fmla="*/ 292104 w 682411"/>
                <a:gd name="connsiteY4" fmla="*/ 66395 h 91801"/>
                <a:gd name="connsiteX5" fmla="*/ 4 w 682411"/>
                <a:gd name="connsiteY5" fmla="*/ 88620 h 9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2411" h="91801">
                  <a:moveTo>
                    <a:pt x="4" y="88620"/>
                  </a:moveTo>
                  <a:cubicBezTo>
                    <a:pt x="-1054" y="91266"/>
                    <a:pt x="173571" y="96557"/>
                    <a:pt x="285754" y="82270"/>
                  </a:cubicBezTo>
                  <a:cubicBezTo>
                    <a:pt x="397937" y="67983"/>
                    <a:pt x="630771" y="12949"/>
                    <a:pt x="673104" y="2895"/>
                  </a:cubicBezTo>
                  <a:cubicBezTo>
                    <a:pt x="715437" y="-7159"/>
                    <a:pt x="603254" y="11362"/>
                    <a:pt x="539754" y="21945"/>
                  </a:cubicBezTo>
                  <a:cubicBezTo>
                    <a:pt x="476254" y="32528"/>
                    <a:pt x="378358" y="58987"/>
                    <a:pt x="292104" y="66395"/>
                  </a:cubicBezTo>
                  <a:lnTo>
                    <a:pt x="4" y="886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1" name="フリーフォーム 2030">
              <a:extLst>
                <a:ext uri="{FF2B5EF4-FFF2-40B4-BE49-F238E27FC236}">
                  <a16:creationId xmlns:a16="http://schemas.microsoft.com/office/drawing/2014/main" id="{86022494-97C5-DA5B-9BE1-8DD8542B0B0E}"/>
                </a:ext>
              </a:extLst>
            </p:cNvPr>
            <p:cNvSpPr/>
            <p:nvPr/>
          </p:nvSpPr>
          <p:spPr>
            <a:xfrm>
              <a:off x="5340205" y="6603336"/>
              <a:ext cx="32175" cy="364883"/>
            </a:xfrm>
            <a:custGeom>
              <a:avLst/>
              <a:gdLst>
                <a:gd name="connsiteX0" fmla="*/ 22370 w 32175"/>
                <a:gd name="connsiteY0" fmla="*/ 664 h 364883"/>
                <a:gd name="connsiteX1" fmla="*/ 16020 w 32175"/>
                <a:gd name="connsiteY1" fmla="*/ 207039 h 364883"/>
                <a:gd name="connsiteX2" fmla="*/ 31895 w 32175"/>
                <a:gd name="connsiteY2" fmla="*/ 362614 h 364883"/>
                <a:gd name="connsiteX3" fmla="*/ 145 w 32175"/>
                <a:gd name="connsiteY3" fmla="*/ 280064 h 364883"/>
                <a:gd name="connsiteX4" fmla="*/ 22370 w 32175"/>
                <a:gd name="connsiteY4" fmla="*/ 664 h 36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5" h="364883">
                  <a:moveTo>
                    <a:pt x="22370" y="664"/>
                  </a:moveTo>
                  <a:cubicBezTo>
                    <a:pt x="25016" y="-11507"/>
                    <a:pt x="14433" y="146714"/>
                    <a:pt x="16020" y="207039"/>
                  </a:cubicBezTo>
                  <a:cubicBezTo>
                    <a:pt x="17607" y="267364"/>
                    <a:pt x="34541" y="350443"/>
                    <a:pt x="31895" y="362614"/>
                  </a:cubicBezTo>
                  <a:cubicBezTo>
                    <a:pt x="29249" y="374785"/>
                    <a:pt x="2262" y="336685"/>
                    <a:pt x="145" y="280064"/>
                  </a:cubicBezTo>
                  <a:cubicBezTo>
                    <a:pt x="-1972" y="223443"/>
                    <a:pt x="19724" y="12835"/>
                    <a:pt x="22370" y="6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2" name="フリーフォーム 2031">
              <a:extLst>
                <a:ext uri="{FF2B5EF4-FFF2-40B4-BE49-F238E27FC236}">
                  <a16:creationId xmlns:a16="http://schemas.microsoft.com/office/drawing/2014/main" id="{5A618D19-58B4-D81F-F23E-2A7FD294B8F0}"/>
                </a:ext>
              </a:extLst>
            </p:cNvPr>
            <p:cNvSpPr/>
            <p:nvPr/>
          </p:nvSpPr>
          <p:spPr>
            <a:xfrm>
              <a:off x="4165407" y="5765800"/>
              <a:ext cx="235245" cy="16120"/>
            </a:xfrm>
            <a:custGeom>
              <a:avLst/>
              <a:gdLst>
                <a:gd name="connsiteX0" fmla="*/ 235143 w 235245"/>
                <a:gd name="connsiteY0" fmla="*/ 3175 h 16120"/>
                <a:gd name="connsiteX1" fmla="*/ 85918 w 235245"/>
                <a:gd name="connsiteY1" fmla="*/ 0 h 16120"/>
                <a:gd name="connsiteX2" fmla="*/ 193 w 235245"/>
                <a:gd name="connsiteY2" fmla="*/ 3175 h 16120"/>
                <a:gd name="connsiteX3" fmla="*/ 108143 w 235245"/>
                <a:gd name="connsiteY3" fmla="*/ 15875 h 16120"/>
                <a:gd name="connsiteX4" fmla="*/ 235143 w 235245"/>
                <a:gd name="connsiteY4" fmla="*/ 3175 h 1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45" h="16120">
                  <a:moveTo>
                    <a:pt x="235143" y="3175"/>
                  </a:moveTo>
                  <a:cubicBezTo>
                    <a:pt x="231439" y="529"/>
                    <a:pt x="125076" y="0"/>
                    <a:pt x="85918" y="0"/>
                  </a:cubicBezTo>
                  <a:cubicBezTo>
                    <a:pt x="46760" y="0"/>
                    <a:pt x="-3511" y="529"/>
                    <a:pt x="193" y="3175"/>
                  </a:cubicBezTo>
                  <a:cubicBezTo>
                    <a:pt x="3897" y="5821"/>
                    <a:pt x="74806" y="13758"/>
                    <a:pt x="108143" y="15875"/>
                  </a:cubicBezTo>
                  <a:cubicBezTo>
                    <a:pt x="141480" y="17992"/>
                    <a:pt x="238847" y="5821"/>
                    <a:pt x="235143" y="31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3" name="フリーフォーム 2032">
              <a:extLst>
                <a:ext uri="{FF2B5EF4-FFF2-40B4-BE49-F238E27FC236}">
                  <a16:creationId xmlns:a16="http://schemas.microsoft.com/office/drawing/2014/main" id="{51176157-2146-161E-CBC7-3014D806AAE1}"/>
                </a:ext>
              </a:extLst>
            </p:cNvPr>
            <p:cNvSpPr/>
            <p:nvPr/>
          </p:nvSpPr>
          <p:spPr>
            <a:xfrm>
              <a:off x="4956170" y="5772018"/>
              <a:ext cx="222368" cy="16252"/>
            </a:xfrm>
            <a:custGeom>
              <a:avLst/>
              <a:gdLst>
                <a:gd name="connsiteX0" fmla="*/ 5 w 222368"/>
                <a:gd name="connsiteY0" fmla="*/ 3307 h 16252"/>
                <a:gd name="connsiteX1" fmla="*/ 177805 w 222368"/>
                <a:gd name="connsiteY1" fmla="*/ 132 h 16252"/>
                <a:gd name="connsiteX2" fmla="*/ 222255 w 222368"/>
                <a:gd name="connsiteY2" fmla="*/ 6482 h 16252"/>
                <a:gd name="connsiteX3" fmla="*/ 184155 w 222368"/>
                <a:gd name="connsiteY3" fmla="*/ 16007 h 16252"/>
                <a:gd name="connsiteX4" fmla="*/ 5 w 222368"/>
                <a:gd name="connsiteY4" fmla="*/ 3307 h 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68" h="16252">
                  <a:moveTo>
                    <a:pt x="5" y="3307"/>
                  </a:moveTo>
                  <a:cubicBezTo>
                    <a:pt x="-1053" y="661"/>
                    <a:pt x="140763" y="-397"/>
                    <a:pt x="177805" y="132"/>
                  </a:cubicBezTo>
                  <a:cubicBezTo>
                    <a:pt x="214847" y="661"/>
                    <a:pt x="221197" y="3836"/>
                    <a:pt x="222255" y="6482"/>
                  </a:cubicBezTo>
                  <a:cubicBezTo>
                    <a:pt x="223313" y="9128"/>
                    <a:pt x="217492" y="13890"/>
                    <a:pt x="184155" y="16007"/>
                  </a:cubicBezTo>
                  <a:cubicBezTo>
                    <a:pt x="150818" y="18124"/>
                    <a:pt x="1063" y="5953"/>
                    <a:pt x="5" y="33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4" name="フリーフォーム 2033">
              <a:extLst>
                <a:ext uri="{FF2B5EF4-FFF2-40B4-BE49-F238E27FC236}">
                  <a16:creationId xmlns:a16="http://schemas.microsoft.com/office/drawing/2014/main" id="{67118403-69E1-B877-0160-CBC995BDE237}"/>
                </a:ext>
              </a:extLst>
            </p:cNvPr>
            <p:cNvSpPr/>
            <p:nvPr/>
          </p:nvSpPr>
          <p:spPr>
            <a:xfrm>
              <a:off x="3844809" y="5781325"/>
              <a:ext cx="335742" cy="1340208"/>
            </a:xfrm>
            <a:custGeom>
              <a:avLst/>
              <a:gdLst>
                <a:gd name="connsiteX0" fmla="*/ 330316 w 335742"/>
                <a:gd name="connsiteY0" fmla="*/ 350 h 1340208"/>
                <a:gd name="connsiteX1" fmla="*/ 295391 w 335742"/>
                <a:gd name="connsiteY1" fmla="*/ 454375 h 1340208"/>
                <a:gd name="connsiteX2" fmla="*/ 216016 w 335742"/>
                <a:gd name="connsiteY2" fmla="*/ 787750 h 1340208"/>
                <a:gd name="connsiteX3" fmla="*/ 73141 w 335742"/>
                <a:gd name="connsiteY3" fmla="*/ 1159225 h 1340208"/>
                <a:gd name="connsiteX4" fmla="*/ 116 w 335742"/>
                <a:gd name="connsiteY4" fmla="*/ 1330675 h 1340208"/>
                <a:gd name="connsiteX5" fmla="*/ 63616 w 335742"/>
                <a:gd name="connsiteY5" fmla="*/ 1232250 h 1340208"/>
                <a:gd name="connsiteX6" fmla="*/ 304916 w 335742"/>
                <a:gd name="connsiteY6" fmla="*/ 530575 h 1340208"/>
                <a:gd name="connsiteX7" fmla="*/ 330316 w 335742"/>
                <a:gd name="connsiteY7" fmla="*/ 350 h 134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742" h="1340208">
                  <a:moveTo>
                    <a:pt x="330316" y="350"/>
                  </a:moveTo>
                  <a:cubicBezTo>
                    <a:pt x="328729" y="-12350"/>
                    <a:pt x="314441" y="323142"/>
                    <a:pt x="295391" y="454375"/>
                  </a:cubicBezTo>
                  <a:cubicBezTo>
                    <a:pt x="276341" y="585608"/>
                    <a:pt x="253058" y="670275"/>
                    <a:pt x="216016" y="787750"/>
                  </a:cubicBezTo>
                  <a:cubicBezTo>
                    <a:pt x="178974" y="905225"/>
                    <a:pt x="109124" y="1068738"/>
                    <a:pt x="73141" y="1159225"/>
                  </a:cubicBezTo>
                  <a:cubicBezTo>
                    <a:pt x="37158" y="1249712"/>
                    <a:pt x="1703" y="1318504"/>
                    <a:pt x="116" y="1330675"/>
                  </a:cubicBezTo>
                  <a:cubicBezTo>
                    <a:pt x="-1471" y="1342846"/>
                    <a:pt x="12816" y="1365600"/>
                    <a:pt x="63616" y="1232250"/>
                  </a:cubicBezTo>
                  <a:cubicBezTo>
                    <a:pt x="114416" y="1098900"/>
                    <a:pt x="258349" y="737479"/>
                    <a:pt x="304916" y="530575"/>
                  </a:cubicBezTo>
                  <a:cubicBezTo>
                    <a:pt x="351483" y="323671"/>
                    <a:pt x="331903" y="13050"/>
                    <a:pt x="330316" y="3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5" name="フリーフォーム 2034">
              <a:extLst>
                <a:ext uri="{FF2B5EF4-FFF2-40B4-BE49-F238E27FC236}">
                  <a16:creationId xmlns:a16="http://schemas.microsoft.com/office/drawing/2014/main" id="{DF9E79D2-0228-7F39-F12C-23B320D502EB}"/>
                </a:ext>
              </a:extLst>
            </p:cNvPr>
            <p:cNvSpPr/>
            <p:nvPr/>
          </p:nvSpPr>
          <p:spPr>
            <a:xfrm>
              <a:off x="5108283" y="5783886"/>
              <a:ext cx="78403" cy="808061"/>
            </a:xfrm>
            <a:custGeom>
              <a:avLst/>
              <a:gdLst>
                <a:gd name="connsiteX0" fmla="*/ 76492 w 78403"/>
                <a:gd name="connsiteY0" fmla="*/ 7314 h 808061"/>
                <a:gd name="connsiteX1" fmla="*/ 292 w 78403"/>
                <a:gd name="connsiteY1" fmla="*/ 797889 h 808061"/>
                <a:gd name="connsiteX2" fmla="*/ 51092 w 78403"/>
                <a:gd name="connsiteY2" fmla="*/ 426414 h 808061"/>
                <a:gd name="connsiteX3" fmla="*/ 76492 w 78403"/>
                <a:gd name="connsiteY3" fmla="*/ 7314 h 80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03" h="808061">
                  <a:moveTo>
                    <a:pt x="76492" y="7314"/>
                  </a:moveTo>
                  <a:cubicBezTo>
                    <a:pt x="68025" y="69226"/>
                    <a:pt x="4525" y="728039"/>
                    <a:pt x="292" y="797889"/>
                  </a:cubicBezTo>
                  <a:cubicBezTo>
                    <a:pt x="-3941" y="867739"/>
                    <a:pt x="38921" y="559764"/>
                    <a:pt x="51092" y="426414"/>
                  </a:cubicBezTo>
                  <a:cubicBezTo>
                    <a:pt x="63263" y="293064"/>
                    <a:pt x="84959" y="-54598"/>
                    <a:pt x="76492" y="73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6" name="フリーフォーム 2035">
              <a:extLst>
                <a:ext uri="{FF2B5EF4-FFF2-40B4-BE49-F238E27FC236}">
                  <a16:creationId xmlns:a16="http://schemas.microsoft.com/office/drawing/2014/main" id="{B6755D85-06B6-5398-BB92-8B16584FAD29}"/>
                </a:ext>
              </a:extLst>
            </p:cNvPr>
            <p:cNvSpPr/>
            <p:nvPr/>
          </p:nvSpPr>
          <p:spPr>
            <a:xfrm>
              <a:off x="5097538" y="6439888"/>
              <a:ext cx="372440" cy="155965"/>
            </a:xfrm>
            <a:custGeom>
              <a:avLst/>
              <a:gdLst>
                <a:gd name="connsiteX0" fmla="*/ 1512 w 372440"/>
                <a:gd name="connsiteY0" fmla="*/ 154587 h 155965"/>
                <a:gd name="connsiteX1" fmla="*/ 363462 w 372440"/>
                <a:gd name="connsiteY1" fmla="*/ 2187 h 155965"/>
                <a:gd name="connsiteX2" fmla="*/ 239637 w 372440"/>
                <a:gd name="connsiteY2" fmla="*/ 72037 h 155965"/>
                <a:gd name="connsiteX3" fmla="*/ 1512 w 372440"/>
                <a:gd name="connsiteY3" fmla="*/ 154587 h 1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440" h="155965">
                  <a:moveTo>
                    <a:pt x="1512" y="154587"/>
                  </a:moveTo>
                  <a:cubicBezTo>
                    <a:pt x="22149" y="142945"/>
                    <a:pt x="323775" y="15945"/>
                    <a:pt x="363462" y="2187"/>
                  </a:cubicBezTo>
                  <a:cubicBezTo>
                    <a:pt x="403149" y="-11571"/>
                    <a:pt x="302079" y="42933"/>
                    <a:pt x="239637" y="72037"/>
                  </a:cubicBezTo>
                  <a:cubicBezTo>
                    <a:pt x="177195" y="101141"/>
                    <a:pt x="-19125" y="166229"/>
                    <a:pt x="1512" y="154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7" name="フリーフォーム 2036">
              <a:extLst>
                <a:ext uri="{FF2B5EF4-FFF2-40B4-BE49-F238E27FC236}">
                  <a16:creationId xmlns:a16="http://schemas.microsoft.com/office/drawing/2014/main" id="{CC1D0FBE-7BF9-EA95-1B14-540174F68EEB}"/>
                </a:ext>
              </a:extLst>
            </p:cNvPr>
            <p:cNvSpPr/>
            <p:nvPr/>
          </p:nvSpPr>
          <p:spPr>
            <a:xfrm>
              <a:off x="5479969" y="6452590"/>
              <a:ext cx="9848" cy="574946"/>
            </a:xfrm>
            <a:custGeom>
              <a:avLst/>
              <a:gdLst>
                <a:gd name="connsiteX0" fmla="*/ 9606 w 9848"/>
                <a:gd name="connsiteY0" fmla="*/ 2185 h 574946"/>
                <a:gd name="connsiteX1" fmla="*/ 6431 w 9848"/>
                <a:gd name="connsiteY1" fmla="*/ 560985 h 574946"/>
                <a:gd name="connsiteX2" fmla="*/ 81 w 9848"/>
                <a:gd name="connsiteY2" fmla="*/ 373660 h 574946"/>
                <a:gd name="connsiteX3" fmla="*/ 9606 w 9848"/>
                <a:gd name="connsiteY3" fmla="*/ 2185 h 57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8" h="574946">
                  <a:moveTo>
                    <a:pt x="9606" y="2185"/>
                  </a:moveTo>
                  <a:cubicBezTo>
                    <a:pt x="10664" y="33406"/>
                    <a:pt x="8018" y="499073"/>
                    <a:pt x="6431" y="560985"/>
                  </a:cubicBezTo>
                  <a:cubicBezTo>
                    <a:pt x="4844" y="622897"/>
                    <a:pt x="1139" y="464147"/>
                    <a:pt x="81" y="373660"/>
                  </a:cubicBezTo>
                  <a:cubicBezTo>
                    <a:pt x="-977" y="283173"/>
                    <a:pt x="8548" y="-29036"/>
                    <a:pt x="9606" y="21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8" name="フリーフォーム 2037">
              <a:extLst>
                <a:ext uri="{FF2B5EF4-FFF2-40B4-BE49-F238E27FC236}">
                  <a16:creationId xmlns:a16="http://schemas.microsoft.com/office/drawing/2014/main" id="{AFFFC179-42EB-3CA5-BB86-96A17CCC8B2F}"/>
                </a:ext>
              </a:extLst>
            </p:cNvPr>
            <p:cNvSpPr/>
            <p:nvPr/>
          </p:nvSpPr>
          <p:spPr>
            <a:xfrm>
              <a:off x="3857509" y="7153275"/>
              <a:ext cx="770480" cy="22712"/>
            </a:xfrm>
            <a:custGeom>
              <a:avLst/>
              <a:gdLst>
                <a:gd name="connsiteX0" fmla="*/ 116 w 770480"/>
                <a:gd name="connsiteY0" fmla="*/ 22225 h 22712"/>
                <a:gd name="connsiteX1" fmla="*/ 682741 w 770480"/>
                <a:gd name="connsiteY1" fmla="*/ 15875 h 22712"/>
                <a:gd name="connsiteX2" fmla="*/ 755766 w 770480"/>
                <a:gd name="connsiteY2" fmla="*/ 15875 h 22712"/>
                <a:gd name="connsiteX3" fmla="*/ 628766 w 770480"/>
                <a:gd name="connsiteY3" fmla="*/ 0 h 22712"/>
                <a:gd name="connsiteX4" fmla="*/ 116 w 770480"/>
                <a:gd name="connsiteY4" fmla="*/ 22225 h 2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480" h="22712">
                  <a:moveTo>
                    <a:pt x="116" y="22225"/>
                  </a:moveTo>
                  <a:cubicBezTo>
                    <a:pt x="9112" y="24871"/>
                    <a:pt x="682741" y="15875"/>
                    <a:pt x="682741" y="15875"/>
                  </a:cubicBezTo>
                  <a:cubicBezTo>
                    <a:pt x="808683" y="14817"/>
                    <a:pt x="764762" y="18521"/>
                    <a:pt x="755766" y="15875"/>
                  </a:cubicBezTo>
                  <a:cubicBezTo>
                    <a:pt x="746770" y="13229"/>
                    <a:pt x="750474" y="0"/>
                    <a:pt x="628766" y="0"/>
                  </a:cubicBezTo>
                  <a:cubicBezTo>
                    <a:pt x="507058" y="0"/>
                    <a:pt x="-8880" y="19579"/>
                    <a:pt x="116" y="222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9" name="フリーフォーム 2038">
              <a:extLst>
                <a:ext uri="{FF2B5EF4-FFF2-40B4-BE49-F238E27FC236}">
                  <a16:creationId xmlns:a16="http://schemas.microsoft.com/office/drawing/2014/main" id="{35C0E6B8-4D56-115E-9D8F-E74B07B37166}"/>
                </a:ext>
              </a:extLst>
            </p:cNvPr>
            <p:cNvSpPr/>
            <p:nvPr/>
          </p:nvSpPr>
          <p:spPr>
            <a:xfrm>
              <a:off x="3965202" y="7197481"/>
              <a:ext cx="29561" cy="536997"/>
            </a:xfrm>
            <a:custGeom>
              <a:avLst/>
              <a:gdLst>
                <a:gd name="connsiteX0" fmla="*/ 373 w 29561"/>
                <a:gd name="connsiteY0" fmla="*/ 244 h 536997"/>
                <a:gd name="connsiteX1" fmla="*/ 13073 w 29561"/>
                <a:gd name="connsiteY1" fmla="*/ 222494 h 536997"/>
                <a:gd name="connsiteX2" fmla="*/ 19423 w 29561"/>
                <a:gd name="connsiteY2" fmla="*/ 536819 h 536997"/>
                <a:gd name="connsiteX3" fmla="*/ 28948 w 29561"/>
                <a:gd name="connsiteY3" fmla="*/ 263769 h 536997"/>
                <a:gd name="connsiteX4" fmla="*/ 373 w 29561"/>
                <a:gd name="connsiteY4" fmla="*/ 244 h 53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61" h="536997">
                  <a:moveTo>
                    <a:pt x="373" y="244"/>
                  </a:moveTo>
                  <a:cubicBezTo>
                    <a:pt x="-2273" y="-6635"/>
                    <a:pt x="9898" y="133065"/>
                    <a:pt x="13073" y="222494"/>
                  </a:cubicBezTo>
                  <a:cubicBezTo>
                    <a:pt x="16248" y="311923"/>
                    <a:pt x="16777" y="529940"/>
                    <a:pt x="19423" y="536819"/>
                  </a:cubicBezTo>
                  <a:cubicBezTo>
                    <a:pt x="22069" y="543698"/>
                    <a:pt x="32123" y="349494"/>
                    <a:pt x="28948" y="263769"/>
                  </a:cubicBezTo>
                  <a:cubicBezTo>
                    <a:pt x="25773" y="178044"/>
                    <a:pt x="3019" y="7123"/>
                    <a:pt x="373" y="2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0" name="フリーフォーム 2039">
              <a:extLst>
                <a:ext uri="{FF2B5EF4-FFF2-40B4-BE49-F238E27FC236}">
                  <a16:creationId xmlns:a16="http://schemas.microsoft.com/office/drawing/2014/main" id="{49F8A816-EAC6-7A8D-7780-1BDA946C9034}"/>
                </a:ext>
              </a:extLst>
            </p:cNvPr>
            <p:cNvSpPr/>
            <p:nvPr/>
          </p:nvSpPr>
          <p:spPr>
            <a:xfrm>
              <a:off x="3962137" y="7197128"/>
              <a:ext cx="588531" cy="102560"/>
            </a:xfrm>
            <a:custGeom>
              <a:avLst/>
              <a:gdLst>
                <a:gd name="connsiteX0" fmla="*/ 263 w 588531"/>
                <a:gd name="connsiteY0" fmla="*/ 597 h 102560"/>
                <a:gd name="connsiteX1" fmla="*/ 368563 w 588531"/>
                <a:gd name="connsiteY1" fmla="*/ 32347 h 102560"/>
                <a:gd name="connsiteX2" fmla="*/ 587638 w 588531"/>
                <a:gd name="connsiteY2" fmla="*/ 102197 h 102560"/>
                <a:gd name="connsiteX3" fmla="*/ 428888 w 588531"/>
                <a:gd name="connsiteY3" fmla="*/ 57747 h 102560"/>
                <a:gd name="connsiteX4" fmla="*/ 263 w 588531"/>
                <a:gd name="connsiteY4" fmla="*/ 597 h 10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8531" h="102560">
                  <a:moveTo>
                    <a:pt x="263" y="597"/>
                  </a:moveTo>
                  <a:cubicBezTo>
                    <a:pt x="-9791" y="-3636"/>
                    <a:pt x="270667" y="15414"/>
                    <a:pt x="368563" y="32347"/>
                  </a:cubicBezTo>
                  <a:cubicBezTo>
                    <a:pt x="466459" y="49280"/>
                    <a:pt x="577584" y="97964"/>
                    <a:pt x="587638" y="102197"/>
                  </a:cubicBezTo>
                  <a:cubicBezTo>
                    <a:pt x="597692" y="106430"/>
                    <a:pt x="521492" y="72564"/>
                    <a:pt x="428888" y="57747"/>
                  </a:cubicBezTo>
                  <a:cubicBezTo>
                    <a:pt x="336284" y="42930"/>
                    <a:pt x="10317" y="4830"/>
                    <a:pt x="263" y="5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1" name="フリーフォーム 2040">
              <a:extLst>
                <a:ext uri="{FF2B5EF4-FFF2-40B4-BE49-F238E27FC236}">
                  <a16:creationId xmlns:a16="http://schemas.microsoft.com/office/drawing/2014/main" id="{37A5EAB5-5FBD-5207-1A8C-D3F4CE19E546}"/>
                </a:ext>
              </a:extLst>
            </p:cNvPr>
            <p:cNvSpPr/>
            <p:nvPr/>
          </p:nvSpPr>
          <p:spPr>
            <a:xfrm>
              <a:off x="4546154" y="7159443"/>
              <a:ext cx="83091" cy="140631"/>
            </a:xfrm>
            <a:custGeom>
              <a:avLst/>
              <a:gdLst>
                <a:gd name="connsiteX0" fmla="*/ 82996 w 83091"/>
                <a:gd name="connsiteY0" fmla="*/ 182 h 140631"/>
                <a:gd name="connsiteX1" fmla="*/ 19496 w 83091"/>
                <a:gd name="connsiteY1" fmla="*/ 108132 h 140631"/>
                <a:gd name="connsiteX2" fmla="*/ 3621 w 83091"/>
                <a:gd name="connsiteY2" fmla="*/ 136707 h 140631"/>
                <a:gd name="connsiteX3" fmla="*/ 82996 w 83091"/>
                <a:gd name="connsiteY3" fmla="*/ 182 h 14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91" h="140631">
                  <a:moveTo>
                    <a:pt x="82996" y="182"/>
                  </a:moveTo>
                  <a:cubicBezTo>
                    <a:pt x="85642" y="-4580"/>
                    <a:pt x="32725" y="85378"/>
                    <a:pt x="19496" y="108132"/>
                  </a:cubicBezTo>
                  <a:cubicBezTo>
                    <a:pt x="6267" y="130886"/>
                    <a:pt x="-6433" y="148878"/>
                    <a:pt x="3621" y="136707"/>
                  </a:cubicBezTo>
                  <a:cubicBezTo>
                    <a:pt x="13675" y="124536"/>
                    <a:pt x="80350" y="4944"/>
                    <a:pt x="82996" y="1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2" name="フリーフォーム 2041">
              <a:extLst>
                <a:ext uri="{FF2B5EF4-FFF2-40B4-BE49-F238E27FC236}">
                  <a16:creationId xmlns:a16="http://schemas.microsoft.com/office/drawing/2014/main" id="{C1836F1F-B68C-4CE2-2E4D-E184DAA58285}"/>
                </a:ext>
              </a:extLst>
            </p:cNvPr>
            <p:cNvSpPr/>
            <p:nvPr/>
          </p:nvSpPr>
          <p:spPr>
            <a:xfrm>
              <a:off x="5114880" y="7051673"/>
              <a:ext cx="415973" cy="508020"/>
            </a:xfrm>
            <a:custGeom>
              <a:avLst/>
              <a:gdLst>
                <a:gd name="connsiteX0" fmla="*/ 415970 w 415973"/>
                <a:gd name="connsiteY0" fmla="*/ 2 h 508020"/>
                <a:gd name="connsiteX1" fmla="*/ 85770 w 415973"/>
                <a:gd name="connsiteY1" fmla="*/ 381002 h 508020"/>
                <a:gd name="connsiteX2" fmla="*/ 45 w 415973"/>
                <a:gd name="connsiteY2" fmla="*/ 508002 h 508020"/>
                <a:gd name="connsiteX3" fmla="*/ 79420 w 415973"/>
                <a:gd name="connsiteY3" fmla="*/ 374652 h 508020"/>
                <a:gd name="connsiteX4" fmla="*/ 415970 w 415973"/>
                <a:gd name="connsiteY4" fmla="*/ 2 h 50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973" h="508020">
                  <a:moveTo>
                    <a:pt x="415970" y="2"/>
                  </a:moveTo>
                  <a:cubicBezTo>
                    <a:pt x="417028" y="1060"/>
                    <a:pt x="155091" y="296335"/>
                    <a:pt x="85770" y="381002"/>
                  </a:cubicBezTo>
                  <a:cubicBezTo>
                    <a:pt x="16449" y="465669"/>
                    <a:pt x="1103" y="509060"/>
                    <a:pt x="45" y="508002"/>
                  </a:cubicBezTo>
                  <a:cubicBezTo>
                    <a:pt x="-1013" y="506944"/>
                    <a:pt x="15920" y="456144"/>
                    <a:pt x="79420" y="374652"/>
                  </a:cubicBezTo>
                  <a:cubicBezTo>
                    <a:pt x="142920" y="293160"/>
                    <a:pt x="414912" y="-1056"/>
                    <a:pt x="415970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3" name="フリーフォーム 2042">
              <a:extLst>
                <a:ext uri="{FF2B5EF4-FFF2-40B4-BE49-F238E27FC236}">
                  <a16:creationId xmlns:a16="http://schemas.microsoft.com/office/drawing/2014/main" id="{D1B0052C-83A1-79CA-F17B-0F239B4844A8}"/>
                </a:ext>
              </a:extLst>
            </p:cNvPr>
            <p:cNvSpPr/>
            <p:nvPr/>
          </p:nvSpPr>
          <p:spPr>
            <a:xfrm>
              <a:off x="5435431" y="7024688"/>
              <a:ext cx="119190" cy="14354"/>
            </a:xfrm>
            <a:custGeom>
              <a:avLst/>
              <a:gdLst>
                <a:gd name="connsiteX0" fmla="*/ 169 w 119190"/>
                <a:gd name="connsiteY0" fmla="*/ 1587 h 14354"/>
                <a:gd name="connsiteX1" fmla="*/ 114469 w 119190"/>
                <a:gd name="connsiteY1" fmla="*/ 1587 h 14354"/>
                <a:gd name="connsiteX2" fmla="*/ 89069 w 119190"/>
                <a:gd name="connsiteY2" fmla="*/ 14287 h 14354"/>
                <a:gd name="connsiteX3" fmla="*/ 169 w 119190"/>
                <a:gd name="connsiteY3" fmla="*/ 1587 h 1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190" h="14354">
                  <a:moveTo>
                    <a:pt x="169" y="1587"/>
                  </a:moveTo>
                  <a:cubicBezTo>
                    <a:pt x="4402" y="-530"/>
                    <a:pt x="99652" y="-530"/>
                    <a:pt x="114469" y="1587"/>
                  </a:cubicBezTo>
                  <a:cubicBezTo>
                    <a:pt x="129286" y="3704"/>
                    <a:pt x="106002" y="13229"/>
                    <a:pt x="89069" y="14287"/>
                  </a:cubicBezTo>
                  <a:cubicBezTo>
                    <a:pt x="72136" y="15345"/>
                    <a:pt x="-4064" y="3704"/>
                    <a:pt x="169" y="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4" name="フリーフォーム 2043">
              <a:extLst>
                <a:ext uri="{FF2B5EF4-FFF2-40B4-BE49-F238E27FC236}">
                  <a16:creationId xmlns:a16="http://schemas.microsoft.com/office/drawing/2014/main" id="{759DBFE2-2E62-0D5D-B3CD-0A14AEDD7526}"/>
                </a:ext>
              </a:extLst>
            </p:cNvPr>
            <p:cNvSpPr/>
            <p:nvPr/>
          </p:nvSpPr>
          <p:spPr>
            <a:xfrm>
              <a:off x="4633592" y="7127733"/>
              <a:ext cx="198946" cy="305445"/>
            </a:xfrm>
            <a:custGeom>
              <a:avLst/>
              <a:gdLst>
                <a:gd name="connsiteX0" fmla="*/ 198758 w 198946"/>
                <a:gd name="connsiteY0" fmla="*/ 142 h 305445"/>
                <a:gd name="connsiteX1" fmla="*/ 33658 w 198946"/>
                <a:gd name="connsiteY1" fmla="*/ 222392 h 305445"/>
                <a:gd name="connsiteX2" fmla="*/ 1908 w 198946"/>
                <a:gd name="connsiteY2" fmla="*/ 304942 h 305445"/>
                <a:gd name="connsiteX3" fmla="*/ 65408 w 198946"/>
                <a:gd name="connsiteY3" fmla="*/ 190642 h 305445"/>
                <a:gd name="connsiteX4" fmla="*/ 198758 w 198946"/>
                <a:gd name="connsiteY4" fmla="*/ 142 h 30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946" h="305445">
                  <a:moveTo>
                    <a:pt x="198758" y="142"/>
                  </a:moveTo>
                  <a:cubicBezTo>
                    <a:pt x="193466" y="5434"/>
                    <a:pt x="66466" y="171592"/>
                    <a:pt x="33658" y="222392"/>
                  </a:cubicBezTo>
                  <a:cubicBezTo>
                    <a:pt x="850" y="273192"/>
                    <a:pt x="-3384" y="310234"/>
                    <a:pt x="1908" y="304942"/>
                  </a:cubicBezTo>
                  <a:cubicBezTo>
                    <a:pt x="7200" y="299650"/>
                    <a:pt x="34187" y="242500"/>
                    <a:pt x="65408" y="190642"/>
                  </a:cubicBezTo>
                  <a:cubicBezTo>
                    <a:pt x="96629" y="138784"/>
                    <a:pt x="204050" y="-5150"/>
                    <a:pt x="198758" y="1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5" name="フリーフォーム 2044">
              <a:extLst>
                <a:ext uri="{FF2B5EF4-FFF2-40B4-BE49-F238E27FC236}">
                  <a16:creationId xmlns:a16="http://schemas.microsoft.com/office/drawing/2014/main" id="{EE19A6BD-375B-8021-BBF5-0F28E4F8A5E1}"/>
                </a:ext>
              </a:extLst>
            </p:cNvPr>
            <p:cNvSpPr/>
            <p:nvPr/>
          </p:nvSpPr>
          <p:spPr>
            <a:xfrm>
              <a:off x="4821367" y="7127753"/>
              <a:ext cx="529382" cy="19350"/>
            </a:xfrm>
            <a:custGeom>
              <a:avLst/>
              <a:gdLst>
                <a:gd name="connsiteX0" fmla="*/ 7808 w 529382"/>
                <a:gd name="connsiteY0" fmla="*/ 15997 h 19350"/>
                <a:gd name="connsiteX1" fmla="*/ 188783 w 529382"/>
                <a:gd name="connsiteY1" fmla="*/ 19172 h 19350"/>
                <a:gd name="connsiteX2" fmla="*/ 509458 w 529382"/>
                <a:gd name="connsiteY2" fmla="*/ 12822 h 19350"/>
                <a:gd name="connsiteX3" fmla="*/ 442783 w 529382"/>
                <a:gd name="connsiteY3" fmla="*/ 122 h 19350"/>
                <a:gd name="connsiteX4" fmla="*/ 7808 w 529382"/>
                <a:gd name="connsiteY4" fmla="*/ 15997 h 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2" h="19350">
                  <a:moveTo>
                    <a:pt x="7808" y="15997"/>
                  </a:moveTo>
                  <a:cubicBezTo>
                    <a:pt x="-34525" y="19172"/>
                    <a:pt x="105175" y="19701"/>
                    <a:pt x="188783" y="19172"/>
                  </a:cubicBezTo>
                  <a:cubicBezTo>
                    <a:pt x="272391" y="18643"/>
                    <a:pt x="467125" y="15997"/>
                    <a:pt x="509458" y="12822"/>
                  </a:cubicBezTo>
                  <a:cubicBezTo>
                    <a:pt x="551791" y="9647"/>
                    <a:pt x="525333" y="1709"/>
                    <a:pt x="442783" y="122"/>
                  </a:cubicBezTo>
                  <a:cubicBezTo>
                    <a:pt x="360233" y="-1465"/>
                    <a:pt x="50141" y="12822"/>
                    <a:pt x="7808" y="159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6" name="フリーフォーム 2045">
              <a:extLst>
                <a:ext uri="{FF2B5EF4-FFF2-40B4-BE49-F238E27FC236}">
                  <a16:creationId xmlns:a16="http://schemas.microsoft.com/office/drawing/2014/main" id="{7EA2DE01-E2CF-EF5F-9D0D-BA218C34B734}"/>
                </a:ext>
              </a:extLst>
            </p:cNvPr>
            <p:cNvSpPr/>
            <p:nvPr/>
          </p:nvSpPr>
          <p:spPr>
            <a:xfrm>
              <a:off x="4967338" y="7138775"/>
              <a:ext cx="364137" cy="450110"/>
            </a:xfrm>
            <a:custGeom>
              <a:avLst/>
              <a:gdLst>
                <a:gd name="connsiteX0" fmla="*/ 363487 w 364137"/>
                <a:gd name="connsiteY0" fmla="*/ 1800 h 450110"/>
                <a:gd name="connsiteX1" fmla="*/ 131712 w 364137"/>
                <a:gd name="connsiteY1" fmla="*/ 224050 h 450110"/>
                <a:gd name="connsiteX2" fmla="*/ 1537 w 364137"/>
                <a:gd name="connsiteY2" fmla="*/ 449475 h 450110"/>
                <a:gd name="connsiteX3" fmla="*/ 74562 w 364137"/>
                <a:gd name="connsiteY3" fmla="*/ 284375 h 450110"/>
                <a:gd name="connsiteX4" fmla="*/ 280937 w 364137"/>
                <a:gd name="connsiteY4" fmla="*/ 68475 h 450110"/>
                <a:gd name="connsiteX5" fmla="*/ 84087 w 364137"/>
                <a:gd name="connsiteY5" fmla="*/ 258975 h 450110"/>
                <a:gd name="connsiteX6" fmla="*/ 198387 w 364137"/>
                <a:gd name="connsiteY6" fmla="*/ 125625 h 450110"/>
                <a:gd name="connsiteX7" fmla="*/ 363487 w 364137"/>
                <a:gd name="connsiteY7" fmla="*/ 1800 h 4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137" h="450110">
                  <a:moveTo>
                    <a:pt x="363487" y="1800"/>
                  </a:moveTo>
                  <a:cubicBezTo>
                    <a:pt x="352375" y="18204"/>
                    <a:pt x="192037" y="149438"/>
                    <a:pt x="131712" y="224050"/>
                  </a:cubicBezTo>
                  <a:cubicBezTo>
                    <a:pt x="71387" y="298663"/>
                    <a:pt x="11062" y="439421"/>
                    <a:pt x="1537" y="449475"/>
                  </a:cubicBezTo>
                  <a:cubicBezTo>
                    <a:pt x="-7988" y="459529"/>
                    <a:pt x="27995" y="347875"/>
                    <a:pt x="74562" y="284375"/>
                  </a:cubicBezTo>
                  <a:cubicBezTo>
                    <a:pt x="121129" y="220875"/>
                    <a:pt x="279350" y="72708"/>
                    <a:pt x="280937" y="68475"/>
                  </a:cubicBezTo>
                  <a:cubicBezTo>
                    <a:pt x="282524" y="64242"/>
                    <a:pt x="97845" y="249450"/>
                    <a:pt x="84087" y="258975"/>
                  </a:cubicBezTo>
                  <a:cubicBezTo>
                    <a:pt x="70329" y="268500"/>
                    <a:pt x="156583" y="165842"/>
                    <a:pt x="198387" y="125625"/>
                  </a:cubicBezTo>
                  <a:cubicBezTo>
                    <a:pt x="240191" y="85408"/>
                    <a:pt x="374599" y="-14604"/>
                    <a:pt x="363487" y="1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7" name="フリーフォーム 2046">
              <a:extLst>
                <a:ext uri="{FF2B5EF4-FFF2-40B4-BE49-F238E27FC236}">
                  <a16:creationId xmlns:a16="http://schemas.microsoft.com/office/drawing/2014/main" id="{FA81240E-73AB-EAA1-72D6-50D9C4F6559B}"/>
                </a:ext>
              </a:extLst>
            </p:cNvPr>
            <p:cNvSpPr/>
            <p:nvPr/>
          </p:nvSpPr>
          <p:spPr>
            <a:xfrm>
              <a:off x="4089061" y="7312015"/>
              <a:ext cx="19485" cy="304874"/>
            </a:xfrm>
            <a:custGeom>
              <a:avLst/>
              <a:gdLst>
                <a:gd name="connsiteX0" fmla="*/ 339 w 19485"/>
                <a:gd name="connsiteY0" fmla="*/ 10 h 304874"/>
                <a:gd name="connsiteX1" fmla="*/ 6689 w 19485"/>
                <a:gd name="connsiteY1" fmla="*/ 222260 h 304874"/>
                <a:gd name="connsiteX2" fmla="*/ 339 w 19485"/>
                <a:gd name="connsiteY2" fmla="*/ 304810 h 304874"/>
                <a:gd name="connsiteX3" fmla="*/ 19389 w 19485"/>
                <a:gd name="connsiteY3" fmla="*/ 231785 h 304874"/>
                <a:gd name="connsiteX4" fmla="*/ 339 w 19485"/>
                <a:gd name="connsiteY4" fmla="*/ 10 h 30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85" h="304874">
                  <a:moveTo>
                    <a:pt x="339" y="10"/>
                  </a:moveTo>
                  <a:cubicBezTo>
                    <a:pt x="-1778" y="-1578"/>
                    <a:pt x="6689" y="171460"/>
                    <a:pt x="6689" y="222260"/>
                  </a:cubicBezTo>
                  <a:cubicBezTo>
                    <a:pt x="6689" y="273060"/>
                    <a:pt x="-1778" y="303222"/>
                    <a:pt x="339" y="304810"/>
                  </a:cubicBezTo>
                  <a:cubicBezTo>
                    <a:pt x="2456" y="306398"/>
                    <a:pt x="17802" y="278352"/>
                    <a:pt x="19389" y="231785"/>
                  </a:cubicBezTo>
                  <a:cubicBezTo>
                    <a:pt x="20977" y="185218"/>
                    <a:pt x="2456" y="1598"/>
                    <a:pt x="339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8" name="フリーフォーム 2047">
              <a:extLst>
                <a:ext uri="{FF2B5EF4-FFF2-40B4-BE49-F238E27FC236}">
                  <a16:creationId xmlns:a16="http://schemas.microsoft.com/office/drawing/2014/main" id="{9C24EE35-8D5F-6AAB-2C7B-C1615ED72073}"/>
                </a:ext>
              </a:extLst>
            </p:cNvPr>
            <p:cNvSpPr/>
            <p:nvPr/>
          </p:nvSpPr>
          <p:spPr>
            <a:xfrm>
              <a:off x="4076600" y="7321466"/>
              <a:ext cx="540756" cy="122082"/>
            </a:xfrm>
            <a:custGeom>
              <a:avLst/>
              <a:gdLst>
                <a:gd name="connsiteX0" fmla="*/ 100 w 540756"/>
                <a:gd name="connsiteY0" fmla="*/ 84 h 122082"/>
                <a:gd name="connsiteX1" fmla="*/ 289025 w 540756"/>
                <a:gd name="connsiteY1" fmla="*/ 44534 h 122082"/>
                <a:gd name="connsiteX2" fmla="*/ 530325 w 540756"/>
                <a:gd name="connsiteY2" fmla="*/ 120734 h 122082"/>
                <a:gd name="connsiteX3" fmla="*/ 479525 w 540756"/>
                <a:gd name="connsiteY3" fmla="*/ 88984 h 122082"/>
                <a:gd name="connsiteX4" fmla="*/ 320775 w 540756"/>
                <a:gd name="connsiteY4" fmla="*/ 35009 h 122082"/>
                <a:gd name="connsiteX5" fmla="*/ 100 w 540756"/>
                <a:gd name="connsiteY5" fmla="*/ 84 h 12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756" h="122082">
                  <a:moveTo>
                    <a:pt x="100" y="84"/>
                  </a:moveTo>
                  <a:cubicBezTo>
                    <a:pt x="-5192" y="1671"/>
                    <a:pt x="200654" y="24426"/>
                    <a:pt x="289025" y="44534"/>
                  </a:cubicBezTo>
                  <a:cubicBezTo>
                    <a:pt x="377396" y="64642"/>
                    <a:pt x="498575" y="113326"/>
                    <a:pt x="530325" y="120734"/>
                  </a:cubicBezTo>
                  <a:cubicBezTo>
                    <a:pt x="562075" y="128142"/>
                    <a:pt x="514450" y="103272"/>
                    <a:pt x="479525" y="88984"/>
                  </a:cubicBezTo>
                  <a:cubicBezTo>
                    <a:pt x="444600" y="74697"/>
                    <a:pt x="396975" y="50355"/>
                    <a:pt x="320775" y="35009"/>
                  </a:cubicBezTo>
                  <a:cubicBezTo>
                    <a:pt x="244575" y="19663"/>
                    <a:pt x="5392" y="-1503"/>
                    <a:pt x="100" y="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9" name="フリーフォーム 2048">
              <a:extLst>
                <a:ext uri="{FF2B5EF4-FFF2-40B4-BE49-F238E27FC236}">
                  <a16:creationId xmlns:a16="http://schemas.microsoft.com/office/drawing/2014/main" id="{9599C863-C584-1528-5080-B6F64015CDF3}"/>
                </a:ext>
              </a:extLst>
            </p:cNvPr>
            <p:cNvSpPr/>
            <p:nvPr/>
          </p:nvSpPr>
          <p:spPr>
            <a:xfrm>
              <a:off x="4956167" y="7588227"/>
              <a:ext cx="310219" cy="216829"/>
            </a:xfrm>
            <a:custGeom>
              <a:avLst/>
              <a:gdLst>
                <a:gd name="connsiteX0" fmla="*/ 8 w 310219"/>
                <a:gd name="connsiteY0" fmla="*/ 23 h 216829"/>
                <a:gd name="connsiteX1" fmla="*/ 269883 w 310219"/>
                <a:gd name="connsiteY1" fmla="*/ 174648 h 216829"/>
                <a:gd name="connsiteX2" fmla="*/ 307983 w 310219"/>
                <a:gd name="connsiteY2" fmla="*/ 215923 h 216829"/>
                <a:gd name="connsiteX3" fmla="*/ 260358 w 310219"/>
                <a:gd name="connsiteY3" fmla="*/ 187348 h 216829"/>
                <a:gd name="connsiteX4" fmla="*/ 8 w 310219"/>
                <a:gd name="connsiteY4" fmla="*/ 23 h 21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219" h="216829">
                  <a:moveTo>
                    <a:pt x="8" y="23"/>
                  </a:moveTo>
                  <a:cubicBezTo>
                    <a:pt x="1596" y="-2094"/>
                    <a:pt x="218554" y="138665"/>
                    <a:pt x="269883" y="174648"/>
                  </a:cubicBezTo>
                  <a:cubicBezTo>
                    <a:pt x="321212" y="210631"/>
                    <a:pt x="309571" y="213806"/>
                    <a:pt x="307983" y="215923"/>
                  </a:cubicBezTo>
                  <a:cubicBezTo>
                    <a:pt x="306395" y="218040"/>
                    <a:pt x="308512" y="219098"/>
                    <a:pt x="260358" y="187348"/>
                  </a:cubicBezTo>
                  <a:cubicBezTo>
                    <a:pt x="212204" y="155598"/>
                    <a:pt x="-1580" y="2140"/>
                    <a:pt x="8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0" name="フリーフォーム 2049">
              <a:extLst>
                <a:ext uri="{FF2B5EF4-FFF2-40B4-BE49-F238E27FC236}">
                  <a16:creationId xmlns:a16="http://schemas.microsoft.com/office/drawing/2014/main" id="{E8AD43A5-A77C-63E9-F025-F9A398088CE1}"/>
                </a:ext>
              </a:extLst>
            </p:cNvPr>
            <p:cNvSpPr/>
            <p:nvPr/>
          </p:nvSpPr>
          <p:spPr>
            <a:xfrm>
              <a:off x="4102100" y="7629525"/>
              <a:ext cx="397518" cy="99586"/>
            </a:xfrm>
            <a:custGeom>
              <a:avLst/>
              <a:gdLst>
                <a:gd name="connsiteX0" fmla="*/ 0 w 397518"/>
                <a:gd name="connsiteY0" fmla="*/ 0 h 99586"/>
                <a:gd name="connsiteX1" fmla="*/ 263525 w 397518"/>
                <a:gd name="connsiteY1" fmla="*/ 38100 h 99586"/>
                <a:gd name="connsiteX2" fmla="*/ 396875 w 397518"/>
                <a:gd name="connsiteY2" fmla="*/ 98425 h 99586"/>
                <a:gd name="connsiteX3" fmla="*/ 317500 w 397518"/>
                <a:gd name="connsiteY3" fmla="*/ 79375 h 99586"/>
                <a:gd name="connsiteX4" fmla="*/ 0 w 397518"/>
                <a:gd name="connsiteY4" fmla="*/ 0 h 9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518" h="99586">
                  <a:moveTo>
                    <a:pt x="0" y="0"/>
                  </a:moveTo>
                  <a:cubicBezTo>
                    <a:pt x="98689" y="10848"/>
                    <a:pt x="197379" y="21696"/>
                    <a:pt x="263525" y="38100"/>
                  </a:cubicBezTo>
                  <a:cubicBezTo>
                    <a:pt x="329671" y="54504"/>
                    <a:pt x="387879" y="91546"/>
                    <a:pt x="396875" y="98425"/>
                  </a:cubicBezTo>
                  <a:cubicBezTo>
                    <a:pt x="405871" y="105304"/>
                    <a:pt x="317500" y="79375"/>
                    <a:pt x="317500" y="7937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1" name="フリーフォーム 2050">
              <a:extLst>
                <a:ext uri="{FF2B5EF4-FFF2-40B4-BE49-F238E27FC236}">
                  <a16:creationId xmlns:a16="http://schemas.microsoft.com/office/drawing/2014/main" id="{DDD73CE3-D9E6-BE03-69E6-AC529C6B0466}"/>
                </a:ext>
              </a:extLst>
            </p:cNvPr>
            <p:cNvSpPr/>
            <p:nvPr/>
          </p:nvSpPr>
          <p:spPr>
            <a:xfrm>
              <a:off x="5269198" y="7797796"/>
              <a:ext cx="17324" cy="415940"/>
            </a:xfrm>
            <a:custGeom>
              <a:avLst/>
              <a:gdLst>
                <a:gd name="connsiteX0" fmla="*/ 4477 w 17324"/>
                <a:gd name="connsiteY0" fmla="*/ 4 h 415940"/>
                <a:gd name="connsiteX1" fmla="*/ 1302 w 17324"/>
                <a:gd name="connsiteY1" fmla="*/ 273054 h 415940"/>
                <a:gd name="connsiteX2" fmla="*/ 1302 w 17324"/>
                <a:gd name="connsiteY2" fmla="*/ 415929 h 415940"/>
                <a:gd name="connsiteX3" fmla="*/ 17177 w 17324"/>
                <a:gd name="connsiteY3" fmla="*/ 266704 h 415940"/>
                <a:gd name="connsiteX4" fmla="*/ 4477 w 17324"/>
                <a:gd name="connsiteY4" fmla="*/ 4 h 41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4" h="415940">
                  <a:moveTo>
                    <a:pt x="4477" y="4"/>
                  </a:moveTo>
                  <a:cubicBezTo>
                    <a:pt x="1831" y="1062"/>
                    <a:pt x="1831" y="203733"/>
                    <a:pt x="1302" y="273054"/>
                  </a:cubicBezTo>
                  <a:cubicBezTo>
                    <a:pt x="773" y="342375"/>
                    <a:pt x="-1344" y="416987"/>
                    <a:pt x="1302" y="415929"/>
                  </a:cubicBezTo>
                  <a:cubicBezTo>
                    <a:pt x="3948" y="414871"/>
                    <a:pt x="15590" y="331791"/>
                    <a:pt x="17177" y="266704"/>
                  </a:cubicBezTo>
                  <a:cubicBezTo>
                    <a:pt x="18764" y="201617"/>
                    <a:pt x="7123" y="-1054"/>
                    <a:pt x="4477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2" name="フリーフォーム 2051">
              <a:extLst>
                <a:ext uri="{FF2B5EF4-FFF2-40B4-BE49-F238E27FC236}">
                  <a16:creationId xmlns:a16="http://schemas.microsoft.com/office/drawing/2014/main" id="{FD742A89-16A1-97D8-CD30-AF6DA1002491}"/>
                </a:ext>
              </a:extLst>
            </p:cNvPr>
            <p:cNvSpPr/>
            <p:nvPr/>
          </p:nvSpPr>
          <p:spPr>
            <a:xfrm>
              <a:off x="3978258" y="7733547"/>
              <a:ext cx="530337" cy="648643"/>
            </a:xfrm>
            <a:custGeom>
              <a:avLst/>
              <a:gdLst>
                <a:gd name="connsiteX0" fmla="*/ 530242 w 530337"/>
                <a:gd name="connsiteY0" fmla="*/ 753 h 648643"/>
                <a:gd name="connsiteX1" fmla="*/ 457217 w 530337"/>
                <a:gd name="connsiteY1" fmla="*/ 178553 h 648643"/>
                <a:gd name="connsiteX2" fmla="*/ 279417 w 530337"/>
                <a:gd name="connsiteY2" fmla="*/ 448428 h 648643"/>
                <a:gd name="connsiteX3" fmla="*/ 17 w 530337"/>
                <a:gd name="connsiteY3" fmla="*/ 648453 h 648643"/>
                <a:gd name="connsiteX4" fmla="*/ 266717 w 530337"/>
                <a:gd name="connsiteY4" fmla="*/ 480178 h 648643"/>
                <a:gd name="connsiteX5" fmla="*/ 444517 w 530337"/>
                <a:gd name="connsiteY5" fmla="*/ 245228 h 648643"/>
                <a:gd name="connsiteX6" fmla="*/ 530242 w 530337"/>
                <a:gd name="connsiteY6" fmla="*/ 753 h 64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337" h="648643">
                  <a:moveTo>
                    <a:pt x="530242" y="753"/>
                  </a:moveTo>
                  <a:cubicBezTo>
                    <a:pt x="532359" y="-10359"/>
                    <a:pt x="499021" y="103940"/>
                    <a:pt x="457217" y="178553"/>
                  </a:cubicBezTo>
                  <a:cubicBezTo>
                    <a:pt x="415413" y="253166"/>
                    <a:pt x="355617" y="370111"/>
                    <a:pt x="279417" y="448428"/>
                  </a:cubicBezTo>
                  <a:cubicBezTo>
                    <a:pt x="203217" y="526745"/>
                    <a:pt x="2134" y="643161"/>
                    <a:pt x="17" y="648453"/>
                  </a:cubicBezTo>
                  <a:cubicBezTo>
                    <a:pt x="-2100" y="653745"/>
                    <a:pt x="192634" y="547382"/>
                    <a:pt x="266717" y="480178"/>
                  </a:cubicBezTo>
                  <a:cubicBezTo>
                    <a:pt x="340800" y="412974"/>
                    <a:pt x="397950" y="323545"/>
                    <a:pt x="444517" y="245228"/>
                  </a:cubicBezTo>
                  <a:cubicBezTo>
                    <a:pt x="491084" y="166911"/>
                    <a:pt x="528125" y="11865"/>
                    <a:pt x="530242" y="7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3" name="フリーフォーム 2052">
              <a:extLst>
                <a:ext uri="{FF2B5EF4-FFF2-40B4-BE49-F238E27FC236}">
                  <a16:creationId xmlns:a16="http://schemas.microsoft.com/office/drawing/2014/main" id="{190AF5EC-74D0-DC0F-D7E9-6692F0D327A2}"/>
                </a:ext>
              </a:extLst>
            </p:cNvPr>
            <p:cNvSpPr/>
            <p:nvPr/>
          </p:nvSpPr>
          <p:spPr>
            <a:xfrm>
              <a:off x="4856681" y="7895928"/>
              <a:ext cx="406664" cy="307877"/>
            </a:xfrm>
            <a:custGeom>
              <a:avLst/>
              <a:gdLst>
                <a:gd name="connsiteX0" fmla="*/ 1069 w 406664"/>
                <a:gd name="connsiteY0" fmla="*/ 297 h 307877"/>
                <a:gd name="connsiteX1" fmla="*/ 283644 w 406664"/>
                <a:gd name="connsiteY1" fmla="*/ 187622 h 307877"/>
                <a:gd name="connsiteX2" fmla="*/ 404294 w 406664"/>
                <a:gd name="connsiteY2" fmla="*/ 305097 h 307877"/>
                <a:gd name="connsiteX3" fmla="*/ 350319 w 406664"/>
                <a:gd name="connsiteY3" fmla="*/ 260647 h 307877"/>
                <a:gd name="connsiteX4" fmla="*/ 191569 w 406664"/>
                <a:gd name="connsiteY4" fmla="*/ 146347 h 307877"/>
                <a:gd name="connsiteX5" fmla="*/ 1069 w 406664"/>
                <a:gd name="connsiteY5" fmla="*/ 297 h 30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664" h="307877">
                  <a:moveTo>
                    <a:pt x="1069" y="297"/>
                  </a:moveTo>
                  <a:cubicBezTo>
                    <a:pt x="16415" y="7176"/>
                    <a:pt x="216440" y="136822"/>
                    <a:pt x="283644" y="187622"/>
                  </a:cubicBezTo>
                  <a:cubicBezTo>
                    <a:pt x="350848" y="238422"/>
                    <a:pt x="393181" y="292926"/>
                    <a:pt x="404294" y="305097"/>
                  </a:cubicBezTo>
                  <a:cubicBezTo>
                    <a:pt x="415407" y="317268"/>
                    <a:pt x="385773" y="287105"/>
                    <a:pt x="350319" y="260647"/>
                  </a:cubicBezTo>
                  <a:cubicBezTo>
                    <a:pt x="314865" y="234189"/>
                    <a:pt x="243427" y="184976"/>
                    <a:pt x="191569" y="146347"/>
                  </a:cubicBezTo>
                  <a:cubicBezTo>
                    <a:pt x="139711" y="107718"/>
                    <a:pt x="-14277" y="-6582"/>
                    <a:pt x="1069" y="2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4" name="フリーフォーム 2053">
              <a:extLst>
                <a:ext uri="{FF2B5EF4-FFF2-40B4-BE49-F238E27FC236}">
                  <a16:creationId xmlns:a16="http://schemas.microsoft.com/office/drawing/2014/main" id="{E3D3B8EF-58B9-A1C3-8575-0D0771B466CC}"/>
                </a:ext>
              </a:extLst>
            </p:cNvPr>
            <p:cNvSpPr/>
            <p:nvPr/>
          </p:nvSpPr>
          <p:spPr>
            <a:xfrm>
              <a:off x="3978270" y="8380778"/>
              <a:ext cx="682530" cy="30024"/>
            </a:xfrm>
            <a:custGeom>
              <a:avLst/>
              <a:gdLst>
                <a:gd name="connsiteX0" fmla="*/ 6355 w 682530"/>
                <a:gd name="connsiteY0" fmla="*/ 29797 h 30024"/>
                <a:gd name="connsiteX1" fmla="*/ 631830 w 682530"/>
                <a:gd name="connsiteY1" fmla="*/ 13922 h 30024"/>
                <a:gd name="connsiteX2" fmla="*/ 609605 w 682530"/>
                <a:gd name="connsiteY2" fmla="*/ 1222 h 30024"/>
                <a:gd name="connsiteX3" fmla="*/ 323855 w 682530"/>
                <a:gd name="connsiteY3" fmla="*/ 1222 h 30024"/>
                <a:gd name="connsiteX4" fmla="*/ 6355 w 682530"/>
                <a:gd name="connsiteY4" fmla="*/ 29797 h 3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530" h="30024">
                  <a:moveTo>
                    <a:pt x="6355" y="29797"/>
                  </a:moveTo>
                  <a:cubicBezTo>
                    <a:pt x="57684" y="31914"/>
                    <a:pt x="531288" y="18684"/>
                    <a:pt x="631830" y="13922"/>
                  </a:cubicBezTo>
                  <a:cubicBezTo>
                    <a:pt x="732372" y="9159"/>
                    <a:pt x="660934" y="3339"/>
                    <a:pt x="609605" y="1222"/>
                  </a:cubicBezTo>
                  <a:cubicBezTo>
                    <a:pt x="558276" y="-895"/>
                    <a:pt x="419105" y="164"/>
                    <a:pt x="323855" y="1222"/>
                  </a:cubicBezTo>
                  <a:cubicBezTo>
                    <a:pt x="228605" y="2280"/>
                    <a:pt x="-44974" y="27680"/>
                    <a:pt x="6355" y="297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5" name="フリーフォーム 2054">
              <a:extLst>
                <a:ext uri="{FF2B5EF4-FFF2-40B4-BE49-F238E27FC236}">
                  <a16:creationId xmlns:a16="http://schemas.microsoft.com/office/drawing/2014/main" id="{56A4F7B5-A09A-589D-2EB5-11C4EC68D0A1}"/>
                </a:ext>
              </a:extLst>
            </p:cNvPr>
            <p:cNvSpPr/>
            <p:nvPr/>
          </p:nvSpPr>
          <p:spPr>
            <a:xfrm>
              <a:off x="4649982" y="7902335"/>
              <a:ext cx="226910" cy="478080"/>
            </a:xfrm>
            <a:custGeom>
              <a:avLst/>
              <a:gdLst>
                <a:gd name="connsiteX0" fmla="*/ 226818 w 226910"/>
                <a:gd name="connsiteY0" fmla="*/ 240 h 478080"/>
                <a:gd name="connsiteX1" fmla="*/ 156968 w 226910"/>
                <a:gd name="connsiteY1" fmla="*/ 232015 h 478080"/>
                <a:gd name="connsiteX2" fmla="*/ 1393 w 226910"/>
                <a:gd name="connsiteY2" fmla="*/ 476490 h 478080"/>
                <a:gd name="connsiteX3" fmla="*/ 83943 w 226910"/>
                <a:gd name="connsiteY3" fmla="*/ 330440 h 478080"/>
                <a:gd name="connsiteX4" fmla="*/ 144268 w 226910"/>
                <a:gd name="connsiteY4" fmla="*/ 190740 h 478080"/>
                <a:gd name="connsiteX5" fmla="*/ 226818 w 226910"/>
                <a:gd name="connsiteY5" fmla="*/ 240 h 4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910" h="478080">
                  <a:moveTo>
                    <a:pt x="226818" y="240"/>
                  </a:moveTo>
                  <a:cubicBezTo>
                    <a:pt x="228935" y="7119"/>
                    <a:pt x="194539" y="152640"/>
                    <a:pt x="156968" y="232015"/>
                  </a:cubicBezTo>
                  <a:cubicBezTo>
                    <a:pt x="119397" y="311390"/>
                    <a:pt x="13564" y="460086"/>
                    <a:pt x="1393" y="476490"/>
                  </a:cubicBezTo>
                  <a:cubicBezTo>
                    <a:pt x="-10778" y="492894"/>
                    <a:pt x="60130" y="378065"/>
                    <a:pt x="83943" y="330440"/>
                  </a:cubicBezTo>
                  <a:cubicBezTo>
                    <a:pt x="107755" y="282815"/>
                    <a:pt x="119397" y="245773"/>
                    <a:pt x="144268" y="190740"/>
                  </a:cubicBezTo>
                  <a:cubicBezTo>
                    <a:pt x="169139" y="135707"/>
                    <a:pt x="224701" y="-6639"/>
                    <a:pt x="226818" y="2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6" name="フリーフォーム 2055">
              <a:extLst>
                <a:ext uri="{FF2B5EF4-FFF2-40B4-BE49-F238E27FC236}">
                  <a16:creationId xmlns:a16="http://schemas.microsoft.com/office/drawing/2014/main" id="{D434066C-E93A-7090-1676-82030D8275A6}"/>
                </a:ext>
              </a:extLst>
            </p:cNvPr>
            <p:cNvSpPr/>
            <p:nvPr/>
          </p:nvSpPr>
          <p:spPr>
            <a:xfrm>
              <a:off x="5104795" y="7545033"/>
              <a:ext cx="286383" cy="202037"/>
            </a:xfrm>
            <a:custGeom>
              <a:avLst/>
              <a:gdLst>
                <a:gd name="connsiteX0" fmla="*/ 10130 w 286383"/>
                <a:gd name="connsiteY0" fmla="*/ 5117 h 202037"/>
                <a:gd name="connsiteX1" fmla="*/ 213330 w 286383"/>
                <a:gd name="connsiteY1" fmla="*/ 141642 h 202037"/>
                <a:gd name="connsiteX2" fmla="*/ 286355 w 286383"/>
                <a:gd name="connsiteY2" fmla="*/ 201967 h 202037"/>
                <a:gd name="connsiteX3" fmla="*/ 219680 w 286383"/>
                <a:gd name="connsiteY3" fmla="*/ 151167 h 202037"/>
                <a:gd name="connsiteX4" fmla="*/ 48230 w 286383"/>
                <a:gd name="connsiteY4" fmla="*/ 40042 h 202037"/>
                <a:gd name="connsiteX5" fmla="*/ 10130 w 286383"/>
                <a:gd name="connsiteY5" fmla="*/ 5117 h 20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383" h="202037">
                  <a:moveTo>
                    <a:pt x="10130" y="5117"/>
                  </a:moveTo>
                  <a:cubicBezTo>
                    <a:pt x="37647" y="22050"/>
                    <a:pt x="167292" y="108834"/>
                    <a:pt x="213330" y="141642"/>
                  </a:cubicBezTo>
                  <a:cubicBezTo>
                    <a:pt x="259368" y="174450"/>
                    <a:pt x="285297" y="200379"/>
                    <a:pt x="286355" y="201967"/>
                  </a:cubicBezTo>
                  <a:cubicBezTo>
                    <a:pt x="287413" y="203555"/>
                    <a:pt x="259368" y="178155"/>
                    <a:pt x="219680" y="151167"/>
                  </a:cubicBezTo>
                  <a:cubicBezTo>
                    <a:pt x="179993" y="124180"/>
                    <a:pt x="79980" y="63325"/>
                    <a:pt x="48230" y="40042"/>
                  </a:cubicBezTo>
                  <a:cubicBezTo>
                    <a:pt x="16480" y="16759"/>
                    <a:pt x="-17387" y="-11816"/>
                    <a:pt x="10130" y="51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7" name="フリーフォーム 2056">
              <a:extLst>
                <a:ext uri="{FF2B5EF4-FFF2-40B4-BE49-F238E27FC236}">
                  <a16:creationId xmlns:a16="http://schemas.microsoft.com/office/drawing/2014/main" id="{DEF6863F-7653-67C3-F0D3-4B6ACE64ECC7}"/>
                </a:ext>
              </a:extLst>
            </p:cNvPr>
            <p:cNvSpPr/>
            <p:nvPr/>
          </p:nvSpPr>
          <p:spPr>
            <a:xfrm>
              <a:off x="5380597" y="7741842"/>
              <a:ext cx="23439" cy="696684"/>
            </a:xfrm>
            <a:custGeom>
              <a:avLst/>
              <a:gdLst>
                <a:gd name="connsiteX0" fmla="*/ 23253 w 23439"/>
                <a:gd name="connsiteY0" fmla="*/ 5158 h 696684"/>
                <a:gd name="connsiteX1" fmla="*/ 13728 w 23439"/>
                <a:gd name="connsiteY1" fmla="*/ 436958 h 696684"/>
                <a:gd name="connsiteX2" fmla="*/ 10553 w 23439"/>
                <a:gd name="connsiteY2" fmla="*/ 694133 h 696684"/>
                <a:gd name="connsiteX3" fmla="*/ 1028 w 23439"/>
                <a:gd name="connsiteY3" fmla="*/ 548083 h 696684"/>
                <a:gd name="connsiteX4" fmla="*/ 4203 w 23439"/>
                <a:gd name="connsiteY4" fmla="*/ 221058 h 696684"/>
                <a:gd name="connsiteX5" fmla="*/ 23253 w 23439"/>
                <a:gd name="connsiteY5" fmla="*/ 5158 h 6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39" h="696684">
                  <a:moveTo>
                    <a:pt x="23253" y="5158"/>
                  </a:moveTo>
                  <a:cubicBezTo>
                    <a:pt x="24841" y="41141"/>
                    <a:pt x="15845" y="322129"/>
                    <a:pt x="13728" y="436958"/>
                  </a:cubicBezTo>
                  <a:cubicBezTo>
                    <a:pt x="11611" y="551787"/>
                    <a:pt x="12670" y="675612"/>
                    <a:pt x="10553" y="694133"/>
                  </a:cubicBezTo>
                  <a:cubicBezTo>
                    <a:pt x="8436" y="712654"/>
                    <a:pt x="2086" y="626929"/>
                    <a:pt x="1028" y="548083"/>
                  </a:cubicBezTo>
                  <a:cubicBezTo>
                    <a:pt x="-30" y="469237"/>
                    <a:pt x="-1618" y="312074"/>
                    <a:pt x="4203" y="221058"/>
                  </a:cubicBezTo>
                  <a:cubicBezTo>
                    <a:pt x="10024" y="130042"/>
                    <a:pt x="21665" y="-30825"/>
                    <a:pt x="23253" y="51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8" name="フリーフォーム 2057">
              <a:extLst>
                <a:ext uri="{FF2B5EF4-FFF2-40B4-BE49-F238E27FC236}">
                  <a16:creationId xmlns:a16="http://schemas.microsoft.com/office/drawing/2014/main" id="{08C0AB0A-BA07-1AE9-A39D-358F2B7C1ECA}"/>
                </a:ext>
              </a:extLst>
            </p:cNvPr>
            <p:cNvSpPr/>
            <p:nvPr/>
          </p:nvSpPr>
          <p:spPr>
            <a:xfrm>
              <a:off x="4946033" y="8102442"/>
              <a:ext cx="454028" cy="347360"/>
            </a:xfrm>
            <a:custGeom>
              <a:avLst/>
              <a:gdLst>
                <a:gd name="connsiteX0" fmla="*/ 617 w 454028"/>
                <a:gd name="connsiteY0" fmla="*/ 158 h 347360"/>
                <a:gd name="connsiteX1" fmla="*/ 314942 w 454028"/>
                <a:gd name="connsiteY1" fmla="*/ 238283 h 347360"/>
                <a:gd name="connsiteX2" fmla="*/ 438767 w 454028"/>
                <a:gd name="connsiteY2" fmla="*/ 346233 h 347360"/>
                <a:gd name="connsiteX3" fmla="*/ 403842 w 454028"/>
                <a:gd name="connsiteY3" fmla="*/ 276383 h 347360"/>
                <a:gd name="connsiteX4" fmla="*/ 617 w 454028"/>
                <a:gd name="connsiteY4" fmla="*/ 158 h 34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028" h="347360">
                  <a:moveTo>
                    <a:pt x="617" y="158"/>
                  </a:moveTo>
                  <a:cubicBezTo>
                    <a:pt x="-14200" y="-6192"/>
                    <a:pt x="241917" y="180604"/>
                    <a:pt x="314942" y="238283"/>
                  </a:cubicBezTo>
                  <a:cubicBezTo>
                    <a:pt x="387967" y="295962"/>
                    <a:pt x="423950" y="339883"/>
                    <a:pt x="438767" y="346233"/>
                  </a:cubicBezTo>
                  <a:cubicBezTo>
                    <a:pt x="453584" y="352583"/>
                    <a:pt x="475809" y="332475"/>
                    <a:pt x="403842" y="276383"/>
                  </a:cubicBezTo>
                  <a:cubicBezTo>
                    <a:pt x="331875" y="220291"/>
                    <a:pt x="15434" y="6508"/>
                    <a:pt x="617" y="1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9" name="フリーフォーム 2058">
              <a:extLst>
                <a:ext uri="{FF2B5EF4-FFF2-40B4-BE49-F238E27FC236}">
                  <a16:creationId xmlns:a16="http://schemas.microsoft.com/office/drawing/2014/main" id="{6D2D11C7-9C92-261B-2438-18AA49B21681}"/>
                </a:ext>
              </a:extLst>
            </p:cNvPr>
            <p:cNvSpPr/>
            <p:nvPr/>
          </p:nvSpPr>
          <p:spPr>
            <a:xfrm>
              <a:off x="3994021" y="7731101"/>
              <a:ext cx="353370" cy="92133"/>
            </a:xfrm>
            <a:custGeom>
              <a:avLst/>
              <a:gdLst>
                <a:gd name="connsiteX0" fmla="*/ 129 w 353370"/>
                <a:gd name="connsiteY0" fmla="*/ 24 h 92133"/>
                <a:gd name="connsiteX1" fmla="*/ 244604 w 353370"/>
                <a:gd name="connsiteY1" fmla="*/ 53999 h 92133"/>
                <a:gd name="connsiteX2" fmla="*/ 352554 w 353370"/>
                <a:gd name="connsiteY2" fmla="*/ 92099 h 92133"/>
                <a:gd name="connsiteX3" fmla="*/ 279529 w 353370"/>
                <a:gd name="connsiteY3" fmla="*/ 47649 h 92133"/>
                <a:gd name="connsiteX4" fmla="*/ 129 w 353370"/>
                <a:gd name="connsiteY4" fmla="*/ 24 h 9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370" h="92133">
                  <a:moveTo>
                    <a:pt x="129" y="24"/>
                  </a:moveTo>
                  <a:cubicBezTo>
                    <a:pt x="-5692" y="1082"/>
                    <a:pt x="185867" y="38653"/>
                    <a:pt x="244604" y="53999"/>
                  </a:cubicBezTo>
                  <a:cubicBezTo>
                    <a:pt x="303342" y="69345"/>
                    <a:pt x="346733" y="93157"/>
                    <a:pt x="352554" y="92099"/>
                  </a:cubicBezTo>
                  <a:cubicBezTo>
                    <a:pt x="358375" y="91041"/>
                    <a:pt x="332975" y="62466"/>
                    <a:pt x="279529" y="47649"/>
                  </a:cubicBezTo>
                  <a:cubicBezTo>
                    <a:pt x="226083" y="32832"/>
                    <a:pt x="5950" y="-1034"/>
                    <a:pt x="129" y="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0" name="フリーフォーム 2059">
              <a:extLst>
                <a:ext uri="{FF2B5EF4-FFF2-40B4-BE49-F238E27FC236}">
                  <a16:creationId xmlns:a16="http://schemas.microsoft.com/office/drawing/2014/main" id="{0E021582-4376-154E-1C9D-20A4A9105F0A}"/>
                </a:ext>
              </a:extLst>
            </p:cNvPr>
            <p:cNvSpPr/>
            <p:nvPr/>
          </p:nvSpPr>
          <p:spPr>
            <a:xfrm>
              <a:off x="4826208" y="8097573"/>
              <a:ext cx="127253" cy="253239"/>
            </a:xfrm>
            <a:custGeom>
              <a:avLst/>
              <a:gdLst>
                <a:gd name="connsiteX0" fmla="*/ 126792 w 127253"/>
                <a:gd name="connsiteY0" fmla="*/ 1852 h 253239"/>
                <a:gd name="connsiteX1" fmla="*/ 2967 w 127253"/>
                <a:gd name="connsiteY1" fmla="*/ 249502 h 253239"/>
                <a:gd name="connsiteX2" fmla="*/ 44242 w 127253"/>
                <a:gd name="connsiteY2" fmla="*/ 141552 h 253239"/>
                <a:gd name="connsiteX3" fmla="*/ 126792 w 127253"/>
                <a:gd name="connsiteY3" fmla="*/ 1852 h 253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253" h="253239">
                  <a:moveTo>
                    <a:pt x="126792" y="1852"/>
                  </a:moveTo>
                  <a:cubicBezTo>
                    <a:pt x="119913" y="19844"/>
                    <a:pt x="16725" y="226219"/>
                    <a:pt x="2967" y="249502"/>
                  </a:cubicBezTo>
                  <a:cubicBezTo>
                    <a:pt x="-10791" y="272785"/>
                    <a:pt x="26779" y="181240"/>
                    <a:pt x="44242" y="141552"/>
                  </a:cubicBezTo>
                  <a:cubicBezTo>
                    <a:pt x="61704" y="101865"/>
                    <a:pt x="133671" y="-16140"/>
                    <a:pt x="126792" y="18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1" name="フリーフォーム 2060">
              <a:extLst>
                <a:ext uri="{FF2B5EF4-FFF2-40B4-BE49-F238E27FC236}">
                  <a16:creationId xmlns:a16="http://schemas.microsoft.com/office/drawing/2014/main" id="{400CF455-DE77-B7BC-270E-FEF7DC92C346}"/>
                </a:ext>
              </a:extLst>
            </p:cNvPr>
            <p:cNvSpPr/>
            <p:nvPr/>
          </p:nvSpPr>
          <p:spPr>
            <a:xfrm>
              <a:off x="3829885" y="7831286"/>
              <a:ext cx="523403" cy="661346"/>
            </a:xfrm>
            <a:custGeom>
              <a:avLst/>
              <a:gdLst>
                <a:gd name="connsiteX0" fmla="*/ 519865 w 523403"/>
                <a:gd name="connsiteY0" fmla="*/ 1439 h 661346"/>
                <a:gd name="connsiteX1" fmla="*/ 408740 w 523403"/>
                <a:gd name="connsiteY1" fmla="*/ 214164 h 661346"/>
                <a:gd name="connsiteX2" fmla="*/ 126165 w 523403"/>
                <a:gd name="connsiteY2" fmla="*/ 509439 h 661346"/>
                <a:gd name="connsiteX3" fmla="*/ 5515 w 523403"/>
                <a:gd name="connsiteY3" fmla="*/ 655489 h 661346"/>
                <a:gd name="connsiteX4" fmla="*/ 291265 w 523403"/>
                <a:gd name="connsiteY4" fmla="*/ 318939 h 661346"/>
                <a:gd name="connsiteX5" fmla="*/ 519865 w 523403"/>
                <a:gd name="connsiteY5" fmla="*/ 1439 h 66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403" h="661346">
                  <a:moveTo>
                    <a:pt x="519865" y="1439"/>
                  </a:moveTo>
                  <a:cubicBezTo>
                    <a:pt x="539444" y="-16023"/>
                    <a:pt x="474357" y="129497"/>
                    <a:pt x="408740" y="214164"/>
                  </a:cubicBezTo>
                  <a:cubicBezTo>
                    <a:pt x="343123" y="298831"/>
                    <a:pt x="193369" y="435885"/>
                    <a:pt x="126165" y="509439"/>
                  </a:cubicBezTo>
                  <a:cubicBezTo>
                    <a:pt x="58961" y="582993"/>
                    <a:pt x="-22002" y="687239"/>
                    <a:pt x="5515" y="655489"/>
                  </a:cubicBezTo>
                  <a:cubicBezTo>
                    <a:pt x="33032" y="623739"/>
                    <a:pt x="206069" y="425302"/>
                    <a:pt x="291265" y="318939"/>
                  </a:cubicBezTo>
                  <a:cubicBezTo>
                    <a:pt x="376461" y="212577"/>
                    <a:pt x="500286" y="18901"/>
                    <a:pt x="519865" y="14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2" name="フリーフォーム 2061">
              <a:extLst>
                <a:ext uri="{FF2B5EF4-FFF2-40B4-BE49-F238E27FC236}">
                  <a16:creationId xmlns:a16="http://schemas.microsoft.com/office/drawing/2014/main" id="{6BD54DA4-FA29-A027-C734-79A2BD15838B}"/>
                </a:ext>
              </a:extLst>
            </p:cNvPr>
            <p:cNvSpPr/>
            <p:nvPr/>
          </p:nvSpPr>
          <p:spPr>
            <a:xfrm>
              <a:off x="4806950" y="8356600"/>
              <a:ext cx="482585" cy="10211"/>
            </a:xfrm>
            <a:custGeom>
              <a:avLst/>
              <a:gdLst>
                <a:gd name="connsiteX0" fmla="*/ 0 w 482585"/>
                <a:gd name="connsiteY0" fmla="*/ 3175 h 10211"/>
                <a:gd name="connsiteX1" fmla="*/ 212725 w 482585"/>
                <a:gd name="connsiteY1" fmla="*/ 3175 h 10211"/>
                <a:gd name="connsiteX2" fmla="*/ 476250 w 482585"/>
                <a:gd name="connsiteY2" fmla="*/ 0 h 10211"/>
                <a:gd name="connsiteX3" fmla="*/ 368300 w 482585"/>
                <a:gd name="connsiteY3" fmla="*/ 9525 h 10211"/>
                <a:gd name="connsiteX4" fmla="*/ 0 w 482585"/>
                <a:gd name="connsiteY4" fmla="*/ 3175 h 1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585" h="10211">
                  <a:moveTo>
                    <a:pt x="0" y="3175"/>
                  </a:moveTo>
                  <a:lnTo>
                    <a:pt x="212725" y="3175"/>
                  </a:lnTo>
                  <a:lnTo>
                    <a:pt x="476250" y="0"/>
                  </a:lnTo>
                  <a:cubicBezTo>
                    <a:pt x="502179" y="1058"/>
                    <a:pt x="445029" y="7938"/>
                    <a:pt x="368300" y="9525"/>
                  </a:cubicBezTo>
                  <a:cubicBezTo>
                    <a:pt x="291571" y="11112"/>
                    <a:pt x="153723" y="10318"/>
                    <a:pt x="0" y="31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3" name="フリーフォーム 2062">
              <a:extLst>
                <a:ext uri="{FF2B5EF4-FFF2-40B4-BE49-F238E27FC236}">
                  <a16:creationId xmlns:a16="http://schemas.microsoft.com/office/drawing/2014/main" id="{6EF9F5E8-4C31-06FF-B5BA-8F0F7AB017F1}"/>
                </a:ext>
              </a:extLst>
            </p:cNvPr>
            <p:cNvSpPr/>
            <p:nvPr/>
          </p:nvSpPr>
          <p:spPr>
            <a:xfrm>
              <a:off x="5254320" y="8371695"/>
              <a:ext cx="26352" cy="409139"/>
            </a:xfrm>
            <a:custGeom>
              <a:avLst/>
              <a:gdLst>
                <a:gd name="connsiteX0" fmla="*/ 25705 w 26352"/>
                <a:gd name="connsiteY0" fmla="*/ 780 h 409139"/>
                <a:gd name="connsiteX1" fmla="*/ 19355 w 26352"/>
                <a:gd name="connsiteY1" fmla="*/ 372255 h 409139"/>
                <a:gd name="connsiteX2" fmla="*/ 16180 w 26352"/>
                <a:gd name="connsiteY2" fmla="*/ 384955 h 409139"/>
                <a:gd name="connsiteX3" fmla="*/ 305 w 26352"/>
                <a:gd name="connsiteY3" fmla="*/ 277005 h 409139"/>
                <a:gd name="connsiteX4" fmla="*/ 25705 w 26352"/>
                <a:gd name="connsiteY4" fmla="*/ 780 h 40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2" h="409139">
                  <a:moveTo>
                    <a:pt x="25705" y="780"/>
                  </a:moveTo>
                  <a:cubicBezTo>
                    <a:pt x="28880" y="16655"/>
                    <a:pt x="19355" y="372255"/>
                    <a:pt x="19355" y="372255"/>
                  </a:cubicBezTo>
                  <a:cubicBezTo>
                    <a:pt x="17768" y="436284"/>
                    <a:pt x="19355" y="400830"/>
                    <a:pt x="16180" y="384955"/>
                  </a:cubicBezTo>
                  <a:cubicBezTo>
                    <a:pt x="13005" y="369080"/>
                    <a:pt x="-2341" y="338388"/>
                    <a:pt x="305" y="277005"/>
                  </a:cubicBezTo>
                  <a:cubicBezTo>
                    <a:pt x="2951" y="215622"/>
                    <a:pt x="22530" y="-15095"/>
                    <a:pt x="25705" y="7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4" name="フリーフォーム 2063">
              <a:extLst>
                <a:ext uri="{FF2B5EF4-FFF2-40B4-BE49-F238E27FC236}">
                  <a16:creationId xmlns:a16="http://schemas.microsoft.com/office/drawing/2014/main" id="{5C87FFDA-7730-2B59-CE9E-CFDEDEFC702D}"/>
                </a:ext>
              </a:extLst>
            </p:cNvPr>
            <p:cNvSpPr/>
            <p:nvPr/>
          </p:nvSpPr>
          <p:spPr>
            <a:xfrm>
              <a:off x="3790878" y="8489782"/>
              <a:ext cx="144720" cy="19907"/>
            </a:xfrm>
            <a:custGeom>
              <a:avLst/>
              <a:gdLst>
                <a:gd name="connsiteX0" fmla="*/ 72 w 144720"/>
                <a:gd name="connsiteY0" fmla="*/ 19218 h 19907"/>
                <a:gd name="connsiteX1" fmla="*/ 136597 w 144720"/>
                <a:gd name="connsiteY1" fmla="*/ 16043 h 19907"/>
                <a:gd name="connsiteX2" fmla="*/ 117547 w 144720"/>
                <a:gd name="connsiteY2" fmla="*/ 168 h 19907"/>
                <a:gd name="connsiteX3" fmla="*/ 72 w 144720"/>
                <a:gd name="connsiteY3" fmla="*/ 19218 h 1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20" h="19907">
                  <a:moveTo>
                    <a:pt x="72" y="19218"/>
                  </a:moveTo>
                  <a:cubicBezTo>
                    <a:pt x="3247" y="21864"/>
                    <a:pt x="136597" y="16043"/>
                    <a:pt x="136597" y="16043"/>
                  </a:cubicBezTo>
                  <a:cubicBezTo>
                    <a:pt x="156176" y="12868"/>
                    <a:pt x="136597" y="2285"/>
                    <a:pt x="117547" y="168"/>
                  </a:cubicBezTo>
                  <a:cubicBezTo>
                    <a:pt x="98497" y="-1949"/>
                    <a:pt x="-3103" y="16572"/>
                    <a:pt x="72" y="192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5" name="フリーフォーム 2064">
              <a:extLst>
                <a:ext uri="{FF2B5EF4-FFF2-40B4-BE49-F238E27FC236}">
                  <a16:creationId xmlns:a16="http://schemas.microsoft.com/office/drawing/2014/main" id="{3D465AB3-0D42-C018-8AC6-ADF36E06DE36}"/>
                </a:ext>
              </a:extLst>
            </p:cNvPr>
            <p:cNvSpPr/>
            <p:nvPr/>
          </p:nvSpPr>
          <p:spPr>
            <a:xfrm>
              <a:off x="3920123" y="8508017"/>
              <a:ext cx="14128" cy="826147"/>
            </a:xfrm>
            <a:custGeom>
              <a:avLst/>
              <a:gdLst>
                <a:gd name="connsiteX0" fmla="*/ 7352 w 14128"/>
                <a:gd name="connsiteY0" fmla="*/ 983 h 826147"/>
                <a:gd name="connsiteX1" fmla="*/ 1002 w 14128"/>
                <a:gd name="connsiteY1" fmla="*/ 375633 h 826147"/>
                <a:gd name="connsiteX2" fmla="*/ 1002 w 14128"/>
                <a:gd name="connsiteY2" fmla="*/ 810608 h 826147"/>
                <a:gd name="connsiteX3" fmla="*/ 10527 w 14128"/>
                <a:gd name="connsiteY3" fmla="*/ 686783 h 826147"/>
                <a:gd name="connsiteX4" fmla="*/ 13702 w 14128"/>
                <a:gd name="connsiteY4" fmla="*/ 280383 h 826147"/>
                <a:gd name="connsiteX5" fmla="*/ 7352 w 14128"/>
                <a:gd name="connsiteY5" fmla="*/ 983 h 82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28" h="826147">
                  <a:moveTo>
                    <a:pt x="7352" y="983"/>
                  </a:moveTo>
                  <a:cubicBezTo>
                    <a:pt x="5235" y="16858"/>
                    <a:pt x="2060" y="240696"/>
                    <a:pt x="1002" y="375633"/>
                  </a:cubicBezTo>
                  <a:cubicBezTo>
                    <a:pt x="-56" y="510570"/>
                    <a:pt x="-586" y="758750"/>
                    <a:pt x="1002" y="810608"/>
                  </a:cubicBezTo>
                  <a:cubicBezTo>
                    <a:pt x="2589" y="862466"/>
                    <a:pt x="8410" y="775154"/>
                    <a:pt x="10527" y="686783"/>
                  </a:cubicBezTo>
                  <a:cubicBezTo>
                    <a:pt x="12644" y="598412"/>
                    <a:pt x="11585" y="395741"/>
                    <a:pt x="13702" y="280383"/>
                  </a:cubicBezTo>
                  <a:cubicBezTo>
                    <a:pt x="15819" y="165025"/>
                    <a:pt x="9469" y="-14892"/>
                    <a:pt x="7352" y="9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6" name="フリーフォーム 2065">
              <a:extLst>
                <a:ext uri="{FF2B5EF4-FFF2-40B4-BE49-F238E27FC236}">
                  <a16:creationId xmlns:a16="http://schemas.microsoft.com/office/drawing/2014/main" id="{5C6C4C54-DFCC-E2BB-34F6-B7D889B0F75E}"/>
                </a:ext>
              </a:extLst>
            </p:cNvPr>
            <p:cNvSpPr/>
            <p:nvPr/>
          </p:nvSpPr>
          <p:spPr>
            <a:xfrm>
              <a:off x="3917877" y="9311816"/>
              <a:ext cx="646818" cy="35384"/>
            </a:xfrm>
            <a:custGeom>
              <a:avLst/>
              <a:gdLst>
                <a:gd name="connsiteX0" fmla="*/ 3248 w 646818"/>
                <a:gd name="connsiteY0" fmla="*/ 25859 h 35384"/>
                <a:gd name="connsiteX1" fmla="*/ 314398 w 646818"/>
                <a:gd name="connsiteY1" fmla="*/ 35384 h 35384"/>
                <a:gd name="connsiteX2" fmla="*/ 635073 w 646818"/>
                <a:gd name="connsiteY2" fmla="*/ 25859 h 35384"/>
                <a:gd name="connsiteX3" fmla="*/ 571573 w 646818"/>
                <a:gd name="connsiteY3" fmla="*/ 459 h 35384"/>
                <a:gd name="connsiteX4" fmla="*/ 517598 w 646818"/>
                <a:gd name="connsiteY4" fmla="*/ 9984 h 35384"/>
                <a:gd name="connsiteX5" fmla="*/ 3248 w 646818"/>
                <a:gd name="connsiteY5" fmla="*/ 25859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18" h="35384">
                  <a:moveTo>
                    <a:pt x="3248" y="25859"/>
                  </a:moveTo>
                  <a:cubicBezTo>
                    <a:pt x="-30619" y="30092"/>
                    <a:pt x="209094" y="35384"/>
                    <a:pt x="314398" y="35384"/>
                  </a:cubicBezTo>
                  <a:cubicBezTo>
                    <a:pt x="419702" y="35384"/>
                    <a:pt x="592211" y="31680"/>
                    <a:pt x="635073" y="25859"/>
                  </a:cubicBezTo>
                  <a:cubicBezTo>
                    <a:pt x="677936" y="20038"/>
                    <a:pt x="591152" y="3105"/>
                    <a:pt x="571573" y="459"/>
                  </a:cubicBezTo>
                  <a:cubicBezTo>
                    <a:pt x="551994" y="-2187"/>
                    <a:pt x="607027" y="7338"/>
                    <a:pt x="517598" y="9984"/>
                  </a:cubicBezTo>
                  <a:lnTo>
                    <a:pt x="3248" y="258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7" name="フリーフォーム 2066">
              <a:extLst>
                <a:ext uri="{FF2B5EF4-FFF2-40B4-BE49-F238E27FC236}">
                  <a16:creationId xmlns:a16="http://schemas.microsoft.com/office/drawing/2014/main" id="{91EF5AF2-C7F2-581F-9A3F-FEA9827DB601}"/>
                </a:ext>
              </a:extLst>
            </p:cNvPr>
            <p:cNvSpPr/>
            <p:nvPr/>
          </p:nvSpPr>
          <p:spPr>
            <a:xfrm>
              <a:off x="3894942" y="9336520"/>
              <a:ext cx="677444" cy="641546"/>
            </a:xfrm>
            <a:custGeom>
              <a:avLst/>
              <a:gdLst>
                <a:gd name="connsiteX0" fmla="*/ 673883 w 677444"/>
                <a:gd name="connsiteY0" fmla="*/ 1155 h 641546"/>
                <a:gd name="connsiteX1" fmla="*/ 429408 w 677444"/>
                <a:gd name="connsiteY1" fmla="*/ 280555 h 641546"/>
                <a:gd name="connsiteX2" fmla="*/ 3958 w 677444"/>
                <a:gd name="connsiteY2" fmla="*/ 636155 h 641546"/>
                <a:gd name="connsiteX3" fmla="*/ 235733 w 677444"/>
                <a:gd name="connsiteY3" fmla="*/ 474230 h 641546"/>
                <a:gd name="connsiteX4" fmla="*/ 550058 w 677444"/>
                <a:gd name="connsiteY4" fmla="*/ 191655 h 641546"/>
                <a:gd name="connsiteX5" fmla="*/ 673883 w 677444"/>
                <a:gd name="connsiteY5" fmla="*/ 1155 h 64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44" h="641546">
                  <a:moveTo>
                    <a:pt x="673883" y="1155"/>
                  </a:moveTo>
                  <a:cubicBezTo>
                    <a:pt x="653775" y="15972"/>
                    <a:pt x="541062" y="174722"/>
                    <a:pt x="429408" y="280555"/>
                  </a:cubicBezTo>
                  <a:cubicBezTo>
                    <a:pt x="317754" y="386388"/>
                    <a:pt x="36237" y="603876"/>
                    <a:pt x="3958" y="636155"/>
                  </a:cubicBezTo>
                  <a:cubicBezTo>
                    <a:pt x="-28321" y="668434"/>
                    <a:pt x="144716" y="548313"/>
                    <a:pt x="235733" y="474230"/>
                  </a:cubicBezTo>
                  <a:cubicBezTo>
                    <a:pt x="326750" y="400147"/>
                    <a:pt x="474387" y="265738"/>
                    <a:pt x="550058" y="191655"/>
                  </a:cubicBezTo>
                  <a:cubicBezTo>
                    <a:pt x="625729" y="117572"/>
                    <a:pt x="693991" y="-13662"/>
                    <a:pt x="673883" y="11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8" name="フリーフォーム 2067">
              <a:extLst>
                <a:ext uri="{FF2B5EF4-FFF2-40B4-BE49-F238E27FC236}">
                  <a16:creationId xmlns:a16="http://schemas.microsoft.com/office/drawing/2014/main" id="{DE53340F-B119-8238-4A3F-D557B6F0DDDD}"/>
                </a:ext>
              </a:extLst>
            </p:cNvPr>
            <p:cNvSpPr/>
            <p:nvPr/>
          </p:nvSpPr>
          <p:spPr>
            <a:xfrm>
              <a:off x="5254613" y="8771820"/>
              <a:ext cx="184355" cy="10652"/>
            </a:xfrm>
            <a:custGeom>
              <a:avLst/>
              <a:gdLst>
                <a:gd name="connsiteX0" fmla="*/ 12 w 184355"/>
                <a:gd name="connsiteY0" fmla="*/ 705 h 10652"/>
                <a:gd name="connsiteX1" fmla="*/ 142887 w 184355"/>
                <a:gd name="connsiteY1" fmla="*/ 705 h 10652"/>
                <a:gd name="connsiteX2" fmla="*/ 184162 w 184355"/>
                <a:gd name="connsiteY2" fmla="*/ 705 h 10652"/>
                <a:gd name="connsiteX3" fmla="*/ 152412 w 184355"/>
                <a:gd name="connsiteY3" fmla="*/ 10230 h 10652"/>
                <a:gd name="connsiteX4" fmla="*/ 12 w 184355"/>
                <a:gd name="connsiteY4" fmla="*/ 705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55" h="10652">
                  <a:moveTo>
                    <a:pt x="12" y="705"/>
                  </a:moveTo>
                  <a:cubicBezTo>
                    <a:pt x="-1575" y="-882"/>
                    <a:pt x="142887" y="705"/>
                    <a:pt x="142887" y="705"/>
                  </a:cubicBezTo>
                  <a:cubicBezTo>
                    <a:pt x="173579" y="705"/>
                    <a:pt x="182575" y="-882"/>
                    <a:pt x="184162" y="705"/>
                  </a:cubicBezTo>
                  <a:cubicBezTo>
                    <a:pt x="185749" y="2292"/>
                    <a:pt x="177812" y="7584"/>
                    <a:pt x="152412" y="10230"/>
                  </a:cubicBezTo>
                  <a:cubicBezTo>
                    <a:pt x="127012" y="12876"/>
                    <a:pt x="1599" y="2292"/>
                    <a:pt x="12" y="7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9" name="フリーフォーム 2068">
              <a:extLst>
                <a:ext uri="{FF2B5EF4-FFF2-40B4-BE49-F238E27FC236}">
                  <a16:creationId xmlns:a16="http://schemas.microsoft.com/office/drawing/2014/main" id="{1F6AD4E2-A672-4798-5FC6-D73B81A6B060}"/>
                </a:ext>
              </a:extLst>
            </p:cNvPr>
            <p:cNvSpPr/>
            <p:nvPr/>
          </p:nvSpPr>
          <p:spPr>
            <a:xfrm>
              <a:off x="4934620" y="8778563"/>
              <a:ext cx="530281" cy="1210377"/>
            </a:xfrm>
            <a:custGeom>
              <a:avLst/>
              <a:gdLst>
                <a:gd name="connsiteX0" fmla="*/ 529555 w 530281"/>
                <a:gd name="connsiteY0" fmla="*/ 6662 h 1210377"/>
                <a:gd name="connsiteX1" fmla="*/ 431130 w 530281"/>
                <a:gd name="connsiteY1" fmla="*/ 282887 h 1210377"/>
                <a:gd name="connsiteX2" fmla="*/ 256505 w 530281"/>
                <a:gd name="connsiteY2" fmla="*/ 765487 h 1210377"/>
                <a:gd name="connsiteX3" fmla="*/ 5680 w 530281"/>
                <a:gd name="connsiteY3" fmla="*/ 1200462 h 1210377"/>
                <a:gd name="connsiteX4" fmla="*/ 100930 w 530281"/>
                <a:gd name="connsiteY4" fmla="*/ 1029012 h 1210377"/>
                <a:gd name="connsiteX5" fmla="*/ 323180 w 530281"/>
                <a:gd name="connsiteY5" fmla="*/ 568637 h 1210377"/>
                <a:gd name="connsiteX6" fmla="*/ 469230 w 530281"/>
                <a:gd name="connsiteY6" fmla="*/ 124137 h 1210377"/>
                <a:gd name="connsiteX7" fmla="*/ 529555 w 530281"/>
                <a:gd name="connsiteY7" fmla="*/ 6662 h 12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0281" h="1210377">
                  <a:moveTo>
                    <a:pt x="529555" y="6662"/>
                  </a:moveTo>
                  <a:cubicBezTo>
                    <a:pt x="523205" y="33120"/>
                    <a:pt x="476638" y="156416"/>
                    <a:pt x="431130" y="282887"/>
                  </a:cubicBezTo>
                  <a:cubicBezTo>
                    <a:pt x="385622" y="409358"/>
                    <a:pt x="327413" y="612558"/>
                    <a:pt x="256505" y="765487"/>
                  </a:cubicBezTo>
                  <a:cubicBezTo>
                    <a:pt x="185597" y="918416"/>
                    <a:pt x="31609" y="1156541"/>
                    <a:pt x="5680" y="1200462"/>
                  </a:cubicBezTo>
                  <a:cubicBezTo>
                    <a:pt x="-20249" y="1244383"/>
                    <a:pt x="48013" y="1134316"/>
                    <a:pt x="100930" y="1029012"/>
                  </a:cubicBezTo>
                  <a:cubicBezTo>
                    <a:pt x="153847" y="923708"/>
                    <a:pt x="261797" y="719450"/>
                    <a:pt x="323180" y="568637"/>
                  </a:cubicBezTo>
                  <a:cubicBezTo>
                    <a:pt x="384563" y="417825"/>
                    <a:pt x="439068" y="213037"/>
                    <a:pt x="469230" y="124137"/>
                  </a:cubicBezTo>
                  <a:cubicBezTo>
                    <a:pt x="499392" y="35237"/>
                    <a:pt x="535905" y="-19796"/>
                    <a:pt x="529555" y="66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0" name="フリーフォーム 2069">
              <a:extLst>
                <a:ext uri="{FF2B5EF4-FFF2-40B4-BE49-F238E27FC236}">
                  <a16:creationId xmlns:a16="http://schemas.microsoft.com/office/drawing/2014/main" id="{3ADD368D-E77B-3956-FA7B-BC1AAEF67FC4}"/>
                </a:ext>
              </a:extLst>
            </p:cNvPr>
            <p:cNvSpPr/>
            <p:nvPr/>
          </p:nvSpPr>
          <p:spPr>
            <a:xfrm>
              <a:off x="3905250" y="9984876"/>
              <a:ext cx="1045374" cy="22724"/>
            </a:xfrm>
            <a:custGeom>
              <a:avLst/>
              <a:gdLst>
                <a:gd name="connsiteX0" fmla="*/ 0 w 1045374"/>
                <a:gd name="connsiteY0" fmla="*/ 10024 h 22724"/>
                <a:gd name="connsiteX1" fmla="*/ 539750 w 1045374"/>
                <a:gd name="connsiteY1" fmla="*/ 22724 h 22724"/>
                <a:gd name="connsiteX2" fmla="*/ 1019175 w 1045374"/>
                <a:gd name="connsiteY2" fmla="*/ 16374 h 22724"/>
                <a:gd name="connsiteX3" fmla="*/ 946150 w 1045374"/>
                <a:gd name="connsiteY3" fmla="*/ 499 h 22724"/>
                <a:gd name="connsiteX4" fmla="*/ 641350 w 1045374"/>
                <a:gd name="connsiteY4" fmla="*/ 3674 h 22724"/>
                <a:gd name="connsiteX5" fmla="*/ 0 w 1045374"/>
                <a:gd name="connsiteY5" fmla="*/ 10024 h 2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374" h="22724">
                  <a:moveTo>
                    <a:pt x="0" y="10024"/>
                  </a:moveTo>
                  <a:lnTo>
                    <a:pt x="539750" y="22724"/>
                  </a:lnTo>
                  <a:lnTo>
                    <a:pt x="1019175" y="16374"/>
                  </a:lnTo>
                  <a:cubicBezTo>
                    <a:pt x="1086908" y="12670"/>
                    <a:pt x="1009121" y="2616"/>
                    <a:pt x="946150" y="499"/>
                  </a:cubicBezTo>
                  <a:cubicBezTo>
                    <a:pt x="883179" y="-1618"/>
                    <a:pt x="641350" y="3674"/>
                    <a:pt x="641350" y="3674"/>
                  </a:cubicBezTo>
                  <a:lnTo>
                    <a:pt x="0" y="100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1" name="フリーフォーム 2070">
              <a:extLst>
                <a:ext uri="{FF2B5EF4-FFF2-40B4-BE49-F238E27FC236}">
                  <a16:creationId xmlns:a16="http://schemas.microsoft.com/office/drawing/2014/main" id="{BA8F42D5-6E66-39EA-DED8-A5F3DB814FAC}"/>
                </a:ext>
              </a:extLst>
            </p:cNvPr>
            <p:cNvSpPr/>
            <p:nvPr/>
          </p:nvSpPr>
          <p:spPr>
            <a:xfrm>
              <a:off x="3977376" y="8454985"/>
              <a:ext cx="1168369" cy="41315"/>
            </a:xfrm>
            <a:custGeom>
              <a:avLst/>
              <a:gdLst>
                <a:gd name="connsiteX0" fmla="*/ 96149 w 1168369"/>
                <a:gd name="connsiteY0" fmla="*/ 19090 h 41315"/>
                <a:gd name="connsiteX1" fmla="*/ 724799 w 1168369"/>
                <a:gd name="connsiteY1" fmla="*/ 22265 h 41315"/>
                <a:gd name="connsiteX2" fmla="*/ 1143899 w 1168369"/>
                <a:gd name="connsiteY2" fmla="*/ 40 h 41315"/>
                <a:gd name="connsiteX3" fmla="*/ 1054999 w 1168369"/>
                <a:gd name="connsiteY3" fmla="*/ 28615 h 41315"/>
                <a:gd name="connsiteX4" fmla="*/ 527949 w 1168369"/>
                <a:gd name="connsiteY4" fmla="*/ 41315 h 41315"/>
                <a:gd name="connsiteX5" fmla="*/ 48524 w 1168369"/>
                <a:gd name="connsiteY5" fmla="*/ 38140 h 41315"/>
                <a:gd name="connsiteX6" fmla="*/ 96149 w 1168369"/>
                <a:gd name="connsiteY6" fmla="*/ 19090 h 4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369" h="41315">
                  <a:moveTo>
                    <a:pt x="96149" y="19090"/>
                  </a:moveTo>
                  <a:cubicBezTo>
                    <a:pt x="208861" y="16444"/>
                    <a:pt x="550174" y="25440"/>
                    <a:pt x="724799" y="22265"/>
                  </a:cubicBezTo>
                  <a:cubicBezTo>
                    <a:pt x="899424" y="19090"/>
                    <a:pt x="1088866" y="-1018"/>
                    <a:pt x="1143899" y="40"/>
                  </a:cubicBezTo>
                  <a:cubicBezTo>
                    <a:pt x="1198932" y="1098"/>
                    <a:pt x="1157657" y="21736"/>
                    <a:pt x="1054999" y="28615"/>
                  </a:cubicBezTo>
                  <a:cubicBezTo>
                    <a:pt x="952341" y="35494"/>
                    <a:pt x="527949" y="41315"/>
                    <a:pt x="527949" y="41315"/>
                  </a:cubicBezTo>
                  <a:lnTo>
                    <a:pt x="48524" y="38140"/>
                  </a:lnTo>
                  <a:cubicBezTo>
                    <a:pt x="-27147" y="34965"/>
                    <a:pt x="-16563" y="21736"/>
                    <a:pt x="96149" y="190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2" name="フリーフォーム 2071">
              <a:extLst>
                <a:ext uri="{FF2B5EF4-FFF2-40B4-BE49-F238E27FC236}">
                  <a16:creationId xmlns:a16="http://schemas.microsoft.com/office/drawing/2014/main" id="{4A960F2C-E375-F446-16D9-5E24E2526F61}"/>
                </a:ext>
              </a:extLst>
            </p:cNvPr>
            <p:cNvSpPr/>
            <p:nvPr/>
          </p:nvSpPr>
          <p:spPr>
            <a:xfrm>
              <a:off x="4035411" y="8467551"/>
              <a:ext cx="25642" cy="280398"/>
            </a:xfrm>
            <a:custGeom>
              <a:avLst/>
              <a:gdLst>
                <a:gd name="connsiteX0" fmla="*/ 25414 w 25642"/>
                <a:gd name="connsiteY0" fmla="*/ 174 h 280398"/>
                <a:gd name="connsiteX1" fmla="*/ 12714 w 25642"/>
                <a:gd name="connsiteY1" fmla="*/ 241474 h 280398"/>
                <a:gd name="connsiteX2" fmla="*/ 15889 w 25642"/>
                <a:gd name="connsiteY2" fmla="*/ 276399 h 280398"/>
                <a:gd name="connsiteX3" fmla="*/ 14 w 25642"/>
                <a:gd name="connsiteY3" fmla="*/ 203374 h 280398"/>
                <a:gd name="connsiteX4" fmla="*/ 25414 w 25642"/>
                <a:gd name="connsiteY4" fmla="*/ 174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42" h="280398">
                  <a:moveTo>
                    <a:pt x="25414" y="174"/>
                  </a:moveTo>
                  <a:cubicBezTo>
                    <a:pt x="27531" y="6524"/>
                    <a:pt x="14301" y="195437"/>
                    <a:pt x="12714" y="241474"/>
                  </a:cubicBezTo>
                  <a:cubicBezTo>
                    <a:pt x="11127" y="287511"/>
                    <a:pt x="18006" y="282749"/>
                    <a:pt x="15889" y="276399"/>
                  </a:cubicBezTo>
                  <a:cubicBezTo>
                    <a:pt x="13772" y="270049"/>
                    <a:pt x="-515" y="244120"/>
                    <a:pt x="14" y="203374"/>
                  </a:cubicBezTo>
                  <a:cubicBezTo>
                    <a:pt x="543" y="162628"/>
                    <a:pt x="23297" y="-6176"/>
                    <a:pt x="25414" y="1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3" name="フリーフォーム 2072">
              <a:extLst>
                <a:ext uri="{FF2B5EF4-FFF2-40B4-BE49-F238E27FC236}">
                  <a16:creationId xmlns:a16="http://schemas.microsoft.com/office/drawing/2014/main" id="{9247AE09-7BC0-73A7-C0A6-29B5742FF5AB}"/>
                </a:ext>
              </a:extLst>
            </p:cNvPr>
            <p:cNvSpPr/>
            <p:nvPr/>
          </p:nvSpPr>
          <p:spPr>
            <a:xfrm>
              <a:off x="5148434" y="8461287"/>
              <a:ext cx="25644" cy="301846"/>
            </a:xfrm>
            <a:custGeom>
              <a:avLst/>
              <a:gdLst>
                <a:gd name="connsiteX0" fmla="*/ 1416 w 25644"/>
                <a:gd name="connsiteY0" fmla="*/ 88 h 301846"/>
                <a:gd name="connsiteX1" fmla="*/ 4591 w 25644"/>
                <a:gd name="connsiteY1" fmla="*/ 181063 h 301846"/>
                <a:gd name="connsiteX2" fmla="*/ 23641 w 25644"/>
                <a:gd name="connsiteY2" fmla="*/ 301713 h 301846"/>
                <a:gd name="connsiteX3" fmla="*/ 23641 w 25644"/>
                <a:gd name="connsiteY3" fmla="*/ 158838 h 301846"/>
                <a:gd name="connsiteX4" fmla="*/ 1416 w 25644"/>
                <a:gd name="connsiteY4" fmla="*/ 88 h 30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44" h="301846">
                  <a:moveTo>
                    <a:pt x="1416" y="88"/>
                  </a:moveTo>
                  <a:cubicBezTo>
                    <a:pt x="-1759" y="3792"/>
                    <a:pt x="887" y="130792"/>
                    <a:pt x="4591" y="181063"/>
                  </a:cubicBezTo>
                  <a:cubicBezTo>
                    <a:pt x="8295" y="231334"/>
                    <a:pt x="20466" y="305417"/>
                    <a:pt x="23641" y="301713"/>
                  </a:cubicBezTo>
                  <a:cubicBezTo>
                    <a:pt x="26816" y="298009"/>
                    <a:pt x="25758" y="207521"/>
                    <a:pt x="23641" y="158838"/>
                  </a:cubicBezTo>
                  <a:cubicBezTo>
                    <a:pt x="21524" y="110155"/>
                    <a:pt x="4591" y="-3616"/>
                    <a:pt x="1416" y="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4" name="フリーフォーム 2073">
              <a:extLst>
                <a:ext uri="{FF2B5EF4-FFF2-40B4-BE49-F238E27FC236}">
                  <a16:creationId xmlns:a16="http://schemas.microsoft.com/office/drawing/2014/main" id="{B8E60941-AA30-7FB9-5249-EED979D607D5}"/>
                </a:ext>
              </a:extLst>
            </p:cNvPr>
            <p:cNvSpPr/>
            <p:nvPr/>
          </p:nvSpPr>
          <p:spPr>
            <a:xfrm>
              <a:off x="4057650" y="8718550"/>
              <a:ext cx="1139070" cy="51472"/>
            </a:xfrm>
            <a:custGeom>
              <a:avLst/>
              <a:gdLst>
                <a:gd name="connsiteX0" fmla="*/ 0 w 1139070"/>
                <a:gd name="connsiteY0" fmla="*/ 25400 h 51472"/>
                <a:gd name="connsiteX1" fmla="*/ 600075 w 1139070"/>
                <a:gd name="connsiteY1" fmla="*/ 12700 h 51472"/>
                <a:gd name="connsiteX2" fmla="*/ 1123950 w 1139070"/>
                <a:gd name="connsiteY2" fmla="*/ 0 h 51472"/>
                <a:gd name="connsiteX3" fmla="*/ 965200 w 1139070"/>
                <a:gd name="connsiteY3" fmla="*/ 22225 h 51472"/>
                <a:gd name="connsiteX4" fmla="*/ 628650 w 1139070"/>
                <a:gd name="connsiteY4" fmla="*/ 28575 h 51472"/>
                <a:gd name="connsiteX5" fmla="*/ 247650 w 1139070"/>
                <a:gd name="connsiteY5" fmla="*/ 50800 h 51472"/>
                <a:gd name="connsiteX6" fmla="*/ 0 w 1139070"/>
                <a:gd name="connsiteY6" fmla="*/ 25400 h 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9070" h="51472">
                  <a:moveTo>
                    <a:pt x="0" y="25400"/>
                  </a:moveTo>
                  <a:lnTo>
                    <a:pt x="600075" y="12700"/>
                  </a:lnTo>
                  <a:lnTo>
                    <a:pt x="1123950" y="0"/>
                  </a:lnTo>
                  <a:cubicBezTo>
                    <a:pt x="1184804" y="1587"/>
                    <a:pt x="1047750" y="17463"/>
                    <a:pt x="965200" y="22225"/>
                  </a:cubicBezTo>
                  <a:cubicBezTo>
                    <a:pt x="882650" y="26987"/>
                    <a:pt x="748241" y="23813"/>
                    <a:pt x="628650" y="28575"/>
                  </a:cubicBezTo>
                  <a:cubicBezTo>
                    <a:pt x="509059" y="33337"/>
                    <a:pt x="348721" y="48154"/>
                    <a:pt x="247650" y="50800"/>
                  </a:cubicBezTo>
                  <a:cubicBezTo>
                    <a:pt x="146579" y="53446"/>
                    <a:pt x="84402" y="48948"/>
                    <a:pt x="0" y="254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5" name="フリーフォーム 2074">
              <a:extLst>
                <a:ext uri="{FF2B5EF4-FFF2-40B4-BE49-F238E27FC236}">
                  <a16:creationId xmlns:a16="http://schemas.microsoft.com/office/drawing/2014/main" id="{8530641D-E9CA-1641-D46D-24C2B7858BD9}"/>
                </a:ext>
              </a:extLst>
            </p:cNvPr>
            <p:cNvSpPr/>
            <p:nvPr/>
          </p:nvSpPr>
          <p:spPr>
            <a:xfrm>
              <a:off x="4043177" y="8873806"/>
              <a:ext cx="1244195" cy="38419"/>
            </a:xfrm>
            <a:custGeom>
              <a:avLst/>
              <a:gdLst>
                <a:gd name="connsiteX0" fmla="*/ 1773 w 1244195"/>
                <a:gd name="connsiteY0" fmla="*/ 16194 h 38419"/>
                <a:gd name="connsiteX1" fmla="*/ 512948 w 1244195"/>
                <a:gd name="connsiteY1" fmla="*/ 22544 h 38419"/>
                <a:gd name="connsiteX2" fmla="*/ 1170173 w 1244195"/>
                <a:gd name="connsiteY2" fmla="*/ 319 h 38419"/>
                <a:gd name="connsiteX3" fmla="*/ 1227323 w 1244195"/>
                <a:gd name="connsiteY3" fmla="*/ 9844 h 38419"/>
                <a:gd name="connsiteX4" fmla="*/ 1157473 w 1244195"/>
                <a:gd name="connsiteY4" fmla="*/ 16194 h 38419"/>
                <a:gd name="connsiteX5" fmla="*/ 725673 w 1244195"/>
                <a:gd name="connsiteY5" fmla="*/ 28894 h 38419"/>
                <a:gd name="connsiteX6" fmla="*/ 357373 w 1244195"/>
                <a:gd name="connsiteY6" fmla="*/ 38419 h 38419"/>
                <a:gd name="connsiteX7" fmla="*/ 1773 w 1244195"/>
                <a:gd name="connsiteY7" fmla="*/ 16194 h 3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4195" h="38419">
                  <a:moveTo>
                    <a:pt x="1773" y="16194"/>
                  </a:moveTo>
                  <a:cubicBezTo>
                    <a:pt x="27702" y="13548"/>
                    <a:pt x="318215" y="25190"/>
                    <a:pt x="512948" y="22544"/>
                  </a:cubicBezTo>
                  <a:cubicBezTo>
                    <a:pt x="707681" y="19898"/>
                    <a:pt x="1051111" y="2436"/>
                    <a:pt x="1170173" y="319"/>
                  </a:cubicBezTo>
                  <a:cubicBezTo>
                    <a:pt x="1289235" y="-1798"/>
                    <a:pt x="1229440" y="7198"/>
                    <a:pt x="1227323" y="9844"/>
                  </a:cubicBezTo>
                  <a:cubicBezTo>
                    <a:pt x="1225206" y="12490"/>
                    <a:pt x="1157473" y="16194"/>
                    <a:pt x="1157473" y="16194"/>
                  </a:cubicBezTo>
                  <a:lnTo>
                    <a:pt x="725673" y="28894"/>
                  </a:lnTo>
                  <a:cubicBezTo>
                    <a:pt x="592323" y="32598"/>
                    <a:pt x="473790" y="38419"/>
                    <a:pt x="357373" y="38419"/>
                  </a:cubicBezTo>
                  <a:cubicBezTo>
                    <a:pt x="240956" y="38419"/>
                    <a:pt x="-24156" y="18840"/>
                    <a:pt x="1773" y="161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6" name="フリーフォーム 2075">
              <a:extLst>
                <a:ext uri="{FF2B5EF4-FFF2-40B4-BE49-F238E27FC236}">
                  <a16:creationId xmlns:a16="http://schemas.microsoft.com/office/drawing/2014/main" id="{D4B8DABD-5EC0-D954-5F51-32E119B4DEDC}"/>
                </a:ext>
              </a:extLst>
            </p:cNvPr>
            <p:cNvSpPr/>
            <p:nvPr/>
          </p:nvSpPr>
          <p:spPr>
            <a:xfrm>
              <a:off x="4037886" y="8879789"/>
              <a:ext cx="13737" cy="333026"/>
            </a:xfrm>
            <a:custGeom>
              <a:avLst/>
              <a:gdLst>
                <a:gd name="connsiteX0" fmla="*/ 13414 w 13737"/>
                <a:gd name="connsiteY0" fmla="*/ 686 h 333026"/>
                <a:gd name="connsiteX1" fmla="*/ 10239 w 13737"/>
                <a:gd name="connsiteY1" fmla="*/ 153086 h 333026"/>
                <a:gd name="connsiteX2" fmla="*/ 13414 w 13737"/>
                <a:gd name="connsiteY2" fmla="*/ 330886 h 333026"/>
                <a:gd name="connsiteX3" fmla="*/ 714 w 13737"/>
                <a:gd name="connsiteY3" fmla="*/ 241986 h 333026"/>
                <a:gd name="connsiteX4" fmla="*/ 3889 w 13737"/>
                <a:gd name="connsiteY4" fmla="*/ 102286 h 333026"/>
                <a:gd name="connsiteX5" fmla="*/ 13414 w 13737"/>
                <a:gd name="connsiteY5" fmla="*/ 686 h 33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7" h="333026">
                  <a:moveTo>
                    <a:pt x="13414" y="686"/>
                  </a:moveTo>
                  <a:cubicBezTo>
                    <a:pt x="14472" y="9153"/>
                    <a:pt x="10239" y="98053"/>
                    <a:pt x="10239" y="153086"/>
                  </a:cubicBezTo>
                  <a:cubicBezTo>
                    <a:pt x="10239" y="208119"/>
                    <a:pt x="15001" y="316069"/>
                    <a:pt x="13414" y="330886"/>
                  </a:cubicBezTo>
                  <a:cubicBezTo>
                    <a:pt x="11827" y="345703"/>
                    <a:pt x="2302" y="280086"/>
                    <a:pt x="714" y="241986"/>
                  </a:cubicBezTo>
                  <a:cubicBezTo>
                    <a:pt x="-874" y="203886"/>
                    <a:pt x="185" y="140386"/>
                    <a:pt x="3889" y="102286"/>
                  </a:cubicBezTo>
                  <a:cubicBezTo>
                    <a:pt x="7593" y="64186"/>
                    <a:pt x="12356" y="-7781"/>
                    <a:pt x="13414" y="68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7" name="フリーフォーム 2076">
              <a:extLst>
                <a:ext uri="{FF2B5EF4-FFF2-40B4-BE49-F238E27FC236}">
                  <a16:creationId xmlns:a16="http://schemas.microsoft.com/office/drawing/2014/main" id="{30104CF7-6C43-AE66-FFFF-38AE52EE1153}"/>
                </a:ext>
              </a:extLst>
            </p:cNvPr>
            <p:cNvSpPr/>
            <p:nvPr/>
          </p:nvSpPr>
          <p:spPr>
            <a:xfrm>
              <a:off x="4041775" y="9197792"/>
              <a:ext cx="748182" cy="22596"/>
            </a:xfrm>
            <a:custGeom>
              <a:avLst/>
              <a:gdLst>
                <a:gd name="connsiteX0" fmla="*/ 0 w 748182"/>
                <a:gd name="connsiteY0" fmla="*/ 12883 h 22596"/>
                <a:gd name="connsiteX1" fmla="*/ 568325 w 748182"/>
                <a:gd name="connsiteY1" fmla="*/ 183 h 22596"/>
                <a:gd name="connsiteX2" fmla="*/ 746125 w 748182"/>
                <a:gd name="connsiteY2" fmla="*/ 6533 h 22596"/>
                <a:gd name="connsiteX3" fmla="*/ 669925 w 748182"/>
                <a:gd name="connsiteY3" fmla="*/ 22408 h 22596"/>
                <a:gd name="connsiteX4" fmla="*/ 327025 w 748182"/>
                <a:gd name="connsiteY4" fmla="*/ 16058 h 22596"/>
                <a:gd name="connsiteX5" fmla="*/ 0 w 748182"/>
                <a:gd name="connsiteY5" fmla="*/ 12883 h 2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182" h="22596">
                  <a:moveTo>
                    <a:pt x="0" y="12883"/>
                  </a:moveTo>
                  <a:cubicBezTo>
                    <a:pt x="40217" y="10237"/>
                    <a:pt x="443971" y="1241"/>
                    <a:pt x="568325" y="183"/>
                  </a:cubicBezTo>
                  <a:cubicBezTo>
                    <a:pt x="692679" y="-875"/>
                    <a:pt x="729192" y="2829"/>
                    <a:pt x="746125" y="6533"/>
                  </a:cubicBezTo>
                  <a:cubicBezTo>
                    <a:pt x="763058" y="10237"/>
                    <a:pt x="669925" y="22408"/>
                    <a:pt x="669925" y="22408"/>
                  </a:cubicBezTo>
                  <a:cubicBezTo>
                    <a:pt x="600075" y="23996"/>
                    <a:pt x="438150" y="15000"/>
                    <a:pt x="327025" y="16058"/>
                  </a:cubicBezTo>
                  <a:lnTo>
                    <a:pt x="0" y="1288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8" name="フリーフォーム 2077">
              <a:extLst>
                <a:ext uri="{FF2B5EF4-FFF2-40B4-BE49-F238E27FC236}">
                  <a16:creationId xmlns:a16="http://schemas.microsoft.com/office/drawing/2014/main" id="{2D06633F-49B2-B843-04E4-C4E726E38950}"/>
                </a:ext>
              </a:extLst>
            </p:cNvPr>
            <p:cNvSpPr/>
            <p:nvPr/>
          </p:nvSpPr>
          <p:spPr>
            <a:xfrm>
              <a:off x="4123932" y="9220072"/>
              <a:ext cx="691231" cy="648810"/>
            </a:xfrm>
            <a:custGeom>
              <a:avLst/>
              <a:gdLst>
                <a:gd name="connsiteX0" fmla="*/ 689368 w 691231"/>
                <a:gd name="connsiteY0" fmla="*/ 3303 h 648810"/>
                <a:gd name="connsiteX1" fmla="*/ 549668 w 691231"/>
                <a:gd name="connsiteY1" fmla="*/ 187453 h 648810"/>
                <a:gd name="connsiteX2" fmla="*/ 289318 w 691231"/>
                <a:gd name="connsiteY2" fmla="*/ 466853 h 648810"/>
                <a:gd name="connsiteX3" fmla="*/ 393 w 691231"/>
                <a:gd name="connsiteY3" fmla="*/ 647828 h 648810"/>
                <a:gd name="connsiteX4" fmla="*/ 232168 w 691231"/>
                <a:gd name="connsiteY4" fmla="*/ 530353 h 648810"/>
                <a:gd name="connsiteX5" fmla="*/ 454418 w 691231"/>
                <a:gd name="connsiteY5" fmla="*/ 343028 h 648810"/>
                <a:gd name="connsiteX6" fmla="*/ 689368 w 691231"/>
                <a:gd name="connsiteY6" fmla="*/ 3303 h 64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1231" h="648810">
                  <a:moveTo>
                    <a:pt x="689368" y="3303"/>
                  </a:moveTo>
                  <a:cubicBezTo>
                    <a:pt x="705243" y="-22626"/>
                    <a:pt x="616343" y="110195"/>
                    <a:pt x="549668" y="187453"/>
                  </a:cubicBezTo>
                  <a:cubicBezTo>
                    <a:pt x="482993" y="264711"/>
                    <a:pt x="380864" y="390124"/>
                    <a:pt x="289318" y="466853"/>
                  </a:cubicBezTo>
                  <a:cubicBezTo>
                    <a:pt x="197772" y="543582"/>
                    <a:pt x="9918" y="637245"/>
                    <a:pt x="393" y="647828"/>
                  </a:cubicBezTo>
                  <a:cubicBezTo>
                    <a:pt x="-9132" y="658411"/>
                    <a:pt x="156497" y="581153"/>
                    <a:pt x="232168" y="530353"/>
                  </a:cubicBezTo>
                  <a:cubicBezTo>
                    <a:pt x="307839" y="479553"/>
                    <a:pt x="377689" y="429811"/>
                    <a:pt x="454418" y="343028"/>
                  </a:cubicBezTo>
                  <a:cubicBezTo>
                    <a:pt x="531147" y="256245"/>
                    <a:pt x="673493" y="29232"/>
                    <a:pt x="689368" y="33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9" name="フリーフォーム 2078">
              <a:extLst>
                <a:ext uri="{FF2B5EF4-FFF2-40B4-BE49-F238E27FC236}">
                  <a16:creationId xmlns:a16="http://schemas.microsoft.com/office/drawing/2014/main" id="{575D2779-D290-7D78-114E-3748B7A5F4F3}"/>
                </a:ext>
              </a:extLst>
            </p:cNvPr>
            <p:cNvSpPr/>
            <p:nvPr/>
          </p:nvSpPr>
          <p:spPr>
            <a:xfrm>
              <a:off x="4872579" y="8886555"/>
              <a:ext cx="431369" cy="978939"/>
            </a:xfrm>
            <a:custGeom>
              <a:avLst/>
              <a:gdLst>
                <a:gd name="connsiteX0" fmla="*/ 429671 w 431369"/>
                <a:gd name="connsiteY0" fmla="*/ 6620 h 978939"/>
                <a:gd name="connsiteX1" fmla="*/ 264571 w 431369"/>
                <a:gd name="connsiteY1" fmla="*/ 514620 h 978939"/>
                <a:gd name="connsiteX2" fmla="*/ 86771 w 431369"/>
                <a:gd name="connsiteY2" fmla="*/ 867045 h 978939"/>
                <a:gd name="connsiteX3" fmla="*/ 4221 w 431369"/>
                <a:gd name="connsiteY3" fmla="*/ 974995 h 978939"/>
                <a:gd name="connsiteX4" fmla="*/ 29621 w 431369"/>
                <a:gd name="connsiteY4" fmla="*/ 927370 h 978939"/>
                <a:gd name="connsiteX5" fmla="*/ 178846 w 431369"/>
                <a:gd name="connsiteY5" fmla="*/ 670195 h 978939"/>
                <a:gd name="connsiteX6" fmla="*/ 340771 w 431369"/>
                <a:gd name="connsiteY6" fmla="*/ 254270 h 978939"/>
                <a:gd name="connsiteX7" fmla="*/ 429671 w 431369"/>
                <a:gd name="connsiteY7" fmla="*/ 6620 h 97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369" h="978939">
                  <a:moveTo>
                    <a:pt x="429671" y="6620"/>
                  </a:moveTo>
                  <a:cubicBezTo>
                    <a:pt x="416971" y="50012"/>
                    <a:pt x="321721" y="371216"/>
                    <a:pt x="264571" y="514620"/>
                  </a:cubicBezTo>
                  <a:cubicBezTo>
                    <a:pt x="207421" y="658024"/>
                    <a:pt x="130163" y="790316"/>
                    <a:pt x="86771" y="867045"/>
                  </a:cubicBezTo>
                  <a:cubicBezTo>
                    <a:pt x="43379" y="943774"/>
                    <a:pt x="13746" y="964941"/>
                    <a:pt x="4221" y="974995"/>
                  </a:cubicBezTo>
                  <a:cubicBezTo>
                    <a:pt x="-5304" y="985049"/>
                    <a:pt x="517" y="978170"/>
                    <a:pt x="29621" y="927370"/>
                  </a:cubicBezTo>
                  <a:cubicBezTo>
                    <a:pt x="58725" y="876570"/>
                    <a:pt x="126988" y="782378"/>
                    <a:pt x="178846" y="670195"/>
                  </a:cubicBezTo>
                  <a:cubicBezTo>
                    <a:pt x="230704" y="558012"/>
                    <a:pt x="300554" y="365395"/>
                    <a:pt x="340771" y="254270"/>
                  </a:cubicBezTo>
                  <a:cubicBezTo>
                    <a:pt x="380988" y="143145"/>
                    <a:pt x="442371" y="-36772"/>
                    <a:pt x="429671" y="66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0" name="フリーフォーム 2079">
              <a:extLst>
                <a:ext uri="{FF2B5EF4-FFF2-40B4-BE49-F238E27FC236}">
                  <a16:creationId xmlns:a16="http://schemas.microsoft.com/office/drawing/2014/main" id="{5B236EA4-13BD-B6A1-D12E-4A3B91C4111B}"/>
                </a:ext>
              </a:extLst>
            </p:cNvPr>
            <p:cNvSpPr/>
            <p:nvPr/>
          </p:nvSpPr>
          <p:spPr>
            <a:xfrm>
              <a:off x="4124325" y="9855200"/>
              <a:ext cx="773169" cy="38100"/>
            </a:xfrm>
            <a:custGeom>
              <a:avLst/>
              <a:gdLst>
                <a:gd name="connsiteX0" fmla="*/ 0 w 773169"/>
                <a:gd name="connsiteY0" fmla="*/ 38100 h 38100"/>
                <a:gd name="connsiteX1" fmla="*/ 488950 w 773169"/>
                <a:gd name="connsiteY1" fmla="*/ 34925 h 38100"/>
                <a:gd name="connsiteX2" fmla="*/ 768350 w 773169"/>
                <a:gd name="connsiteY2" fmla="*/ 28575 h 38100"/>
                <a:gd name="connsiteX3" fmla="*/ 673100 w 773169"/>
                <a:gd name="connsiteY3" fmla="*/ 0 h 38100"/>
                <a:gd name="connsiteX4" fmla="*/ 0 w 773169"/>
                <a:gd name="connsiteY4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3169" h="38100">
                  <a:moveTo>
                    <a:pt x="0" y="38100"/>
                  </a:moveTo>
                  <a:lnTo>
                    <a:pt x="488950" y="34925"/>
                  </a:lnTo>
                  <a:cubicBezTo>
                    <a:pt x="617008" y="33338"/>
                    <a:pt x="737658" y="34396"/>
                    <a:pt x="768350" y="28575"/>
                  </a:cubicBezTo>
                  <a:cubicBezTo>
                    <a:pt x="799042" y="22754"/>
                    <a:pt x="673100" y="0"/>
                    <a:pt x="673100" y="0"/>
                  </a:cubicBezTo>
                  <a:lnTo>
                    <a:pt x="0" y="38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81" name="フリーフォーム 2080">
            <a:extLst>
              <a:ext uri="{FF2B5EF4-FFF2-40B4-BE49-F238E27FC236}">
                <a16:creationId xmlns:a16="http://schemas.microsoft.com/office/drawing/2014/main" id="{46594A55-CF0E-CA3D-55D6-B0A5A4AA62FA}"/>
              </a:ext>
            </a:extLst>
          </p:cNvPr>
          <p:cNvSpPr/>
          <p:nvPr/>
        </p:nvSpPr>
        <p:spPr>
          <a:xfrm>
            <a:off x="3178735" y="5921361"/>
            <a:ext cx="360755" cy="313700"/>
          </a:xfrm>
          <a:custGeom>
            <a:avLst/>
            <a:gdLst>
              <a:gd name="connsiteX0" fmla="*/ 358215 w 360755"/>
              <a:gd name="connsiteY0" fmla="*/ 177814 h 313700"/>
              <a:gd name="connsiteX1" fmla="*/ 231215 w 360755"/>
              <a:gd name="connsiteY1" fmla="*/ 276239 h 313700"/>
              <a:gd name="connsiteX2" fmla="*/ 155015 w 360755"/>
              <a:gd name="connsiteY2" fmla="*/ 304814 h 313700"/>
              <a:gd name="connsiteX3" fmla="*/ 12140 w 360755"/>
              <a:gd name="connsiteY3" fmla="*/ 311164 h 313700"/>
              <a:gd name="connsiteX4" fmla="*/ 12140 w 360755"/>
              <a:gd name="connsiteY4" fmla="*/ 266714 h 313700"/>
              <a:gd name="connsiteX5" fmla="*/ 50240 w 360755"/>
              <a:gd name="connsiteY5" fmla="*/ 123839 h 313700"/>
              <a:gd name="connsiteX6" fmla="*/ 59765 w 360755"/>
              <a:gd name="connsiteY6" fmla="*/ 88914 h 313700"/>
              <a:gd name="connsiteX7" fmla="*/ 170890 w 360755"/>
              <a:gd name="connsiteY7" fmla="*/ 28589 h 313700"/>
              <a:gd name="connsiteX8" fmla="*/ 278840 w 360755"/>
              <a:gd name="connsiteY8" fmla="*/ 14 h 313700"/>
              <a:gd name="connsiteX9" fmla="*/ 313765 w 360755"/>
              <a:gd name="connsiteY9" fmla="*/ 31764 h 313700"/>
              <a:gd name="connsiteX10" fmla="*/ 358215 w 360755"/>
              <a:gd name="connsiteY10" fmla="*/ 177814 h 31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755" h="313700">
                <a:moveTo>
                  <a:pt x="358215" y="177814"/>
                </a:moveTo>
                <a:cubicBezTo>
                  <a:pt x="344457" y="218560"/>
                  <a:pt x="265082" y="255072"/>
                  <a:pt x="231215" y="276239"/>
                </a:cubicBezTo>
                <a:cubicBezTo>
                  <a:pt x="197348" y="297406"/>
                  <a:pt x="191527" y="298993"/>
                  <a:pt x="155015" y="304814"/>
                </a:cubicBezTo>
                <a:cubicBezTo>
                  <a:pt x="118503" y="310635"/>
                  <a:pt x="35952" y="317514"/>
                  <a:pt x="12140" y="311164"/>
                </a:cubicBezTo>
                <a:cubicBezTo>
                  <a:pt x="-11672" y="304814"/>
                  <a:pt x="5790" y="297935"/>
                  <a:pt x="12140" y="266714"/>
                </a:cubicBezTo>
                <a:cubicBezTo>
                  <a:pt x="18490" y="235493"/>
                  <a:pt x="42303" y="153472"/>
                  <a:pt x="50240" y="123839"/>
                </a:cubicBezTo>
                <a:cubicBezTo>
                  <a:pt x="58177" y="94206"/>
                  <a:pt x="39657" y="104789"/>
                  <a:pt x="59765" y="88914"/>
                </a:cubicBezTo>
                <a:cubicBezTo>
                  <a:pt x="79873" y="73039"/>
                  <a:pt x="134378" y="43406"/>
                  <a:pt x="170890" y="28589"/>
                </a:cubicBezTo>
                <a:cubicBezTo>
                  <a:pt x="207402" y="13772"/>
                  <a:pt x="255028" y="-515"/>
                  <a:pt x="278840" y="14"/>
                </a:cubicBezTo>
                <a:cubicBezTo>
                  <a:pt x="302652" y="543"/>
                  <a:pt x="301594" y="8481"/>
                  <a:pt x="313765" y="31764"/>
                </a:cubicBezTo>
                <a:cubicBezTo>
                  <a:pt x="325936" y="55047"/>
                  <a:pt x="371973" y="137068"/>
                  <a:pt x="358215" y="177814"/>
                </a:cubicBezTo>
                <a:close/>
              </a:path>
            </a:pathLst>
          </a:custGeom>
          <a:solidFill>
            <a:srgbClr val="FF2F9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2" name="フリーフォーム 2081">
            <a:extLst>
              <a:ext uri="{FF2B5EF4-FFF2-40B4-BE49-F238E27FC236}">
                <a16:creationId xmlns:a16="http://schemas.microsoft.com/office/drawing/2014/main" id="{6A03AC3D-3FD6-BE1B-88A1-B43F95E2151B}"/>
              </a:ext>
            </a:extLst>
          </p:cNvPr>
          <p:cNvSpPr/>
          <p:nvPr/>
        </p:nvSpPr>
        <p:spPr>
          <a:xfrm>
            <a:off x="3476086" y="6502400"/>
            <a:ext cx="480091" cy="374797"/>
          </a:xfrm>
          <a:custGeom>
            <a:avLst/>
            <a:gdLst>
              <a:gd name="connsiteX0" fmla="*/ 394239 w 480091"/>
              <a:gd name="connsiteY0" fmla="*/ 0 h 374797"/>
              <a:gd name="connsiteX1" fmla="*/ 429164 w 480091"/>
              <a:gd name="connsiteY1" fmla="*/ 123825 h 374797"/>
              <a:gd name="connsiteX2" fmla="*/ 479964 w 480091"/>
              <a:gd name="connsiteY2" fmla="*/ 219075 h 374797"/>
              <a:gd name="connsiteX3" fmla="*/ 413289 w 480091"/>
              <a:gd name="connsiteY3" fmla="*/ 254000 h 374797"/>
              <a:gd name="connsiteX4" fmla="*/ 321214 w 480091"/>
              <a:gd name="connsiteY4" fmla="*/ 327025 h 374797"/>
              <a:gd name="connsiteX5" fmla="*/ 191039 w 480091"/>
              <a:gd name="connsiteY5" fmla="*/ 374650 h 374797"/>
              <a:gd name="connsiteX6" fmla="*/ 89439 w 480091"/>
              <a:gd name="connsiteY6" fmla="*/ 339725 h 374797"/>
              <a:gd name="connsiteX7" fmla="*/ 539 w 480091"/>
              <a:gd name="connsiteY7" fmla="*/ 279400 h 374797"/>
              <a:gd name="connsiteX8" fmla="*/ 54514 w 480091"/>
              <a:gd name="connsiteY8" fmla="*/ 190500 h 374797"/>
              <a:gd name="connsiteX9" fmla="*/ 102139 w 480091"/>
              <a:gd name="connsiteY9" fmla="*/ 123825 h 374797"/>
              <a:gd name="connsiteX10" fmla="*/ 394239 w 480091"/>
              <a:gd name="connsiteY10" fmla="*/ 0 h 37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0091" h="374797">
                <a:moveTo>
                  <a:pt x="394239" y="0"/>
                </a:moveTo>
                <a:cubicBezTo>
                  <a:pt x="448743" y="0"/>
                  <a:pt x="414877" y="87313"/>
                  <a:pt x="429164" y="123825"/>
                </a:cubicBezTo>
                <a:cubicBezTo>
                  <a:pt x="443451" y="160337"/>
                  <a:pt x="482610" y="197379"/>
                  <a:pt x="479964" y="219075"/>
                </a:cubicBezTo>
                <a:cubicBezTo>
                  <a:pt x="477318" y="240771"/>
                  <a:pt x="439747" y="236008"/>
                  <a:pt x="413289" y="254000"/>
                </a:cubicBezTo>
                <a:cubicBezTo>
                  <a:pt x="386831" y="271992"/>
                  <a:pt x="358256" y="306917"/>
                  <a:pt x="321214" y="327025"/>
                </a:cubicBezTo>
                <a:cubicBezTo>
                  <a:pt x="284172" y="347133"/>
                  <a:pt x="229668" y="372533"/>
                  <a:pt x="191039" y="374650"/>
                </a:cubicBezTo>
                <a:cubicBezTo>
                  <a:pt x="152410" y="376767"/>
                  <a:pt x="121189" y="355600"/>
                  <a:pt x="89439" y="339725"/>
                </a:cubicBezTo>
                <a:cubicBezTo>
                  <a:pt x="57689" y="323850"/>
                  <a:pt x="6360" y="304271"/>
                  <a:pt x="539" y="279400"/>
                </a:cubicBezTo>
                <a:cubicBezTo>
                  <a:pt x="-5282" y="254529"/>
                  <a:pt x="37581" y="216429"/>
                  <a:pt x="54514" y="190500"/>
                </a:cubicBezTo>
                <a:cubicBezTo>
                  <a:pt x="71447" y="164571"/>
                  <a:pt x="48693" y="158750"/>
                  <a:pt x="102139" y="123825"/>
                </a:cubicBezTo>
                <a:cubicBezTo>
                  <a:pt x="155585" y="88900"/>
                  <a:pt x="339735" y="0"/>
                  <a:pt x="394239" y="0"/>
                </a:cubicBezTo>
                <a:close/>
              </a:path>
            </a:pathLst>
          </a:custGeom>
          <a:solidFill>
            <a:srgbClr val="FF2F9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 2082">
            <a:extLst>
              <a:ext uri="{FF2B5EF4-FFF2-40B4-BE49-F238E27FC236}">
                <a16:creationId xmlns:a16="http://schemas.microsoft.com/office/drawing/2014/main" id="{FD6896A3-2025-E888-D431-0226995AC9CD}"/>
              </a:ext>
            </a:extLst>
          </p:cNvPr>
          <p:cNvSpPr/>
          <p:nvPr/>
        </p:nvSpPr>
        <p:spPr>
          <a:xfrm>
            <a:off x="3744847" y="7306247"/>
            <a:ext cx="485548" cy="380032"/>
          </a:xfrm>
          <a:custGeom>
            <a:avLst/>
            <a:gdLst>
              <a:gd name="connsiteX0" fmla="*/ 408053 w 485548"/>
              <a:gd name="connsiteY0" fmla="*/ 2603 h 380032"/>
              <a:gd name="connsiteX1" fmla="*/ 468378 w 485548"/>
              <a:gd name="connsiteY1" fmla="*/ 116903 h 380032"/>
              <a:gd name="connsiteX2" fmla="*/ 481078 w 485548"/>
              <a:gd name="connsiteY2" fmla="*/ 196278 h 380032"/>
              <a:gd name="connsiteX3" fmla="*/ 401703 w 485548"/>
              <a:gd name="connsiteY3" fmla="*/ 250253 h 380032"/>
              <a:gd name="connsiteX4" fmla="*/ 265178 w 485548"/>
              <a:gd name="connsiteY4" fmla="*/ 364553 h 380032"/>
              <a:gd name="connsiteX5" fmla="*/ 192153 w 485548"/>
              <a:gd name="connsiteY5" fmla="*/ 377253 h 380032"/>
              <a:gd name="connsiteX6" fmla="*/ 17528 w 485548"/>
              <a:gd name="connsiteY6" fmla="*/ 348678 h 380032"/>
              <a:gd name="connsiteX7" fmla="*/ 14353 w 485548"/>
              <a:gd name="connsiteY7" fmla="*/ 275653 h 380032"/>
              <a:gd name="connsiteX8" fmla="*/ 90553 w 485548"/>
              <a:gd name="connsiteY8" fmla="*/ 174053 h 380032"/>
              <a:gd name="connsiteX9" fmla="*/ 135003 w 485548"/>
              <a:gd name="connsiteY9" fmla="*/ 123253 h 380032"/>
              <a:gd name="connsiteX10" fmla="*/ 271528 w 485548"/>
              <a:gd name="connsiteY10" fmla="*/ 43878 h 380032"/>
              <a:gd name="connsiteX11" fmla="*/ 408053 w 485548"/>
              <a:gd name="connsiteY11" fmla="*/ 2603 h 38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548" h="380032">
                <a:moveTo>
                  <a:pt x="408053" y="2603"/>
                </a:moveTo>
                <a:cubicBezTo>
                  <a:pt x="440861" y="14774"/>
                  <a:pt x="456207" y="84624"/>
                  <a:pt x="468378" y="116903"/>
                </a:cubicBezTo>
                <a:cubicBezTo>
                  <a:pt x="480549" y="149182"/>
                  <a:pt x="492190" y="174053"/>
                  <a:pt x="481078" y="196278"/>
                </a:cubicBezTo>
                <a:cubicBezTo>
                  <a:pt x="469966" y="218503"/>
                  <a:pt x="437686" y="222207"/>
                  <a:pt x="401703" y="250253"/>
                </a:cubicBezTo>
                <a:cubicBezTo>
                  <a:pt x="365720" y="278299"/>
                  <a:pt x="300103" y="343386"/>
                  <a:pt x="265178" y="364553"/>
                </a:cubicBezTo>
                <a:cubicBezTo>
                  <a:pt x="230253" y="385720"/>
                  <a:pt x="233428" y="379899"/>
                  <a:pt x="192153" y="377253"/>
                </a:cubicBezTo>
                <a:cubicBezTo>
                  <a:pt x="150878" y="374607"/>
                  <a:pt x="47161" y="365611"/>
                  <a:pt x="17528" y="348678"/>
                </a:cubicBezTo>
                <a:cubicBezTo>
                  <a:pt x="-12105" y="331745"/>
                  <a:pt x="2182" y="304757"/>
                  <a:pt x="14353" y="275653"/>
                </a:cubicBezTo>
                <a:cubicBezTo>
                  <a:pt x="26524" y="246549"/>
                  <a:pt x="70445" y="199453"/>
                  <a:pt x="90553" y="174053"/>
                </a:cubicBezTo>
                <a:cubicBezTo>
                  <a:pt x="110661" y="148653"/>
                  <a:pt x="104841" y="144949"/>
                  <a:pt x="135003" y="123253"/>
                </a:cubicBezTo>
                <a:cubicBezTo>
                  <a:pt x="165165" y="101557"/>
                  <a:pt x="229724" y="63986"/>
                  <a:pt x="271528" y="43878"/>
                </a:cubicBezTo>
                <a:cubicBezTo>
                  <a:pt x="313332" y="23770"/>
                  <a:pt x="375245" y="-9568"/>
                  <a:pt x="408053" y="2603"/>
                </a:cubicBezTo>
                <a:close/>
              </a:path>
            </a:pathLst>
          </a:custGeom>
          <a:solidFill>
            <a:srgbClr val="FF2F9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 2083">
            <a:extLst>
              <a:ext uri="{FF2B5EF4-FFF2-40B4-BE49-F238E27FC236}">
                <a16:creationId xmlns:a16="http://schemas.microsoft.com/office/drawing/2014/main" id="{912A0A02-B459-C0C5-979C-3B22E45FAE74}"/>
              </a:ext>
            </a:extLst>
          </p:cNvPr>
          <p:cNvSpPr/>
          <p:nvPr/>
        </p:nvSpPr>
        <p:spPr>
          <a:xfrm>
            <a:off x="4356425" y="8379369"/>
            <a:ext cx="376911" cy="320902"/>
          </a:xfrm>
          <a:custGeom>
            <a:avLst/>
            <a:gdLst>
              <a:gd name="connsiteX0" fmla="*/ 263200 w 376911"/>
              <a:gd name="connsiteY0" fmla="*/ 5806 h 320902"/>
              <a:gd name="connsiteX1" fmla="*/ 364800 w 376911"/>
              <a:gd name="connsiteY1" fmla="*/ 180431 h 320902"/>
              <a:gd name="connsiteX2" fmla="*/ 364800 w 376911"/>
              <a:gd name="connsiteY2" fmla="*/ 202656 h 320902"/>
              <a:gd name="connsiteX3" fmla="*/ 272725 w 376911"/>
              <a:gd name="connsiteY3" fmla="*/ 259806 h 320902"/>
              <a:gd name="connsiteX4" fmla="*/ 133025 w 376911"/>
              <a:gd name="connsiteY4" fmla="*/ 320131 h 320902"/>
              <a:gd name="connsiteX5" fmla="*/ 56825 w 376911"/>
              <a:gd name="connsiteY5" fmla="*/ 291556 h 320902"/>
              <a:gd name="connsiteX6" fmla="*/ 25075 w 376911"/>
              <a:gd name="connsiteY6" fmla="*/ 256631 h 320902"/>
              <a:gd name="connsiteX7" fmla="*/ 2850 w 376911"/>
              <a:gd name="connsiteY7" fmla="*/ 170906 h 320902"/>
              <a:gd name="connsiteX8" fmla="*/ 15550 w 376911"/>
              <a:gd name="connsiteY8" fmla="*/ 104231 h 320902"/>
              <a:gd name="connsiteX9" fmla="*/ 139375 w 376911"/>
              <a:gd name="connsiteY9" fmla="*/ 47081 h 320902"/>
              <a:gd name="connsiteX10" fmla="*/ 263200 w 376911"/>
              <a:gd name="connsiteY10" fmla="*/ 5806 h 32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6911" h="320902">
                <a:moveTo>
                  <a:pt x="263200" y="5806"/>
                </a:moveTo>
                <a:cubicBezTo>
                  <a:pt x="300771" y="28031"/>
                  <a:pt x="347867" y="147623"/>
                  <a:pt x="364800" y="180431"/>
                </a:cubicBezTo>
                <a:cubicBezTo>
                  <a:pt x="381733" y="213239"/>
                  <a:pt x="380146" y="189427"/>
                  <a:pt x="364800" y="202656"/>
                </a:cubicBezTo>
                <a:cubicBezTo>
                  <a:pt x="349454" y="215885"/>
                  <a:pt x="311354" y="240227"/>
                  <a:pt x="272725" y="259806"/>
                </a:cubicBezTo>
                <a:cubicBezTo>
                  <a:pt x="234096" y="279385"/>
                  <a:pt x="169008" y="314839"/>
                  <a:pt x="133025" y="320131"/>
                </a:cubicBezTo>
                <a:cubicBezTo>
                  <a:pt x="97042" y="325423"/>
                  <a:pt x="74817" y="302139"/>
                  <a:pt x="56825" y="291556"/>
                </a:cubicBezTo>
                <a:cubicBezTo>
                  <a:pt x="38833" y="280973"/>
                  <a:pt x="34071" y="276739"/>
                  <a:pt x="25075" y="256631"/>
                </a:cubicBezTo>
                <a:cubicBezTo>
                  <a:pt x="16079" y="236523"/>
                  <a:pt x="4437" y="196306"/>
                  <a:pt x="2850" y="170906"/>
                </a:cubicBezTo>
                <a:cubicBezTo>
                  <a:pt x="1262" y="145506"/>
                  <a:pt x="-7204" y="124868"/>
                  <a:pt x="15550" y="104231"/>
                </a:cubicBezTo>
                <a:cubicBezTo>
                  <a:pt x="38304" y="83594"/>
                  <a:pt x="102333" y="62956"/>
                  <a:pt x="139375" y="47081"/>
                </a:cubicBezTo>
                <a:cubicBezTo>
                  <a:pt x="176417" y="31206"/>
                  <a:pt x="225629" y="-16419"/>
                  <a:pt x="263200" y="5806"/>
                </a:cubicBezTo>
                <a:close/>
              </a:path>
            </a:pathLst>
          </a:custGeom>
          <a:solidFill>
            <a:srgbClr val="FF2F9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 2084">
            <a:extLst>
              <a:ext uri="{FF2B5EF4-FFF2-40B4-BE49-F238E27FC236}">
                <a16:creationId xmlns:a16="http://schemas.microsoft.com/office/drawing/2014/main" id="{D79685BB-EB08-E941-31DD-D901F88F74B5}"/>
              </a:ext>
            </a:extLst>
          </p:cNvPr>
          <p:cNvSpPr/>
          <p:nvPr/>
        </p:nvSpPr>
        <p:spPr>
          <a:xfrm>
            <a:off x="6469660" y="4359124"/>
            <a:ext cx="269395" cy="354977"/>
          </a:xfrm>
          <a:custGeom>
            <a:avLst/>
            <a:gdLst>
              <a:gd name="connsiteX0" fmla="*/ 4165 w 269395"/>
              <a:gd name="connsiteY0" fmla="*/ 151 h 354977"/>
              <a:gd name="connsiteX1" fmla="*/ 127990 w 269395"/>
              <a:gd name="connsiteY1" fmla="*/ 95401 h 354977"/>
              <a:gd name="connsiteX2" fmla="*/ 207365 w 269395"/>
              <a:gd name="connsiteY2" fmla="*/ 203351 h 354977"/>
              <a:gd name="connsiteX3" fmla="*/ 267690 w 269395"/>
              <a:gd name="connsiteY3" fmla="*/ 349401 h 354977"/>
              <a:gd name="connsiteX4" fmla="*/ 239115 w 269395"/>
              <a:gd name="connsiteY4" fmla="*/ 314476 h 354977"/>
              <a:gd name="connsiteX5" fmla="*/ 102590 w 269395"/>
              <a:gd name="connsiteY5" fmla="*/ 219226 h 354977"/>
              <a:gd name="connsiteX6" fmla="*/ 54965 w 269395"/>
              <a:gd name="connsiteY6" fmla="*/ 187476 h 354977"/>
              <a:gd name="connsiteX7" fmla="*/ 32740 w 269395"/>
              <a:gd name="connsiteY7" fmla="*/ 117626 h 354977"/>
              <a:gd name="connsiteX8" fmla="*/ 4165 w 269395"/>
              <a:gd name="connsiteY8" fmla="*/ 151 h 35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395" h="354977">
                <a:moveTo>
                  <a:pt x="4165" y="151"/>
                </a:moveTo>
                <a:cubicBezTo>
                  <a:pt x="20040" y="-3553"/>
                  <a:pt x="94123" y="61534"/>
                  <a:pt x="127990" y="95401"/>
                </a:cubicBezTo>
                <a:cubicBezTo>
                  <a:pt x="161857" y="129268"/>
                  <a:pt x="184082" y="161018"/>
                  <a:pt x="207365" y="203351"/>
                </a:cubicBezTo>
                <a:cubicBezTo>
                  <a:pt x="230648" y="245684"/>
                  <a:pt x="262398" y="330880"/>
                  <a:pt x="267690" y="349401"/>
                </a:cubicBezTo>
                <a:cubicBezTo>
                  <a:pt x="272982" y="367922"/>
                  <a:pt x="266632" y="336172"/>
                  <a:pt x="239115" y="314476"/>
                </a:cubicBezTo>
                <a:cubicBezTo>
                  <a:pt x="211598" y="292780"/>
                  <a:pt x="133282" y="240393"/>
                  <a:pt x="102590" y="219226"/>
                </a:cubicBezTo>
                <a:cubicBezTo>
                  <a:pt x="71898" y="198059"/>
                  <a:pt x="66607" y="204409"/>
                  <a:pt x="54965" y="187476"/>
                </a:cubicBezTo>
                <a:cubicBezTo>
                  <a:pt x="43323" y="170543"/>
                  <a:pt x="43323" y="143555"/>
                  <a:pt x="32740" y="117626"/>
                </a:cubicBezTo>
                <a:cubicBezTo>
                  <a:pt x="22157" y="91697"/>
                  <a:pt x="-11710" y="3855"/>
                  <a:pt x="4165" y="151"/>
                </a:cubicBezTo>
                <a:close/>
              </a:path>
            </a:pathLst>
          </a:custGeom>
          <a:solidFill>
            <a:srgbClr val="FF2F9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 2085">
            <a:extLst>
              <a:ext uri="{FF2B5EF4-FFF2-40B4-BE49-F238E27FC236}">
                <a16:creationId xmlns:a16="http://schemas.microsoft.com/office/drawing/2014/main" id="{B4C79576-DF36-EEDA-D87D-877428E174AC}"/>
              </a:ext>
            </a:extLst>
          </p:cNvPr>
          <p:cNvSpPr/>
          <p:nvPr/>
        </p:nvSpPr>
        <p:spPr>
          <a:xfrm>
            <a:off x="7421105" y="5048201"/>
            <a:ext cx="245513" cy="367410"/>
          </a:xfrm>
          <a:custGeom>
            <a:avLst/>
            <a:gdLst>
              <a:gd name="connsiteX0" fmla="*/ 2045 w 245513"/>
              <a:gd name="connsiteY0" fmla="*/ 49 h 367410"/>
              <a:gd name="connsiteX1" fmla="*/ 49670 w 245513"/>
              <a:gd name="connsiteY1" fmla="*/ 107999 h 367410"/>
              <a:gd name="connsiteX2" fmla="*/ 36970 w 245513"/>
              <a:gd name="connsiteY2" fmla="*/ 193724 h 367410"/>
              <a:gd name="connsiteX3" fmla="*/ 30620 w 245513"/>
              <a:gd name="connsiteY3" fmla="*/ 234999 h 367410"/>
              <a:gd name="connsiteX4" fmla="*/ 65545 w 245513"/>
              <a:gd name="connsiteY4" fmla="*/ 288974 h 367410"/>
              <a:gd name="connsiteX5" fmla="*/ 148095 w 245513"/>
              <a:gd name="connsiteY5" fmla="*/ 352474 h 367410"/>
              <a:gd name="connsiteX6" fmla="*/ 214770 w 245513"/>
              <a:gd name="connsiteY6" fmla="*/ 361999 h 367410"/>
              <a:gd name="connsiteX7" fmla="*/ 243345 w 245513"/>
              <a:gd name="connsiteY7" fmla="*/ 282624 h 367410"/>
              <a:gd name="connsiteX8" fmla="*/ 230645 w 245513"/>
              <a:gd name="connsiteY8" fmla="*/ 215949 h 367410"/>
              <a:gd name="connsiteX9" fmla="*/ 129045 w 245513"/>
              <a:gd name="connsiteY9" fmla="*/ 95299 h 367410"/>
              <a:gd name="connsiteX10" fmla="*/ 2045 w 245513"/>
              <a:gd name="connsiteY10" fmla="*/ 49 h 36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513" h="367410">
                <a:moveTo>
                  <a:pt x="2045" y="49"/>
                </a:moveTo>
                <a:cubicBezTo>
                  <a:pt x="-11184" y="2166"/>
                  <a:pt x="43849" y="75720"/>
                  <a:pt x="49670" y="107999"/>
                </a:cubicBezTo>
                <a:cubicBezTo>
                  <a:pt x="55491" y="140278"/>
                  <a:pt x="40145" y="172557"/>
                  <a:pt x="36970" y="193724"/>
                </a:cubicBezTo>
                <a:cubicBezTo>
                  <a:pt x="33795" y="214891"/>
                  <a:pt x="25858" y="219124"/>
                  <a:pt x="30620" y="234999"/>
                </a:cubicBezTo>
                <a:cubicBezTo>
                  <a:pt x="35382" y="250874"/>
                  <a:pt x="45966" y="269395"/>
                  <a:pt x="65545" y="288974"/>
                </a:cubicBezTo>
                <a:cubicBezTo>
                  <a:pt x="85124" y="308553"/>
                  <a:pt x="123224" y="340303"/>
                  <a:pt x="148095" y="352474"/>
                </a:cubicBezTo>
                <a:cubicBezTo>
                  <a:pt x="172966" y="364645"/>
                  <a:pt x="198895" y="373641"/>
                  <a:pt x="214770" y="361999"/>
                </a:cubicBezTo>
                <a:cubicBezTo>
                  <a:pt x="230645" y="350357"/>
                  <a:pt x="240699" y="306966"/>
                  <a:pt x="243345" y="282624"/>
                </a:cubicBezTo>
                <a:cubicBezTo>
                  <a:pt x="245991" y="258282"/>
                  <a:pt x="249695" y="247170"/>
                  <a:pt x="230645" y="215949"/>
                </a:cubicBezTo>
                <a:cubicBezTo>
                  <a:pt x="211595" y="184728"/>
                  <a:pt x="160795" y="126520"/>
                  <a:pt x="129045" y="95299"/>
                </a:cubicBezTo>
                <a:cubicBezTo>
                  <a:pt x="97295" y="64078"/>
                  <a:pt x="15274" y="-2068"/>
                  <a:pt x="2045" y="49"/>
                </a:cubicBezTo>
                <a:close/>
              </a:path>
            </a:pathLst>
          </a:custGeom>
          <a:solidFill>
            <a:srgbClr val="FF2F9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 2086">
            <a:extLst>
              <a:ext uri="{FF2B5EF4-FFF2-40B4-BE49-F238E27FC236}">
                <a16:creationId xmlns:a16="http://schemas.microsoft.com/office/drawing/2014/main" id="{B434862A-CEFB-4417-2DFA-9E3199F5E403}"/>
              </a:ext>
            </a:extLst>
          </p:cNvPr>
          <p:cNvSpPr/>
          <p:nvPr/>
        </p:nvSpPr>
        <p:spPr>
          <a:xfrm>
            <a:off x="7521345" y="6039867"/>
            <a:ext cx="206897" cy="406512"/>
          </a:xfrm>
          <a:custGeom>
            <a:avLst/>
            <a:gdLst>
              <a:gd name="connsiteX0" fmla="*/ 9755 w 206897"/>
              <a:gd name="connsiteY0" fmla="*/ 2158 h 406512"/>
              <a:gd name="connsiteX1" fmla="*/ 66905 w 206897"/>
              <a:gd name="connsiteY1" fmla="*/ 97408 h 406512"/>
              <a:gd name="connsiteX2" fmla="*/ 41505 w 206897"/>
              <a:gd name="connsiteY2" fmla="*/ 183133 h 406512"/>
              <a:gd name="connsiteX3" fmla="*/ 230 w 206897"/>
              <a:gd name="connsiteY3" fmla="*/ 252983 h 406512"/>
              <a:gd name="connsiteX4" fmla="*/ 28805 w 206897"/>
              <a:gd name="connsiteY4" fmla="*/ 310133 h 406512"/>
              <a:gd name="connsiteX5" fmla="*/ 108180 w 206897"/>
              <a:gd name="connsiteY5" fmla="*/ 405383 h 406512"/>
              <a:gd name="connsiteX6" fmla="*/ 101830 w 206897"/>
              <a:gd name="connsiteY6" fmla="*/ 364108 h 406512"/>
              <a:gd name="connsiteX7" fmla="*/ 197080 w 206897"/>
              <a:gd name="connsiteY7" fmla="*/ 389508 h 406512"/>
              <a:gd name="connsiteX8" fmla="*/ 200255 w 206897"/>
              <a:gd name="connsiteY8" fmla="*/ 259333 h 406512"/>
              <a:gd name="connsiteX9" fmla="*/ 165330 w 206897"/>
              <a:gd name="connsiteY9" fmla="*/ 195833 h 406512"/>
              <a:gd name="connsiteX10" fmla="*/ 9755 w 206897"/>
              <a:gd name="connsiteY10" fmla="*/ 2158 h 40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897" h="406512">
                <a:moveTo>
                  <a:pt x="9755" y="2158"/>
                </a:moveTo>
                <a:cubicBezTo>
                  <a:pt x="-6649" y="-14246"/>
                  <a:pt x="61613" y="67246"/>
                  <a:pt x="66905" y="97408"/>
                </a:cubicBezTo>
                <a:cubicBezTo>
                  <a:pt x="72197" y="127570"/>
                  <a:pt x="52618" y="157204"/>
                  <a:pt x="41505" y="183133"/>
                </a:cubicBezTo>
                <a:cubicBezTo>
                  <a:pt x="30393" y="209062"/>
                  <a:pt x="2347" y="231816"/>
                  <a:pt x="230" y="252983"/>
                </a:cubicBezTo>
                <a:cubicBezTo>
                  <a:pt x="-1887" y="274150"/>
                  <a:pt x="10813" y="284733"/>
                  <a:pt x="28805" y="310133"/>
                </a:cubicBezTo>
                <a:cubicBezTo>
                  <a:pt x="46797" y="335533"/>
                  <a:pt x="96009" y="396387"/>
                  <a:pt x="108180" y="405383"/>
                </a:cubicBezTo>
                <a:cubicBezTo>
                  <a:pt x="120351" y="414379"/>
                  <a:pt x="87013" y="366754"/>
                  <a:pt x="101830" y="364108"/>
                </a:cubicBezTo>
                <a:cubicBezTo>
                  <a:pt x="116647" y="361462"/>
                  <a:pt x="180676" y="406971"/>
                  <a:pt x="197080" y="389508"/>
                </a:cubicBezTo>
                <a:cubicBezTo>
                  <a:pt x="213484" y="372046"/>
                  <a:pt x="205547" y="291612"/>
                  <a:pt x="200255" y="259333"/>
                </a:cubicBezTo>
                <a:cubicBezTo>
                  <a:pt x="194963" y="227054"/>
                  <a:pt x="194963" y="238166"/>
                  <a:pt x="165330" y="195833"/>
                </a:cubicBezTo>
                <a:cubicBezTo>
                  <a:pt x="135697" y="153500"/>
                  <a:pt x="26159" y="18562"/>
                  <a:pt x="9755" y="2158"/>
                </a:cubicBezTo>
                <a:close/>
              </a:path>
            </a:pathLst>
          </a:custGeom>
          <a:solidFill>
            <a:srgbClr val="FF2F9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9" name="フリーフォーム 2088">
            <a:extLst>
              <a:ext uri="{FF2B5EF4-FFF2-40B4-BE49-F238E27FC236}">
                <a16:creationId xmlns:a16="http://schemas.microsoft.com/office/drawing/2014/main" id="{FF7B696C-D875-7164-B2FC-F242FA688EAE}"/>
              </a:ext>
            </a:extLst>
          </p:cNvPr>
          <p:cNvSpPr/>
          <p:nvPr/>
        </p:nvSpPr>
        <p:spPr>
          <a:xfrm>
            <a:off x="7482570" y="7839475"/>
            <a:ext cx="177347" cy="276004"/>
          </a:xfrm>
          <a:custGeom>
            <a:avLst/>
            <a:gdLst>
              <a:gd name="connsiteX0" fmla="*/ 7255 w 177347"/>
              <a:gd name="connsiteY0" fmla="*/ 9125 h 276004"/>
              <a:gd name="connsiteX1" fmla="*/ 153305 w 177347"/>
              <a:gd name="connsiteY1" fmla="*/ 25000 h 276004"/>
              <a:gd name="connsiteX2" fmla="*/ 153305 w 177347"/>
              <a:gd name="connsiteY2" fmla="*/ 72625 h 276004"/>
              <a:gd name="connsiteX3" fmla="*/ 169180 w 177347"/>
              <a:gd name="connsiteY3" fmla="*/ 142475 h 276004"/>
              <a:gd name="connsiteX4" fmla="*/ 7255 w 177347"/>
              <a:gd name="connsiteY4" fmla="*/ 275825 h 276004"/>
              <a:gd name="connsiteX5" fmla="*/ 29480 w 177347"/>
              <a:gd name="connsiteY5" fmla="*/ 167875 h 276004"/>
              <a:gd name="connsiteX6" fmla="*/ 7255 w 177347"/>
              <a:gd name="connsiteY6" fmla="*/ 9125 h 27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347" h="276004">
                <a:moveTo>
                  <a:pt x="7255" y="9125"/>
                </a:moveTo>
                <a:cubicBezTo>
                  <a:pt x="27892" y="-14687"/>
                  <a:pt x="128963" y="14417"/>
                  <a:pt x="153305" y="25000"/>
                </a:cubicBezTo>
                <a:cubicBezTo>
                  <a:pt x="177647" y="35583"/>
                  <a:pt x="150659" y="53046"/>
                  <a:pt x="153305" y="72625"/>
                </a:cubicBezTo>
                <a:cubicBezTo>
                  <a:pt x="155951" y="92204"/>
                  <a:pt x="193522" y="108608"/>
                  <a:pt x="169180" y="142475"/>
                </a:cubicBezTo>
                <a:cubicBezTo>
                  <a:pt x="144838" y="176342"/>
                  <a:pt x="30538" y="271592"/>
                  <a:pt x="7255" y="275825"/>
                </a:cubicBezTo>
                <a:cubicBezTo>
                  <a:pt x="-16028" y="280058"/>
                  <a:pt x="23659" y="208621"/>
                  <a:pt x="29480" y="167875"/>
                </a:cubicBezTo>
                <a:cubicBezTo>
                  <a:pt x="35301" y="127129"/>
                  <a:pt x="-13382" y="32937"/>
                  <a:pt x="7255" y="9125"/>
                </a:cubicBezTo>
                <a:close/>
              </a:path>
            </a:pathLst>
          </a:custGeom>
          <a:solidFill>
            <a:srgbClr val="FF2F9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45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8A0296-6CC6-DAA6-73E6-5475CFC7B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0" r="27486"/>
          <a:stretch/>
        </p:blipFill>
        <p:spPr bwMode="auto">
          <a:xfrm>
            <a:off x="1" y="1129553"/>
            <a:ext cx="9601200" cy="1054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985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D8191C02-6562-FAE1-DABE-D73A409F8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5" r="64667" b="32444"/>
          <a:stretch/>
        </p:blipFill>
        <p:spPr bwMode="auto">
          <a:xfrm>
            <a:off x="3810001" y="1903034"/>
            <a:ext cx="1981198" cy="825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4" name="グループ化 1073">
            <a:extLst>
              <a:ext uri="{FF2B5EF4-FFF2-40B4-BE49-F238E27FC236}">
                <a16:creationId xmlns:a16="http://schemas.microsoft.com/office/drawing/2014/main" id="{910A026A-7AF7-1F0E-816A-AC6B8552A2E9}"/>
              </a:ext>
            </a:extLst>
          </p:cNvPr>
          <p:cNvGrpSpPr/>
          <p:nvPr/>
        </p:nvGrpSpPr>
        <p:grpSpPr>
          <a:xfrm>
            <a:off x="3790878" y="3089225"/>
            <a:ext cx="1765482" cy="6918375"/>
            <a:chOff x="3790878" y="3089225"/>
            <a:chExt cx="1765482" cy="6918375"/>
          </a:xfrm>
          <a:solidFill>
            <a:srgbClr val="FF2600"/>
          </a:solidFill>
        </p:grpSpPr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68B5C276-5BA1-13AF-AFA9-BAD5544A547C}"/>
                </a:ext>
              </a:extLst>
            </p:cNvPr>
            <p:cNvSpPr/>
            <p:nvPr/>
          </p:nvSpPr>
          <p:spPr>
            <a:xfrm>
              <a:off x="4022189" y="3089225"/>
              <a:ext cx="1416180" cy="136899"/>
            </a:xfrm>
            <a:custGeom>
              <a:avLst/>
              <a:gdLst>
                <a:gd name="connsiteX0" fmla="*/ 38636 w 1416180"/>
                <a:gd name="connsiteY0" fmla="*/ 104825 h 136899"/>
                <a:gd name="connsiteX1" fmla="*/ 857786 w 1416180"/>
                <a:gd name="connsiteY1" fmla="*/ 98475 h 136899"/>
                <a:gd name="connsiteX2" fmla="*/ 1410236 w 1416180"/>
                <a:gd name="connsiteY2" fmla="*/ 50 h 136899"/>
                <a:gd name="connsiteX3" fmla="*/ 1092736 w 1416180"/>
                <a:gd name="connsiteY3" fmla="*/ 85775 h 136899"/>
                <a:gd name="connsiteX4" fmla="*/ 229136 w 1416180"/>
                <a:gd name="connsiteY4" fmla="*/ 136575 h 136899"/>
                <a:gd name="connsiteX5" fmla="*/ 38636 w 1416180"/>
                <a:gd name="connsiteY5" fmla="*/ 104825 h 13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6180" h="136899">
                  <a:moveTo>
                    <a:pt x="38636" y="104825"/>
                  </a:moveTo>
                  <a:cubicBezTo>
                    <a:pt x="143411" y="98475"/>
                    <a:pt x="629186" y="115938"/>
                    <a:pt x="857786" y="98475"/>
                  </a:cubicBezTo>
                  <a:cubicBezTo>
                    <a:pt x="1086386" y="81012"/>
                    <a:pt x="1371078" y="2167"/>
                    <a:pt x="1410236" y="50"/>
                  </a:cubicBezTo>
                  <a:cubicBezTo>
                    <a:pt x="1449394" y="-2067"/>
                    <a:pt x="1289586" y="63021"/>
                    <a:pt x="1092736" y="85775"/>
                  </a:cubicBezTo>
                  <a:cubicBezTo>
                    <a:pt x="895886" y="108529"/>
                    <a:pt x="401115" y="132871"/>
                    <a:pt x="229136" y="136575"/>
                  </a:cubicBezTo>
                  <a:cubicBezTo>
                    <a:pt x="57157" y="140279"/>
                    <a:pt x="-66139" y="111175"/>
                    <a:pt x="38636" y="104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225F9CDA-8222-87A6-25E4-8C5F284FB1C4}"/>
                </a:ext>
              </a:extLst>
            </p:cNvPr>
            <p:cNvSpPr/>
            <p:nvPr/>
          </p:nvSpPr>
          <p:spPr>
            <a:xfrm>
              <a:off x="3898876" y="3173487"/>
              <a:ext cx="176428" cy="550552"/>
            </a:xfrm>
            <a:custGeom>
              <a:avLst/>
              <a:gdLst>
                <a:gd name="connsiteX0" fmla="*/ 174649 w 176428"/>
                <a:gd name="connsiteY0" fmla="*/ 1513 h 550552"/>
                <a:gd name="connsiteX1" fmla="*/ 158774 w 176428"/>
                <a:gd name="connsiteY1" fmla="*/ 512688 h 550552"/>
                <a:gd name="connsiteX2" fmla="*/ 174649 w 176428"/>
                <a:gd name="connsiteY2" fmla="*/ 512688 h 550552"/>
                <a:gd name="connsiteX3" fmla="*/ 24 w 176428"/>
                <a:gd name="connsiteY3" fmla="*/ 525388 h 550552"/>
                <a:gd name="connsiteX4" fmla="*/ 161949 w 176428"/>
                <a:gd name="connsiteY4" fmla="*/ 534913 h 550552"/>
                <a:gd name="connsiteX5" fmla="*/ 171474 w 176428"/>
                <a:gd name="connsiteY5" fmla="*/ 360288 h 550552"/>
                <a:gd name="connsiteX6" fmla="*/ 174649 w 176428"/>
                <a:gd name="connsiteY6" fmla="*/ 1513 h 55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428" h="550552">
                  <a:moveTo>
                    <a:pt x="174649" y="1513"/>
                  </a:moveTo>
                  <a:cubicBezTo>
                    <a:pt x="172532" y="26913"/>
                    <a:pt x="158774" y="427492"/>
                    <a:pt x="158774" y="512688"/>
                  </a:cubicBezTo>
                  <a:cubicBezTo>
                    <a:pt x="158774" y="597884"/>
                    <a:pt x="174649" y="512688"/>
                    <a:pt x="174649" y="512688"/>
                  </a:cubicBezTo>
                  <a:cubicBezTo>
                    <a:pt x="148191" y="514805"/>
                    <a:pt x="2141" y="521684"/>
                    <a:pt x="24" y="525388"/>
                  </a:cubicBezTo>
                  <a:cubicBezTo>
                    <a:pt x="-2093" y="529092"/>
                    <a:pt x="133374" y="562430"/>
                    <a:pt x="161949" y="534913"/>
                  </a:cubicBezTo>
                  <a:cubicBezTo>
                    <a:pt x="190524" y="507396"/>
                    <a:pt x="167241" y="442838"/>
                    <a:pt x="171474" y="360288"/>
                  </a:cubicBezTo>
                  <a:cubicBezTo>
                    <a:pt x="175707" y="277738"/>
                    <a:pt x="176766" y="-23887"/>
                    <a:pt x="174649" y="15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38375502-332B-5772-73C9-12DFBDAA9175}"/>
                </a:ext>
              </a:extLst>
            </p:cNvPr>
            <p:cNvSpPr/>
            <p:nvPr/>
          </p:nvSpPr>
          <p:spPr>
            <a:xfrm>
              <a:off x="3901833" y="3704868"/>
              <a:ext cx="9848" cy="575595"/>
            </a:xfrm>
            <a:custGeom>
              <a:avLst/>
              <a:gdLst>
                <a:gd name="connsiteX0" fmla="*/ 242 w 9848"/>
                <a:gd name="connsiteY0" fmla="*/ 357 h 575595"/>
                <a:gd name="connsiteX1" fmla="*/ 3417 w 9848"/>
                <a:gd name="connsiteY1" fmla="*/ 543282 h 575595"/>
                <a:gd name="connsiteX2" fmla="*/ 9767 w 9848"/>
                <a:gd name="connsiteY2" fmla="*/ 460732 h 575595"/>
                <a:gd name="connsiteX3" fmla="*/ 242 w 9848"/>
                <a:gd name="connsiteY3" fmla="*/ 357 h 57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8" h="575595">
                  <a:moveTo>
                    <a:pt x="242" y="357"/>
                  </a:moveTo>
                  <a:cubicBezTo>
                    <a:pt x="-816" y="14115"/>
                    <a:pt x="1830" y="466553"/>
                    <a:pt x="3417" y="543282"/>
                  </a:cubicBezTo>
                  <a:cubicBezTo>
                    <a:pt x="5004" y="620011"/>
                    <a:pt x="8709" y="546986"/>
                    <a:pt x="9767" y="460732"/>
                  </a:cubicBezTo>
                  <a:cubicBezTo>
                    <a:pt x="10825" y="374478"/>
                    <a:pt x="1300" y="-13401"/>
                    <a:pt x="242" y="3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C896AB3A-7973-8BE7-BD8D-63842B5E5F91}"/>
                </a:ext>
              </a:extLst>
            </p:cNvPr>
            <p:cNvSpPr/>
            <p:nvPr/>
          </p:nvSpPr>
          <p:spPr>
            <a:xfrm>
              <a:off x="5432404" y="3097900"/>
              <a:ext cx="12781" cy="481176"/>
            </a:xfrm>
            <a:custGeom>
              <a:avLst/>
              <a:gdLst>
                <a:gd name="connsiteX0" fmla="*/ 21 w 12781"/>
                <a:gd name="connsiteY0" fmla="*/ 4075 h 481176"/>
                <a:gd name="connsiteX1" fmla="*/ 9546 w 12781"/>
                <a:gd name="connsiteY1" fmla="*/ 397775 h 481176"/>
                <a:gd name="connsiteX2" fmla="*/ 3196 w 12781"/>
                <a:gd name="connsiteY2" fmla="*/ 467625 h 481176"/>
                <a:gd name="connsiteX3" fmla="*/ 12721 w 12781"/>
                <a:gd name="connsiteY3" fmla="*/ 207275 h 481176"/>
                <a:gd name="connsiteX4" fmla="*/ 21 w 12781"/>
                <a:gd name="connsiteY4" fmla="*/ 4075 h 48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1" h="481176">
                  <a:moveTo>
                    <a:pt x="21" y="4075"/>
                  </a:moveTo>
                  <a:cubicBezTo>
                    <a:pt x="-508" y="35825"/>
                    <a:pt x="9017" y="320517"/>
                    <a:pt x="9546" y="397775"/>
                  </a:cubicBezTo>
                  <a:cubicBezTo>
                    <a:pt x="10075" y="475033"/>
                    <a:pt x="2667" y="499375"/>
                    <a:pt x="3196" y="467625"/>
                  </a:cubicBezTo>
                  <a:cubicBezTo>
                    <a:pt x="3725" y="435875"/>
                    <a:pt x="11663" y="280300"/>
                    <a:pt x="12721" y="207275"/>
                  </a:cubicBezTo>
                  <a:cubicBezTo>
                    <a:pt x="13779" y="134250"/>
                    <a:pt x="550" y="-27675"/>
                    <a:pt x="21" y="40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28B6F5EC-A627-5169-D1ED-D274AC049B08}"/>
                </a:ext>
              </a:extLst>
            </p:cNvPr>
            <p:cNvSpPr/>
            <p:nvPr/>
          </p:nvSpPr>
          <p:spPr>
            <a:xfrm>
              <a:off x="5241924" y="3577507"/>
              <a:ext cx="193705" cy="64409"/>
            </a:xfrm>
            <a:custGeom>
              <a:avLst/>
              <a:gdLst>
                <a:gd name="connsiteX0" fmla="*/ 1 w 193705"/>
                <a:gd name="connsiteY0" fmla="*/ 64218 h 64409"/>
                <a:gd name="connsiteX1" fmla="*/ 155576 w 193705"/>
                <a:gd name="connsiteY1" fmla="*/ 13418 h 64409"/>
                <a:gd name="connsiteX2" fmla="*/ 193676 w 193705"/>
                <a:gd name="connsiteY2" fmla="*/ 718 h 64409"/>
                <a:gd name="connsiteX3" fmla="*/ 152401 w 193705"/>
                <a:gd name="connsiteY3" fmla="*/ 29293 h 64409"/>
                <a:gd name="connsiteX4" fmla="*/ 1 w 193705"/>
                <a:gd name="connsiteY4" fmla="*/ 64218 h 6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705" h="64409">
                  <a:moveTo>
                    <a:pt x="1" y="64218"/>
                  </a:moveTo>
                  <a:cubicBezTo>
                    <a:pt x="530" y="61572"/>
                    <a:pt x="155576" y="13418"/>
                    <a:pt x="155576" y="13418"/>
                  </a:cubicBezTo>
                  <a:cubicBezTo>
                    <a:pt x="187855" y="2835"/>
                    <a:pt x="194205" y="-1928"/>
                    <a:pt x="193676" y="718"/>
                  </a:cubicBezTo>
                  <a:cubicBezTo>
                    <a:pt x="193147" y="3364"/>
                    <a:pt x="180976" y="17122"/>
                    <a:pt x="152401" y="29293"/>
                  </a:cubicBezTo>
                  <a:cubicBezTo>
                    <a:pt x="123826" y="41464"/>
                    <a:pt x="-528" y="66864"/>
                    <a:pt x="1" y="642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B4AFB0F8-B756-3E13-D54B-B9BC6295D4B9}"/>
                </a:ext>
              </a:extLst>
            </p:cNvPr>
            <p:cNvSpPr/>
            <p:nvPr/>
          </p:nvSpPr>
          <p:spPr>
            <a:xfrm>
              <a:off x="4183752" y="3234696"/>
              <a:ext cx="1104206" cy="81326"/>
            </a:xfrm>
            <a:custGeom>
              <a:avLst/>
              <a:gdLst>
                <a:gd name="connsiteX0" fmla="*/ 898 w 1104206"/>
                <a:gd name="connsiteY0" fmla="*/ 80004 h 81326"/>
                <a:gd name="connsiteX1" fmla="*/ 353323 w 1104206"/>
                <a:gd name="connsiteY1" fmla="*/ 76829 h 81326"/>
                <a:gd name="connsiteX2" fmla="*/ 772423 w 1104206"/>
                <a:gd name="connsiteY2" fmla="*/ 48254 h 81326"/>
                <a:gd name="connsiteX3" fmla="*/ 1102623 w 1104206"/>
                <a:gd name="connsiteY3" fmla="*/ 629 h 81326"/>
                <a:gd name="connsiteX4" fmla="*/ 905773 w 1104206"/>
                <a:gd name="connsiteY4" fmla="*/ 19679 h 81326"/>
                <a:gd name="connsiteX5" fmla="*/ 458098 w 1104206"/>
                <a:gd name="connsiteY5" fmla="*/ 64129 h 81326"/>
                <a:gd name="connsiteX6" fmla="*/ 898 w 1104206"/>
                <a:gd name="connsiteY6" fmla="*/ 80004 h 8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206" h="81326">
                  <a:moveTo>
                    <a:pt x="898" y="80004"/>
                  </a:moveTo>
                  <a:cubicBezTo>
                    <a:pt x="-16564" y="82121"/>
                    <a:pt x="224736" y="82121"/>
                    <a:pt x="353323" y="76829"/>
                  </a:cubicBezTo>
                  <a:cubicBezTo>
                    <a:pt x="481910" y="71537"/>
                    <a:pt x="647540" y="60954"/>
                    <a:pt x="772423" y="48254"/>
                  </a:cubicBezTo>
                  <a:cubicBezTo>
                    <a:pt x="897306" y="35554"/>
                    <a:pt x="1080398" y="5391"/>
                    <a:pt x="1102623" y="629"/>
                  </a:cubicBezTo>
                  <a:cubicBezTo>
                    <a:pt x="1124848" y="-4134"/>
                    <a:pt x="905773" y="19679"/>
                    <a:pt x="905773" y="19679"/>
                  </a:cubicBezTo>
                  <a:cubicBezTo>
                    <a:pt x="798352" y="30262"/>
                    <a:pt x="608910" y="54075"/>
                    <a:pt x="458098" y="64129"/>
                  </a:cubicBezTo>
                  <a:cubicBezTo>
                    <a:pt x="307286" y="74183"/>
                    <a:pt x="18360" y="77887"/>
                    <a:pt x="898" y="800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0EA52EDE-18C6-6ED1-E148-842114AACCBF}"/>
                </a:ext>
              </a:extLst>
            </p:cNvPr>
            <p:cNvSpPr/>
            <p:nvPr/>
          </p:nvSpPr>
          <p:spPr>
            <a:xfrm>
              <a:off x="5314061" y="3228725"/>
              <a:ext cx="23337" cy="258195"/>
            </a:xfrm>
            <a:custGeom>
              <a:avLst/>
              <a:gdLst>
                <a:gd name="connsiteX0" fmla="*/ 889 w 23337"/>
                <a:gd name="connsiteY0" fmla="*/ 250 h 258195"/>
                <a:gd name="connsiteX1" fmla="*/ 4064 w 23337"/>
                <a:gd name="connsiteY1" fmla="*/ 152650 h 258195"/>
                <a:gd name="connsiteX2" fmla="*/ 889 w 23337"/>
                <a:gd name="connsiteY2" fmla="*/ 257425 h 258195"/>
                <a:gd name="connsiteX3" fmla="*/ 23114 w 23337"/>
                <a:gd name="connsiteY3" fmla="*/ 190750 h 258195"/>
                <a:gd name="connsiteX4" fmla="*/ 889 w 23337"/>
                <a:gd name="connsiteY4" fmla="*/ 250 h 25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37" h="258195">
                  <a:moveTo>
                    <a:pt x="889" y="250"/>
                  </a:moveTo>
                  <a:cubicBezTo>
                    <a:pt x="-2286" y="-6100"/>
                    <a:pt x="4064" y="109788"/>
                    <a:pt x="4064" y="152650"/>
                  </a:cubicBezTo>
                  <a:cubicBezTo>
                    <a:pt x="4064" y="195512"/>
                    <a:pt x="-2286" y="251075"/>
                    <a:pt x="889" y="257425"/>
                  </a:cubicBezTo>
                  <a:cubicBezTo>
                    <a:pt x="4064" y="263775"/>
                    <a:pt x="20468" y="229908"/>
                    <a:pt x="23114" y="190750"/>
                  </a:cubicBezTo>
                  <a:cubicBezTo>
                    <a:pt x="25760" y="151592"/>
                    <a:pt x="4064" y="6600"/>
                    <a:pt x="889" y="2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D9F05F1B-939B-AFDC-C9C1-6BB983ACF84A}"/>
                </a:ext>
              </a:extLst>
            </p:cNvPr>
            <p:cNvSpPr/>
            <p:nvPr/>
          </p:nvSpPr>
          <p:spPr>
            <a:xfrm>
              <a:off x="4181373" y="3285151"/>
              <a:ext cx="12827" cy="358925"/>
            </a:xfrm>
            <a:custGeom>
              <a:avLst/>
              <a:gdLst>
                <a:gd name="connsiteX0" fmla="*/ 3277 w 12827"/>
                <a:gd name="connsiteY0" fmla="*/ 974 h 358925"/>
                <a:gd name="connsiteX1" fmla="*/ 102 w 12827"/>
                <a:gd name="connsiteY1" fmla="*/ 181949 h 358925"/>
                <a:gd name="connsiteX2" fmla="*/ 6452 w 12827"/>
                <a:gd name="connsiteY2" fmla="*/ 356574 h 358925"/>
                <a:gd name="connsiteX3" fmla="*/ 12802 w 12827"/>
                <a:gd name="connsiteY3" fmla="*/ 264499 h 358925"/>
                <a:gd name="connsiteX4" fmla="*/ 3277 w 12827"/>
                <a:gd name="connsiteY4" fmla="*/ 974 h 3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" h="358925">
                  <a:moveTo>
                    <a:pt x="3277" y="974"/>
                  </a:moveTo>
                  <a:cubicBezTo>
                    <a:pt x="1160" y="-12784"/>
                    <a:pt x="-427" y="122682"/>
                    <a:pt x="102" y="181949"/>
                  </a:cubicBezTo>
                  <a:cubicBezTo>
                    <a:pt x="631" y="241216"/>
                    <a:pt x="4335" y="342816"/>
                    <a:pt x="6452" y="356574"/>
                  </a:cubicBezTo>
                  <a:cubicBezTo>
                    <a:pt x="8569" y="370332"/>
                    <a:pt x="12273" y="321649"/>
                    <a:pt x="12802" y="264499"/>
                  </a:cubicBezTo>
                  <a:cubicBezTo>
                    <a:pt x="13331" y="207349"/>
                    <a:pt x="5394" y="14732"/>
                    <a:pt x="3277" y="9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8ADEE297-3D94-8905-6055-4696E09A80BD}"/>
                </a:ext>
              </a:extLst>
            </p:cNvPr>
            <p:cNvSpPr/>
            <p:nvPr/>
          </p:nvSpPr>
          <p:spPr>
            <a:xfrm>
              <a:off x="4193878" y="3618185"/>
              <a:ext cx="501905" cy="30586"/>
            </a:xfrm>
            <a:custGeom>
              <a:avLst/>
              <a:gdLst>
                <a:gd name="connsiteX0" fmla="*/ 297 w 501905"/>
                <a:gd name="connsiteY0" fmla="*/ 29890 h 30586"/>
                <a:gd name="connsiteX1" fmla="*/ 374947 w 501905"/>
                <a:gd name="connsiteY1" fmla="*/ 20365 h 30586"/>
                <a:gd name="connsiteX2" fmla="*/ 492422 w 501905"/>
                <a:gd name="connsiteY2" fmla="*/ 4490 h 30586"/>
                <a:gd name="connsiteX3" fmla="*/ 441622 w 501905"/>
                <a:gd name="connsiteY3" fmla="*/ 1315 h 30586"/>
                <a:gd name="connsiteX4" fmla="*/ 297 w 501905"/>
                <a:gd name="connsiteY4" fmla="*/ 29890 h 3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905" h="30586">
                  <a:moveTo>
                    <a:pt x="297" y="29890"/>
                  </a:moveTo>
                  <a:cubicBezTo>
                    <a:pt x="-10816" y="33065"/>
                    <a:pt x="292926" y="24598"/>
                    <a:pt x="374947" y="20365"/>
                  </a:cubicBezTo>
                  <a:cubicBezTo>
                    <a:pt x="456968" y="16132"/>
                    <a:pt x="481309" y="7665"/>
                    <a:pt x="492422" y="4490"/>
                  </a:cubicBezTo>
                  <a:cubicBezTo>
                    <a:pt x="503535" y="1315"/>
                    <a:pt x="519939" y="-1860"/>
                    <a:pt x="441622" y="1315"/>
                  </a:cubicBezTo>
                  <a:cubicBezTo>
                    <a:pt x="363305" y="4490"/>
                    <a:pt x="11410" y="26715"/>
                    <a:pt x="297" y="298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55AB7E88-BB9D-DFAF-A7E8-2C072C9515A9}"/>
                </a:ext>
              </a:extLst>
            </p:cNvPr>
            <p:cNvSpPr/>
            <p:nvPr/>
          </p:nvSpPr>
          <p:spPr>
            <a:xfrm>
              <a:off x="5113851" y="3504170"/>
              <a:ext cx="192414" cy="39159"/>
            </a:xfrm>
            <a:custGeom>
              <a:avLst/>
              <a:gdLst>
                <a:gd name="connsiteX0" fmla="*/ 1074 w 192414"/>
                <a:gd name="connsiteY0" fmla="*/ 39130 h 39159"/>
                <a:gd name="connsiteX1" fmla="*/ 188399 w 192414"/>
                <a:gd name="connsiteY1" fmla="*/ 7380 h 39159"/>
                <a:gd name="connsiteX2" fmla="*/ 128074 w 192414"/>
                <a:gd name="connsiteY2" fmla="*/ 10555 h 39159"/>
                <a:gd name="connsiteX3" fmla="*/ 112199 w 192414"/>
                <a:gd name="connsiteY3" fmla="*/ 1030 h 39159"/>
                <a:gd name="connsiteX4" fmla="*/ 1074 w 192414"/>
                <a:gd name="connsiteY4" fmla="*/ 39130 h 3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14" h="39159">
                  <a:moveTo>
                    <a:pt x="1074" y="39130"/>
                  </a:moveTo>
                  <a:cubicBezTo>
                    <a:pt x="13774" y="40188"/>
                    <a:pt x="167232" y="12142"/>
                    <a:pt x="188399" y="7380"/>
                  </a:cubicBezTo>
                  <a:cubicBezTo>
                    <a:pt x="209566" y="2618"/>
                    <a:pt x="140774" y="11613"/>
                    <a:pt x="128074" y="10555"/>
                  </a:cubicBezTo>
                  <a:cubicBezTo>
                    <a:pt x="115374" y="9497"/>
                    <a:pt x="132307" y="-3732"/>
                    <a:pt x="112199" y="1030"/>
                  </a:cubicBezTo>
                  <a:cubicBezTo>
                    <a:pt x="92091" y="5792"/>
                    <a:pt x="-11626" y="38072"/>
                    <a:pt x="1074" y="391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3A53FCD9-9790-3FE1-3A1D-1E76A0C04174}"/>
                </a:ext>
              </a:extLst>
            </p:cNvPr>
            <p:cNvSpPr/>
            <p:nvPr/>
          </p:nvSpPr>
          <p:spPr>
            <a:xfrm>
              <a:off x="4679903" y="3602703"/>
              <a:ext cx="20633" cy="224849"/>
            </a:xfrm>
            <a:custGeom>
              <a:avLst/>
              <a:gdLst>
                <a:gd name="connsiteX0" fmla="*/ 19097 w 20633"/>
                <a:gd name="connsiteY0" fmla="*/ 922 h 224849"/>
                <a:gd name="connsiteX1" fmla="*/ 19097 w 20633"/>
                <a:gd name="connsiteY1" fmla="*/ 102522 h 224849"/>
                <a:gd name="connsiteX2" fmla="*/ 15922 w 20633"/>
                <a:gd name="connsiteY2" fmla="*/ 223172 h 224849"/>
                <a:gd name="connsiteX3" fmla="*/ 47 w 20633"/>
                <a:gd name="connsiteY3" fmla="*/ 162847 h 224849"/>
                <a:gd name="connsiteX4" fmla="*/ 19097 w 20633"/>
                <a:gd name="connsiteY4" fmla="*/ 922 h 22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3" h="224849">
                  <a:moveTo>
                    <a:pt x="19097" y="922"/>
                  </a:moveTo>
                  <a:cubicBezTo>
                    <a:pt x="22272" y="-9132"/>
                    <a:pt x="19626" y="65480"/>
                    <a:pt x="19097" y="102522"/>
                  </a:cubicBezTo>
                  <a:cubicBezTo>
                    <a:pt x="18568" y="139564"/>
                    <a:pt x="19097" y="213118"/>
                    <a:pt x="15922" y="223172"/>
                  </a:cubicBezTo>
                  <a:cubicBezTo>
                    <a:pt x="12747" y="233226"/>
                    <a:pt x="1105" y="196184"/>
                    <a:pt x="47" y="162847"/>
                  </a:cubicBezTo>
                  <a:cubicBezTo>
                    <a:pt x="-1011" y="129510"/>
                    <a:pt x="15922" y="10976"/>
                    <a:pt x="19097" y="9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1053E4E0-B157-0D98-153A-792161649F5B}"/>
                </a:ext>
              </a:extLst>
            </p:cNvPr>
            <p:cNvSpPr/>
            <p:nvPr/>
          </p:nvSpPr>
          <p:spPr>
            <a:xfrm>
              <a:off x="5121275" y="3542562"/>
              <a:ext cx="9607" cy="288023"/>
            </a:xfrm>
            <a:custGeom>
              <a:avLst/>
              <a:gdLst>
                <a:gd name="connsiteX0" fmla="*/ 6350 w 9607"/>
                <a:gd name="connsiteY0" fmla="*/ 738 h 288023"/>
                <a:gd name="connsiteX1" fmla="*/ 9525 w 9607"/>
                <a:gd name="connsiteY1" fmla="*/ 143613 h 288023"/>
                <a:gd name="connsiteX2" fmla="*/ 3175 w 9607"/>
                <a:gd name="connsiteY2" fmla="*/ 286488 h 288023"/>
                <a:gd name="connsiteX3" fmla="*/ 0 w 9607"/>
                <a:gd name="connsiteY3" fmla="*/ 207113 h 288023"/>
                <a:gd name="connsiteX4" fmla="*/ 6350 w 9607"/>
                <a:gd name="connsiteY4" fmla="*/ 738 h 28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7" h="288023">
                  <a:moveTo>
                    <a:pt x="6350" y="738"/>
                  </a:moveTo>
                  <a:cubicBezTo>
                    <a:pt x="7938" y="-9845"/>
                    <a:pt x="10054" y="95988"/>
                    <a:pt x="9525" y="143613"/>
                  </a:cubicBezTo>
                  <a:cubicBezTo>
                    <a:pt x="8996" y="191238"/>
                    <a:pt x="4762" y="275905"/>
                    <a:pt x="3175" y="286488"/>
                  </a:cubicBezTo>
                  <a:cubicBezTo>
                    <a:pt x="1587" y="297071"/>
                    <a:pt x="0" y="251034"/>
                    <a:pt x="0" y="207113"/>
                  </a:cubicBezTo>
                  <a:cubicBezTo>
                    <a:pt x="0" y="163192"/>
                    <a:pt x="4762" y="11321"/>
                    <a:pt x="6350" y="7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83387878-0817-2E29-35E9-AF49675C3C07}"/>
                </a:ext>
              </a:extLst>
            </p:cNvPr>
            <p:cNvSpPr/>
            <p:nvPr/>
          </p:nvSpPr>
          <p:spPr>
            <a:xfrm>
              <a:off x="4035425" y="3803650"/>
              <a:ext cx="675456" cy="31750"/>
            </a:xfrm>
            <a:custGeom>
              <a:avLst/>
              <a:gdLst>
                <a:gd name="connsiteX0" fmla="*/ 0 w 675456"/>
                <a:gd name="connsiteY0" fmla="*/ 0 h 31750"/>
                <a:gd name="connsiteX1" fmla="*/ 346075 w 675456"/>
                <a:gd name="connsiteY1" fmla="*/ 9525 h 31750"/>
                <a:gd name="connsiteX2" fmla="*/ 669925 w 675456"/>
                <a:gd name="connsiteY2" fmla="*/ 15875 h 31750"/>
                <a:gd name="connsiteX3" fmla="*/ 558800 w 675456"/>
                <a:gd name="connsiteY3" fmla="*/ 31750 h 31750"/>
                <a:gd name="connsiteX4" fmla="*/ 0 w 675456"/>
                <a:gd name="connsiteY4" fmla="*/ 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456" h="31750">
                  <a:moveTo>
                    <a:pt x="0" y="0"/>
                  </a:moveTo>
                  <a:lnTo>
                    <a:pt x="346075" y="9525"/>
                  </a:lnTo>
                  <a:cubicBezTo>
                    <a:pt x="457729" y="12171"/>
                    <a:pt x="634471" y="12171"/>
                    <a:pt x="669925" y="15875"/>
                  </a:cubicBezTo>
                  <a:cubicBezTo>
                    <a:pt x="705379" y="19579"/>
                    <a:pt x="558800" y="31750"/>
                    <a:pt x="558800" y="317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4476C71F-D777-62A3-8BCF-322EEF2764FD}"/>
                </a:ext>
              </a:extLst>
            </p:cNvPr>
            <p:cNvSpPr/>
            <p:nvPr/>
          </p:nvSpPr>
          <p:spPr>
            <a:xfrm>
              <a:off x="4010011" y="3800038"/>
              <a:ext cx="22518" cy="343981"/>
            </a:xfrm>
            <a:custGeom>
              <a:avLst/>
              <a:gdLst>
                <a:gd name="connsiteX0" fmla="*/ 15889 w 22518"/>
                <a:gd name="connsiteY0" fmla="*/ 437 h 343981"/>
                <a:gd name="connsiteX1" fmla="*/ 12714 w 22518"/>
                <a:gd name="connsiteY1" fmla="*/ 165537 h 343981"/>
                <a:gd name="connsiteX2" fmla="*/ 22239 w 22518"/>
                <a:gd name="connsiteY2" fmla="*/ 343337 h 343981"/>
                <a:gd name="connsiteX3" fmla="*/ 14 w 22518"/>
                <a:gd name="connsiteY3" fmla="*/ 216337 h 343981"/>
                <a:gd name="connsiteX4" fmla="*/ 15889 w 22518"/>
                <a:gd name="connsiteY4" fmla="*/ 437 h 34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18" h="343981">
                  <a:moveTo>
                    <a:pt x="15889" y="437"/>
                  </a:moveTo>
                  <a:cubicBezTo>
                    <a:pt x="18006" y="-8030"/>
                    <a:pt x="11656" y="108387"/>
                    <a:pt x="12714" y="165537"/>
                  </a:cubicBezTo>
                  <a:cubicBezTo>
                    <a:pt x="13772" y="222687"/>
                    <a:pt x="24356" y="334870"/>
                    <a:pt x="22239" y="343337"/>
                  </a:cubicBezTo>
                  <a:cubicBezTo>
                    <a:pt x="20122" y="351804"/>
                    <a:pt x="543" y="275074"/>
                    <a:pt x="14" y="216337"/>
                  </a:cubicBezTo>
                  <a:cubicBezTo>
                    <a:pt x="-515" y="157600"/>
                    <a:pt x="13772" y="8904"/>
                    <a:pt x="15889" y="4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B3F4A3FB-63F3-BEC6-8508-9AFDE960AD22}"/>
                </a:ext>
              </a:extLst>
            </p:cNvPr>
            <p:cNvSpPr/>
            <p:nvPr/>
          </p:nvSpPr>
          <p:spPr>
            <a:xfrm>
              <a:off x="5095875" y="3829050"/>
              <a:ext cx="214076" cy="15875"/>
            </a:xfrm>
            <a:custGeom>
              <a:avLst/>
              <a:gdLst>
                <a:gd name="connsiteX0" fmla="*/ 0 w 214076"/>
                <a:gd name="connsiteY0" fmla="*/ 0 h 15875"/>
                <a:gd name="connsiteX1" fmla="*/ 104775 w 214076"/>
                <a:gd name="connsiteY1" fmla="*/ 9525 h 15875"/>
                <a:gd name="connsiteX2" fmla="*/ 212725 w 214076"/>
                <a:gd name="connsiteY2" fmla="*/ 9525 h 15875"/>
                <a:gd name="connsiteX3" fmla="*/ 168275 w 214076"/>
                <a:gd name="connsiteY3" fmla="*/ 15875 h 15875"/>
                <a:gd name="connsiteX4" fmla="*/ 0 w 214076"/>
                <a:gd name="connsiteY4" fmla="*/ 0 h 1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76" h="15875">
                  <a:moveTo>
                    <a:pt x="0" y="0"/>
                  </a:moveTo>
                  <a:cubicBezTo>
                    <a:pt x="34660" y="3969"/>
                    <a:pt x="69321" y="7938"/>
                    <a:pt x="104775" y="9525"/>
                  </a:cubicBezTo>
                  <a:cubicBezTo>
                    <a:pt x="140229" y="11112"/>
                    <a:pt x="202142" y="8467"/>
                    <a:pt x="212725" y="9525"/>
                  </a:cubicBezTo>
                  <a:cubicBezTo>
                    <a:pt x="223308" y="10583"/>
                    <a:pt x="168275" y="15875"/>
                    <a:pt x="168275" y="1587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8D1E4856-1C00-70E6-6FBB-8243812CDEA3}"/>
                </a:ext>
              </a:extLst>
            </p:cNvPr>
            <p:cNvSpPr/>
            <p:nvPr/>
          </p:nvSpPr>
          <p:spPr>
            <a:xfrm>
              <a:off x="3997325" y="4136771"/>
              <a:ext cx="615213" cy="28829"/>
            </a:xfrm>
            <a:custGeom>
              <a:avLst/>
              <a:gdLst>
                <a:gd name="connsiteX0" fmla="*/ 0 w 615213"/>
                <a:gd name="connsiteY0" fmla="*/ 3429 h 28829"/>
                <a:gd name="connsiteX1" fmla="*/ 323850 w 615213"/>
                <a:gd name="connsiteY1" fmla="*/ 28829 h 28829"/>
                <a:gd name="connsiteX2" fmla="*/ 609600 w 615213"/>
                <a:gd name="connsiteY2" fmla="*/ 3429 h 28829"/>
                <a:gd name="connsiteX3" fmla="*/ 520700 w 615213"/>
                <a:gd name="connsiteY3" fmla="*/ 254 h 28829"/>
                <a:gd name="connsiteX4" fmla="*/ 0 w 615213"/>
                <a:gd name="connsiteY4" fmla="*/ 3429 h 2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213" h="28829">
                  <a:moveTo>
                    <a:pt x="0" y="3429"/>
                  </a:moveTo>
                  <a:cubicBezTo>
                    <a:pt x="111125" y="16129"/>
                    <a:pt x="222250" y="28829"/>
                    <a:pt x="323850" y="28829"/>
                  </a:cubicBezTo>
                  <a:cubicBezTo>
                    <a:pt x="425450" y="28829"/>
                    <a:pt x="576792" y="8192"/>
                    <a:pt x="609600" y="3429"/>
                  </a:cubicBezTo>
                  <a:cubicBezTo>
                    <a:pt x="642408" y="-1334"/>
                    <a:pt x="520700" y="254"/>
                    <a:pt x="520700" y="254"/>
                  </a:cubicBezTo>
                  <a:lnTo>
                    <a:pt x="0" y="34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3C2F1218-3247-C355-81F4-EE4AFF41ED68}"/>
                </a:ext>
              </a:extLst>
            </p:cNvPr>
            <p:cNvSpPr/>
            <p:nvPr/>
          </p:nvSpPr>
          <p:spPr>
            <a:xfrm>
              <a:off x="5317287" y="3827393"/>
              <a:ext cx="11364" cy="291316"/>
            </a:xfrm>
            <a:custGeom>
              <a:avLst/>
              <a:gdLst>
                <a:gd name="connsiteX0" fmla="*/ 4013 w 11364"/>
                <a:gd name="connsiteY0" fmla="*/ 1657 h 291316"/>
                <a:gd name="connsiteX1" fmla="*/ 10363 w 11364"/>
                <a:gd name="connsiteY1" fmla="*/ 169932 h 291316"/>
                <a:gd name="connsiteX2" fmla="*/ 10363 w 11364"/>
                <a:gd name="connsiteY2" fmla="*/ 290582 h 291316"/>
                <a:gd name="connsiteX3" fmla="*/ 838 w 11364"/>
                <a:gd name="connsiteY3" fmla="*/ 214382 h 291316"/>
                <a:gd name="connsiteX4" fmla="*/ 838 w 11364"/>
                <a:gd name="connsiteY4" fmla="*/ 90557 h 291316"/>
                <a:gd name="connsiteX5" fmla="*/ 4013 w 11364"/>
                <a:gd name="connsiteY5" fmla="*/ 1657 h 29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4" h="291316">
                  <a:moveTo>
                    <a:pt x="4013" y="1657"/>
                  </a:moveTo>
                  <a:cubicBezTo>
                    <a:pt x="5600" y="14886"/>
                    <a:pt x="9305" y="121778"/>
                    <a:pt x="10363" y="169932"/>
                  </a:cubicBezTo>
                  <a:cubicBezTo>
                    <a:pt x="11421" y="218086"/>
                    <a:pt x="11950" y="283174"/>
                    <a:pt x="10363" y="290582"/>
                  </a:cubicBezTo>
                  <a:cubicBezTo>
                    <a:pt x="8776" y="297990"/>
                    <a:pt x="2425" y="247719"/>
                    <a:pt x="838" y="214382"/>
                  </a:cubicBezTo>
                  <a:cubicBezTo>
                    <a:pt x="-749" y="181045"/>
                    <a:pt x="309" y="123365"/>
                    <a:pt x="838" y="90557"/>
                  </a:cubicBezTo>
                  <a:cubicBezTo>
                    <a:pt x="1367" y="57749"/>
                    <a:pt x="2426" y="-11572"/>
                    <a:pt x="4013" y="16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D3177548-9351-139D-D13A-9F5BC951C55F}"/>
                </a:ext>
              </a:extLst>
            </p:cNvPr>
            <p:cNvSpPr/>
            <p:nvPr/>
          </p:nvSpPr>
          <p:spPr>
            <a:xfrm>
              <a:off x="5041172" y="4094839"/>
              <a:ext cx="273351" cy="42207"/>
            </a:xfrm>
            <a:custGeom>
              <a:avLst/>
              <a:gdLst>
                <a:gd name="connsiteX0" fmla="*/ 728 w 273351"/>
                <a:gd name="connsiteY0" fmla="*/ 911 h 42207"/>
                <a:gd name="connsiteX1" fmla="*/ 213453 w 273351"/>
                <a:gd name="connsiteY1" fmla="*/ 13611 h 42207"/>
                <a:gd name="connsiteX2" fmla="*/ 270603 w 273351"/>
                <a:gd name="connsiteY2" fmla="*/ 13611 h 42207"/>
                <a:gd name="connsiteX3" fmla="*/ 146778 w 273351"/>
                <a:gd name="connsiteY3" fmla="*/ 42186 h 42207"/>
                <a:gd name="connsiteX4" fmla="*/ 728 w 273351"/>
                <a:gd name="connsiteY4" fmla="*/ 911 h 4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351" h="42207">
                  <a:moveTo>
                    <a:pt x="728" y="911"/>
                  </a:moveTo>
                  <a:cubicBezTo>
                    <a:pt x="11840" y="-3851"/>
                    <a:pt x="168474" y="11494"/>
                    <a:pt x="213453" y="13611"/>
                  </a:cubicBezTo>
                  <a:cubicBezTo>
                    <a:pt x="258432" y="15728"/>
                    <a:pt x="281715" y="8849"/>
                    <a:pt x="270603" y="13611"/>
                  </a:cubicBezTo>
                  <a:cubicBezTo>
                    <a:pt x="259491" y="18373"/>
                    <a:pt x="184878" y="41128"/>
                    <a:pt x="146778" y="42186"/>
                  </a:cubicBezTo>
                  <a:cubicBezTo>
                    <a:pt x="108678" y="43244"/>
                    <a:pt x="-10384" y="5673"/>
                    <a:pt x="728" y="9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2CBD6D34-3047-2470-FBDB-F8B2EDC7ED5A}"/>
                </a:ext>
              </a:extLst>
            </p:cNvPr>
            <p:cNvSpPr/>
            <p:nvPr/>
          </p:nvSpPr>
          <p:spPr>
            <a:xfrm>
              <a:off x="4130549" y="4142029"/>
              <a:ext cx="486319" cy="570348"/>
            </a:xfrm>
            <a:custGeom>
              <a:avLst/>
              <a:gdLst>
                <a:gd name="connsiteX0" fmla="*/ 482726 w 486319"/>
                <a:gd name="connsiteY0" fmla="*/ 1346 h 570348"/>
                <a:gd name="connsiteX1" fmla="*/ 419226 w 486319"/>
                <a:gd name="connsiteY1" fmla="*/ 169621 h 570348"/>
                <a:gd name="connsiteX2" fmla="*/ 279526 w 486319"/>
                <a:gd name="connsiteY2" fmla="*/ 334721 h 570348"/>
                <a:gd name="connsiteX3" fmla="*/ 126 w 486319"/>
                <a:gd name="connsiteY3" fmla="*/ 569671 h 570348"/>
                <a:gd name="connsiteX4" fmla="*/ 244601 w 486319"/>
                <a:gd name="connsiteY4" fmla="*/ 401396 h 570348"/>
                <a:gd name="connsiteX5" fmla="*/ 317626 w 486319"/>
                <a:gd name="connsiteY5" fmla="*/ 264871 h 570348"/>
                <a:gd name="connsiteX6" fmla="*/ 482726 w 486319"/>
                <a:gd name="connsiteY6" fmla="*/ 1346 h 57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19" h="570348">
                  <a:moveTo>
                    <a:pt x="482726" y="1346"/>
                  </a:moveTo>
                  <a:cubicBezTo>
                    <a:pt x="499659" y="-14529"/>
                    <a:pt x="453093" y="114059"/>
                    <a:pt x="419226" y="169621"/>
                  </a:cubicBezTo>
                  <a:cubicBezTo>
                    <a:pt x="385359" y="225183"/>
                    <a:pt x="349376" y="268046"/>
                    <a:pt x="279526" y="334721"/>
                  </a:cubicBezTo>
                  <a:cubicBezTo>
                    <a:pt x="209676" y="401396"/>
                    <a:pt x="5947" y="558559"/>
                    <a:pt x="126" y="569671"/>
                  </a:cubicBezTo>
                  <a:cubicBezTo>
                    <a:pt x="-5695" y="580783"/>
                    <a:pt x="191684" y="452196"/>
                    <a:pt x="244601" y="401396"/>
                  </a:cubicBezTo>
                  <a:cubicBezTo>
                    <a:pt x="297518" y="350596"/>
                    <a:pt x="280584" y="326254"/>
                    <a:pt x="317626" y="264871"/>
                  </a:cubicBezTo>
                  <a:cubicBezTo>
                    <a:pt x="354668" y="203488"/>
                    <a:pt x="465793" y="17221"/>
                    <a:pt x="482726" y="13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704EF324-7A74-209B-EEE8-C58D9A5ABF4A}"/>
                </a:ext>
              </a:extLst>
            </p:cNvPr>
            <p:cNvSpPr/>
            <p:nvPr/>
          </p:nvSpPr>
          <p:spPr>
            <a:xfrm>
              <a:off x="4838113" y="4113915"/>
              <a:ext cx="246119" cy="586945"/>
            </a:xfrm>
            <a:custGeom>
              <a:avLst/>
              <a:gdLst>
                <a:gd name="connsiteX0" fmla="*/ 245062 w 246119"/>
                <a:gd name="connsiteY0" fmla="*/ 4060 h 586945"/>
                <a:gd name="connsiteX1" fmla="*/ 168862 w 246119"/>
                <a:gd name="connsiteY1" fmla="*/ 219960 h 586945"/>
                <a:gd name="connsiteX2" fmla="*/ 587 w 246119"/>
                <a:gd name="connsiteY2" fmla="*/ 581910 h 586945"/>
                <a:gd name="connsiteX3" fmla="*/ 118062 w 246119"/>
                <a:gd name="connsiteY3" fmla="*/ 404110 h 586945"/>
                <a:gd name="connsiteX4" fmla="*/ 245062 w 246119"/>
                <a:gd name="connsiteY4" fmla="*/ 4060 h 586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119" h="586945">
                  <a:moveTo>
                    <a:pt x="245062" y="4060"/>
                  </a:moveTo>
                  <a:cubicBezTo>
                    <a:pt x="253529" y="-26632"/>
                    <a:pt x="209608" y="123652"/>
                    <a:pt x="168862" y="219960"/>
                  </a:cubicBezTo>
                  <a:cubicBezTo>
                    <a:pt x="128116" y="316268"/>
                    <a:pt x="9054" y="551218"/>
                    <a:pt x="587" y="581910"/>
                  </a:cubicBezTo>
                  <a:cubicBezTo>
                    <a:pt x="-7880" y="612602"/>
                    <a:pt x="77316" y="496714"/>
                    <a:pt x="118062" y="404110"/>
                  </a:cubicBezTo>
                  <a:cubicBezTo>
                    <a:pt x="158808" y="311506"/>
                    <a:pt x="236595" y="34752"/>
                    <a:pt x="245062" y="40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470F8BAE-CAC4-8556-2807-6A90B06F0455}"/>
                </a:ext>
              </a:extLst>
            </p:cNvPr>
            <p:cNvSpPr/>
            <p:nvPr/>
          </p:nvSpPr>
          <p:spPr>
            <a:xfrm>
              <a:off x="4105275" y="4707585"/>
              <a:ext cx="733984" cy="13640"/>
            </a:xfrm>
            <a:custGeom>
              <a:avLst/>
              <a:gdLst>
                <a:gd name="connsiteX0" fmla="*/ 0 w 733984"/>
                <a:gd name="connsiteY0" fmla="*/ 10465 h 13640"/>
                <a:gd name="connsiteX1" fmla="*/ 441325 w 733984"/>
                <a:gd name="connsiteY1" fmla="*/ 13640 h 13640"/>
                <a:gd name="connsiteX2" fmla="*/ 733425 w 733984"/>
                <a:gd name="connsiteY2" fmla="*/ 940 h 13640"/>
                <a:gd name="connsiteX3" fmla="*/ 520700 w 733984"/>
                <a:gd name="connsiteY3" fmla="*/ 940 h 13640"/>
                <a:gd name="connsiteX4" fmla="*/ 0 w 733984"/>
                <a:gd name="connsiteY4" fmla="*/ 10465 h 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984" h="13640">
                  <a:moveTo>
                    <a:pt x="0" y="10465"/>
                  </a:moveTo>
                  <a:lnTo>
                    <a:pt x="441325" y="13640"/>
                  </a:lnTo>
                  <a:cubicBezTo>
                    <a:pt x="563563" y="12053"/>
                    <a:pt x="720196" y="3057"/>
                    <a:pt x="733425" y="940"/>
                  </a:cubicBezTo>
                  <a:cubicBezTo>
                    <a:pt x="746654" y="-1177"/>
                    <a:pt x="520700" y="940"/>
                    <a:pt x="520700" y="940"/>
                  </a:cubicBezTo>
                  <a:lnTo>
                    <a:pt x="0" y="104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C33949A0-3DDA-59B4-1B0A-49241F78BFFE}"/>
                </a:ext>
              </a:extLst>
            </p:cNvPr>
            <p:cNvSpPr/>
            <p:nvPr/>
          </p:nvSpPr>
          <p:spPr>
            <a:xfrm>
              <a:off x="5238561" y="3619484"/>
              <a:ext cx="9926" cy="114350"/>
            </a:xfrm>
            <a:custGeom>
              <a:avLst/>
              <a:gdLst>
                <a:gd name="connsiteX0" fmla="*/ 6539 w 9926"/>
                <a:gd name="connsiteY0" fmla="*/ 16 h 114350"/>
                <a:gd name="connsiteX1" fmla="*/ 9714 w 9926"/>
                <a:gd name="connsiteY1" fmla="*/ 73041 h 114350"/>
                <a:gd name="connsiteX2" fmla="*/ 189 w 9926"/>
                <a:gd name="connsiteY2" fmla="*/ 114316 h 114350"/>
                <a:gd name="connsiteX3" fmla="*/ 3364 w 9926"/>
                <a:gd name="connsiteY3" fmla="*/ 66691 h 114350"/>
                <a:gd name="connsiteX4" fmla="*/ 6539 w 9926"/>
                <a:gd name="connsiteY4" fmla="*/ 16 h 1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6" h="114350">
                  <a:moveTo>
                    <a:pt x="6539" y="16"/>
                  </a:moveTo>
                  <a:cubicBezTo>
                    <a:pt x="7597" y="1074"/>
                    <a:pt x="10772" y="53991"/>
                    <a:pt x="9714" y="73041"/>
                  </a:cubicBezTo>
                  <a:cubicBezTo>
                    <a:pt x="8656" y="92091"/>
                    <a:pt x="1247" y="115374"/>
                    <a:pt x="189" y="114316"/>
                  </a:cubicBezTo>
                  <a:cubicBezTo>
                    <a:pt x="-869" y="113258"/>
                    <a:pt x="2835" y="83624"/>
                    <a:pt x="3364" y="66691"/>
                  </a:cubicBezTo>
                  <a:cubicBezTo>
                    <a:pt x="3893" y="49758"/>
                    <a:pt x="5481" y="-1042"/>
                    <a:pt x="6539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69C2DBA6-75B0-FB3E-B79D-A20A334589DD}"/>
                </a:ext>
              </a:extLst>
            </p:cNvPr>
            <p:cNvSpPr/>
            <p:nvPr/>
          </p:nvSpPr>
          <p:spPr>
            <a:xfrm>
              <a:off x="5244934" y="3708143"/>
              <a:ext cx="197927" cy="22482"/>
            </a:xfrm>
            <a:custGeom>
              <a:avLst/>
              <a:gdLst>
                <a:gd name="connsiteX0" fmla="*/ 166 w 197927"/>
                <a:gd name="connsiteY0" fmla="*/ 257 h 22482"/>
                <a:gd name="connsiteX1" fmla="*/ 117641 w 197927"/>
                <a:gd name="connsiteY1" fmla="*/ 9782 h 22482"/>
                <a:gd name="connsiteX2" fmla="*/ 197016 w 197927"/>
                <a:gd name="connsiteY2" fmla="*/ 16132 h 22482"/>
                <a:gd name="connsiteX3" fmla="*/ 149391 w 197927"/>
                <a:gd name="connsiteY3" fmla="*/ 22482 h 22482"/>
                <a:gd name="connsiteX4" fmla="*/ 166 w 197927"/>
                <a:gd name="connsiteY4" fmla="*/ 257 h 2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27" h="22482">
                  <a:moveTo>
                    <a:pt x="166" y="257"/>
                  </a:moveTo>
                  <a:cubicBezTo>
                    <a:pt x="-5126" y="-1860"/>
                    <a:pt x="117641" y="9782"/>
                    <a:pt x="117641" y="9782"/>
                  </a:cubicBezTo>
                  <a:cubicBezTo>
                    <a:pt x="150449" y="12428"/>
                    <a:pt x="191724" y="14015"/>
                    <a:pt x="197016" y="16132"/>
                  </a:cubicBezTo>
                  <a:cubicBezTo>
                    <a:pt x="202308" y="18249"/>
                    <a:pt x="184316" y="22482"/>
                    <a:pt x="149391" y="22482"/>
                  </a:cubicBezTo>
                  <a:cubicBezTo>
                    <a:pt x="114466" y="22482"/>
                    <a:pt x="5458" y="2374"/>
                    <a:pt x="166" y="2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C919833A-EE12-E713-4B34-6D886BBA69B4}"/>
                </a:ext>
              </a:extLst>
            </p:cNvPr>
            <p:cNvSpPr/>
            <p:nvPr/>
          </p:nvSpPr>
          <p:spPr>
            <a:xfrm>
              <a:off x="5429064" y="3719892"/>
              <a:ext cx="19391" cy="508186"/>
            </a:xfrm>
            <a:custGeom>
              <a:avLst/>
              <a:gdLst>
                <a:gd name="connsiteX0" fmla="*/ 19236 w 19391"/>
                <a:gd name="connsiteY0" fmla="*/ 7558 h 508186"/>
                <a:gd name="connsiteX1" fmla="*/ 9711 w 19391"/>
                <a:gd name="connsiteY1" fmla="*/ 334583 h 508186"/>
                <a:gd name="connsiteX2" fmla="*/ 19236 w 19391"/>
                <a:gd name="connsiteY2" fmla="*/ 506033 h 508186"/>
                <a:gd name="connsiteX3" fmla="*/ 186 w 19391"/>
                <a:gd name="connsiteY3" fmla="*/ 410783 h 508186"/>
                <a:gd name="connsiteX4" fmla="*/ 9711 w 19391"/>
                <a:gd name="connsiteY4" fmla="*/ 128208 h 508186"/>
                <a:gd name="connsiteX5" fmla="*/ 19236 w 19391"/>
                <a:gd name="connsiteY5" fmla="*/ 7558 h 50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91" h="508186">
                  <a:moveTo>
                    <a:pt x="19236" y="7558"/>
                  </a:moveTo>
                  <a:cubicBezTo>
                    <a:pt x="19236" y="41954"/>
                    <a:pt x="9711" y="251504"/>
                    <a:pt x="9711" y="334583"/>
                  </a:cubicBezTo>
                  <a:cubicBezTo>
                    <a:pt x="9711" y="417662"/>
                    <a:pt x="20823" y="493333"/>
                    <a:pt x="19236" y="506033"/>
                  </a:cubicBezTo>
                  <a:cubicBezTo>
                    <a:pt x="17649" y="518733"/>
                    <a:pt x="1773" y="473754"/>
                    <a:pt x="186" y="410783"/>
                  </a:cubicBezTo>
                  <a:cubicBezTo>
                    <a:pt x="-1401" y="347812"/>
                    <a:pt x="7594" y="192766"/>
                    <a:pt x="9711" y="128208"/>
                  </a:cubicBezTo>
                  <a:cubicBezTo>
                    <a:pt x="11828" y="63650"/>
                    <a:pt x="19236" y="-26838"/>
                    <a:pt x="19236" y="75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3ACDF2BE-D7C9-5996-87C9-ADA790F477BA}"/>
                </a:ext>
              </a:extLst>
            </p:cNvPr>
            <p:cNvSpPr/>
            <p:nvPr/>
          </p:nvSpPr>
          <p:spPr>
            <a:xfrm>
              <a:off x="5158892" y="4241774"/>
              <a:ext cx="301681" cy="22263"/>
            </a:xfrm>
            <a:custGeom>
              <a:avLst/>
              <a:gdLst>
                <a:gd name="connsiteX0" fmla="*/ 483 w 301681"/>
                <a:gd name="connsiteY0" fmla="*/ 22251 h 22263"/>
                <a:gd name="connsiteX1" fmla="*/ 289408 w 301681"/>
                <a:gd name="connsiteY1" fmla="*/ 3201 h 22263"/>
                <a:gd name="connsiteX2" fmla="*/ 222733 w 301681"/>
                <a:gd name="connsiteY2" fmla="*/ 26 h 22263"/>
                <a:gd name="connsiteX3" fmla="*/ 483 w 301681"/>
                <a:gd name="connsiteY3" fmla="*/ 22251 h 22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681" h="22263">
                  <a:moveTo>
                    <a:pt x="483" y="22251"/>
                  </a:moveTo>
                  <a:cubicBezTo>
                    <a:pt x="11595" y="22780"/>
                    <a:pt x="252366" y="6905"/>
                    <a:pt x="289408" y="3201"/>
                  </a:cubicBezTo>
                  <a:cubicBezTo>
                    <a:pt x="326450" y="-503"/>
                    <a:pt x="272475" y="26"/>
                    <a:pt x="222733" y="26"/>
                  </a:cubicBezTo>
                  <a:cubicBezTo>
                    <a:pt x="172991" y="26"/>
                    <a:pt x="-10629" y="21722"/>
                    <a:pt x="483" y="222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A7C010C3-6689-E580-0EDE-E06BB3E365A6}"/>
                </a:ext>
              </a:extLst>
            </p:cNvPr>
            <p:cNvSpPr/>
            <p:nvPr/>
          </p:nvSpPr>
          <p:spPr>
            <a:xfrm>
              <a:off x="3913639" y="4254027"/>
              <a:ext cx="505441" cy="16887"/>
            </a:xfrm>
            <a:custGeom>
              <a:avLst/>
              <a:gdLst>
                <a:gd name="connsiteX0" fmla="*/ 1136 w 505441"/>
                <a:gd name="connsiteY0" fmla="*/ 13173 h 16887"/>
                <a:gd name="connsiteX1" fmla="*/ 290061 w 505441"/>
                <a:gd name="connsiteY1" fmla="*/ 13173 h 16887"/>
                <a:gd name="connsiteX2" fmla="*/ 496436 w 505441"/>
                <a:gd name="connsiteY2" fmla="*/ 16348 h 16887"/>
                <a:gd name="connsiteX3" fmla="*/ 423411 w 505441"/>
                <a:gd name="connsiteY3" fmla="*/ 473 h 16887"/>
                <a:gd name="connsiteX4" fmla="*/ 1136 w 505441"/>
                <a:gd name="connsiteY4" fmla="*/ 13173 h 1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441" h="16887">
                  <a:moveTo>
                    <a:pt x="1136" y="13173"/>
                  </a:moveTo>
                  <a:cubicBezTo>
                    <a:pt x="-21089" y="15290"/>
                    <a:pt x="290061" y="13173"/>
                    <a:pt x="290061" y="13173"/>
                  </a:cubicBezTo>
                  <a:cubicBezTo>
                    <a:pt x="372611" y="13702"/>
                    <a:pt x="474211" y="18465"/>
                    <a:pt x="496436" y="16348"/>
                  </a:cubicBezTo>
                  <a:cubicBezTo>
                    <a:pt x="518661" y="14231"/>
                    <a:pt x="501728" y="3648"/>
                    <a:pt x="423411" y="473"/>
                  </a:cubicBezTo>
                  <a:cubicBezTo>
                    <a:pt x="345094" y="-2702"/>
                    <a:pt x="23361" y="11056"/>
                    <a:pt x="1136" y="131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02657651-0181-E641-7BB0-5992042375C8}"/>
                </a:ext>
              </a:extLst>
            </p:cNvPr>
            <p:cNvSpPr/>
            <p:nvPr/>
          </p:nvSpPr>
          <p:spPr>
            <a:xfrm>
              <a:off x="3917312" y="4289378"/>
              <a:ext cx="489590" cy="532986"/>
            </a:xfrm>
            <a:custGeom>
              <a:avLst/>
              <a:gdLst>
                <a:gd name="connsiteX0" fmla="*/ 489588 w 489590"/>
                <a:gd name="connsiteY0" fmla="*/ 47 h 532986"/>
                <a:gd name="connsiteX1" fmla="*/ 327663 w 489590"/>
                <a:gd name="connsiteY1" fmla="*/ 184197 h 532986"/>
                <a:gd name="connsiteX2" fmla="*/ 6988 w 489590"/>
                <a:gd name="connsiteY2" fmla="*/ 527097 h 532986"/>
                <a:gd name="connsiteX3" fmla="*/ 124463 w 489590"/>
                <a:gd name="connsiteY3" fmla="*/ 384222 h 532986"/>
                <a:gd name="connsiteX4" fmla="*/ 330838 w 489590"/>
                <a:gd name="connsiteY4" fmla="*/ 168322 h 532986"/>
                <a:gd name="connsiteX5" fmla="*/ 489588 w 489590"/>
                <a:gd name="connsiteY5" fmla="*/ 47 h 5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590" h="532986">
                  <a:moveTo>
                    <a:pt x="489588" y="47"/>
                  </a:moveTo>
                  <a:cubicBezTo>
                    <a:pt x="489059" y="2693"/>
                    <a:pt x="408096" y="96355"/>
                    <a:pt x="327663" y="184197"/>
                  </a:cubicBezTo>
                  <a:cubicBezTo>
                    <a:pt x="247230" y="272039"/>
                    <a:pt x="40855" y="493760"/>
                    <a:pt x="6988" y="527097"/>
                  </a:cubicBezTo>
                  <a:cubicBezTo>
                    <a:pt x="-26879" y="560434"/>
                    <a:pt x="70488" y="444018"/>
                    <a:pt x="124463" y="384222"/>
                  </a:cubicBezTo>
                  <a:cubicBezTo>
                    <a:pt x="178438" y="324426"/>
                    <a:pt x="271571" y="231293"/>
                    <a:pt x="330838" y="168322"/>
                  </a:cubicBezTo>
                  <a:cubicBezTo>
                    <a:pt x="390105" y="105351"/>
                    <a:pt x="490117" y="-2599"/>
                    <a:pt x="489588" y="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5A9F9157-1229-3DA3-1C85-6D52303905DC}"/>
                </a:ext>
              </a:extLst>
            </p:cNvPr>
            <p:cNvSpPr/>
            <p:nvPr/>
          </p:nvSpPr>
          <p:spPr>
            <a:xfrm>
              <a:off x="4914069" y="4237878"/>
              <a:ext cx="286199" cy="593638"/>
            </a:xfrm>
            <a:custGeom>
              <a:avLst/>
              <a:gdLst>
                <a:gd name="connsiteX0" fmla="*/ 283406 w 286199"/>
                <a:gd name="connsiteY0" fmla="*/ 3922 h 593638"/>
                <a:gd name="connsiteX1" fmla="*/ 181806 w 286199"/>
                <a:gd name="connsiteY1" fmla="*/ 232522 h 593638"/>
                <a:gd name="connsiteX2" fmla="*/ 4006 w 286199"/>
                <a:gd name="connsiteY2" fmla="*/ 588122 h 593638"/>
                <a:gd name="connsiteX3" fmla="*/ 73856 w 286199"/>
                <a:gd name="connsiteY3" fmla="*/ 419847 h 593638"/>
                <a:gd name="connsiteX4" fmla="*/ 283406 w 286199"/>
                <a:gd name="connsiteY4" fmla="*/ 3922 h 59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199" h="593638">
                  <a:moveTo>
                    <a:pt x="283406" y="3922"/>
                  </a:moveTo>
                  <a:cubicBezTo>
                    <a:pt x="301398" y="-27299"/>
                    <a:pt x="228373" y="135155"/>
                    <a:pt x="181806" y="232522"/>
                  </a:cubicBezTo>
                  <a:cubicBezTo>
                    <a:pt x="135239" y="329889"/>
                    <a:pt x="21998" y="556901"/>
                    <a:pt x="4006" y="588122"/>
                  </a:cubicBezTo>
                  <a:cubicBezTo>
                    <a:pt x="-13986" y="619343"/>
                    <a:pt x="32052" y="511922"/>
                    <a:pt x="73856" y="419847"/>
                  </a:cubicBezTo>
                  <a:cubicBezTo>
                    <a:pt x="115660" y="327772"/>
                    <a:pt x="265414" y="35143"/>
                    <a:pt x="283406" y="39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91D577FD-A9DC-91BF-1F0B-CAD5EBF9A6FE}"/>
                </a:ext>
              </a:extLst>
            </p:cNvPr>
            <p:cNvSpPr/>
            <p:nvPr/>
          </p:nvSpPr>
          <p:spPr>
            <a:xfrm>
              <a:off x="3898834" y="4816475"/>
              <a:ext cx="316276" cy="19450"/>
            </a:xfrm>
            <a:custGeom>
              <a:avLst/>
              <a:gdLst>
                <a:gd name="connsiteX0" fmla="*/ 66 w 316276"/>
                <a:gd name="connsiteY0" fmla="*/ 19050 h 19450"/>
                <a:gd name="connsiteX1" fmla="*/ 247716 w 316276"/>
                <a:gd name="connsiteY1" fmla="*/ 12700 h 19450"/>
                <a:gd name="connsiteX2" fmla="*/ 314391 w 316276"/>
                <a:gd name="connsiteY2" fmla="*/ 9525 h 19450"/>
                <a:gd name="connsiteX3" fmla="*/ 273116 w 316276"/>
                <a:gd name="connsiteY3" fmla="*/ 0 h 19450"/>
                <a:gd name="connsiteX4" fmla="*/ 66 w 316276"/>
                <a:gd name="connsiteY4" fmla="*/ 19050 h 1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276" h="19450">
                  <a:moveTo>
                    <a:pt x="66" y="19050"/>
                  </a:moveTo>
                  <a:cubicBezTo>
                    <a:pt x="-4167" y="21167"/>
                    <a:pt x="195329" y="14287"/>
                    <a:pt x="247716" y="12700"/>
                  </a:cubicBezTo>
                  <a:cubicBezTo>
                    <a:pt x="300103" y="11113"/>
                    <a:pt x="310158" y="11642"/>
                    <a:pt x="314391" y="9525"/>
                  </a:cubicBezTo>
                  <a:cubicBezTo>
                    <a:pt x="318624" y="7408"/>
                    <a:pt x="319683" y="0"/>
                    <a:pt x="273116" y="0"/>
                  </a:cubicBezTo>
                  <a:cubicBezTo>
                    <a:pt x="226549" y="0"/>
                    <a:pt x="4299" y="16933"/>
                    <a:pt x="66" y="190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000914AC-A5EB-C29C-492E-0E0D809D3198}"/>
                </a:ext>
              </a:extLst>
            </p:cNvPr>
            <p:cNvSpPr/>
            <p:nvPr/>
          </p:nvSpPr>
          <p:spPr>
            <a:xfrm>
              <a:off x="4898126" y="4829125"/>
              <a:ext cx="658234" cy="22275"/>
            </a:xfrm>
            <a:custGeom>
              <a:avLst/>
              <a:gdLst>
                <a:gd name="connsiteX0" fmla="*/ 4074 w 658234"/>
                <a:gd name="connsiteY0" fmla="*/ 6400 h 22275"/>
                <a:gd name="connsiteX1" fmla="*/ 292999 w 658234"/>
                <a:gd name="connsiteY1" fmla="*/ 15925 h 22275"/>
                <a:gd name="connsiteX2" fmla="*/ 648599 w 658234"/>
                <a:gd name="connsiteY2" fmla="*/ 50 h 22275"/>
                <a:gd name="connsiteX3" fmla="*/ 512074 w 658234"/>
                <a:gd name="connsiteY3" fmla="*/ 22275 h 22275"/>
                <a:gd name="connsiteX4" fmla="*/ 4074 w 658234"/>
                <a:gd name="connsiteY4" fmla="*/ 6400 h 2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234" h="22275">
                  <a:moveTo>
                    <a:pt x="4074" y="6400"/>
                  </a:moveTo>
                  <a:cubicBezTo>
                    <a:pt x="-32438" y="5342"/>
                    <a:pt x="185578" y="16983"/>
                    <a:pt x="292999" y="15925"/>
                  </a:cubicBezTo>
                  <a:cubicBezTo>
                    <a:pt x="400420" y="14867"/>
                    <a:pt x="612087" y="-1008"/>
                    <a:pt x="648599" y="50"/>
                  </a:cubicBezTo>
                  <a:cubicBezTo>
                    <a:pt x="685111" y="1108"/>
                    <a:pt x="613145" y="19100"/>
                    <a:pt x="512074" y="22275"/>
                  </a:cubicBezTo>
                  <a:lnTo>
                    <a:pt x="4074" y="64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EEE9064E-EAE2-EF46-D8E6-F503DC7732CB}"/>
                </a:ext>
              </a:extLst>
            </p:cNvPr>
            <p:cNvSpPr/>
            <p:nvPr/>
          </p:nvSpPr>
          <p:spPr>
            <a:xfrm>
              <a:off x="4228331" y="4828695"/>
              <a:ext cx="18435" cy="530165"/>
            </a:xfrm>
            <a:custGeom>
              <a:avLst/>
              <a:gdLst>
                <a:gd name="connsiteX0" fmla="*/ 769 w 18435"/>
                <a:gd name="connsiteY0" fmla="*/ 480 h 530165"/>
                <a:gd name="connsiteX1" fmla="*/ 16644 w 18435"/>
                <a:gd name="connsiteY1" fmla="*/ 416405 h 530165"/>
                <a:gd name="connsiteX2" fmla="*/ 16644 w 18435"/>
                <a:gd name="connsiteY2" fmla="*/ 527530 h 530165"/>
                <a:gd name="connsiteX3" fmla="*/ 3944 w 18435"/>
                <a:gd name="connsiteY3" fmla="*/ 337030 h 530165"/>
                <a:gd name="connsiteX4" fmla="*/ 769 w 18435"/>
                <a:gd name="connsiteY4" fmla="*/ 480 h 53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5" h="530165">
                  <a:moveTo>
                    <a:pt x="769" y="480"/>
                  </a:moveTo>
                  <a:cubicBezTo>
                    <a:pt x="2886" y="13709"/>
                    <a:pt x="13998" y="328563"/>
                    <a:pt x="16644" y="416405"/>
                  </a:cubicBezTo>
                  <a:cubicBezTo>
                    <a:pt x="19290" y="504247"/>
                    <a:pt x="18761" y="540759"/>
                    <a:pt x="16644" y="527530"/>
                  </a:cubicBezTo>
                  <a:cubicBezTo>
                    <a:pt x="14527" y="514301"/>
                    <a:pt x="6590" y="423284"/>
                    <a:pt x="3944" y="337030"/>
                  </a:cubicBezTo>
                  <a:cubicBezTo>
                    <a:pt x="1298" y="250776"/>
                    <a:pt x="-1348" y="-12749"/>
                    <a:pt x="769" y="4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F251BB90-FCDC-BB4B-80DC-0F7759D5B1EF}"/>
                </a:ext>
              </a:extLst>
            </p:cNvPr>
            <p:cNvSpPr/>
            <p:nvPr/>
          </p:nvSpPr>
          <p:spPr>
            <a:xfrm>
              <a:off x="5206962" y="4857704"/>
              <a:ext cx="349298" cy="730447"/>
            </a:xfrm>
            <a:custGeom>
              <a:avLst/>
              <a:gdLst>
                <a:gd name="connsiteX0" fmla="*/ 349288 w 349298"/>
                <a:gd name="connsiteY0" fmla="*/ 46 h 730447"/>
                <a:gd name="connsiteX1" fmla="*/ 111163 w 349298"/>
                <a:gd name="connsiteY1" fmla="*/ 504871 h 730447"/>
                <a:gd name="connsiteX2" fmla="*/ 38 w 349298"/>
                <a:gd name="connsiteY2" fmla="*/ 730296 h 730447"/>
                <a:gd name="connsiteX3" fmla="*/ 101638 w 349298"/>
                <a:gd name="connsiteY3" fmla="*/ 476296 h 730447"/>
                <a:gd name="connsiteX4" fmla="*/ 349288 w 349298"/>
                <a:gd name="connsiteY4" fmla="*/ 46 h 73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98" h="730447">
                  <a:moveTo>
                    <a:pt x="349288" y="46"/>
                  </a:moveTo>
                  <a:cubicBezTo>
                    <a:pt x="350875" y="4808"/>
                    <a:pt x="169371" y="383163"/>
                    <a:pt x="111163" y="504871"/>
                  </a:cubicBezTo>
                  <a:cubicBezTo>
                    <a:pt x="52955" y="626579"/>
                    <a:pt x="1625" y="735058"/>
                    <a:pt x="38" y="730296"/>
                  </a:cubicBezTo>
                  <a:cubicBezTo>
                    <a:pt x="-1549" y="725534"/>
                    <a:pt x="46605" y="597475"/>
                    <a:pt x="101638" y="476296"/>
                  </a:cubicBezTo>
                  <a:cubicBezTo>
                    <a:pt x="156671" y="355117"/>
                    <a:pt x="347701" y="-4716"/>
                    <a:pt x="349288" y="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69503D22-81D8-F499-EEAC-5706F051C690}"/>
                </a:ext>
              </a:extLst>
            </p:cNvPr>
            <p:cNvSpPr/>
            <p:nvPr/>
          </p:nvSpPr>
          <p:spPr>
            <a:xfrm>
              <a:off x="4450924" y="4778072"/>
              <a:ext cx="21479" cy="203908"/>
            </a:xfrm>
            <a:custGeom>
              <a:avLst/>
              <a:gdLst>
                <a:gd name="connsiteX0" fmla="*/ 426 w 21479"/>
                <a:gd name="connsiteY0" fmla="*/ 303 h 203908"/>
                <a:gd name="connsiteX1" fmla="*/ 19476 w 21479"/>
                <a:gd name="connsiteY1" fmla="*/ 127303 h 203908"/>
                <a:gd name="connsiteX2" fmla="*/ 19476 w 21479"/>
                <a:gd name="connsiteY2" fmla="*/ 203503 h 203908"/>
                <a:gd name="connsiteX3" fmla="*/ 6776 w 21479"/>
                <a:gd name="connsiteY3" fmla="*/ 95553 h 203908"/>
                <a:gd name="connsiteX4" fmla="*/ 426 w 21479"/>
                <a:gd name="connsiteY4" fmla="*/ 303 h 20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79" h="203908">
                  <a:moveTo>
                    <a:pt x="426" y="303"/>
                  </a:moveTo>
                  <a:cubicBezTo>
                    <a:pt x="2543" y="5595"/>
                    <a:pt x="16301" y="93436"/>
                    <a:pt x="19476" y="127303"/>
                  </a:cubicBezTo>
                  <a:cubicBezTo>
                    <a:pt x="22651" y="161170"/>
                    <a:pt x="21593" y="208795"/>
                    <a:pt x="19476" y="203503"/>
                  </a:cubicBezTo>
                  <a:cubicBezTo>
                    <a:pt x="17359" y="198211"/>
                    <a:pt x="8893" y="131007"/>
                    <a:pt x="6776" y="95553"/>
                  </a:cubicBezTo>
                  <a:cubicBezTo>
                    <a:pt x="4659" y="60099"/>
                    <a:pt x="-1691" y="-4989"/>
                    <a:pt x="426" y="3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947C9929-D369-9E5B-9714-9FAB180E9CA3}"/>
                </a:ext>
              </a:extLst>
            </p:cNvPr>
            <p:cNvSpPr/>
            <p:nvPr/>
          </p:nvSpPr>
          <p:spPr>
            <a:xfrm>
              <a:off x="4428924" y="4784128"/>
              <a:ext cx="290243" cy="23018"/>
            </a:xfrm>
            <a:custGeom>
              <a:avLst/>
              <a:gdLst>
                <a:gd name="connsiteX0" fmla="*/ 201 w 290243"/>
                <a:gd name="connsiteY0" fmla="*/ 597 h 23018"/>
                <a:gd name="connsiteX1" fmla="*/ 187526 w 290243"/>
                <a:gd name="connsiteY1" fmla="*/ 6947 h 23018"/>
                <a:gd name="connsiteX2" fmla="*/ 289126 w 290243"/>
                <a:gd name="connsiteY2" fmla="*/ 13297 h 23018"/>
                <a:gd name="connsiteX3" fmla="*/ 225626 w 290243"/>
                <a:gd name="connsiteY3" fmla="*/ 22822 h 23018"/>
                <a:gd name="connsiteX4" fmla="*/ 201 w 290243"/>
                <a:gd name="connsiteY4" fmla="*/ 597 h 2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43" h="23018">
                  <a:moveTo>
                    <a:pt x="201" y="597"/>
                  </a:moveTo>
                  <a:cubicBezTo>
                    <a:pt x="-6149" y="-2049"/>
                    <a:pt x="139372" y="4830"/>
                    <a:pt x="187526" y="6947"/>
                  </a:cubicBezTo>
                  <a:cubicBezTo>
                    <a:pt x="235680" y="9064"/>
                    <a:pt x="282776" y="10651"/>
                    <a:pt x="289126" y="13297"/>
                  </a:cubicBezTo>
                  <a:cubicBezTo>
                    <a:pt x="295476" y="15943"/>
                    <a:pt x="274838" y="24409"/>
                    <a:pt x="225626" y="22822"/>
                  </a:cubicBezTo>
                  <a:cubicBezTo>
                    <a:pt x="176414" y="21235"/>
                    <a:pt x="6551" y="3243"/>
                    <a:pt x="201" y="5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8A840AC8-89A3-A446-5EB7-C937725DBA72}"/>
                </a:ext>
              </a:extLst>
            </p:cNvPr>
            <p:cNvSpPr/>
            <p:nvPr/>
          </p:nvSpPr>
          <p:spPr>
            <a:xfrm>
              <a:off x="4702123" y="4783866"/>
              <a:ext cx="29108" cy="192584"/>
            </a:xfrm>
            <a:custGeom>
              <a:avLst/>
              <a:gdLst>
                <a:gd name="connsiteX0" fmla="*/ 52 w 29108"/>
                <a:gd name="connsiteY0" fmla="*/ 859 h 192584"/>
                <a:gd name="connsiteX1" fmla="*/ 19102 w 29108"/>
                <a:gd name="connsiteY1" fmla="*/ 131034 h 192584"/>
                <a:gd name="connsiteX2" fmla="*/ 28627 w 29108"/>
                <a:gd name="connsiteY2" fmla="*/ 191359 h 192584"/>
                <a:gd name="connsiteX3" fmla="*/ 25452 w 29108"/>
                <a:gd name="connsiteY3" fmla="*/ 80234 h 192584"/>
                <a:gd name="connsiteX4" fmla="*/ 52 w 29108"/>
                <a:gd name="connsiteY4" fmla="*/ 859 h 19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08" h="192584">
                  <a:moveTo>
                    <a:pt x="52" y="859"/>
                  </a:moveTo>
                  <a:cubicBezTo>
                    <a:pt x="-1006" y="9326"/>
                    <a:pt x="14340" y="99284"/>
                    <a:pt x="19102" y="131034"/>
                  </a:cubicBezTo>
                  <a:cubicBezTo>
                    <a:pt x="23864" y="162784"/>
                    <a:pt x="27569" y="199826"/>
                    <a:pt x="28627" y="191359"/>
                  </a:cubicBezTo>
                  <a:cubicBezTo>
                    <a:pt x="29685" y="182892"/>
                    <a:pt x="29156" y="111984"/>
                    <a:pt x="25452" y="80234"/>
                  </a:cubicBezTo>
                  <a:cubicBezTo>
                    <a:pt x="21748" y="48484"/>
                    <a:pt x="1110" y="-7608"/>
                    <a:pt x="52" y="8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EE85CB69-2683-F1E4-BF04-A51BDCEE00C4}"/>
                </a:ext>
              </a:extLst>
            </p:cNvPr>
            <p:cNvSpPr/>
            <p:nvPr/>
          </p:nvSpPr>
          <p:spPr>
            <a:xfrm>
              <a:off x="4330557" y="4974456"/>
              <a:ext cx="166411" cy="16644"/>
            </a:xfrm>
            <a:custGeom>
              <a:avLst/>
              <a:gdLst>
                <a:gd name="connsiteX0" fmla="*/ 143 w 166411"/>
                <a:gd name="connsiteY0" fmla="*/ 769 h 16644"/>
                <a:gd name="connsiteX1" fmla="*/ 158893 w 166411"/>
                <a:gd name="connsiteY1" fmla="*/ 3944 h 16644"/>
                <a:gd name="connsiteX2" fmla="*/ 130318 w 166411"/>
                <a:gd name="connsiteY2" fmla="*/ 16644 h 16644"/>
                <a:gd name="connsiteX3" fmla="*/ 143 w 166411"/>
                <a:gd name="connsiteY3" fmla="*/ 769 h 1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411" h="16644">
                  <a:moveTo>
                    <a:pt x="143" y="769"/>
                  </a:moveTo>
                  <a:cubicBezTo>
                    <a:pt x="4905" y="-1348"/>
                    <a:pt x="137197" y="1298"/>
                    <a:pt x="158893" y="3944"/>
                  </a:cubicBezTo>
                  <a:cubicBezTo>
                    <a:pt x="180589" y="6590"/>
                    <a:pt x="150426" y="16644"/>
                    <a:pt x="130318" y="16644"/>
                  </a:cubicBezTo>
                  <a:cubicBezTo>
                    <a:pt x="110210" y="16644"/>
                    <a:pt x="-4619" y="2886"/>
                    <a:pt x="143" y="7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5388E7CD-F4FA-168C-B2FE-F9E8DB5F41B5}"/>
                </a:ext>
              </a:extLst>
            </p:cNvPr>
            <p:cNvSpPr/>
            <p:nvPr/>
          </p:nvSpPr>
          <p:spPr>
            <a:xfrm>
              <a:off x="4752897" y="4962492"/>
              <a:ext cx="592438" cy="16545"/>
            </a:xfrm>
            <a:custGeom>
              <a:avLst/>
              <a:gdLst>
                <a:gd name="connsiteX0" fmla="*/ 78 w 592438"/>
                <a:gd name="connsiteY0" fmla="*/ 15908 h 16545"/>
                <a:gd name="connsiteX1" fmla="*/ 355678 w 592438"/>
                <a:gd name="connsiteY1" fmla="*/ 12733 h 16545"/>
                <a:gd name="connsiteX2" fmla="*/ 590628 w 592438"/>
                <a:gd name="connsiteY2" fmla="*/ 6383 h 16545"/>
                <a:gd name="connsiteX3" fmla="*/ 460453 w 592438"/>
                <a:gd name="connsiteY3" fmla="*/ 6383 h 16545"/>
                <a:gd name="connsiteX4" fmla="*/ 387428 w 592438"/>
                <a:gd name="connsiteY4" fmla="*/ 33 h 16545"/>
                <a:gd name="connsiteX5" fmla="*/ 78 w 592438"/>
                <a:gd name="connsiteY5" fmla="*/ 15908 h 1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438" h="16545">
                  <a:moveTo>
                    <a:pt x="78" y="15908"/>
                  </a:moveTo>
                  <a:cubicBezTo>
                    <a:pt x="-5214" y="18025"/>
                    <a:pt x="257253" y="14320"/>
                    <a:pt x="355678" y="12733"/>
                  </a:cubicBezTo>
                  <a:cubicBezTo>
                    <a:pt x="454103" y="11145"/>
                    <a:pt x="573166" y="7441"/>
                    <a:pt x="590628" y="6383"/>
                  </a:cubicBezTo>
                  <a:cubicBezTo>
                    <a:pt x="608090" y="5325"/>
                    <a:pt x="494320" y="7441"/>
                    <a:pt x="460453" y="6383"/>
                  </a:cubicBezTo>
                  <a:cubicBezTo>
                    <a:pt x="426586" y="5325"/>
                    <a:pt x="466803" y="-496"/>
                    <a:pt x="387428" y="33"/>
                  </a:cubicBezTo>
                  <a:cubicBezTo>
                    <a:pt x="308053" y="562"/>
                    <a:pt x="5370" y="13791"/>
                    <a:pt x="78" y="15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384198B7-66D6-9147-A9C6-2F35ED5C4858}"/>
                </a:ext>
              </a:extLst>
            </p:cNvPr>
            <p:cNvSpPr/>
            <p:nvPr/>
          </p:nvSpPr>
          <p:spPr>
            <a:xfrm>
              <a:off x="5126127" y="4968933"/>
              <a:ext cx="246698" cy="509267"/>
            </a:xfrm>
            <a:custGeom>
              <a:avLst/>
              <a:gdLst>
                <a:gd name="connsiteX0" fmla="*/ 245973 w 246698"/>
                <a:gd name="connsiteY0" fmla="*/ 3117 h 509267"/>
                <a:gd name="connsiteX1" fmla="*/ 103098 w 246698"/>
                <a:gd name="connsiteY1" fmla="*/ 282517 h 509267"/>
                <a:gd name="connsiteX2" fmla="*/ 4673 w 246698"/>
                <a:gd name="connsiteY2" fmla="*/ 504767 h 509267"/>
                <a:gd name="connsiteX3" fmla="*/ 30073 w 246698"/>
                <a:gd name="connsiteY3" fmla="*/ 409517 h 509267"/>
                <a:gd name="connsiteX4" fmla="*/ 153898 w 246698"/>
                <a:gd name="connsiteY4" fmla="*/ 149167 h 509267"/>
                <a:gd name="connsiteX5" fmla="*/ 245973 w 246698"/>
                <a:gd name="connsiteY5" fmla="*/ 3117 h 50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698" h="509267">
                  <a:moveTo>
                    <a:pt x="245973" y="3117"/>
                  </a:moveTo>
                  <a:cubicBezTo>
                    <a:pt x="237506" y="25342"/>
                    <a:pt x="143315" y="198909"/>
                    <a:pt x="103098" y="282517"/>
                  </a:cubicBezTo>
                  <a:cubicBezTo>
                    <a:pt x="62881" y="366125"/>
                    <a:pt x="16844" y="483600"/>
                    <a:pt x="4673" y="504767"/>
                  </a:cubicBezTo>
                  <a:cubicBezTo>
                    <a:pt x="-7498" y="525934"/>
                    <a:pt x="5202" y="468784"/>
                    <a:pt x="30073" y="409517"/>
                  </a:cubicBezTo>
                  <a:cubicBezTo>
                    <a:pt x="54944" y="350250"/>
                    <a:pt x="121090" y="215842"/>
                    <a:pt x="153898" y="149167"/>
                  </a:cubicBezTo>
                  <a:cubicBezTo>
                    <a:pt x="186706" y="82492"/>
                    <a:pt x="254440" y="-19108"/>
                    <a:pt x="245973" y="31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DEF0BD9A-C448-C964-8D94-606EC8105214}"/>
                </a:ext>
              </a:extLst>
            </p:cNvPr>
            <p:cNvSpPr/>
            <p:nvPr/>
          </p:nvSpPr>
          <p:spPr>
            <a:xfrm>
              <a:off x="4333037" y="4971523"/>
              <a:ext cx="10540" cy="263464"/>
            </a:xfrm>
            <a:custGeom>
              <a:avLst/>
              <a:gdLst>
                <a:gd name="connsiteX0" fmla="*/ 838 w 10540"/>
                <a:gd name="connsiteY0" fmla="*/ 527 h 263464"/>
                <a:gd name="connsiteX1" fmla="*/ 838 w 10540"/>
                <a:gd name="connsiteY1" fmla="*/ 225952 h 263464"/>
                <a:gd name="connsiteX2" fmla="*/ 4013 w 10540"/>
                <a:gd name="connsiteY2" fmla="*/ 257702 h 263464"/>
                <a:gd name="connsiteX3" fmla="*/ 10363 w 10540"/>
                <a:gd name="connsiteY3" fmla="*/ 165627 h 263464"/>
                <a:gd name="connsiteX4" fmla="*/ 838 w 10540"/>
                <a:gd name="connsiteY4" fmla="*/ 527 h 26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0" h="263464">
                  <a:moveTo>
                    <a:pt x="838" y="527"/>
                  </a:moveTo>
                  <a:cubicBezTo>
                    <a:pt x="-749" y="10581"/>
                    <a:pt x="309" y="183090"/>
                    <a:pt x="838" y="225952"/>
                  </a:cubicBezTo>
                  <a:cubicBezTo>
                    <a:pt x="1367" y="268814"/>
                    <a:pt x="2426" y="267756"/>
                    <a:pt x="4013" y="257702"/>
                  </a:cubicBezTo>
                  <a:cubicBezTo>
                    <a:pt x="5600" y="247648"/>
                    <a:pt x="8776" y="204256"/>
                    <a:pt x="10363" y="165627"/>
                  </a:cubicBezTo>
                  <a:cubicBezTo>
                    <a:pt x="11950" y="126998"/>
                    <a:pt x="2425" y="-9527"/>
                    <a:pt x="838" y="5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2D04D59B-8FE7-A2C1-6CB7-722F0FACE0D3}"/>
                </a:ext>
              </a:extLst>
            </p:cNvPr>
            <p:cNvSpPr/>
            <p:nvPr/>
          </p:nvSpPr>
          <p:spPr>
            <a:xfrm>
              <a:off x="4327343" y="5215928"/>
              <a:ext cx="165847" cy="13435"/>
            </a:xfrm>
            <a:custGeom>
              <a:avLst/>
              <a:gdLst>
                <a:gd name="connsiteX0" fmla="*/ 182 w 165847"/>
                <a:gd name="connsiteY0" fmla="*/ 6947 h 13435"/>
                <a:gd name="connsiteX1" fmla="*/ 158932 w 165847"/>
                <a:gd name="connsiteY1" fmla="*/ 13297 h 13435"/>
                <a:gd name="connsiteX2" fmla="*/ 127182 w 165847"/>
                <a:gd name="connsiteY2" fmla="*/ 597 h 13435"/>
                <a:gd name="connsiteX3" fmla="*/ 182 w 165847"/>
                <a:gd name="connsiteY3" fmla="*/ 6947 h 1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47" h="13435">
                  <a:moveTo>
                    <a:pt x="182" y="6947"/>
                  </a:moveTo>
                  <a:cubicBezTo>
                    <a:pt x="5474" y="9064"/>
                    <a:pt x="137765" y="14355"/>
                    <a:pt x="158932" y="13297"/>
                  </a:cubicBezTo>
                  <a:cubicBezTo>
                    <a:pt x="180099" y="12239"/>
                    <a:pt x="147819" y="3243"/>
                    <a:pt x="127182" y="597"/>
                  </a:cubicBezTo>
                  <a:cubicBezTo>
                    <a:pt x="106545" y="-2049"/>
                    <a:pt x="-5110" y="4830"/>
                    <a:pt x="182" y="69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1A39ADFD-54C2-08E0-5375-77F3EB09AB67}"/>
                </a:ext>
              </a:extLst>
            </p:cNvPr>
            <p:cNvSpPr/>
            <p:nvPr/>
          </p:nvSpPr>
          <p:spPr>
            <a:xfrm>
              <a:off x="4752814" y="5229160"/>
              <a:ext cx="160654" cy="13249"/>
            </a:xfrm>
            <a:custGeom>
              <a:avLst/>
              <a:gdLst>
                <a:gd name="connsiteX0" fmla="*/ 161 w 160654"/>
                <a:gd name="connsiteY0" fmla="*/ 12765 h 13249"/>
                <a:gd name="connsiteX1" fmla="*/ 152561 w 160654"/>
                <a:gd name="connsiteY1" fmla="*/ 9590 h 13249"/>
                <a:gd name="connsiteX2" fmla="*/ 123986 w 160654"/>
                <a:gd name="connsiteY2" fmla="*/ 65 h 13249"/>
                <a:gd name="connsiteX3" fmla="*/ 161 w 160654"/>
                <a:gd name="connsiteY3" fmla="*/ 12765 h 13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654" h="13249">
                  <a:moveTo>
                    <a:pt x="161" y="12765"/>
                  </a:moveTo>
                  <a:cubicBezTo>
                    <a:pt x="4923" y="14352"/>
                    <a:pt x="131924" y="11707"/>
                    <a:pt x="152561" y="9590"/>
                  </a:cubicBezTo>
                  <a:cubicBezTo>
                    <a:pt x="173198" y="7473"/>
                    <a:pt x="150973" y="1123"/>
                    <a:pt x="123986" y="65"/>
                  </a:cubicBezTo>
                  <a:cubicBezTo>
                    <a:pt x="96999" y="-993"/>
                    <a:pt x="-4601" y="11178"/>
                    <a:pt x="161" y="127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80591F70-D926-D629-3753-5E99942FA119}"/>
                </a:ext>
              </a:extLst>
            </p:cNvPr>
            <p:cNvSpPr/>
            <p:nvPr/>
          </p:nvSpPr>
          <p:spPr>
            <a:xfrm>
              <a:off x="4799015" y="5237562"/>
              <a:ext cx="128781" cy="231081"/>
            </a:xfrm>
            <a:custGeom>
              <a:avLst/>
              <a:gdLst>
                <a:gd name="connsiteX0" fmla="*/ 128585 w 128781"/>
                <a:gd name="connsiteY0" fmla="*/ 1188 h 231081"/>
                <a:gd name="connsiteX1" fmla="*/ 4760 w 128781"/>
                <a:gd name="connsiteY1" fmla="*/ 226613 h 231081"/>
                <a:gd name="connsiteX2" fmla="*/ 33335 w 128781"/>
                <a:gd name="connsiteY2" fmla="*/ 140888 h 231081"/>
                <a:gd name="connsiteX3" fmla="*/ 128585 w 128781"/>
                <a:gd name="connsiteY3" fmla="*/ 1188 h 23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1" h="231081">
                  <a:moveTo>
                    <a:pt x="128585" y="1188"/>
                  </a:moveTo>
                  <a:cubicBezTo>
                    <a:pt x="123822" y="15476"/>
                    <a:pt x="20635" y="203330"/>
                    <a:pt x="4760" y="226613"/>
                  </a:cubicBezTo>
                  <a:cubicBezTo>
                    <a:pt x="-11115" y="249896"/>
                    <a:pt x="16402" y="176342"/>
                    <a:pt x="33335" y="140888"/>
                  </a:cubicBezTo>
                  <a:cubicBezTo>
                    <a:pt x="50268" y="105434"/>
                    <a:pt x="133348" y="-13100"/>
                    <a:pt x="128585" y="11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635D7D8E-E3FA-23BE-F43F-239696DBA11A}"/>
                </a:ext>
              </a:extLst>
            </p:cNvPr>
            <p:cNvSpPr/>
            <p:nvPr/>
          </p:nvSpPr>
          <p:spPr>
            <a:xfrm>
              <a:off x="4797425" y="5467350"/>
              <a:ext cx="340265" cy="34755"/>
            </a:xfrm>
            <a:custGeom>
              <a:avLst/>
              <a:gdLst>
                <a:gd name="connsiteX0" fmla="*/ 0 w 340265"/>
                <a:gd name="connsiteY0" fmla="*/ 3175 h 34755"/>
                <a:gd name="connsiteX1" fmla="*/ 307975 w 340265"/>
                <a:gd name="connsiteY1" fmla="*/ 31750 h 34755"/>
                <a:gd name="connsiteX2" fmla="*/ 330200 w 340265"/>
                <a:gd name="connsiteY2" fmla="*/ 31750 h 34755"/>
                <a:gd name="connsiteX3" fmla="*/ 301625 w 340265"/>
                <a:gd name="connsiteY3" fmla="*/ 12700 h 34755"/>
                <a:gd name="connsiteX4" fmla="*/ 250825 w 340265"/>
                <a:gd name="connsiteY4" fmla="*/ 0 h 34755"/>
                <a:gd name="connsiteX5" fmla="*/ 0 w 340265"/>
                <a:gd name="connsiteY5" fmla="*/ 3175 h 3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265" h="34755">
                  <a:moveTo>
                    <a:pt x="0" y="3175"/>
                  </a:moveTo>
                  <a:cubicBezTo>
                    <a:pt x="9525" y="8467"/>
                    <a:pt x="252942" y="26987"/>
                    <a:pt x="307975" y="31750"/>
                  </a:cubicBezTo>
                  <a:cubicBezTo>
                    <a:pt x="363008" y="36513"/>
                    <a:pt x="331258" y="34925"/>
                    <a:pt x="330200" y="31750"/>
                  </a:cubicBezTo>
                  <a:cubicBezTo>
                    <a:pt x="329142" y="28575"/>
                    <a:pt x="314854" y="17992"/>
                    <a:pt x="301625" y="12700"/>
                  </a:cubicBezTo>
                  <a:cubicBezTo>
                    <a:pt x="288396" y="7408"/>
                    <a:pt x="297392" y="529"/>
                    <a:pt x="250825" y="0"/>
                  </a:cubicBezTo>
                  <a:lnTo>
                    <a:pt x="0" y="31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10D1997D-E22D-5781-2823-6C772E557393}"/>
                </a:ext>
              </a:extLst>
            </p:cNvPr>
            <p:cNvSpPr/>
            <p:nvPr/>
          </p:nvSpPr>
          <p:spPr>
            <a:xfrm>
              <a:off x="4486268" y="5238324"/>
              <a:ext cx="41341" cy="561183"/>
            </a:xfrm>
            <a:custGeom>
              <a:avLst/>
              <a:gdLst>
                <a:gd name="connsiteX0" fmla="*/ 7 w 41341"/>
                <a:gd name="connsiteY0" fmla="*/ 426 h 561183"/>
                <a:gd name="connsiteX1" fmla="*/ 34932 w 41341"/>
                <a:gd name="connsiteY1" fmla="*/ 429051 h 561183"/>
                <a:gd name="connsiteX2" fmla="*/ 41282 w 41341"/>
                <a:gd name="connsiteY2" fmla="*/ 559226 h 561183"/>
                <a:gd name="connsiteX3" fmla="*/ 38107 w 41341"/>
                <a:gd name="connsiteY3" fmla="*/ 352851 h 561183"/>
                <a:gd name="connsiteX4" fmla="*/ 7 w 41341"/>
                <a:gd name="connsiteY4" fmla="*/ 426 h 56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41" h="561183">
                  <a:moveTo>
                    <a:pt x="7" y="426"/>
                  </a:moveTo>
                  <a:cubicBezTo>
                    <a:pt x="-522" y="13126"/>
                    <a:pt x="28053" y="335918"/>
                    <a:pt x="34932" y="429051"/>
                  </a:cubicBezTo>
                  <a:cubicBezTo>
                    <a:pt x="41811" y="522184"/>
                    <a:pt x="40753" y="571926"/>
                    <a:pt x="41282" y="559226"/>
                  </a:cubicBezTo>
                  <a:cubicBezTo>
                    <a:pt x="41811" y="546526"/>
                    <a:pt x="38636" y="443338"/>
                    <a:pt x="38107" y="352851"/>
                  </a:cubicBezTo>
                  <a:cubicBezTo>
                    <a:pt x="37578" y="262364"/>
                    <a:pt x="536" y="-12274"/>
                    <a:pt x="7" y="4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D03B5A62-E3EF-D04E-2489-D36EB124E5A9}"/>
                </a:ext>
              </a:extLst>
            </p:cNvPr>
            <p:cNvSpPr/>
            <p:nvPr/>
          </p:nvSpPr>
          <p:spPr>
            <a:xfrm>
              <a:off x="4759320" y="5237712"/>
              <a:ext cx="66753" cy="554697"/>
            </a:xfrm>
            <a:custGeom>
              <a:avLst/>
              <a:gdLst>
                <a:gd name="connsiteX0" fmla="*/ 5 w 66753"/>
                <a:gd name="connsiteY0" fmla="*/ 1038 h 554697"/>
                <a:gd name="connsiteX1" fmla="*/ 53980 w 66753"/>
                <a:gd name="connsiteY1" fmla="*/ 321713 h 554697"/>
                <a:gd name="connsiteX2" fmla="*/ 66680 w 66753"/>
                <a:gd name="connsiteY2" fmla="*/ 550313 h 554697"/>
                <a:gd name="connsiteX3" fmla="*/ 50805 w 66753"/>
                <a:gd name="connsiteY3" fmla="*/ 436013 h 554697"/>
                <a:gd name="connsiteX4" fmla="*/ 5 w 66753"/>
                <a:gd name="connsiteY4" fmla="*/ 1038 h 55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53" h="554697">
                  <a:moveTo>
                    <a:pt x="5" y="1038"/>
                  </a:moveTo>
                  <a:cubicBezTo>
                    <a:pt x="534" y="-18012"/>
                    <a:pt x="42867" y="230167"/>
                    <a:pt x="53980" y="321713"/>
                  </a:cubicBezTo>
                  <a:cubicBezTo>
                    <a:pt x="65093" y="413259"/>
                    <a:pt x="67209" y="531263"/>
                    <a:pt x="66680" y="550313"/>
                  </a:cubicBezTo>
                  <a:cubicBezTo>
                    <a:pt x="66151" y="569363"/>
                    <a:pt x="63505" y="525442"/>
                    <a:pt x="50805" y="436013"/>
                  </a:cubicBezTo>
                  <a:cubicBezTo>
                    <a:pt x="38105" y="346584"/>
                    <a:pt x="-524" y="20088"/>
                    <a:pt x="5" y="10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FAF1562A-97D6-05D5-30E5-4FCED7FE4C38}"/>
                </a:ext>
              </a:extLst>
            </p:cNvPr>
            <p:cNvSpPr/>
            <p:nvPr/>
          </p:nvSpPr>
          <p:spPr>
            <a:xfrm>
              <a:off x="4521200" y="5797550"/>
              <a:ext cx="314938" cy="19228"/>
            </a:xfrm>
            <a:custGeom>
              <a:avLst/>
              <a:gdLst>
                <a:gd name="connsiteX0" fmla="*/ 0 w 314938"/>
                <a:gd name="connsiteY0" fmla="*/ 12700 h 19228"/>
                <a:gd name="connsiteX1" fmla="*/ 257175 w 314938"/>
                <a:gd name="connsiteY1" fmla="*/ 19050 h 19228"/>
                <a:gd name="connsiteX2" fmla="*/ 314325 w 314938"/>
                <a:gd name="connsiteY2" fmla="*/ 15875 h 19228"/>
                <a:gd name="connsiteX3" fmla="*/ 288925 w 314938"/>
                <a:gd name="connsiteY3" fmla="*/ 0 h 19228"/>
                <a:gd name="connsiteX4" fmla="*/ 0 w 314938"/>
                <a:gd name="connsiteY4" fmla="*/ 12700 h 1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938" h="19228">
                  <a:moveTo>
                    <a:pt x="0" y="12700"/>
                  </a:moveTo>
                  <a:lnTo>
                    <a:pt x="257175" y="19050"/>
                  </a:lnTo>
                  <a:cubicBezTo>
                    <a:pt x="309562" y="19579"/>
                    <a:pt x="309033" y="19050"/>
                    <a:pt x="314325" y="15875"/>
                  </a:cubicBezTo>
                  <a:cubicBezTo>
                    <a:pt x="319617" y="12700"/>
                    <a:pt x="288925" y="0"/>
                    <a:pt x="288925" y="0"/>
                  </a:cubicBezTo>
                  <a:lnTo>
                    <a:pt x="0" y="12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A033EBB4-4493-6279-92CE-A203FA7CFDFB}"/>
                </a:ext>
              </a:extLst>
            </p:cNvPr>
            <p:cNvSpPr/>
            <p:nvPr/>
          </p:nvSpPr>
          <p:spPr>
            <a:xfrm>
              <a:off x="4213168" y="5346352"/>
              <a:ext cx="179632" cy="13988"/>
            </a:xfrm>
            <a:custGeom>
              <a:avLst/>
              <a:gdLst>
                <a:gd name="connsiteX0" fmla="*/ 57 w 179632"/>
                <a:gd name="connsiteY0" fmla="*/ 13048 h 13988"/>
                <a:gd name="connsiteX1" fmla="*/ 168332 w 179632"/>
                <a:gd name="connsiteY1" fmla="*/ 13048 h 13988"/>
                <a:gd name="connsiteX2" fmla="*/ 149282 w 179632"/>
                <a:gd name="connsiteY2" fmla="*/ 348 h 13988"/>
                <a:gd name="connsiteX3" fmla="*/ 57 w 179632"/>
                <a:gd name="connsiteY3" fmla="*/ 13048 h 1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632" h="13988">
                  <a:moveTo>
                    <a:pt x="57" y="13048"/>
                  </a:moveTo>
                  <a:cubicBezTo>
                    <a:pt x="3232" y="15165"/>
                    <a:pt x="168332" y="13048"/>
                    <a:pt x="168332" y="13048"/>
                  </a:cubicBezTo>
                  <a:cubicBezTo>
                    <a:pt x="193203" y="10931"/>
                    <a:pt x="172565" y="2994"/>
                    <a:pt x="149282" y="348"/>
                  </a:cubicBezTo>
                  <a:cubicBezTo>
                    <a:pt x="125999" y="-2298"/>
                    <a:pt x="-3118" y="10931"/>
                    <a:pt x="57" y="130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A53F511D-3296-1FEB-D9DB-98F6B0ABD01F}"/>
                </a:ext>
              </a:extLst>
            </p:cNvPr>
            <p:cNvSpPr/>
            <p:nvPr/>
          </p:nvSpPr>
          <p:spPr>
            <a:xfrm>
              <a:off x="4940138" y="5594350"/>
              <a:ext cx="265418" cy="12838"/>
            </a:xfrm>
            <a:custGeom>
              <a:avLst/>
              <a:gdLst>
                <a:gd name="connsiteX0" fmla="*/ 162 w 265418"/>
                <a:gd name="connsiteY0" fmla="*/ 6350 h 12838"/>
                <a:gd name="connsiteX1" fmla="*/ 250987 w 265418"/>
                <a:gd name="connsiteY1" fmla="*/ 12700 h 12838"/>
                <a:gd name="connsiteX2" fmla="*/ 212887 w 265418"/>
                <a:gd name="connsiteY2" fmla="*/ 0 h 12838"/>
                <a:gd name="connsiteX3" fmla="*/ 162 w 265418"/>
                <a:gd name="connsiteY3" fmla="*/ 6350 h 1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418" h="12838">
                  <a:moveTo>
                    <a:pt x="162" y="6350"/>
                  </a:moveTo>
                  <a:cubicBezTo>
                    <a:pt x="6512" y="8467"/>
                    <a:pt x="215533" y="13758"/>
                    <a:pt x="250987" y="12700"/>
                  </a:cubicBezTo>
                  <a:cubicBezTo>
                    <a:pt x="286441" y="11642"/>
                    <a:pt x="249929" y="0"/>
                    <a:pt x="212887" y="0"/>
                  </a:cubicBezTo>
                  <a:cubicBezTo>
                    <a:pt x="175845" y="0"/>
                    <a:pt x="-6188" y="4233"/>
                    <a:pt x="162" y="63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E574340E-2C29-1591-C8E6-1C340DC7EBCF}"/>
                </a:ext>
              </a:extLst>
            </p:cNvPr>
            <p:cNvSpPr/>
            <p:nvPr/>
          </p:nvSpPr>
          <p:spPr>
            <a:xfrm>
              <a:off x="4380635" y="5339823"/>
              <a:ext cx="26315" cy="436606"/>
            </a:xfrm>
            <a:custGeom>
              <a:avLst/>
              <a:gdLst>
                <a:gd name="connsiteX0" fmla="*/ 865 w 26315"/>
                <a:gd name="connsiteY0" fmla="*/ 527 h 436606"/>
                <a:gd name="connsiteX1" fmla="*/ 7215 w 26315"/>
                <a:gd name="connsiteY1" fmla="*/ 229127 h 436606"/>
                <a:gd name="connsiteX2" fmla="*/ 19915 w 26315"/>
                <a:gd name="connsiteY2" fmla="*/ 435502 h 436606"/>
                <a:gd name="connsiteX3" fmla="*/ 26265 w 26315"/>
                <a:gd name="connsiteY3" fmla="*/ 295802 h 436606"/>
                <a:gd name="connsiteX4" fmla="*/ 865 w 26315"/>
                <a:gd name="connsiteY4" fmla="*/ 527 h 4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15" h="436606">
                  <a:moveTo>
                    <a:pt x="865" y="527"/>
                  </a:moveTo>
                  <a:cubicBezTo>
                    <a:pt x="-2310" y="-10586"/>
                    <a:pt x="4040" y="156631"/>
                    <a:pt x="7215" y="229127"/>
                  </a:cubicBezTo>
                  <a:cubicBezTo>
                    <a:pt x="10390" y="301623"/>
                    <a:pt x="16740" y="424389"/>
                    <a:pt x="19915" y="435502"/>
                  </a:cubicBezTo>
                  <a:cubicBezTo>
                    <a:pt x="23090" y="446615"/>
                    <a:pt x="26794" y="372002"/>
                    <a:pt x="26265" y="295802"/>
                  </a:cubicBezTo>
                  <a:cubicBezTo>
                    <a:pt x="25736" y="219602"/>
                    <a:pt x="4040" y="11640"/>
                    <a:pt x="865" y="5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D0673B48-6027-654A-E4AA-FBDE01AC5C60}"/>
                </a:ext>
              </a:extLst>
            </p:cNvPr>
            <p:cNvSpPr/>
            <p:nvPr/>
          </p:nvSpPr>
          <p:spPr>
            <a:xfrm>
              <a:off x="4946013" y="5568037"/>
              <a:ext cx="16529" cy="228482"/>
            </a:xfrm>
            <a:custGeom>
              <a:avLst/>
              <a:gdLst>
                <a:gd name="connsiteX0" fmla="*/ 637 w 16529"/>
                <a:gd name="connsiteY0" fmla="*/ 913 h 228482"/>
                <a:gd name="connsiteX1" fmla="*/ 16512 w 16529"/>
                <a:gd name="connsiteY1" fmla="*/ 223163 h 228482"/>
                <a:gd name="connsiteX2" fmla="*/ 3812 w 16529"/>
                <a:gd name="connsiteY2" fmla="*/ 146963 h 228482"/>
                <a:gd name="connsiteX3" fmla="*/ 637 w 16529"/>
                <a:gd name="connsiteY3" fmla="*/ 913 h 22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29" h="228482">
                  <a:moveTo>
                    <a:pt x="637" y="913"/>
                  </a:moveTo>
                  <a:cubicBezTo>
                    <a:pt x="2754" y="13613"/>
                    <a:pt x="15983" y="198821"/>
                    <a:pt x="16512" y="223163"/>
                  </a:cubicBezTo>
                  <a:cubicBezTo>
                    <a:pt x="17041" y="247505"/>
                    <a:pt x="5399" y="182417"/>
                    <a:pt x="3812" y="146963"/>
                  </a:cubicBezTo>
                  <a:cubicBezTo>
                    <a:pt x="2225" y="111509"/>
                    <a:pt x="-1480" y="-11787"/>
                    <a:pt x="637" y="9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A1FD63A1-1EA4-EA9D-D8F3-4378885E8EA2}"/>
                </a:ext>
              </a:extLst>
            </p:cNvPr>
            <p:cNvSpPr/>
            <p:nvPr/>
          </p:nvSpPr>
          <p:spPr>
            <a:xfrm>
              <a:off x="4001943" y="5911581"/>
              <a:ext cx="285387" cy="1117149"/>
            </a:xfrm>
            <a:custGeom>
              <a:avLst/>
              <a:gdLst>
                <a:gd name="connsiteX0" fmla="*/ 277957 w 285387"/>
                <a:gd name="connsiteY0" fmla="*/ 3444 h 1117149"/>
                <a:gd name="connsiteX1" fmla="*/ 246207 w 285387"/>
                <a:gd name="connsiteY1" fmla="*/ 409844 h 1117149"/>
                <a:gd name="connsiteX2" fmla="*/ 141432 w 285387"/>
                <a:gd name="connsiteY2" fmla="*/ 759094 h 1117149"/>
                <a:gd name="connsiteX3" fmla="*/ 1732 w 285387"/>
                <a:gd name="connsiteY3" fmla="*/ 1108344 h 1117149"/>
                <a:gd name="connsiteX4" fmla="*/ 74757 w 285387"/>
                <a:gd name="connsiteY4" fmla="*/ 968644 h 1117149"/>
                <a:gd name="connsiteX5" fmla="*/ 239857 w 285387"/>
                <a:gd name="connsiteY5" fmla="*/ 501919 h 1117149"/>
                <a:gd name="connsiteX6" fmla="*/ 281132 w 285387"/>
                <a:gd name="connsiteY6" fmla="*/ 228869 h 1117149"/>
                <a:gd name="connsiteX7" fmla="*/ 277957 w 285387"/>
                <a:gd name="connsiteY7" fmla="*/ 3444 h 111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387" h="1117149">
                  <a:moveTo>
                    <a:pt x="277957" y="3444"/>
                  </a:moveTo>
                  <a:cubicBezTo>
                    <a:pt x="272136" y="33607"/>
                    <a:pt x="268961" y="283902"/>
                    <a:pt x="246207" y="409844"/>
                  </a:cubicBezTo>
                  <a:cubicBezTo>
                    <a:pt x="223453" y="535786"/>
                    <a:pt x="182178" y="642677"/>
                    <a:pt x="141432" y="759094"/>
                  </a:cubicBezTo>
                  <a:cubicBezTo>
                    <a:pt x="100686" y="875511"/>
                    <a:pt x="12844" y="1073419"/>
                    <a:pt x="1732" y="1108344"/>
                  </a:cubicBezTo>
                  <a:cubicBezTo>
                    <a:pt x="-9381" y="1143269"/>
                    <a:pt x="35069" y="1069715"/>
                    <a:pt x="74757" y="968644"/>
                  </a:cubicBezTo>
                  <a:cubicBezTo>
                    <a:pt x="114444" y="867573"/>
                    <a:pt x="205461" y="625215"/>
                    <a:pt x="239857" y="501919"/>
                  </a:cubicBezTo>
                  <a:cubicBezTo>
                    <a:pt x="274253" y="378623"/>
                    <a:pt x="272665" y="308773"/>
                    <a:pt x="281132" y="228869"/>
                  </a:cubicBezTo>
                  <a:cubicBezTo>
                    <a:pt x="289599" y="148965"/>
                    <a:pt x="283778" y="-26719"/>
                    <a:pt x="277957" y="34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6EBF03A0-977A-BE37-B8CD-CFF6DCFDCCFB}"/>
                </a:ext>
              </a:extLst>
            </p:cNvPr>
            <p:cNvSpPr/>
            <p:nvPr/>
          </p:nvSpPr>
          <p:spPr>
            <a:xfrm>
              <a:off x="4288574" y="5889272"/>
              <a:ext cx="295229" cy="13475"/>
            </a:xfrm>
            <a:custGeom>
              <a:avLst/>
              <a:gdLst>
                <a:gd name="connsiteX0" fmla="*/ 851 w 295229"/>
                <a:gd name="connsiteY0" fmla="*/ 3528 h 13475"/>
                <a:gd name="connsiteX1" fmla="*/ 169126 w 295229"/>
                <a:gd name="connsiteY1" fmla="*/ 3528 h 13475"/>
                <a:gd name="connsiteX2" fmla="*/ 289776 w 295229"/>
                <a:gd name="connsiteY2" fmla="*/ 353 h 13475"/>
                <a:gd name="connsiteX3" fmla="*/ 245326 w 295229"/>
                <a:gd name="connsiteY3" fmla="*/ 13053 h 13475"/>
                <a:gd name="connsiteX4" fmla="*/ 851 w 295229"/>
                <a:gd name="connsiteY4" fmla="*/ 3528 h 1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9" h="13475">
                  <a:moveTo>
                    <a:pt x="851" y="3528"/>
                  </a:moveTo>
                  <a:cubicBezTo>
                    <a:pt x="-11849" y="1941"/>
                    <a:pt x="120972" y="4057"/>
                    <a:pt x="169126" y="3528"/>
                  </a:cubicBezTo>
                  <a:cubicBezTo>
                    <a:pt x="217280" y="2999"/>
                    <a:pt x="277076" y="-1234"/>
                    <a:pt x="289776" y="353"/>
                  </a:cubicBezTo>
                  <a:cubicBezTo>
                    <a:pt x="302476" y="1940"/>
                    <a:pt x="295068" y="10407"/>
                    <a:pt x="245326" y="13053"/>
                  </a:cubicBezTo>
                  <a:cubicBezTo>
                    <a:pt x="195584" y="15699"/>
                    <a:pt x="13551" y="5115"/>
                    <a:pt x="851" y="35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36990B23-2827-5282-5ACF-83CB13CBF2A3}"/>
                </a:ext>
              </a:extLst>
            </p:cNvPr>
            <p:cNvSpPr/>
            <p:nvPr/>
          </p:nvSpPr>
          <p:spPr>
            <a:xfrm>
              <a:off x="4387845" y="5910183"/>
              <a:ext cx="195370" cy="1122839"/>
            </a:xfrm>
            <a:custGeom>
              <a:avLst/>
              <a:gdLst>
                <a:gd name="connsiteX0" fmla="*/ 193680 w 195370"/>
                <a:gd name="connsiteY0" fmla="*/ 1667 h 1122839"/>
                <a:gd name="connsiteX1" fmla="*/ 180980 w 195370"/>
                <a:gd name="connsiteY1" fmla="*/ 344567 h 1122839"/>
                <a:gd name="connsiteX2" fmla="*/ 133355 w 195370"/>
                <a:gd name="connsiteY2" fmla="*/ 649367 h 1122839"/>
                <a:gd name="connsiteX3" fmla="*/ 60330 w 195370"/>
                <a:gd name="connsiteY3" fmla="*/ 966867 h 1122839"/>
                <a:gd name="connsiteX4" fmla="*/ 5 w 195370"/>
                <a:gd name="connsiteY4" fmla="*/ 1122442 h 1122839"/>
                <a:gd name="connsiteX5" fmla="*/ 63505 w 195370"/>
                <a:gd name="connsiteY5" fmla="*/ 925592 h 1122839"/>
                <a:gd name="connsiteX6" fmla="*/ 149230 w 195370"/>
                <a:gd name="connsiteY6" fmla="*/ 493792 h 1122839"/>
                <a:gd name="connsiteX7" fmla="*/ 193680 w 195370"/>
                <a:gd name="connsiteY7" fmla="*/ 1667 h 112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370" h="1122839">
                  <a:moveTo>
                    <a:pt x="193680" y="1667"/>
                  </a:moveTo>
                  <a:cubicBezTo>
                    <a:pt x="198972" y="-23204"/>
                    <a:pt x="191034" y="236617"/>
                    <a:pt x="180980" y="344567"/>
                  </a:cubicBezTo>
                  <a:cubicBezTo>
                    <a:pt x="170926" y="452517"/>
                    <a:pt x="153463" y="545650"/>
                    <a:pt x="133355" y="649367"/>
                  </a:cubicBezTo>
                  <a:cubicBezTo>
                    <a:pt x="113247" y="753084"/>
                    <a:pt x="82555" y="888021"/>
                    <a:pt x="60330" y="966867"/>
                  </a:cubicBezTo>
                  <a:cubicBezTo>
                    <a:pt x="38105" y="1045713"/>
                    <a:pt x="-524" y="1129321"/>
                    <a:pt x="5" y="1122442"/>
                  </a:cubicBezTo>
                  <a:cubicBezTo>
                    <a:pt x="534" y="1115563"/>
                    <a:pt x="38634" y="1030367"/>
                    <a:pt x="63505" y="925592"/>
                  </a:cubicBezTo>
                  <a:cubicBezTo>
                    <a:pt x="88376" y="820817"/>
                    <a:pt x="128593" y="647250"/>
                    <a:pt x="149230" y="493792"/>
                  </a:cubicBezTo>
                  <a:cubicBezTo>
                    <a:pt x="169867" y="340334"/>
                    <a:pt x="188388" y="26538"/>
                    <a:pt x="193680" y="16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F438FFF4-6146-3031-3DB6-53E86A642E80}"/>
                </a:ext>
              </a:extLst>
            </p:cNvPr>
            <p:cNvSpPr/>
            <p:nvPr/>
          </p:nvSpPr>
          <p:spPr>
            <a:xfrm>
              <a:off x="4003649" y="7023011"/>
              <a:ext cx="393737" cy="25092"/>
            </a:xfrm>
            <a:custGeom>
              <a:avLst/>
              <a:gdLst>
                <a:gd name="connsiteX0" fmla="*/ 26 w 393737"/>
                <a:gd name="connsiteY0" fmla="*/ 22314 h 25092"/>
                <a:gd name="connsiteX1" fmla="*/ 358801 w 393737"/>
                <a:gd name="connsiteY1" fmla="*/ 22314 h 25092"/>
                <a:gd name="connsiteX2" fmla="*/ 339751 w 393737"/>
                <a:gd name="connsiteY2" fmla="*/ 89 h 25092"/>
                <a:gd name="connsiteX3" fmla="*/ 26 w 393737"/>
                <a:gd name="connsiteY3" fmla="*/ 22314 h 2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737" h="25092">
                  <a:moveTo>
                    <a:pt x="26" y="22314"/>
                  </a:moveTo>
                  <a:cubicBezTo>
                    <a:pt x="3201" y="26018"/>
                    <a:pt x="302180" y="26018"/>
                    <a:pt x="358801" y="22314"/>
                  </a:cubicBezTo>
                  <a:cubicBezTo>
                    <a:pt x="415422" y="18610"/>
                    <a:pt x="399018" y="1676"/>
                    <a:pt x="339751" y="89"/>
                  </a:cubicBezTo>
                  <a:cubicBezTo>
                    <a:pt x="280484" y="-1498"/>
                    <a:pt x="-3149" y="18610"/>
                    <a:pt x="26" y="223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83127E63-7C54-5AAC-B99B-454E724C2E39}"/>
                </a:ext>
              </a:extLst>
            </p:cNvPr>
            <p:cNvSpPr/>
            <p:nvPr/>
          </p:nvSpPr>
          <p:spPr>
            <a:xfrm>
              <a:off x="4656860" y="5893627"/>
              <a:ext cx="26875" cy="1176966"/>
            </a:xfrm>
            <a:custGeom>
              <a:avLst/>
              <a:gdLst>
                <a:gd name="connsiteX0" fmla="*/ 865 w 26875"/>
                <a:gd name="connsiteY0" fmla="*/ 5523 h 1176966"/>
                <a:gd name="connsiteX1" fmla="*/ 7215 w 26875"/>
                <a:gd name="connsiteY1" fmla="*/ 567498 h 1176966"/>
                <a:gd name="connsiteX2" fmla="*/ 19915 w 26875"/>
                <a:gd name="connsiteY2" fmla="*/ 1151698 h 1176966"/>
                <a:gd name="connsiteX3" fmla="*/ 26265 w 26875"/>
                <a:gd name="connsiteY3" fmla="*/ 996123 h 1176966"/>
                <a:gd name="connsiteX4" fmla="*/ 26265 w 26875"/>
                <a:gd name="connsiteY4" fmla="*/ 323023 h 1176966"/>
                <a:gd name="connsiteX5" fmla="*/ 865 w 26875"/>
                <a:gd name="connsiteY5" fmla="*/ 5523 h 11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75" h="1176966">
                  <a:moveTo>
                    <a:pt x="865" y="5523"/>
                  </a:moveTo>
                  <a:cubicBezTo>
                    <a:pt x="-2310" y="46269"/>
                    <a:pt x="4040" y="376469"/>
                    <a:pt x="7215" y="567498"/>
                  </a:cubicBezTo>
                  <a:cubicBezTo>
                    <a:pt x="10390" y="758527"/>
                    <a:pt x="16740" y="1080261"/>
                    <a:pt x="19915" y="1151698"/>
                  </a:cubicBezTo>
                  <a:cubicBezTo>
                    <a:pt x="23090" y="1223135"/>
                    <a:pt x="25207" y="1134235"/>
                    <a:pt x="26265" y="996123"/>
                  </a:cubicBezTo>
                  <a:cubicBezTo>
                    <a:pt x="27323" y="858011"/>
                    <a:pt x="26794" y="488652"/>
                    <a:pt x="26265" y="323023"/>
                  </a:cubicBezTo>
                  <a:cubicBezTo>
                    <a:pt x="25736" y="157394"/>
                    <a:pt x="4040" y="-35223"/>
                    <a:pt x="865" y="55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3CF83C7C-7944-E216-3905-4B8F2E700C27}"/>
                </a:ext>
              </a:extLst>
            </p:cNvPr>
            <p:cNvSpPr/>
            <p:nvPr/>
          </p:nvSpPr>
          <p:spPr>
            <a:xfrm>
              <a:off x="4676344" y="5895766"/>
              <a:ext cx="385830" cy="16195"/>
            </a:xfrm>
            <a:custGeom>
              <a:avLst/>
              <a:gdLst>
                <a:gd name="connsiteX0" fmla="*/ 431 w 385830"/>
                <a:gd name="connsiteY0" fmla="*/ 209 h 16195"/>
                <a:gd name="connsiteX1" fmla="*/ 222681 w 385830"/>
                <a:gd name="connsiteY1" fmla="*/ 6559 h 16195"/>
                <a:gd name="connsiteX2" fmla="*/ 384606 w 385830"/>
                <a:gd name="connsiteY2" fmla="*/ 209 h 16195"/>
                <a:gd name="connsiteX3" fmla="*/ 283006 w 385830"/>
                <a:gd name="connsiteY3" fmla="*/ 16084 h 16195"/>
                <a:gd name="connsiteX4" fmla="*/ 431 w 385830"/>
                <a:gd name="connsiteY4" fmla="*/ 209 h 1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830" h="16195">
                  <a:moveTo>
                    <a:pt x="431" y="209"/>
                  </a:moveTo>
                  <a:cubicBezTo>
                    <a:pt x="-9623" y="-1378"/>
                    <a:pt x="158652" y="6559"/>
                    <a:pt x="222681" y="6559"/>
                  </a:cubicBezTo>
                  <a:cubicBezTo>
                    <a:pt x="286710" y="6559"/>
                    <a:pt x="374552" y="-1378"/>
                    <a:pt x="384606" y="209"/>
                  </a:cubicBezTo>
                  <a:cubicBezTo>
                    <a:pt x="394660" y="1796"/>
                    <a:pt x="341214" y="14496"/>
                    <a:pt x="283006" y="16084"/>
                  </a:cubicBezTo>
                  <a:cubicBezTo>
                    <a:pt x="224798" y="17672"/>
                    <a:pt x="10485" y="1796"/>
                    <a:pt x="431" y="2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4A8C18BF-4C5F-EE23-FBD6-59A00325B160}"/>
                </a:ext>
              </a:extLst>
            </p:cNvPr>
            <p:cNvSpPr/>
            <p:nvPr/>
          </p:nvSpPr>
          <p:spPr>
            <a:xfrm>
              <a:off x="4971859" y="5908655"/>
              <a:ext cx="73674" cy="803340"/>
            </a:xfrm>
            <a:custGeom>
              <a:avLst/>
              <a:gdLst>
                <a:gd name="connsiteX0" fmla="*/ 73216 w 73674"/>
                <a:gd name="connsiteY0" fmla="*/ 20 h 803340"/>
                <a:gd name="connsiteX1" fmla="*/ 35116 w 73674"/>
                <a:gd name="connsiteY1" fmla="*/ 508020 h 803340"/>
                <a:gd name="connsiteX2" fmla="*/ 191 w 73674"/>
                <a:gd name="connsiteY2" fmla="*/ 803295 h 803340"/>
                <a:gd name="connsiteX3" fmla="*/ 50991 w 73674"/>
                <a:gd name="connsiteY3" fmla="*/ 488970 h 803340"/>
                <a:gd name="connsiteX4" fmla="*/ 73216 w 73674"/>
                <a:gd name="connsiteY4" fmla="*/ 20 h 80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74" h="803340">
                  <a:moveTo>
                    <a:pt x="73216" y="20"/>
                  </a:moveTo>
                  <a:cubicBezTo>
                    <a:pt x="70570" y="3195"/>
                    <a:pt x="47287" y="374141"/>
                    <a:pt x="35116" y="508020"/>
                  </a:cubicBezTo>
                  <a:cubicBezTo>
                    <a:pt x="22945" y="641899"/>
                    <a:pt x="-2455" y="806470"/>
                    <a:pt x="191" y="803295"/>
                  </a:cubicBezTo>
                  <a:cubicBezTo>
                    <a:pt x="2837" y="800120"/>
                    <a:pt x="35116" y="620203"/>
                    <a:pt x="50991" y="488970"/>
                  </a:cubicBezTo>
                  <a:cubicBezTo>
                    <a:pt x="66866" y="357737"/>
                    <a:pt x="75862" y="-3155"/>
                    <a:pt x="73216" y="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73A6F53A-7169-63D0-B003-6BC2009E2901}"/>
                </a:ext>
              </a:extLst>
            </p:cNvPr>
            <p:cNvSpPr/>
            <p:nvPr/>
          </p:nvSpPr>
          <p:spPr>
            <a:xfrm>
              <a:off x="4978154" y="6584947"/>
              <a:ext cx="372119" cy="161932"/>
            </a:xfrm>
            <a:custGeom>
              <a:avLst/>
              <a:gdLst>
                <a:gd name="connsiteX0" fmla="*/ 246 w 372119"/>
                <a:gd name="connsiteY0" fmla="*/ 161928 h 161932"/>
                <a:gd name="connsiteX1" fmla="*/ 193921 w 372119"/>
                <a:gd name="connsiteY1" fmla="*/ 88903 h 161932"/>
                <a:gd name="connsiteX2" fmla="*/ 371721 w 372119"/>
                <a:gd name="connsiteY2" fmla="*/ 3 h 161932"/>
                <a:gd name="connsiteX3" fmla="*/ 235196 w 372119"/>
                <a:gd name="connsiteY3" fmla="*/ 85728 h 161932"/>
                <a:gd name="connsiteX4" fmla="*/ 246 w 372119"/>
                <a:gd name="connsiteY4" fmla="*/ 161928 h 16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119" h="161932">
                  <a:moveTo>
                    <a:pt x="246" y="161928"/>
                  </a:moveTo>
                  <a:cubicBezTo>
                    <a:pt x="-6633" y="162457"/>
                    <a:pt x="132009" y="115890"/>
                    <a:pt x="193921" y="88903"/>
                  </a:cubicBezTo>
                  <a:cubicBezTo>
                    <a:pt x="255833" y="61916"/>
                    <a:pt x="364842" y="532"/>
                    <a:pt x="371721" y="3"/>
                  </a:cubicBezTo>
                  <a:cubicBezTo>
                    <a:pt x="378600" y="-526"/>
                    <a:pt x="294992" y="59270"/>
                    <a:pt x="235196" y="85728"/>
                  </a:cubicBezTo>
                  <a:cubicBezTo>
                    <a:pt x="175400" y="112186"/>
                    <a:pt x="7125" y="161399"/>
                    <a:pt x="246" y="1619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697BE68E-BE44-395F-330E-A473B5A0B49D}"/>
                </a:ext>
              </a:extLst>
            </p:cNvPr>
            <p:cNvSpPr/>
            <p:nvPr/>
          </p:nvSpPr>
          <p:spPr>
            <a:xfrm>
              <a:off x="4698996" y="6978930"/>
              <a:ext cx="682411" cy="91801"/>
            </a:xfrm>
            <a:custGeom>
              <a:avLst/>
              <a:gdLst>
                <a:gd name="connsiteX0" fmla="*/ 4 w 682411"/>
                <a:gd name="connsiteY0" fmla="*/ 88620 h 91801"/>
                <a:gd name="connsiteX1" fmla="*/ 285754 w 682411"/>
                <a:gd name="connsiteY1" fmla="*/ 82270 h 91801"/>
                <a:gd name="connsiteX2" fmla="*/ 673104 w 682411"/>
                <a:gd name="connsiteY2" fmla="*/ 2895 h 91801"/>
                <a:gd name="connsiteX3" fmla="*/ 539754 w 682411"/>
                <a:gd name="connsiteY3" fmla="*/ 21945 h 91801"/>
                <a:gd name="connsiteX4" fmla="*/ 292104 w 682411"/>
                <a:gd name="connsiteY4" fmla="*/ 66395 h 91801"/>
                <a:gd name="connsiteX5" fmla="*/ 4 w 682411"/>
                <a:gd name="connsiteY5" fmla="*/ 88620 h 9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2411" h="91801">
                  <a:moveTo>
                    <a:pt x="4" y="88620"/>
                  </a:moveTo>
                  <a:cubicBezTo>
                    <a:pt x="-1054" y="91266"/>
                    <a:pt x="173571" y="96557"/>
                    <a:pt x="285754" y="82270"/>
                  </a:cubicBezTo>
                  <a:cubicBezTo>
                    <a:pt x="397937" y="67983"/>
                    <a:pt x="630771" y="12949"/>
                    <a:pt x="673104" y="2895"/>
                  </a:cubicBezTo>
                  <a:cubicBezTo>
                    <a:pt x="715437" y="-7159"/>
                    <a:pt x="603254" y="11362"/>
                    <a:pt x="539754" y="21945"/>
                  </a:cubicBezTo>
                  <a:cubicBezTo>
                    <a:pt x="476254" y="32528"/>
                    <a:pt x="378358" y="58987"/>
                    <a:pt x="292104" y="66395"/>
                  </a:cubicBezTo>
                  <a:lnTo>
                    <a:pt x="4" y="886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7BF7E34A-6A9A-0178-462A-1FC46ECDA8B7}"/>
                </a:ext>
              </a:extLst>
            </p:cNvPr>
            <p:cNvSpPr/>
            <p:nvPr/>
          </p:nvSpPr>
          <p:spPr>
            <a:xfrm>
              <a:off x="5340205" y="6603336"/>
              <a:ext cx="32175" cy="364883"/>
            </a:xfrm>
            <a:custGeom>
              <a:avLst/>
              <a:gdLst>
                <a:gd name="connsiteX0" fmla="*/ 22370 w 32175"/>
                <a:gd name="connsiteY0" fmla="*/ 664 h 364883"/>
                <a:gd name="connsiteX1" fmla="*/ 16020 w 32175"/>
                <a:gd name="connsiteY1" fmla="*/ 207039 h 364883"/>
                <a:gd name="connsiteX2" fmla="*/ 31895 w 32175"/>
                <a:gd name="connsiteY2" fmla="*/ 362614 h 364883"/>
                <a:gd name="connsiteX3" fmla="*/ 145 w 32175"/>
                <a:gd name="connsiteY3" fmla="*/ 280064 h 364883"/>
                <a:gd name="connsiteX4" fmla="*/ 22370 w 32175"/>
                <a:gd name="connsiteY4" fmla="*/ 664 h 36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5" h="364883">
                  <a:moveTo>
                    <a:pt x="22370" y="664"/>
                  </a:moveTo>
                  <a:cubicBezTo>
                    <a:pt x="25016" y="-11507"/>
                    <a:pt x="14433" y="146714"/>
                    <a:pt x="16020" y="207039"/>
                  </a:cubicBezTo>
                  <a:cubicBezTo>
                    <a:pt x="17607" y="267364"/>
                    <a:pt x="34541" y="350443"/>
                    <a:pt x="31895" y="362614"/>
                  </a:cubicBezTo>
                  <a:cubicBezTo>
                    <a:pt x="29249" y="374785"/>
                    <a:pt x="2262" y="336685"/>
                    <a:pt x="145" y="280064"/>
                  </a:cubicBezTo>
                  <a:cubicBezTo>
                    <a:pt x="-1972" y="223443"/>
                    <a:pt x="19724" y="12835"/>
                    <a:pt x="22370" y="6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87C5B87B-9629-3F1F-0027-AD05B469B556}"/>
                </a:ext>
              </a:extLst>
            </p:cNvPr>
            <p:cNvSpPr/>
            <p:nvPr/>
          </p:nvSpPr>
          <p:spPr>
            <a:xfrm>
              <a:off x="4165407" y="5765800"/>
              <a:ext cx="235245" cy="16120"/>
            </a:xfrm>
            <a:custGeom>
              <a:avLst/>
              <a:gdLst>
                <a:gd name="connsiteX0" fmla="*/ 235143 w 235245"/>
                <a:gd name="connsiteY0" fmla="*/ 3175 h 16120"/>
                <a:gd name="connsiteX1" fmla="*/ 85918 w 235245"/>
                <a:gd name="connsiteY1" fmla="*/ 0 h 16120"/>
                <a:gd name="connsiteX2" fmla="*/ 193 w 235245"/>
                <a:gd name="connsiteY2" fmla="*/ 3175 h 16120"/>
                <a:gd name="connsiteX3" fmla="*/ 108143 w 235245"/>
                <a:gd name="connsiteY3" fmla="*/ 15875 h 16120"/>
                <a:gd name="connsiteX4" fmla="*/ 235143 w 235245"/>
                <a:gd name="connsiteY4" fmla="*/ 3175 h 1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45" h="16120">
                  <a:moveTo>
                    <a:pt x="235143" y="3175"/>
                  </a:moveTo>
                  <a:cubicBezTo>
                    <a:pt x="231439" y="529"/>
                    <a:pt x="125076" y="0"/>
                    <a:pt x="85918" y="0"/>
                  </a:cubicBezTo>
                  <a:cubicBezTo>
                    <a:pt x="46760" y="0"/>
                    <a:pt x="-3511" y="529"/>
                    <a:pt x="193" y="3175"/>
                  </a:cubicBezTo>
                  <a:cubicBezTo>
                    <a:pt x="3897" y="5821"/>
                    <a:pt x="74806" y="13758"/>
                    <a:pt x="108143" y="15875"/>
                  </a:cubicBezTo>
                  <a:cubicBezTo>
                    <a:pt x="141480" y="17992"/>
                    <a:pt x="238847" y="5821"/>
                    <a:pt x="235143" y="31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B65E146E-33A0-CD2A-9E9D-D24E07E54E89}"/>
                </a:ext>
              </a:extLst>
            </p:cNvPr>
            <p:cNvSpPr/>
            <p:nvPr/>
          </p:nvSpPr>
          <p:spPr>
            <a:xfrm>
              <a:off x="4956170" y="5772018"/>
              <a:ext cx="222368" cy="16252"/>
            </a:xfrm>
            <a:custGeom>
              <a:avLst/>
              <a:gdLst>
                <a:gd name="connsiteX0" fmla="*/ 5 w 222368"/>
                <a:gd name="connsiteY0" fmla="*/ 3307 h 16252"/>
                <a:gd name="connsiteX1" fmla="*/ 177805 w 222368"/>
                <a:gd name="connsiteY1" fmla="*/ 132 h 16252"/>
                <a:gd name="connsiteX2" fmla="*/ 222255 w 222368"/>
                <a:gd name="connsiteY2" fmla="*/ 6482 h 16252"/>
                <a:gd name="connsiteX3" fmla="*/ 184155 w 222368"/>
                <a:gd name="connsiteY3" fmla="*/ 16007 h 16252"/>
                <a:gd name="connsiteX4" fmla="*/ 5 w 222368"/>
                <a:gd name="connsiteY4" fmla="*/ 3307 h 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68" h="16252">
                  <a:moveTo>
                    <a:pt x="5" y="3307"/>
                  </a:moveTo>
                  <a:cubicBezTo>
                    <a:pt x="-1053" y="661"/>
                    <a:pt x="140763" y="-397"/>
                    <a:pt x="177805" y="132"/>
                  </a:cubicBezTo>
                  <a:cubicBezTo>
                    <a:pt x="214847" y="661"/>
                    <a:pt x="221197" y="3836"/>
                    <a:pt x="222255" y="6482"/>
                  </a:cubicBezTo>
                  <a:cubicBezTo>
                    <a:pt x="223313" y="9128"/>
                    <a:pt x="217492" y="13890"/>
                    <a:pt x="184155" y="16007"/>
                  </a:cubicBezTo>
                  <a:cubicBezTo>
                    <a:pt x="150818" y="18124"/>
                    <a:pt x="1063" y="5953"/>
                    <a:pt x="5" y="33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16358ADC-0409-EDA6-15DA-76D2FF1DFE87}"/>
                </a:ext>
              </a:extLst>
            </p:cNvPr>
            <p:cNvSpPr/>
            <p:nvPr/>
          </p:nvSpPr>
          <p:spPr>
            <a:xfrm>
              <a:off x="3844809" y="5781325"/>
              <a:ext cx="335742" cy="1340208"/>
            </a:xfrm>
            <a:custGeom>
              <a:avLst/>
              <a:gdLst>
                <a:gd name="connsiteX0" fmla="*/ 330316 w 335742"/>
                <a:gd name="connsiteY0" fmla="*/ 350 h 1340208"/>
                <a:gd name="connsiteX1" fmla="*/ 295391 w 335742"/>
                <a:gd name="connsiteY1" fmla="*/ 454375 h 1340208"/>
                <a:gd name="connsiteX2" fmla="*/ 216016 w 335742"/>
                <a:gd name="connsiteY2" fmla="*/ 787750 h 1340208"/>
                <a:gd name="connsiteX3" fmla="*/ 73141 w 335742"/>
                <a:gd name="connsiteY3" fmla="*/ 1159225 h 1340208"/>
                <a:gd name="connsiteX4" fmla="*/ 116 w 335742"/>
                <a:gd name="connsiteY4" fmla="*/ 1330675 h 1340208"/>
                <a:gd name="connsiteX5" fmla="*/ 63616 w 335742"/>
                <a:gd name="connsiteY5" fmla="*/ 1232250 h 1340208"/>
                <a:gd name="connsiteX6" fmla="*/ 304916 w 335742"/>
                <a:gd name="connsiteY6" fmla="*/ 530575 h 1340208"/>
                <a:gd name="connsiteX7" fmla="*/ 330316 w 335742"/>
                <a:gd name="connsiteY7" fmla="*/ 350 h 134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742" h="1340208">
                  <a:moveTo>
                    <a:pt x="330316" y="350"/>
                  </a:moveTo>
                  <a:cubicBezTo>
                    <a:pt x="328729" y="-12350"/>
                    <a:pt x="314441" y="323142"/>
                    <a:pt x="295391" y="454375"/>
                  </a:cubicBezTo>
                  <a:cubicBezTo>
                    <a:pt x="276341" y="585608"/>
                    <a:pt x="253058" y="670275"/>
                    <a:pt x="216016" y="787750"/>
                  </a:cubicBezTo>
                  <a:cubicBezTo>
                    <a:pt x="178974" y="905225"/>
                    <a:pt x="109124" y="1068738"/>
                    <a:pt x="73141" y="1159225"/>
                  </a:cubicBezTo>
                  <a:cubicBezTo>
                    <a:pt x="37158" y="1249712"/>
                    <a:pt x="1703" y="1318504"/>
                    <a:pt x="116" y="1330675"/>
                  </a:cubicBezTo>
                  <a:cubicBezTo>
                    <a:pt x="-1471" y="1342846"/>
                    <a:pt x="12816" y="1365600"/>
                    <a:pt x="63616" y="1232250"/>
                  </a:cubicBezTo>
                  <a:cubicBezTo>
                    <a:pt x="114416" y="1098900"/>
                    <a:pt x="258349" y="737479"/>
                    <a:pt x="304916" y="530575"/>
                  </a:cubicBezTo>
                  <a:cubicBezTo>
                    <a:pt x="351483" y="323671"/>
                    <a:pt x="331903" y="13050"/>
                    <a:pt x="330316" y="3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9AB9D506-BFBC-B7C5-7F88-241FA7A1B7FE}"/>
                </a:ext>
              </a:extLst>
            </p:cNvPr>
            <p:cNvSpPr/>
            <p:nvPr/>
          </p:nvSpPr>
          <p:spPr>
            <a:xfrm>
              <a:off x="5108283" y="5783886"/>
              <a:ext cx="78403" cy="808061"/>
            </a:xfrm>
            <a:custGeom>
              <a:avLst/>
              <a:gdLst>
                <a:gd name="connsiteX0" fmla="*/ 76492 w 78403"/>
                <a:gd name="connsiteY0" fmla="*/ 7314 h 808061"/>
                <a:gd name="connsiteX1" fmla="*/ 292 w 78403"/>
                <a:gd name="connsiteY1" fmla="*/ 797889 h 808061"/>
                <a:gd name="connsiteX2" fmla="*/ 51092 w 78403"/>
                <a:gd name="connsiteY2" fmla="*/ 426414 h 808061"/>
                <a:gd name="connsiteX3" fmla="*/ 76492 w 78403"/>
                <a:gd name="connsiteY3" fmla="*/ 7314 h 80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03" h="808061">
                  <a:moveTo>
                    <a:pt x="76492" y="7314"/>
                  </a:moveTo>
                  <a:cubicBezTo>
                    <a:pt x="68025" y="69226"/>
                    <a:pt x="4525" y="728039"/>
                    <a:pt x="292" y="797889"/>
                  </a:cubicBezTo>
                  <a:cubicBezTo>
                    <a:pt x="-3941" y="867739"/>
                    <a:pt x="38921" y="559764"/>
                    <a:pt x="51092" y="426414"/>
                  </a:cubicBezTo>
                  <a:cubicBezTo>
                    <a:pt x="63263" y="293064"/>
                    <a:pt x="84959" y="-54598"/>
                    <a:pt x="76492" y="73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3558BBF1-E161-1AC8-1C67-8D217F87F44A}"/>
                </a:ext>
              </a:extLst>
            </p:cNvPr>
            <p:cNvSpPr/>
            <p:nvPr/>
          </p:nvSpPr>
          <p:spPr>
            <a:xfrm>
              <a:off x="5097538" y="6439888"/>
              <a:ext cx="372440" cy="155965"/>
            </a:xfrm>
            <a:custGeom>
              <a:avLst/>
              <a:gdLst>
                <a:gd name="connsiteX0" fmla="*/ 1512 w 372440"/>
                <a:gd name="connsiteY0" fmla="*/ 154587 h 155965"/>
                <a:gd name="connsiteX1" fmla="*/ 363462 w 372440"/>
                <a:gd name="connsiteY1" fmla="*/ 2187 h 155965"/>
                <a:gd name="connsiteX2" fmla="*/ 239637 w 372440"/>
                <a:gd name="connsiteY2" fmla="*/ 72037 h 155965"/>
                <a:gd name="connsiteX3" fmla="*/ 1512 w 372440"/>
                <a:gd name="connsiteY3" fmla="*/ 154587 h 1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440" h="155965">
                  <a:moveTo>
                    <a:pt x="1512" y="154587"/>
                  </a:moveTo>
                  <a:cubicBezTo>
                    <a:pt x="22149" y="142945"/>
                    <a:pt x="323775" y="15945"/>
                    <a:pt x="363462" y="2187"/>
                  </a:cubicBezTo>
                  <a:cubicBezTo>
                    <a:pt x="403149" y="-11571"/>
                    <a:pt x="302079" y="42933"/>
                    <a:pt x="239637" y="72037"/>
                  </a:cubicBezTo>
                  <a:cubicBezTo>
                    <a:pt x="177195" y="101141"/>
                    <a:pt x="-19125" y="166229"/>
                    <a:pt x="1512" y="154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3F1ED6FE-D7F9-84B9-A1DF-4B7D51D24AB4}"/>
                </a:ext>
              </a:extLst>
            </p:cNvPr>
            <p:cNvSpPr/>
            <p:nvPr/>
          </p:nvSpPr>
          <p:spPr>
            <a:xfrm>
              <a:off x="5479969" y="6452590"/>
              <a:ext cx="9848" cy="574946"/>
            </a:xfrm>
            <a:custGeom>
              <a:avLst/>
              <a:gdLst>
                <a:gd name="connsiteX0" fmla="*/ 9606 w 9848"/>
                <a:gd name="connsiteY0" fmla="*/ 2185 h 574946"/>
                <a:gd name="connsiteX1" fmla="*/ 6431 w 9848"/>
                <a:gd name="connsiteY1" fmla="*/ 560985 h 574946"/>
                <a:gd name="connsiteX2" fmla="*/ 81 w 9848"/>
                <a:gd name="connsiteY2" fmla="*/ 373660 h 574946"/>
                <a:gd name="connsiteX3" fmla="*/ 9606 w 9848"/>
                <a:gd name="connsiteY3" fmla="*/ 2185 h 57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8" h="574946">
                  <a:moveTo>
                    <a:pt x="9606" y="2185"/>
                  </a:moveTo>
                  <a:cubicBezTo>
                    <a:pt x="10664" y="33406"/>
                    <a:pt x="8018" y="499073"/>
                    <a:pt x="6431" y="560985"/>
                  </a:cubicBezTo>
                  <a:cubicBezTo>
                    <a:pt x="4844" y="622897"/>
                    <a:pt x="1139" y="464147"/>
                    <a:pt x="81" y="373660"/>
                  </a:cubicBezTo>
                  <a:cubicBezTo>
                    <a:pt x="-977" y="283173"/>
                    <a:pt x="8548" y="-29036"/>
                    <a:pt x="9606" y="21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AA7DC1DD-37FD-2723-4732-D4C556D4A5E6}"/>
                </a:ext>
              </a:extLst>
            </p:cNvPr>
            <p:cNvSpPr/>
            <p:nvPr/>
          </p:nvSpPr>
          <p:spPr>
            <a:xfrm>
              <a:off x="3857509" y="7153275"/>
              <a:ext cx="770480" cy="22712"/>
            </a:xfrm>
            <a:custGeom>
              <a:avLst/>
              <a:gdLst>
                <a:gd name="connsiteX0" fmla="*/ 116 w 770480"/>
                <a:gd name="connsiteY0" fmla="*/ 22225 h 22712"/>
                <a:gd name="connsiteX1" fmla="*/ 682741 w 770480"/>
                <a:gd name="connsiteY1" fmla="*/ 15875 h 22712"/>
                <a:gd name="connsiteX2" fmla="*/ 755766 w 770480"/>
                <a:gd name="connsiteY2" fmla="*/ 15875 h 22712"/>
                <a:gd name="connsiteX3" fmla="*/ 628766 w 770480"/>
                <a:gd name="connsiteY3" fmla="*/ 0 h 22712"/>
                <a:gd name="connsiteX4" fmla="*/ 116 w 770480"/>
                <a:gd name="connsiteY4" fmla="*/ 22225 h 2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480" h="22712">
                  <a:moveTo>
                    <a:pt x="116" y="22225"/>
                  </a:moveTo>
                  <a:cubicBezTo>
                    <a:pt x="9112" y="24871"/>
                    <a:pt x="682741" y="15875"/>
                    <a:pt x="682741" y="15875"/>
                  </a:cubicBezTo>
                  <a:cubicBezTo>
                    <a:pt x="808683" y="14817"/>
                    <a:pt x="764762" y="18521"/>
                    <a:pt x="755766" y="15875"/>
                  </a:cubicBezTo>
                  <a:cubicBezTo>
                    <a:pt x="746770" y="13229"/>
                    <a:pt x="750474" y="0"/>
                    <a:pt x="628766" y="0"/>
                  </a:cubicBezTo>
                  <a:cubicBezTo>
                    <a:pt x="507058" y="0"/>
                    <a:pt x="-8880" y="19579"/>
                    <a:pt x="116" y="222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1D61521A-C82A-0321-8D76-335622D1667A}"/>
                </a:ext>
              </a:extLst>
            </p:cNvPr>
            <p:cNvSpPr/>
            <p:nvPr/>
          </p:nvSpPr>
          <p:spPr>
            <a:xfrm>
              <a:off x="3965202" y="7197481"/>
              <a:ext cx="29561" cy="536997"/>
            </a:xfrm>
            <a:custGeom>
              <a:avLst/>
              <a:gdLst>
                <a:gd name="connsiteX0" fmla="*/ 373 w 29561"/>
                <a:gd name="connsiteY0" fmla="*/ 244 h 536997"/>
                <a:gd name="connsiteX1" fmla="*/ 13073 w 29561"/>
                <a:gd name="connsiteY1" fmla="*/ 222494 h 536997"/>
                <a:gd name="connsiteX2" fmla="*/ 19423 w 29561"/>
                <a:gd name="connsiteY2" fmla="*/ 536819 h 536997"/>
                <a:gd name="connsiteX3" fmla="*/ 28948 w 29561"/>
                <a:gd name="connsiteY3" fmla="*/ 263769 h 536997"/>
                <a:gd name="connsiteX4" fmla="*/ 373 w 29561"/>
                <a:gd name="connsiteY4" fmla="*/ 244 h 53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61" h="536997">
                  <a:moveTo>
                    <a:pt x="373" y="244"/>
                  </a:moveTo>
                  <a:cubicBezTo>
                    <a:pt x="-2273" y="-6635"/>
                    <a:pt x="9898" y="133065"/>
                    <a:pt x="13073" y="222494"/>
                  </a:cubicBezTo>
                  <a:cubicBezTo>
                    <a:pt x="16248" y="311923"/>
                    <a:pt x="16777" y="529940"/>
                    <a:pt x="19423" y="536819"/>
                  </a:cubicBezTo>
                  <a:cubicBezTo>
                    <a:pt x="22069" y="543698"/>
                    <a:pt x="32123" y="349494"/>
                    <a:pt x="28948" y="263769"/>
                  </a:cubicBezTo>
                  <a:cubicBezTo>
                    <a:pt x="25773" y="178044"/>
                    <a:pt x="3019" y="7123"/>
                    <a:pt x="373" y="2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1C7361EA-F43A-121E-8306-D643E7CED84C}"/>
                </a:ext>
              </a:extLst>
            </p:cNvPr>
            <p:cNvSpPr/>
            <p:nvPr/>
          </p:nvSpPr>
          <p:spPr>
            <a:xfrm>
              <a:off x="3962137" y="7197128"/>
              <a:ext cx="588531" cy="102560"/>
            </a:xfrm>
            <a:custGeom>
              <a:avLst/>
              <a:gdLst>
                <a:gd name="connsiteX0" fmla="*/ 263 w 588531"/>
                <a:gd name="connsiteY0" fmla="*/ 597 h 102560"/>
                <a:gd name="connsiteX1" fmla="*/ 368563 w 588531"/>
                <a:gd name="connsiteY1" fmla="*/ 32347 h 102560"/>
                <a:gd name="connsiteX2" fmla="*/ 587638 w 588531"/>
                <a:gd name="connsiteY2" fmla="*/ 102197 h 102560"/>
                <a:gd name="connsiteX3" fmla="*/ 428888 w 588531"/>
                <a:gd name="connsiteY3" fmla="*/ 57747 h 102560"/>
                <a:gd name="connsiteX4" fmla="*/ 263 w 588531"/>
                <a:gd name="connsiteY4" fmla="*/ 597 h 10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8531" h="102560">
                  <a:moveTo>
                    <a:pt x="263" y="597"/>
                  </a:moveTo>
                  <a:cubicBezTo>
                    <a:pt x="-9791" y="-3636"/>
                    <a:pt x="270667" y="15414"/>
                    <a:pt x="368563" y="32347"/>
                  </a:cubicBezTo>
                  <a:cubicBezTo>
                    <a:pt x="466459" y="49280"/>
                    <a:pt x="577584" y="97964"/>
                    <a:pt x="587638" y="102197"/>
                  </a:cubicBezTo>
                  <a:cubicBezTo>
                    <a:pt x="597692" y="106430"/>
                    <a:pt x="521492" y="72564"/>
                    <a:pt x="428888" y="57747"/>
                  </a:cubicBezTo>
                  <a:cubicBezTo>
                    <a:pt x="336284" y="42930"/>
                    <a:pt x="10317" y="4830"/>
                    <a:pt x="263" y="5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442F7E4F-34FB-DC02-2379-1D0C558E0DD8}"/>
                </a:ext>
              </a:extLst>
            </p:cNvPr>
            <p:cNvSpPr/>
            <p:nvPr/>
          </p:nvSpPr>
          <p:spPr>
            <a:xfrm>
              <a:off x="4546154" y="7159443"/>
              <a:ext cx="83091" cy="140631"/>
            </a:xfrm>
            <a:custGeom>
              <a:avLst/>
              <a:gdLst>
                <a:gd name="connsiteX0" fmla="*/ 82996 w 83091"/>
                <a:gd name="connsiteY0" fmla="*/ 182 h 140631"/>
                <a:gd name="connsiteX1" fmla="*/ 19496 w 83091"/>
                <a:gd name="connsiteY1" fmla="*/ 108132 h 140631"/>
                <a:gd name="connsiteX2" fmla="*/ 3621 w 83091"/>
                <a:gd name="connsiteY2" fmla="*/ 136707 h 140631"/>
                <a:gd name="connsiteX3" fmla="*/ 82996 w 83091"/>
                <a:gd name="connsiteY3" fmla="*/ 182 h 14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91" h="140631">
                  <a:moveTo>
                    <a:pt x="82996" y="182"/>
                  </a:moveTo>
                  <a:cubicBezTo>
                    <a:pt x="85642" y="-4580"/>
                    <a:pt x="32725" y="85378"/>
                    <a:pt x="19496" y="108132"/>
                  </a:cubicBezTo>
                  <a:cubicBezTo>
                    <a:pt x="6267" y="130886"/>
                    <a:pt x="-6433" y="148878"/>
                    <a:pt x="3621" y="136707"/>
                  </a:cubicBezTo>
                  <a:cubicBezTo>
                    <a:pt x="13675" y="124536"/>
                    <a:pt x="80350" y="4944"/>
                    <a:pt x="82996" y="1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EDA3887C-70E9-6F64-A78C-7AF36711C1E5}"/>
                </a:ext>
              </a:extLst>
            </p:cNvPr>
            <p:cNvSpPr/>
            <p:nvPr/>
          </p:nvSpPr>
          <p:spPr>
            <a:xfrm>
              <a:off x="5114880" y="7051673"/>
              <a:ext cx="415973" cy="508020"/>
            </a:xfrm>
            <a:custGeom>
              <a:avLst/>
              <a:gdLst>
                <a:gd name="connsiteX0" fmla="*/ 415970 w 415973"/>
                <a:gd name="connsiteY0" fmla="*/ 2 h 508020"/>
                <a:gd name="connsiteX1" fmla="*/ 85770 w 415973"/>
                <a:gd name="connsiteY1" fmla="*/ 381002 h 508020"/>
                <a:gd name="connsiteX2" fmla="*/ 45 w 415973"/>
                <a:gd name="connsiteY2" fmla="*/ 508002 h 508020"/>
                <a:gd name="connsiteX3" fmla="*/ 79420 w 415973"/>
                <a:gd name="connsiteY3" fmla="*/ 374652 h 508020"/>
                <a:gd name="connsiteX4" fmla="*/ 415970 w 415973"/>
                <a:gd name="connsiteY4" fmla="*/ 2 h 50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973" h="508020">
                  <a:moveTo>
                    <a:pt x="415970" y="2"/>
                  </a:moveTo>
                  <a:cubicBezTo>
                    <a:pt x="417028" y="1060"/>
                    <a:pt x="155091" y="296335"/>
                    <a:pt x="85770" y="381002"/>
                  </a:cubicBezTo>
                  <a:cubicBezTo>
                    <a:pt x="16449" y="465669"/>
                    <a:pt x="1103" y="509060"/>
                    <a:pt x="45" y="508002"/>
                  </a:cubicBezTo>
                  <a:cubicBezTo>
                    <a:pt x="-1013" y="506944"/>
                    <a:pt x="15920" y="456144"/>
                    <a:pt x="79420" y="374652"/>
                  </a:cubicBezTo>
                  <a:cubicBezTo>
                    <a:pt x="142920" y="293160"/>
                    <a:pt x="414912" y="-1056"/>
                    <a:pt x="415970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CCACDF91-B4DB-9A73-1EF5-B8A5AB29B90D}"/>
                </a:ext>
              </a:extLst>
            </p:cNvPr>
            <p:cNvSpPr/>
            <p:nvPr/>
          </p:nvSpPr>
          <p:spPr>
            <a:xfrm>
              <a:off x="5435431" y="7024688"/>
              <a:ext cx="119190" cy="14354"/>
            </a:xfrm>
            <a:custGeom>
              <a:avLst/>
              <a:gdLst>
                <a:gd name="connsiteX0" fmla="*/ 169 w 119190"/>
                <a:gd name="connsiteY0" fmla="*/ 1587 h 14354"/>
                <a:gd name="connsiteX1" fmla="*/ 114469 w 119190"/>
                <a:gd name="connsiteY1" fmla="*/ 1587 h 14354"/>
                <a:gd name="connsiteX2" fmla="*/ 89069 w 119190"/>
                <a:gd name="connsiteY2" fmla="*/ 14287 h 14354"/>
                <a:gd name="connsiteX3" fmla="*/ 169 w 119190"/>
                <a:gd name="connsiteY3" fmla="*/ 1587 h 1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190" h="14354">
                  <a:moveTo>
                    <a:pt x="169" y="1587"/>
                  </a:moveTo>
                  <a:cubicBezTo>
                    <a:pt x="4402" y="-530"/>
                    <a:pt x="99652" y="-530"/>
                    <a:pt x="114469" y="1587"/>
                  </a:cubicBezTo>
                  <a:cubicBezTo>
                    <a:pt x="129286" y="3704"/>
                    <a:pt x="106002" y="13229"/>
                    <a:pt x="89069" y="14287"/>
                  </a:cubicBezTo>
                  <a:cubicBezTo>
                    <a:pt x="72136" y="15345"/>
                    <a:pt x="-4064" y="3704"/>
                    <a:pt x="169" y="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82D92B0F-0406-B3A5-5EB2-E54C3265CECA}"/>
                </a:ext>
              </a:extLst>
            </p:cNvPr>
            <p:cNvSpPr/>
            <p:nvPr/>
          </p:nvSpPr>
          <p:spPr>
            <a:xfrm>
              <a:off x="4633592" y="7127733"/>
              <a:ext cx="198946" cy="305445"/>
            </a:xfrm>
            <a:custGeom>
              <a:avLst/>
              <a:gdLst>
                <a:gd name="connsiteX0" fmla="*/ 198758 w 198946"/>
                <a:gd name="connsiteY0" fmla="*/ 142 h 305445"/>
                <a:gd name="connsiteX1" fmla="*/ 33658 w 198946"/>
                <a:gd name="connsiteY1" fmla="*/ 222392 h 305445"/>
                <a:gd name="connsiteX2" fmla="*/ 1908 w 198946"/>
                <a:gd name="connsiteY2" fmla="*/ 304942 h 305445"/>
                <a:gd name="connsiteX3" fmla="*/ 65408 w 198946"/>
                <a:gd name="connsiteY3" fmla="*/ 190642 h 305445"/>
                <a:gd name="connsiteX4" fmla="*/ 198758 w 198946"/>
                <a:gd name="connsiteY4" fmla="*/ 142 h 30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946" h="305445">
                  <a:moveTo>
                    <a:pt x="198758" y="142"/>
                  </a:moveTo>
                  <a:cubicBezTo>
                    <a:pt x="193466" y="5434"/>
                    <a:pt x="66466" y="171592"/>
                    <a:pt x="33658" y="222392"/>
                  </a:cubicBezTo>
                  <a:cubicBezTo>
                    <a:pt x="850" y="273192"/>
                    <a:pt x="-3384" y="310234"/>
                    <a:pt x="1908" y="304942"/>
                  </a:cubicBezTo>
                  <a:cubicBezTo>
                    <a:pt x="7200" y="299650"/>
                    <a:pt x="34187" y="242500"/>
                    <a:pt x="65408" y="190642"/>
                  </a:cubicBezTo>
                  <a:cubicBezTo>
                    <a:pt x="96629" y="138784"/>
                    <a:pt x="204050" y="-5150"/>
                    <a:pt x="198758" y="1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B2136A77-9D06-6C73-0A88-A96C7FD744B3}"/>
                </a:ext>
              </a:extLst>
            </p:cNvPr>
            <p:cNvSpPr/>
            <p:nvPr/>
          </p:nvSpPr>
          <p:spPr>
            <a:xfrm>
              <a:off x="4821367" y="7127753"/>
              <a:ext cx="529382" cy="19350"/>
            </a:xfrm>
            <a:custGeom>
              <a:avLst/>
              <a:gdLst>
                <a:gd name="connsiteX0" fmla="*/ 7808 w 529382"/>
                <a:gd name="connsiteY0" fmla="*/ 15997 h 19350"/>
                <a:gd name="connsiteX1" fmla="*/ 188783 w 529382"/>
                <a:gd name="connsiteY1" fmla="*/ 19172 h 19350"/>
                <a:gd name="connsiteX2" fmla="*/ 509458 w 529382"/>
                <a:gd name="connsiteY2" fmla="*/ 12822 h 19350"/>
                <a:gd name="connsiteX3" fmla="*/ 442783 w 529382"/>
                <a:gd name="connsiteY3" fmla="*/ 122 h 19350"/>
                <a:gd name="connsiteX4" fmla="*/ 7808 w 529382"/>
                <a:gd name="connsiteY4" fmla="*/ 15997 h 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2" h="19350">
                  <a:moveTo>
                    <a:pt x="7808" y="15997"/>
                  </a:moveTo>
                  <a:cubicBezTo>
                    <a:pt x="-34525" y="19172"/>
                    <a:pt x="105175" y="19701"/>
                    <a:pt x="188783" y="19172"/>
                  </a:cubicBezTo>
                  <a:cubicBezTo>
                    <a:pt x="272391" y="18643"/>
                    <a:pt x="467125" y="15997"/>
                    <a:pt x="509458" y="12822"/>
                  </a:cubicBezTo>
                  <a:cubicBezTo>
                    <a:pt x="551791" y="9647"/>
                    <a:pt x="525333" y="1709"/>
                    <a:pt x="442783" y="122"/>
                  </a:cubicBezTo>
                  <a:cubicBezTo>
                    <a:pt x="360233" y="-1465"/>
                    <a:pt x="50141" y="12822"/>
                    <a:pt x="7808" y="159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765E632F-55E1-DD76-1FDB-7F291F68986D}"/>
                </a:ext>
              </a:extLst>
            </p:cNvPr>
            <p:cNvSpPr/>
            <p:nvPr/>
          </p:nvSpPr>
          <p:spPr>
            <a:xfrm>
              <a:off x="4967338" y="7138775"/>
              <a:ext cx="364137" cy="450110"/>
            </a:xfrm>
            <a:custGeom>
              <a:avLst/>
              <a:gdLst>
                <a:gd name="connsiteX0" fmla="*/ 363487 w 364137"/>
                <a:gd name="connsiteY0" fmla="*/ 1800 h 450110"/>
                <a:gd name="connsiteX1" fmla="*/ 131712 w 364137"/>
                <a:gd name="connsiteY1" fmla="*/ 224050 h 450110"/>
                <a:gd name="connsiteX2" fmla="*/ 1537 w 364137"/>
                <a:gd name="connsiteY2" fmla="*/ 449475 h 450110"/>
                <a:gd name="connsiteX3" fmla="*/ 74562 w 364137"/>
                <a:gd name="connsiteY3" fmla="*/ 284375 h 450110"/>
                <a:gd name="connsiteX4" fmla="*/ 280937 w 364137"/>
                <a:gd name="connsiteY4" fmla="*/ 68475 h 450110"/>
                <a:gd name="connsiteX5" fmla="*/ 84087 w 364137"/>
                <a:gd name="connsiteY5" fmla="*/ 258975 h 450110"/>
                <a:gd name="connsiteX6" fmla="*/ 198387 w 364137"/>
                <a:gd name="connsiteY6" fmla="*/ 125625 h 450110"/>
                <a:gd name="connsiteX7" fmla="*/ 363487 w 364137"/>
                <a:gd name="connsiteY7" fmla="*/ 1800 h 4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137" h="450110">
                  <a:moveTo>
                    <a:pt x="363487" y="1800"/>
                  </a:moveTo>
                  <a:cubicBezTo>
                    <a:pt x="352375" y="18204"/>
                    <a:pt x="192037" y="149438"/>
                    <a:pt x="131712" y="224050"/>
                  </a:cubicBezTo>
                  <a:cubicBezTo>
                    <a:pt x="71387" y="298663"/>
                    <a:pt x="11062" y="439421"/>
                    <a:pt x="1537" y="449475"/>
                  </a:cubicBezTo>
                  <a:cubicBezTo>
                    <a:pt x="-7988" y="459529"/>
                    <a:pt x="27995" y="347875"/>
                    <a:pt x="74562" y="284375"/>
                  </a:cubicBezTo>
                  <a:cubicBezTo>
                    <a:pt x="121129" y="220875"/>
                    <a:pt x="279350" y="72708"/>
                    <a:pt x="280937" y="68475"/>
                  </a:cubicBezTo>
                  <a:cubicBezTo>
                    <a:pt x="282524" y="64242"/>
                    <a:pt x="97845" y="249450"/>
                    <a:pt x="84087" y="258975"/>
                  </a:cubicBezTo>
                  <a:cubicBezTo>
                    <a:pt x="70329" y="268500"/>
                    <a:pt x="156583" y="165842"/>
                    <a:pt x="198387" y="125625"/>
                  </a:cubicBezTo>
                  <a:cubicBezTo>
                    <a:pt x="240191" y="85408"/>
                    <a:pt x="374599" y="-14604"/>
                    <a:pt x="363487" y="1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AD5CC14E-4B57-43E8-C8AC-636433E5F954}"/>
                </a:ext>
              </a:extLst>
            </p:cNvPr>
            <p:cNvSpPr/>
            <p:nvPr/>
          </p:nvSpPr>
          <p:spPr>
            <a:xfrm>
              <a:off x="4089061" y="7312015"/>
              <a:ext cx="19485" cy="304874"/>
            </a:xfrm>
            <a:custGeom>
              <a:avLst/>
              <a:gdLst>
                <a:gd name="connsiteX0" fmla="*/ 339 w 19485"/>
                <a:gd name="connsiteY0" fmla="*/ 10 h 304874"/>
                <a:gd name="connsiteX1" fmla="*/ 6689 w 19485"/>
                <a:gd name="connsiteY1" fmla="*/ 222260 h 304874"/>
                <a:gd name="connsiteX2" fmla="*/ 339 w 19485"/>
                <a:gd name="connsiteY2" fmla="*/ 304810 h 304874"/>
                <a:gd name="connsiteX3" fmla="*/ 19389 w 19485"/>
                <a:gd name="connsiteY3" fmla="*/ 231785 h 304874"/>
                <a:gd name="connsiteX4" fmla="*/ 339 w 19485"/>
                <a:gd name="connsiteY4" fmla="*/ 10 h 30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85" h="304874">
                  <a:moveTo>
                    <a:pt x="339" y="10"/>
                  </a:moveTo>
                  <a:cubicBezTo>
                    <a:pt x="-1778" y="-1578"/>
                    <a:pt x="6689" y="171460"/>
                    <a:pt x="6689" y="222260"/>
                  </a:cubicBezTo>
                  <a:cubicBezTo>
                    <a:pt x="6689" y="273060"/>
                    <a:pt x="-1778" y="303222"/>
                    <a:pt x="339" y="304810"/>
                  </a:cubicBezTo>
                  <a:cubicBezTo>
                    <a:pt x="2456" y="306398"/>
                    <a:pt x="17802" y="278352"/>
                    <a:pt x="19389" y="231785"/>
                  </a:cubicBezTo>
                  <a:cubicBezTo>
                    <a:pt x="20977" y="185218"/>
                    <a:pt x="2456" y="1598"/>
                    <a:pt x="339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E43CFBC3-35EF-3FCC-6CEC-4D249669AF32}"/>
                </a:ext>
              </a:extLst>
            </p:cNvPr>
            <p:cNvSpPr/>
            <p:nvPr/>
          </p:nvSpPr>
          <p:spPr>
            <a:xfrm>
              <a:off x="4076600" y="7321466"/>
              <a:ext cx="540756" cy="122082"/>
            </a:xfrm>
            <a:custGeom>
              <a:avLst/>
              <a:gdLst>
                <a:gd name="connsiteX0" fmla="*/ 100 w 540756"/>
                <a:gd name="connsiteY0" fmla="*/ 84 h 122082"/>
                <a:gd name="connsiteX1" fmla="*/ 289025 w 540756"/>
                <a:gd name="connsiteY1" fmla="*/ 44534 h 122082"/>
                <a:gd name="connsiteX2" fmla="*/ 530325 w 540756"/>
                <a:gd name="connsiteY2" fmla="*/ 120734 h 122082"/>
                <a:gd name="connsiteX3" fmla="*/ 479525 w 540756"/>
                <a:gd name="connsiteY3" fmla="*/ 88984 h 122082"/>
                <a:gd name="connsiteX4" fmla="*/ 320775 w 540756"/>
                <a:gd name="connsiteY4" fmla="*/ 35009 h 122082"/>
                <a:gd name="connsiteX5" fmla="*/ 100 w 540756"/>
                <a:gd name="connsiteY5" fmla="*/ 84 h 12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756" h="122082">
                  <a:moveTo>
                    <a:pt x="100" y="84"/>
                  </a:moveTo>
                  <a:cubicBezTo>
                    <a:pt x="-5192" y="1671"/>
                    <a:pt x="200654" y="24426"/>
                    <a:pt x="289025" y="44534"/>
                  </a:cubicBezTo>
                  <a:cubicBezTo>
                    <a:pt x="377396" y="64642"/>
                    <a:pt x="498575" y="113326"/>
                    <a:pt x="530325" y="120734"/>
                  </a:cubicBezTo>
                  <a:cubicBezTo>
                    <a:pt x="562075" y="128142"/>
                    <a:pt x="514450" y="103272"/>
                    <a:pt x="479525" y="88984"/>
                  </a:cubicBezTo>
                  <a:cubicBezTo>
                    <a:pt x="444600" y="74697"/>
                    <a:pt x="396975" y="50355"/>
                    <a:pt x="320775" y="35009"/>
                  </a:cubicBezTo>
                  <a:cubicBezTo>
                    <a:pt x="244575" y="19663"/>
                    <a:pt x="5392" y="-1503"/>
                    <a:pt x="100" y="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644305F0-8242-C446-285C-56DA9B4ECD91}"/>
                </a:ext>
              </a:extLst>
            </p:cNvPr>
            <p:cNvSpPr/>
            <p:nvPr/>
          </p:nvSpPr>
          <p:spPr>
            <a:xfrm>
              <a:off x="4956167" y="7588227"/>
              <a:ext cx="310219" cy="216829"/>
            </a:xfrm>
            <a:custGeom>
              <a:avLst/>
              <a:gdLst>
                <a:gd name="connsiteX0" fmla="*/ 8 w 310219"/>
                <a:gd name="connsiteY0" fmla="*/ 23 h 216829"/>
                <a:gd name="connsiteX1" fmla="*/ 269883 w 310219"/>
                <a:gd name="connsiteY1" fmla="*/ 174648 h 216829"/>
                <a:gd name="connsiteX2" fmla="*/ 307983 w 310219"/>
                <a:gd name="connsiteY2" fmla="*/ 215923 h 216829"/>
                <a:gd name="connsiteX3" fmla="*/ 260358 w 310219"/>
                <a:gd name="connsiteY3" fmla="*/ 187348 h 216829"/>
                <a:gd name="connsiteX4" fmla="*/ 8 w 310219"/>
                <a:gd name="connsiteY4" fmla="*/ 23 h 21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219" h="216829">
                  <a:moveTo>
                    <a:pt x="8" y="23"/>
                  </a:moveTo>
                  <a:cubicBezTo>
                    <a:pt x="1596" y="-2094"/>
                    <a:pt x="218554" y="138665"/>
                    <a:pt x="269883" y="174648"/>
                  </a:cubicBezTo>
                  <a:cubicBezTo>
                    <a:pt x="321212" y="210631"/>
                    <a:pt x="309571" y="213806"/>
                    <a:pt x="307983" y="215923"/>
                  </a:cubicBezTo>
                  <a:cubicBezTo>
                    <a:pt x="306395" y="218040"/>
                    <a:pt x="308512" y="219098"/>
                    <a:pt x="260358" y="187348"/>
                  </a:cubicBezTo>
                  <a:cubicBezTo>
                    <a:pt x="212204" y="155598"/>
                    <a:pt x="-1580" y="2140"/>
                    <a:pt x="8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6C02052C-E32A-4312-C6C8-DFB8F2F1266C}"/>
                </a:ext>
              </a:extLst>
            </p:cNvPr>
            <p:cNvSpPr/>
            <p:nvPr/>
          </p:nvSpPr>
          <p:spPr>
            <a:xfrm>
              <a:off x="4102100" y="7629525"/>
              <a:ext cx="397518" cy="99586"/>
            </a:xfrm>
            <a:custGeom>
              <a:avLst/>
              <a:gdLst>
                <a:gd name="connsiteX0" fmla="*/ 0 w 397518"/>
                <a:gd name="connsiteY0" fmla="*/ 0 h 99586"/>
                <a:gd name="connsiteX1" fmla="*/ 263525 w 397518"/>
                <a:gd name="connsiteY1" fmla="*/ 38100 h 99586"/>
                <a:gd name="connsiteX2" fmla="*/ 396875 w 397518"/>
                <a:gd name="connsiteY2" fmla="*/ 98425 h 99586"/>
                <a:gd name="connsiteX3" fmla="*/ 317500 w 397518"/>
                <a:gd name="connsiteY3" fmla="*/ 79375 h 99586"/>
                <a:gd name="connsiteX4" fmla="*/ 0 w 397518"/>
                <a:gd name="connsiteY4" fmla="*/ 0 h 9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518" h="99586">
                  <a:moveTo>
                    <a:pt x="0" y="0"/>
                  </a:moveTo>
                  <a:cubicBezTo>
                    <a:pt x="98689" y="10848"/>
                    <a:pt x="197379" y="21696"/>
                    <a:pt x="263525" y="38100"/>
                  </a:cubicBezTo>
                  <a:cubicBezTo>
                    <a:pt x="329671" y="54504"/>
                    <a:pt x="387879" y="91546"/>
                    <a:pt x="396875" y="98425"/>
                  </a:cubicBezTo>
                  <a:cubicBezTo>
                    <a:pt x="405871" y="105304"/>
                    <a:pt x="317500" y="79375"/>
                    <a:pt x="317500" y="7937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32D3F4EB-6291-F594-9E7F-7C3D64573754}"/>
                </a:ext>
              </a:extLst>
            </p:cNvPr>
            <p:cNvSpPr/>
            <p:nvPr/>
          </p:nvSpPr>
          <p:spPr>
            <a:xfrm>
              <a:off x="5269198" y="7797796"/>
              <a:ext cx="17324" cy="415940"/>
            </a:xfrm>
            <a:custGeom>
              <a:avLst/>
              <a:gdLst>
                <a:gd name="connsiteX0" fmla="*/ 4477 w 17324"/>
                <a:gd name="connsiteY0" fmla="*/ 4 h 415940"/>
                <a:gd name="connsiteX1" fmla="*/ 1302 w 17324"/>
                <a:gd name="connsiteY1" fmla="*/ 273054 h 415940"/>
                <a:gd name="connsiteX2" fmla="*/ 1302 w 17324"/>
                <a:gd name="connsiteY2" fmla="*/ 415929 h 415940"/>
                <a:gd name="connsiteX3" fmla="*/ 17177 w 17324"/>
                <a:gd name="connsiteY3" fmla="*/ 266704 h 415940"/>
                <a:gd name="connsiteX4" fmla="*/ 4477 w 17324"/>
                <a:gd name="connsiteY4" fmla="*/ 4 h 41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4" h="415940">
                  <a:moveTo>
                    <a:pt x="4477" y="4"/>
                  </a:moveTo>
                  <a:cubicBezTo>
                    <a:pt x="1831" y="1062"/>
                    <a:pt x="1831" y="203733"/>
                    <a:pt x="1302" y="273054"/>
                  </a:cubicBezTo>
                  <a:cubicBezTo>
                    <a:pt x="773" y="342375"/>
                    <a:pt x="-1344" y="416987"/>
                    <a:pt x="1302" y="415929"/>
                  </a:cubicBezTo>
                  <a:cubicBezTo>
                    <a:pt x="3948" y="414871"/>
                    <a:pt x="15590" y="331791"/>
                    <a:pt x="17177" y="266704"/>
                  </a:cubicBezTo>
                  <a:cubicBezTo>
                    <a:pt x="18764" y="201617"/>
                    <a:pt x="7123" y="-1054"/>
                    <a:pt x="4477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C9633A3C-6B91-A9FF-CC8D-9B895CD691B3}"/>
                </a:ext>
              </a:extLst>
            </p:cNvPr>
            <p:cNvSpPr/>
            <p:nvPr/>
          </p:nvSpPr>
          <p:spPr>
            <a:xfrm>
              <a:off x="3978258" y="7733547"/>
              <a:ext cx="530337" cy="648643"/>
            </a:xfrm>
            <a:custGeom>
              <a:avLst/>
              <a:gdLst>
                <a:gd name="connsiteX0" fmla="*/ 530242 w 530337"/>
                <a:gd name="connsiteY0" fmla="*/ 753 h 648643"/>
                <a:gd name="connsiteX1" fmla="*/ 457217 w 530337"/>
                <a:gd name="connsiteY1" fmla="*/ 178553 h 648643"/>
                <a:gd name="connsiteX2" fmla="*/ 279417 w 530337"/>
                <a:gd name="connsiteY2" fmla="*/ 448428 h 648643"/>
                <a:gd name="connsiteX3" fmla="*/ 17 w 530337"/>
                <a:gd name="connsiteY3" fmla="*/ 648453 h 648643"/>
                <a:gd name="connsiteX4" fmla="*/ 266717 w 530337"/>
                <a:gd name="connsiteY4" fmla="*/ 480178 h 648643"/>
                <a:gd name="connsiteX5" fmla="*/ 444517 w 530337"/>
                <a:gd name="connsiteY5" fmla="*/ 245228 h 648643"/>
                <a:gd name="connsiteX6" fmla="*/ 530242 w 530337"/>
                <a:gd name="connsiteY6" fmla="*/ 753 h 64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337" h="648643">
                  <a:moveTo>
                    <a:pt x="530242" y="753"/>
                  </a:moveTo>
                  <a:cubicBezTo>
                    <a:pt x="532359" y="-10359"/>
                    <a:pt x="499021" y="103940"/>
                    <a:pt x="457217" y="178553"/>
                  </a:cubicBezTo>
                  <a:cubicBezTo>
                    <a:pt x="415413" y="253166"/>
                    <a:pt x="355617" y="370111"/>
                    <a:pt x="279417" y="448428"/>
                  </a:cubicBezTo>
                  <a:cubicBezTo>
                    <a:pt x="203217" y="526745"/>
                    <a:pt x="2134" y="643161"/>
                    <a:pt x="17" y="648453"/>
                  </a:cubicBezTo>
                  <a:cubicBezTo>
                    <a:pt x="-2100" y="653745"/>
                    <a:pt x="192634" y="547382"/>
                    <a:pt x="266717" y="480178"/>
                  </a:cubicBezTo>
                  <a:cubicBezTo>
                    <a:pt x="340800" y="412974"/>
                    <a:pt x="397950" y="323545"/>
                    <a:pt x="444517" y="245228"/>
                  </a:cubicBezTo>
                  <a:cubicBezTo>
                    <a:pt x="491084" y="166911"/>
                    <a:pt x="528125" y="11865"/>
                    <a:pt x="530242" y="7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7818E33A-19F9-8E92-4648-3ECA0519218A}"/>
                </a:ext>
              </a:extLst>
            </p:cNvPr>
            <p:cNvSpPr/>
            <p:nvPr/>
          </p:nvSpPr>
          <p:spPr>
            <a:xfrm>
              <a:off x="4856681" y="7895928"/>
              <a:ext cx="406664" cy="307877"/>
            </a:xfrm>
            <a:custGeom>
              <a:avLst/>
              <a:gdLst>
                <a:gd name="connsiteX0" fmla="*/ 1069 w 406664"/>
                <a:gd name="connsiteY0" fmla="*/ 297 h 307877"/>
                <a:gd name="connsiteX1" fmla="*/ 283644 w 406664"/>
                <a:gd name="connsiteY1" fmla="*/ 187622 h 307877"/>
                <a:gd name="connsiteX2" fmla="*/ 404294 w 406664"/>
                <a:gd name="connsiteY2" fmla="*/ 305097 h 307877"/>
                <a:gd name="connsiteX3" fmla="*/ 350319 w 406664"/>
                <a:gd name="connsiteY3" fmla="*/ 260647 h 307877"/>
                <a:gd name="connsiteX4" fmla="*/ 191569 w 406664"/>
                <a:gd name="connsiteY4" fmla="*/ 146347 h 307877"/>
                <a:gd name="connsiteX5" fmla="*/ 1069 w 406664"/>
                <a:gd name="connsiteY5" fmla="*/ 297 h 30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664" h="307877">
                  <a:moveTo>
                    <a:pt x="1069" y="297"/>
                  </a:moveTo>
                  <a:cubicBezTo>
                    <a:pt x="16415" y="7176"/>
                    <a:pt x="216440" y="136822"/>
                    <a:pt x="283644" y="187622"/>
                  </a:cubicBezTo>
                  <a:cubicBezTo>
                    <a:pt x="350848" y="238422"/>
                    <a:pt x="393181" y="292926"/>
                    <a:pt x="404294" y="305097"/>
                  </a:cubicBezTo>
                  <a:cubicBezTo>
                    <a:pt x="415407" y="317268"/>
                    <a:pt x="385773" y="287105"/>
                    <a:pt x="350319" y="260647"/>
                  </a:cubicBezTo>
                  <a:cubicBezTo>
                    <a:pt x="314865" y="234189"/>
                    <a:pt x="243427" y="184976"/>
                    <a:pt x="191569" y="146347"/>
                  </a:cubicBezTo>
                  <a:cubicBezTo>
                    <a:pt x="139711" y="107718"/>
                    <a:pt x="-14277" y="-6582"/>
                    <a:pt x="1069" y="2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2EE25613-EF28-AC17-5E2D-BC00F873C832}"/>
                </a:ext>
              </a:extLst>
            </p:cNvPr>
            <p:cNvSpPr/>
            <p:nvPr/>
          </p:nvSpPr>
          <p:spPr>
            <a:xfrm>
              <a:off x="3978270" y="8380778"/>
              <a:ext cx="682530" cy="30024"/>
            </a:xfrm>
            <a:custGeom>
              <a:avLst/>
              <a:gdLst>
                <a:gd name="connsiteX0" fmla="*/ 6355 w 682530"/>
                <a:gd name="connsiteY0" fmla="*/ 29797 h 30024"/>
                <a:gd name="connsiteX1" fmla="*/ 631830 w 682530"/>
                <a:gd name="connsiteY1" fmla="*/ 13922 h 30024"/>
                <a:gd name="connsiteX2" fmla="*/ 609605 w 682530"/>
                <a:gd name="connsiteY2" fmla="*/ 1222 h 30024"/>
                <a:gd name="connsiteX3" fmla="*/ 323855 w 682530"/>
                <a:gd name="connsiteY3" fmla="*/ 1222 h 30024"/>
                <a:gd name="connsiteX4" fmla="*/ 6355 w 682530"/>
                <a:gd name="connsiteY4" fmla="*/ 29797 h 3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530" h="30024">
                  <a:moveTo>
                    <a:pt x="6355" y="29797"/>
                  </a:moveTo>
                  <a:cubicBezTo>
                    <a:pt x="57684" y="31914"/>
                    <a:pt x="531288" y="18684"/>
                    <a:pt x="631830" y="13922"/>
                  </a:cubicBezTo>
                  <a:cubicBezTo>
                    <a:pt x="732372" y="9159"/>
                    <a:pt x="660934" y="3339"/>
                    <a:pt x="609605" y="1222"/>
                  </a:cubicBezTo>
                  <a:cubicBezTo>
                    <a:pt x="558276" y="-895"/>
                    <a:pt x="419105" y="164"/>
                    <a:pt x="323855" y="1222"/>
                  </a:cubicBezTo>
                  <a:cubicBezTo>
                    <a:pt x="228605" y="2280"/>
                    <a:pt x="-44974" y="27680"/>
                    <a:pt x="6355" y="297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B890C209-01F1-EFD7-4913-47A4416264AA}"/>
                </a:ext>
              </a:extLst>
            </p:cNvPr>
            <p:cNvSpPr/>
            <p:nvPr/>
          </p:nvSpPr>
          <p:spPr>
            <a:xfrm>
              <a:off x="4649982" y="7902335"/>
              <a:ext cx="226910" cy="478080"/>
            </a:xfrm>
            <a:custGeom>
              <a:avLst/>
              <a:gdLst>
                <a:gd name="connsiteX0" fmla="*/ 226818 w 226910"/>
                <a:gd name="connsiteY0" fmla="*/ 240 h 478080"/>
                <a:gd name="connsiteX1" fmla="*/ 156968 w 226910"/>
                <a:gd name="connsiteY1" fmla="*/ 232015 h 478080"/>
                <a:gd name="connsiteX2" fmla="*/ 1393 w 226910"/>
                <a:gd name="connsiteY2" fmla="*/ 476490 h 478080"/>
                <a:gd name="connsiteX3" fmla="*/ 83943 w 226910"/>
                <a:gd name="connsiteY3" fmla="*/ 330440 h 478080"/>
                <a:gd name="connsiteX4" fmla="*/ 144268 w 226910"/>
                <a:gd name="connsiteY4" fmla="*/ 190740 h 478080"/>
                <a:gd name="connsiteX5" fmla="*/ 226818 w 226910"/>
                <a:gd name="connsiteY5" fmla="*/ 240 h 4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910" h="478080">
                  <a:moveTo>
                    <a:pt x="226818" y="240"/>
                  </a:moveTo>
                  <a:cubicBezTo>
                    <a:pt x="228935" y="7119"/>
                    <a:pt x="194539" y="152640"/>
                    <a:pt x="156968" y="232015"/>
                  </a:cubicBezTo>
                  <a:cubicBezTo>
                    <a:pt x="119397" y="311390"/>
                    <a:pt x="13564" y="460086"/>
                    <a:pt x="1393" y="476490"/>
                  </a:cubicBezTo>
                  <a:cubicBezTo>
                    <a:pt x="-10778" y="492894"/>
                    <a:pt x="60130" y="378065"/>
                    <a:pt x="83943" y="330440"/>
                  </a:cubicBezTo>
                  <a:cubicBezTo>
                    <a:pt x="107755" y="282815"/>
                    <a:pt x="119397" y="245773"/>
                    <a:pt x="144268" y="190740"/>
                  </a:cubicBezTo>
                  <a:cubicBezTo>
                    <a:pt x="169139" y="135707"/>
                    <a:pt x="224701" y="-6639"/>
                    <a:pt x="226818" y="2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29B19F91-C8E5-FE07-4B70-7E1D76FA27B0}"/>
                </a:ext>
              </a:extLst>
            </p:cNvPr>
            <p:cNvSpPr/>
            <p:nvPr/>
          </p:nvSpPr>
          <p:spPr>
            <a:xfrm>
              <a:off x="5104795" y="7545033"/>
              <a:ext cx="286383" cy="202037"/>
            </a:xfrm>
            <a:custGeom>
              <a:avLst/>
              <a:gdLst>
                <a:gd name="connsiteX0" fmla="*/ 10130 w 286383"/>
                <a:gd name="connsiteY0" fmla="*/ 5117 h 202037"/>
                <a:gd name="connsiteX1" fmla="*/ 213330 w 286383"/>
                <a:gd name="connsiteY1" fmla="*/ 141642 h 202037"/>
                <a:gd name="connsiteX2" fmla="*/ 286355 w 286383"/>
                <a:gd name="connsiteY2" fmla="*/ 201967 h 202037"/>
                <a:gd name="connsiteX3" fmla="*/ 219680 w 286383"/>
                <a:gd name="connsiteY3" fmla="*/ 151167 h 202037"/>
                <a:gd name="connsiteX4" fmla="*/ 48230 w 286383"/>
                <a:gd name="connsiteY4" fmla="*/ 40042 h 202037"/>
                <a:gd name="connsiteX5" fmla="*/ 10130 w 286383"/>
                <a:gd name="connsiteY5" fmla="*/ 5117 h 20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383" h="202037">
                  <a:moveTo>
                    <a:pt x="10130" y="5117"/>
                  </a:moveTo>
                  <a:cubicBezTo>
                    <a:pt x="37647" y="22050"/>
                    <a:pt x="167292" y="108834"/>
                    <a:pt x="213330" y="141642"/>
                  </a:cubicBezTo>
                  <a:cubicBezTo>
                    <a:pt x="259368" y="174450"/>
                    <a:pt x="285297" y="200379"/>
                    <a:pt x="286355" y="201967"/>
                  </a:cubicBezTo>
                  <a:cubicBezTo>
                    <a:pt x="287413" y="203555"/>
                    <a:pt x="259368" y="178155"/>
                    <a:pt x="219680" y="151167"/>
                  </a:cubicBezTo>
                  <a:cubicBezTo>
                    <a:pt x="179993" y="124180"/>
                    <a:pt x="79980" y="63325"/>
                    <a:pt x="48230" y="40042"/>
                  </a:cubicBezTo>
                  <a:cubicBezTo>
                    <a:pt x="16480" y="16759"/>
                    <a:pt x="-17387" y="-11816"/>
                    <a:pt x="10130" y="51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1A317CB2-892A-999B-EB27-2A3D1156B611}"/>
                </a:ext>
              </a:extLst>
            </p:cNvPr>
            <p:cNvSpPr/>
            <p:nvPr/>
          </p:nvSpPr>
          <p:spPr>
            <a:xfrm>
              <a:off x="5380597" y="7741842"/>
              <a:ext cx="23439" cy="696684"/>
            </a:xfrm>
            <a:custGeom>
              <a:avLst/>
              <a:gdLst>
                <a:gd name="connsiteX0" fmla="*/ 23253 w 23439"/>
                <a:gd name="connsiteY0" fmla="*/ 5158 h 696684"/>
                <a:gd name="connsiteX1" fmla="*/ 13728 w 23439"/>
                <a:gd name="connsiteY1" fmla="*/ 436958 h 696684"/>
                <a:gd name="connsiteX2" fmla="*/ 10553 w 23439"/>
                <a:gd name="connsiteY2" fmla="*/ 694133 h 696684"/>
                <a:gd name="connsiteX3" fmla="*/ 1028 w 23439"/>
                <a:gd name="connsiteY3" fmla="*/ 548083 h 696684"/>
                <a:gd name="connsiteX4" fmla="*/ 4203 w 23439"/>
                <a:gd name="connsiteY4" fmla="*/ 221058 h 696684"/>
                <a:gd name="connsiteX5" fmla="*/ 23253 w 23439"/>
                <a:gd name="connsiteY5" fmla="*/ 5158 h 6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39" h="696684">
                  <a:moveTo>
                    <a:pt x="23253" y="5158"/>
                  </a:moveTo>
                  <a:cubicBezTo>
                    <a:pt x="24841" y="41141"/>
                    <a:pt x="15845" y="322129"/>
                    <a:pt x="13728" y="436958"/>
                  </a:cubicBezTo>
                  <a:cubicBezTo>
                    <a:pt x="11611" y="551787"/>
                    <a:pt x="12670" y="675612"/>
                    <a:pt x="10553" y="694133"/>
                  </a:cubicBezTo>
                  <a:cubicBezTo>
                    <a:pt x="8436" y="712654"/>
                    <a:pt x="2086" y="626929"/>
                    <a:pt x="1028" y="548083"/>
                  </a:cubicBezTo>
                  <a:cubicBezTo>
                    <a:pt x="-30" y="469237"/>
                    <a:pt x="-1618" y="312074"/>
                    <a:pt x="4203" y="221058"/>
                  </a:cubicBezTo>
                  <a:cubicBezTo>
                    <a:pt x="10024" y="130042"/>
                    <a:pt x="21665" y="-30825"/>
                    <a:pt x="23253" y="51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8FC9C8B9-2AD6-DB2A-8E3C-43BE2D191760}"/>
                </a:ext>
              </a:extLst>
            </p:cNvPr>
            <p:cNvSpPr/>
            <p:nvPr/>
          </p:nvSpPr>
          <p:spPr>
            <a:xfrm>
              <a:off x="4946033" y="8102442"/>
              <a:ext cx="454028" cy="347360"/>
            </a:xfrm>
            <a:custGeom>
              <a:avLst/>
              <a:gdLst>
                <a:gd name="connsiteX0" fmla="*/ 617 w 454028"/>
                <a:gd name="connsiteY0" fmla="*/ 158 h 347360"/>
                <a:gd name="connsiteX1" fmla="*/ 314942 w 454028"/>
                <a:gd name="connsiteY1" fmla="*/ 238283 h 347360"/>
                <a:gd name="connsiteX2" fmla="*/ 438767 w 454028"/>
                <a:gd name="connsiteY2" fmla="*/ 346233 h 347360"/>
                <a:gd name="connsiteX3" fmla="*/ 403842 w 454028"/>
                <a:gd name="connsiteY3" fmla="*/ 276383 h 347360"/>
                <a:gd name="connsiteX4" fmla="*/ 617 w 454028"/>
                <a:gd name="connsiteY4" fmla="*/ 158 h 34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028" h="347360">
                  <a:moveTo>
                    <a:pt x="617" y="158"/>
                  </a:moveTo>
                  <a:cubicBezTo>
                    <a:pt x="-14200" y="-6192"/>
                    <a:pt x="241917" y="180604"/>
                    <a:pt x="314942" y="238283"/>
                  </a:cubicBezTo>
                  <a:cubicBezTo>
                    <a:pt x="387967" y="295962"/>
                    <a:pt x="423950" y="339883"/>
                    <a:pt x="438767" y="346233"/>
                  </a:cubicBezTo>
                  <a:cubicBezTo>
                    <a:pt x="453584" y="352583"/>
                    <a:pt x="475809" y="332475"/>
                    <a:pt x="403842" y="276383"/>
                  </a:cubicBezTo>
                  <a:cubicBezTo>
                    <a:pt x="331875" y="220291"/>
                    <a:pt x="15434" y="6508"/>
                    <a:pt x="617" y="1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02EB7980-9D75-4C66-21A5-1FDF8A511F6B}"/>
                </a:ext>
              </a:extLst>
            </p:cNvPr>
            <p:cNvSpPr/>
            <p:nvPr/>
          </p:nvSpPr>
          <p:spPr>
            <a:xfrm>
              <a:off x="3994021" y="7731101"/>
              <a:ext cx="353370" cy="92133"/>
            </a:xfrm>
            <a:custGeom>
              <a:avLst/>
              <a:gdLst>
                <a:gd name="connsiteX0" fmla="*/ 129 w 353370"/>
                <a:gd name="connsiteY0" fmla="*/ 24 h 92133"/>
                <a:gd name="connsiteX1" fmla="*/ 244604 w 353370"/>
                <a:gd name="connsiteY1" fmla="*/ 53999 h 92133"/>
                <a:gd name="connsiteX2" fmla="*/ 352554 w 353370"/>
                <a:gd name="connsiteY2" fmla="*/ 92099 h 92133"/>
                <a:gd name="connsiteX3" fmla="*/ 279529 w 353370"/>
                <a:gd name="connsiteY3" fmla="*/ 47649 h 92133"/>
                <a:gd name="connsiteX4" fmla="*/ 129 w 353370"/>
                <a:gd name="connsiteY4" fmla="*/ 24 h 9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370" h="92133">
                  <a:moveTo>
                    <a:pt x="129" y="24"/>
                  </a:moveTo>
                  <a:cubicBezTo>
                    <a:pt x="-5692" y="1082"/>
                    <a:pt x="185867" y="38653"/>
                    <a:pt x="244604" y="53999"/>
                  </a:cubicBezTo>
                  <a:cubicBezTo>
                    <a:pt x="303342" y="69345"/>
                    <a:pt x="346733" y="93157"/>
                    <a:pt x="352554" y="92099"/>
                  </a:cubicBezTo>
                  <a:cubicBezTo>
                    <a:pt x="358375" y="91041"/>
                    <a:pt x="332975" y="62466"/>
                    <a:pt x="279529" y="47649"/>
                  </a:cubicBezTo>
                  <a:cubicBezTo>
                    <a:pt x="226083" y="32832"/>
                    <a:pt x="5950" y="-1034"/>
                    <a:pt x="129" y="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06994AAF-F948-9B2C-093C-3F85CC94CA52}"/>
                </a:ext>
              </a:extLst>
            </p:cNvPr>
            <p:cNvSpPr/>
            <p:nvPr/>
          </p:nvSpPr>
          <p:spPr>
            <a:xfrm>
              <a:off x="4826208" y="8097573"/>
              <a:ext cx="127253" cy="253239"/>
            </a:xfrm>
            <a:custGeom>
              <a:avLst/>
              <a:gdLst>
                <a:gd name="connsiteX0" fmla="*/ 126792 w 127253"/>
                <a:gd name="connsiteY0" fmla="*/ 1852 h 253239"/>
                <a:gd name="connsiteX1" fmla="*/ 2967 w 127253"/>
                <a:gd name="connsiteY1" fmla="*/ 249502 h 253239"/>
                <a:gd name="connsiteX2" fmla="*/ 44242 w 127253"/>
                <a:gd name="connsiteY2" fmla="*/ 141552 h 253239"/>
                <a:gd name="connsiteX3" fmla="*/ 126792 w 127253"/>
                <a:gd name="connsiteY3" fmla="*/ 1852 h 253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253" h="253239">
                  <a:moveTo>
                    <a:pt x="126792" y="1852"/>
                  </a:moveTo>
                  <a:cubicBezTo>
                    <a:pt x="119913" y="19844"/>
                    <a:pt x="16725" y="226219"/>
                    <a:pt x="2967" y="249502"/>
                  </a:cubicBezTo>
                  <a:cubicBezTo>
                    <a:pt x="-10791" y="272785"/>
                    <a:pt x="26779" y="181240"/>
                    <a:pt x="44242" y="141552"/>
                  </a:cubicBezTo>
                  <a:cubicBezTo>
                    <a:pt x="61704" y="101865"/>
                    <a:pt x="133671" y="-16140"/>
                    <a:pt x="126792" y="18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EC703175-14AE-C5D1-963B-434452ACC6BF}"/>
                </a:ext>
              </a:extLst>
            </p:cNvPr>
            <p:cNvSpPr/>
            <p:nvPr/>
          </p:nvSpPr>
          <p:spPr>
            <a:xfrm>
              <a:off x="3829885" y="7831286"/>
              <a:ext cx="523403" cy="661346"/>
            </a:xfrm>
            <a:custGeom>
              <a:avLst/>
              <a:gdLst>
                <a:gd name="connsiteX0" fmla="*/ 519865 w 523403"/>
                <a:gd name="connsiteY0" fmla="*/ 1439 h 661346"/>
                <a:gd name="connsiteX1" fmla="*/ 408740 w 523403"/>
                <a:gd name="connsiteY1" fmla="*/ 214164 h 661346"/>
                <a:gd name="connsiteX2" fmla="*/ 126165 w 523403"/>
                <a:gd name="connsiteY2" fmla="*/ 509439 h 661346"/>
                <a:gd name="connsiteX3" fmla="*/ 5515 w 523403"/>
                <a:gd name="connsiteY3" fmla="*/ 655489 h 661346"/>
                <a:gd name="connsiteX4" fmla="*/ 291265 w 523403"/>
                <a:gd name="connsiteY4" fmla="*/ 318939 h 661346"/>
                <a:gd name="connsiteX5" fmla="*/ 519865 w 523403"/>
                <a:gd name="connsiteY5" fmla="*/ 1439 h 66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403" h="661346">
                  <a:moveTo>
                    <a:pt x="519865" y="1439"/>
                  </a:moveTo>
                  <a:cubicBezTo>
                    <a:pt x="539444" y="-16023"/>
                    <a:pt x="474357" y="129497"/>
                    <a:pt x="408740" y="214164"/>
                  </a:cubicBezTo>
                  <a:cubicBezTo>
                    <a:pt x="343123" y="298831"/>
                    <a:pt x="193369" y="435885"/>
                    <a:pt x="126165" y="509439"/>
                  </a:cubicBezTo>
                  <a:cubicBezTo>
                    <a:pt x="58961" y="582993"/>
                    <a:pt x="-22002" y="687239"/>
                    <a:pt x="5515" y="655489"/>
                  </a:cubicBezTo>
                  <a:cubicBezTo>
                    <a:pt x="33032" y="623739"/>
                    <a:pt x="206069" y="425302"/>
                    <a:pt x="291265" y="318939"/>
                  </a:cubicBezTo>
                  <a:cubicBezTo>
                    <a:pt x="376461" y="212577"/>
                    <a:pt x="500286" y="18901"/>
                    <a:pt x="519865" y="14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00C22534-BB24-7F32-7B56-78923F8FDB2B}"/>
                </a:ext>
              </a:extLst>
            </p:cNvPr>
            <p:cNvSpPr/>
            <p:nvPr/>
          </p:nvSpPr>
          <p:spPr>
            <a:xfrm>
              <a:off x="4806950" y="8356600"/>
              <a:ext cx="482585" cy="10211"/>
            </a:xfrm>
            <a:custGeom>
              <a:avLst/>
              <a:gdLst>
                <a:gd name="connsiteX0" fmla="*/ 0 w 482585"/>
                <a:gd name="connsiteY0" fmla="*/ 3175 h 10211"/>
                <a:gd name="connsiteX1" fmla="*/ 212725 w 482585"/>
                <a:gd name="connsiteY1" fmla="*/ 3175 h 10211"/>
                <a:gd name="connsiteX2" fmla="*/ 476250 w 482585"/>
                <a:gd name="connsiteY2" fmla="*/ 0 h 10211"/>
                <a:gd name="connsiteX3" fmla="*/ 368300 w 482585"/>
                <a:gd name="connsiteY3" fmla="*/ 9525 h 10211"/>
                <a:gd name="connsiteX4" fmla="*/ 0 w 482585"/>
                <a:gd name="connsiteY4" fmla="*/ 3175 h 1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585" h="10211">
                  <a:moveTo>
                    <a:pt x="0" y="3175"/>
                  </a:moveTo>
                  <a:lnTo>
                    <a:pt x="212725" y="3175"/>
                  </a:lnTo>
                  <a:lnTo>
                    <a:pt x="476250" y="0"/>
                  </a:lnTo>
                  <a:cubicBezTo>
                    <a:pt x="502179" y="1058"/>
                    <a:pt x="445029" y="7938"/>
                    <a:pt x="368300" y="9525"/>
                  </a:cubicBezTo>
                  <a:cubicBezTo>
                    <a:pt x="291571" y="11112"/>
                    <a:pt x="153723" y="10318"/>
                    <a:pt x="0" y="31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5475E8F3-648C-ED6A-CA1F-29B107FA9757}"/>
                </a:ext>
              </a:extLst>
            </p:cNvPr>
            <p:cNvSpPr/>
            <p:nvPr/>
          </p:nvSpPr>
          <p:spPr>
            <a:xfrm>
              <a:off x="5254320" y="8371695"/>
              <a:ext cx="26352" cy="409139"/>
            </a:xfrm>
            <a:custGeom>
              <a:avLst/>
              <a:gdLst>
                <a:gd name="connsiteX0" fmla="*/ 25705 w 26352"/>
                <a:gd name="connsiteY0" fmla="*/ 780 h 409139"/>
                <a:gd name="connsiteX1" fmla="*/ 19355 w 26352"/>
                <a:gd name="connsiteY1" fmla="*/ 372255 h 409139"/>
                <a:gd name="connsiteX2" fmla="*/ 16180 w 26352"/>
                <a:gd name="connsiteY2" fmla="*/ 384955 h 409139"/>
                <a:gd name="connsiteX3" fmla="*/ 305 w 26352"/>
                <a:gd name="connsiteY3" fmla="*/ 277005 h 409139"/>
                <a:gd name="connsiteX4" fmla="*/ 25705 w 26352"/>
                <a:gd name="connsiteY4" fmla="*/ 780 h 40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2" h="409139">
                  <a:moveTo>
                    <a:pt x="25705" y="780"/>
                  </a:moveTo>
                  <a:cubicBezTo>
                    <a:pt x="28880" y="16655"/>
                    <a:pt x="19355" y="372255"/>
                    <a:pt x="19355" y="372255"/>
                  </a:cubicBezTo>
                  <a:cubicBezTo>
                    <a:pt x="17768" y="436284"/>
                    <a:pt x="19355" y="400830"/>
                    <a:pt x="16180" y="384955"/>
                  </a:cubicBezTo>
                  <a:cubicBezTo>
                    <a:pt x="13005" y="369080"/>
                    <a:pt x="-2341" y="338388"/>
                    <a:pt x="305" y="277005"/>
                  </a:cubicBezTo>
                  <a:cubicBezTo>
                    <a:pt x="2951" y="215622"/>
                    <a:pt x="22530" y="-15095"/>
                    <a:pt x="25705" y="7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635466AF-DF54-85E1-425C-93B6B6282841}"/>
                </a:ext>
              </a:extLst>
            </p:cNvPr>
            <p:cNvSpPr/>
            <p:nvPr/>
          </p:nvSpPr>
          <p:spPr>
            <a:xfrm>
              <a:off x="3790878" y="8489782"/>
              <a:ext cx="144720" cy="19907"/>
            </a:xfrm>
            <a:custGeom>
              <a:avLst/>
              <a:gdLst>
                <a:gd name="connsiteX0" fmla="*/ 72 w 144720"/>
                <a:gd name="connsiteY0" fmla="*/ 19218 h 19907"/>
                <a:gd name="connsiteX1" fmla="*/ 136597 w 144720"/>
                <a:gd name="connsiteY1" fmla="*/ 16043 h 19907"/>
                <a:gd name="connsiteX2" fmla="*/ 117547 w 144720"/>
                <a:gd name="connsiteY2" fmla="*/ 168 h 19907"/>
                <a:gd name="connsiteX3" fmla="*/ 72 w 144720"/>
                <a:gd name="connsiteY3" fmla="*/ 19218 h 1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20" h="19907">
                  <a:moveTo>
                    <a:pt x="72" y="19218"/>
                  </a:moveTo>
                  <a:cubicBezTo>
                    <a:pt x="3247" y="21864"/>
                    <a:pt x="136597" y="16043"/>
                    <a:pt x="136597" y="16043"/>
                  </a:cubicBezTo>
                  <a:cubicBezTo>
                    <a:pt x="156176" y="12868"/>
                    <a:pt x="136597" y="2285"/>
                    <a:pt x="117547" y="168"/>
                  </a:cubicBezTo>
                  <a:cubicBezTo>
                    <a:pt x="98497" y="-1949"/>
                    <a:pt x="-3103" y="16572"/>
                    <a:pt x="72" y="192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7D573978-3792-E1D8-DD54-F5A73AF4CBDA}"/>
                </a:ext>
              </a:extLst>
            </p:cNvPr>
            <p:cNvSpPr/>
            <p:nvPr/>
          </p:nvSpPr>
          <p:spPr>
            <a:xfrm>
              <a:off x="3920123" y="8508017"/>
              <a:ext cx="14128" cy="826147"/>
            </a:xfrm>
            <a:custGeom>
              <a:avLst/>
              <a:gdLst>
                <a:gd name="connsiteX0" fmla="*/ 7352 w 14128"/>
                <a:gd name="connsiteY0" fmla="*/ 983 h 826147"/>
                <a:gd name="connsiteX1" fmla="*/ 1002 w 14128"/>
                <a:gd name="connsiteY1" fmla="*/ 375633 h 826147"/>
                <a:gd name="connsiteX2" fmla="*/ 1002 w 14128"/>
                <a:gd name="connsiteY2" fmla="*/ 810608 h 826147"/>
                <a:gd name="connsiteX3" fmla="*/ 10527 w 14128"/>
                <a:gd name="connsiteY3" fmla="*/ 686783 h 826147"/>
                <a:gd name="connsiteX4" fmla="*/ 13702 w 14128"/>
                <a:gd name="connsiteY4" fmla="*/ 280383 h 826147"/>
                <a:gd name="connsiteX5" fmla="*/ 7352 w 14128"/>
                <a:gd name="connsiteY5" fmla="*/ 983 h 82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28" h="826147">
                  <a:moveTo>
                    <a:pt x="7352" y="983"/>
                  </a:moveTo>
                  <a:cubicBezTo>
                    <a:pt x="5235" y="16858"/>
                    <a:pt x="2060" y="240696"/>
                    <a:pt x="1002" y="375633"/>
                  </a:cubicBezTo>
                  <a:cubicBezTo>
                    <a:pt x="-56" y="510570"/>
                    <a:pt x="-586" y="758750"/>
                    <a:pt x="1002" y="810608"/>
                  </a:cubicBezTo>
                  <a:cubicBezTo>
                    <a:pt x="2589" y="862466"/>
                    <a:pt x="8410" y="775154"/>
                    <a:pt x="10527" y="686783"/>
                  </a:cubicBezTo>
                  <a:cubicBezTo>
                    <a:pt x="12644" y="598412"/>
                    <a:pt x="11585" y="395741"/>
                    <a:pt x="13702" y="280383"/>
                  </a:cubicBezTo>
                  <a:cubicBezTo>
                    <a:pt x="15819" y="165025"/>
                    <a:pt x="9469" y="-14892"/>
                    <a:pt x="7352" y="9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3144CE37-017C-295F-9948-A8A8EBBBD173}"/>
                </a:ext>
              </a:extLst>
            </p:cNvPr>
            <p:cNvSpPr/>
            <p:nvPr/>
          </p:nvSpPr>
          <p:spPr>
            <a:xfrm>
              <a:off x="3917877" y="9311816"/>
              <a:ext cx="646818" cy="35384"/>
            </a:xfrm>
            <a:custGeom>
              <a:avLst/>
              <a:gdLst>
                <a:gd name="connsiteX0" fmla="*/ 3248 w 646818"/>
                <a:gd name="connsiteY0" fmla="*/ 25859 h 35384"/>
                <a:gd name="connsiteX1" fmla="*/ 314398 w 646818"/>
                <a:gd name="connsiteY1" fmla="*/ 35384 h 35384"/>
                <a:gd name="connsiteX2" fmla="*/ 635073 w 646818"/>
                <a:gd name="connsiteY2" fmla="*/ 25859 h 35384"/>
                <a:gd name="connsiteX3" fmla="*/ 571573 w 646818"/>
                <a:gd name="connsiteY3" fmla="*/ 459 h 35384"/>
                <a:gd name="connsiteX4" fmla="*/ 517598 w 646818"/>
                <a:gd name="connsiteY4" fmla="*/ 9984 h 35384"/>
                <a:gd name="connsiteX5" fmla="*/ 3248 w 646818"/>
                <a:gd name="connsiteY5" fmla="*/ 25859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18" h="35384">
                  <a:moveTo>
                    <a:pt x="3248" y="25859"/>
                  </a:moveTo>
                  <a:cubicBezTo>
                    <a:pt x="-30619" y="30092"/>
                    <a:pt x="209094" y="35384"/>
                    <a:pt x="314398" y="35384"/>
                  </a:cubicBezTo>
                  <a:cubicBezTo>
                    <a:pt x="419702" y="35384"/>
                    <a:pt x="592211" y="31680"/>
                    <a:pt x="635073" y="25859"/>
                  </a:cubicBezTo>
                  <a:cubicBezTo>
                    <a:pt x="677936" y="20038"/>
                    <a:pt x="591152" y="3105"/>
                    <a:pt x="571573" y="459"/>
                  </a:cubicBezTo>
                  <a:cubicBezTo>
                    <a:pt x="551994" y="-2187"/>
                    <a:pt x="607027" y="7338"/>
                    <a:pt x="517598" y="9984"/>
                  </a:cubicBezTo>
                  <a:lnTo>
                    <a:pt x="3248" y="258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8AD9E703-829B-D646-CD67-F553F2CAD3DA}"/>
                </a:ext>
              </a:extLst>
            </p:cNvPr>
            <p:cNvSpPr/>
            <p:nvPr/>
          </p:nvSpPr>
          <p:spPr>
            <a:xfrm>
              <a:off x="3894942" y="9336520"/>
              <a:ext cx="677444" cy="641546"/>
            </a:xfrm>
            <a:custGeom>
              <a:avLst/>
              <a:gdLst>
                <a:gd name="connsiteX0" fmla="*/ 673883 w 677444"/>
                <a:gd name="connsiteY0" fmla="*/ 1155 h 641546"/>
                <a:gd name="connsiteX1" fmla="*/ 429408 w 677444"/>
                <a:gd name="connsiteY1" fmla="*/ 280555 h 641546"/>
                <a:gd name="connsiteX2" fmla="*/ 3958 w 677444"/>
                <a:gd name="connsiteY2" fmla="*/ 636155 h 641546"/>
                <a:gd name="connsiteX3" fmla="*/ 235733 w 677444"/>
                <a:gd name="connsiteY3" fmla="*/ 474230 h 641546"/>
                <a:gd name="connsiteX4" fmla="*/ 550058 w 677444"/>
                <a:gd name="connsiteY4" fmla="*/ 191655 h 641546"/>
                <a:gd name="connsiteX5" fmla="*/ 673883 w 677444"/>
                <a:gd name="connsiteY5" fmla="*/ 1155 h 64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44" h="641546">
                  <a:moveTo>
                    <a:pt x="673883" y="1155"/>
                  </a:moveTo>
                  <a:cubicBezTo>
                    <a:pt x="653775" y="15972"/>
                    <a:pt x="541062" y="174722"/>
                    <a:pt x="429408" y="280555"/>
                  </a:cubicBezTo>
                  <a:cubicBezTo>
                    <a:pt x="317754" y="386388"/>
                    <a:pt x="36237" y="603876"/>
                    <a:pt x="3958" y="636155"/>
                  </a:cubicBezTo>
                  <a:cubicBezTo>
                    <a:pt x="-28321" y="668434"/>
                    <a:pt x="144716" y="548313"/>
                    <a:pt x="235733" y="474230"/>
                  </a:cubicBezTo>
                  <a:cubicBezTo>
                    <a:pt x="326750" y="400147"/>
                    <a:pt x="474387" y="265738"/>
                    <a:pt x="550058" y="191655"/>
                  </a:cubicBezTo>
                  <a:cubicBezTo>
                    <a:pt x="625729" y="117572"/>
                    <a:pt x="693991" y="-13662"/>
                    <a:pt x="673883" y="11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1C441F62-E7AD-8244-95B8-5ABA0D2B1762}"/>
                </a:ext>
              </a:extLst>
            </p:cNvPr>
            <p:cNvSpPr/>
            <p:nvPr/>
          </p:nvSpPr>
          <p:spPr>
            <a:xfrm>
              <a:off x="5254613" y="8771820"/>
              <a:ext cx="184355" cy="10652"/>
            </a:xfrm>
            <a:custGeom>
              <a:avLst/>
              <a:gdLst>
                <a:gd name="connsiteX0" fmla="*/ 12 w 184355"/>
                <a:gd name="connsiteY0" fmla="*/ 705 h 10652"/>
                <a:gd name="connsiteX1" fmla="*/ 142887 w 184355"/>
                <a:gd name="connsiteY1" fmla="*/ 705 h 10652"/>
                <a:gd name="connsiteX2" fmla="*/ 184162 w 184355"/>
                <a:gd name="connsiteY2" fmla="*/ 705 h 10652"/>
                <a:gd name="connsiteX3" fmla="*/ 152412 w 184355"/>
                <a:gd name="connsiteY3" fmla="*/ 10230 h 10652"/>
                <a:gd name="connsiteX4" fmla="*/ 12 w 184355"/>
                <a:gd name="connsiteY4" fmla="*/ 705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55" h="10652">
                  <a:moveTo>
                    <a:pt x="12" y="705"/>
                  </a:moveTo>
                  <a:cubicBezTo>
                    <a:pt x="-1575" y="-882"/>
                    <a:pt x="142887" y="705"/>
                    <a:pt x="142887" y="705"/>
                  </a:cubicBezTo>
                  <a:cubicBezTo>
                    <a:pt x="173579" y="705"/>
                    <a:pt x="182575" y="-882"/>
                    <a:pt x="184162" y="705"/>
                  </a:cubicBezTo>
                  <a:cubicBezTo>
                    <a:pt x="185749" y="2292"/>
                    <a:pt x="177812" y="7584"/>
                    <a:pt x="152412" y="10230"/>
                  </a:cubicBezTo>
                  <a:cubicBezTo>
                    <a:pt x="127012" y="12876"/>
                    <a:pt x="1599" y="2292"/>
                    <a:pt x="12" y="7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C4665436-1B0D-768A-AD30-2E6E28918D4B}"/>
                </a:ext>
              </a:extLst>
            </p:cNvPr>
            <p:cNvSpPr/>
            <p:nvPr/>
          </p:nvSpPr>
          <p:spPr>
            <a:xfrm>
              <a:off x="4934620" y="8778563"/>
              <a:ext cx="530281" cy="1210377"/>
            </a:xfrm>
            <a:custGeom>
              <a:avLst/>
              <a:gdLst>
                <a:gd name="connsiteX0" fmla="*/ 529555 w 530281"/>
                <a:gd name="connsiteY0" fmla="*/ 6662 h 1210377"/>
                <a:gd name="connsiteX1" fmla="*/ 431130 w 530281"/>
                <a:gd name="connsiteY1" fmla="*/ 282887 h 1210377"/>
                <a:gd name="connsiteX2" fmla="*/ 256505 w 530281"/>
                <a:gd name="connsiteY2" fmla="*/ 765487 h 1210377"/>
                <a:gd name="connsiteX3" fmla="*/ 5680 w 530281"/>
                <a:gd name="connsiteY3" fmla="*/ 1200462 h 1210377"/>
                <a:gd name="connsiteX4" fmla="*/ 100930 w 530281"/>
                <a:gd name="connsiteY4" fmla="*/ 1029012 h 1210377"/>
                <a:gd name="connsiteX5" fmla="*/ 323180 w 530281"/>
                <a:gd name="connsiteY5" fmla="*/ 568637 h 1210377"/>
                <a:gd name="connsiteX6" fmla="*/ 469230 w 530281"/>
                <a:gd name="connsiteY6" fmla="*/ 124137 h 1210377"/>
                <a:gd name="connsiteX7" fmla="*/ 529555 w 530281"/>
                <a:gd name="connsiteY7" fmla="*/ 6662 h 12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0281" h="1210377">
                  <a:moveTo>
                    <a:pt x="529555" y="6662"/>
                  </a:moveTo>
                  <a:cubicBezTo>
                    <a:pt x="523205" y="33120"/>
                    <a:pt x="476638" y="156416"/>
                    <a:pt x="431130" y="282887"/>
                  </a:cubicBezTo>
                  <a:cubicBezTo>
                    <a:pt x="385622" y="409358"/>
                    <a:pt x="327413" y="612558"/>
                    <a:pt x="256505" y="765487"/>
                  </a:cubicBezTo>
                  <a:cubicBezTo>
                    <a:pt x="185597" y="918416"/>
                    <a:pt x="31609" y="1156541"/>
                    <a:pt x="5680" y="1200462"/>
                  </a:cubicBezTo>
                  <a:cubicBezTo>
                    <a:pt x="-20249" y="1244383"/>
                    <a:pt x="48013" y="1134316"/>
                    <a:pt x="100930" y="1029012"/>
                  </a:cubicBezTo>
                  <a:cubicBezTo>
                    <a:pt x="153847" y="923708"/>
                    <a:pt x="261797" y="719450"/>
                    <a:pt x="323180" y="568637"/>
                  </a:cubicBezTo>
                  <a:cubicBezTo>
                    <a:pt x="384563" y="417825"/>
                    <a:pt x="439068" y="213037"/>
                    <a:pt x="469230" y="124137"/>
                  </a:cubicBezTo>
                  <a:cubicBezTo>
                    <a:pt x="499392" y="35237"/>
                    <a:pt x="535905" y="-19796"/>
                    <a:pt x="529555" y="66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4C190F05-EFED-6A59-08C4-8058AFBDFACB}"/>
                </a:ext>
              </a:extLst>
            </p:cNvPr>
            <p:cNvSpPr/>
            <p:nvPr/>
          </p:nvSpPr>
          <p:spPr>
            <a:xfrm>
              <a:off x="3905250" y="9984876"/>
              <a:ext cx="1045374" cy="22724"/>
            </a:xfrm>
            <a:custGeom>
              <a:avLst/>
              <a:gdLst>
                <a:gd name="connsiteX0" fmla="*/ 0 w 1045374"/>
                <a:gd name="connsiteY0" fmla="*/ 10024 h 22724"/>
                <a:gd name="connsiteX1" fmla="*/ 539750 w 1045374"/>
                <a:gd name="connsiteY1" fmla="*/ 22724 h 22724"/>
                <a:gd name="connsiteX2" fmla="*/ 1019175 w 1045374"/>
                <a:gd name="connsiteY2" fmla="*/ 16374 h 22724"/>
                <a:gd name="connsiteX3" fmla="*/ 946150 w 1045374"/>
                <a:gd name="connsiteY3" fmla="*/ 499 h 22724"/>
                <a:gd name="connsiteX4" fmla="*/ 641350 w 1045374"/>
                <a:gd name="connsiteY4" fmla="*/ 3674 h 22724"/>
                <a:gd name="connsiteX5" fmla="*/ 0 w 1045374"/>
                <a:gd name="connsiteY5" fmla="*/ 10024 h 2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374" h="22724">
                  <a:moveTo>
                    <a:pt x="0" y="10024"/>
                  </a:moveTo>
                  <a:lnTo>
                    <a:pt x="539750" y="22724"/>
                  </a:lnTo>
                  <a:lnTo>
                    <a:pt x="1019175" y="16374"/>
                  </a:lnTo>
                  <a:cubicBezTo>
                    <a:pt x="1086908" y="12670"/>
                    <a:pt x="1009121" y="2616"/>
                    <a:pt x="946150" y="499"/>
                  </a:cubicBezTo>
                  <a:cubicBezTo>
                    <a:pt x="883179" y="-1618"/>
                    <a:pt x="641350" y="3674"/>
                    <a:pt x="641350" y="3674"/>
                  </a:cubicBezTo>
                  <a:lnTo>
                    <a:pt x="0" y="100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121DB319-1F09-18DF-3137-EFC9AAE33838}"/>
                </a:ext>
              </a:extLst>
            </p:cNvPr>
            <p:cNvSpPr/>
            <p:nvPr/>
          </p:nvSpPr>
          <p:spPr>
            <a:xfrm>
              <a:off x="3977376" y="8454985"/>
              <a:ext cx="1168369" cy="41315"/>
            </a:xfrm>
            <a:custGeom>
              <a:avLst/>
              <a:gdLst>
                <a:gd name="connsiteX0" fmla="*/ 96149 w 1168369"/>
                <a:gd name="connsiteY0" fmla="*/ 19090 h 41315"/>
                <a:gd name="connsiteX1" fmla="*/ 724799 w 1168369"/>
                <a:gd name="connsiteY1" fmla="*/ 22265 h 41315"/>
                <a:gd name="connsiteX2" fmla="*/ 1143899 w 1168369"/>
                <a:gd name="connsiteY2" fmla="*/ 40 h 41315"/>
                <a:gd name="connsiteX3" fmla="*/ 1054999 w 1168369"/>
                <a:gd name="connsiteY3" fmla="*/ 28615 h 41315"/>
                <a:gd name="connsiteX4" fmla="*/ 527949 w 1168369"/>
                <a:gd name="connsiteY4" fmla="*/ 41315 h 41315"/>
                <a:gd name="connsiteX5" fmla="*/ 48524 w 1168369"/>
                <a:gd name="connsiteY5" fmla="*/ 38140 h 41315"/>
                <a:gd name="connsiteX6" fmla="*/ 96149 w 1168369"/>
                <a:gd name="connsiteY6" fmla="*/ 19090 h 4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369" h="41315">
                  <a:moveTo>
                    <a:pt x="96149" y="19090"/>
                  </a:moveTo>
                  <a:cubicBezTo>
                    <a:pt x="208861" y="16444"/>
                    <a:pt x="550174" y="25440"/>
                    <a:pt x="724799" y="22265"/>
                  </a:cubicBezTo>
                  <a:cubicBezTo>
                    <a:pt x="899424" y="19090"/>
                    <a:pt x="1088866" y="-1018"/>
                    <a:pt x="1143899" y="40"/>
                  </a:cubicBezTo>
                  <a:cubicBezTo>
                    <a:pt x="1198932" y="1098"/>
                    <a:pt x="1157657" y="21736"/>
                    <a:pt x="1054999" y="28615"/>
                  </a:cubicBezTo>
                  <a:cubicBezTo>
                    <a:pt x="952341" y="35494"/>
                    <a:pt x="527949" y="41315"/>
                    <a:pt x="527949" y="41315"/>
                  </a:cubicBezTo>
                  <a:lnTo>
                    <a:pt x="48524" y="38140"/>
                  </a:lnTo>
                  <a:cubicBezTo>
                    <a:pt x="-27147" y="34965"/>
                    <a:pt x="-16563" y="21736"/>
                    <a:pt x="96149" y="190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699F095C-5E05-EEF7-F1EC-340FCD0BE976}"/>
                </a:ext>
              </a:extLst>
            </p:cNvPr>
            <p:cNvSpPr/>
            <p:nvPr/>
          </p:nvSpPr>
          <p:spPr>
            <a:xfrm>
              <a:off x="4035411" y="8467551"/>
              <a:ext cx="25642" cy="280398"/>
            </a:xfrm>
            <a:custGeom>
              <a:avLst/>
              <a:gdLst>
                <a:gd name="connsiteX0" fmla="*/ 25414 w 25642"/>
                <a:gd name="connsiteY0" fmla="*/ 174 h 280398"/>
                <a:gd name="connsiteX1" fmla="*/ 12714 w 25642"/>
                <a:gd name="connsiteY1" fmla="*/ 241474 h 280398"/>
                <a:gd name="connsiteX2" fmla="*/ 15889 w 25642"/>
                <a:gd name="connsiteY2" fmla="*/ 276399 h 280398"/>
                <a:gd name="connsiteX3" fmla="*/ 14 w 25642"/>
                <a:gd name="connsiteY3" fmla="*/ 203374 h 280398"/>
                <a:gd name="connsiteX4" fmla="*/ 25414 w 25642"/>
                <a:gd name="connsiteY4" fmla="*/ 174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42" h="280398">
                  <a:moveTo>
                    <a:pt x="25414" y="174"/>
                  </a:moveTo>
                  <a:cubicBezTo>
                    <a:pt x="27531" y="6524"/>
                    <a:pt x="14301" y="195437"/>
                    <a:pt x="12714" y="241474"/>
                  </a:cubicBezTo>
                  <a:cubicBezTo>
                    <a:pt x="11127" y="287511"/>
                    <a:pt x="18006" y="282749"/>
                    <a:pt x="15889" y="276399"/>
                  </a:cubicBezTo>
                  <a:cubicBezTo>
                    <a:pt x="13772" y="270049"/>
                    <a:pt x="-515" y="244120"/>
                    <a:pt x="14" y="203374"/>
                  </a:cubicBezTo>
                  <a:cubicBezTo>
                    <a:pt x="543" y="162628"/>
                    <a:pt x="23297" y="-6176"/>
                    <a:pt x="25414" y="1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027511AB-BEFE-3296-4FCD-C1530473E28D}"/>
                </a:ext>
              </a:extLst>
            </p:cNvPr>
            <p:cNvSpPr/>
            <p:nvPr/>
          </p:nvSpPr>
          <p:spPr>
            <a:xfrm>
              <a:off x="5148434" y="8461287"/>
              <a:ext cx="25644" cy="301846"/>
            </a:xfrm>
            <a:custGeom>
              <a:avLst/>
              <a:gdLst>
                <a:gd name="connsiteX0" fmla="*/ 1416 w 25644"/>
                <a:gd name="connsiteY0" fmla="*/ 88 h 301846"/>
                <a:gd name="connsiteX1" fmla="*/ 4591 w 25644"/>
                <a:gd name="connsiteY1" fmla="*/ 181063 h 301846"/>
                <a:gd name="connsiteX2" fmla="*/ 23641 w 25644"/>
                <a:gd name="connsiteY2" fmla="*/ 301713 h 301846"/>
                <a:gd name="connsiteX3" fmla="*/ 23641 w 25644"/>
                <a:gd name="connsiteY3" fmla="*/ 158838 h 301846"/>
                <a:gd name="connsiteX4" fmla="*/ 1416 w 25644"/>
                <a:gd name="connsiteY4" fmla="*/ 88 h 30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44" h="301846">
                  <a:moveTo>
                    <a:pt x="1416" y="88"/>
                  </a:moveTo>
                  <a:cubicBezTo>
                    <a:pt x="-1759" y="3792"/>
                    <a:pt x="887" y="130792"/>
                    <a:pt x="4591" y="181063"/>
                  </a:cubicBezTo>
                  <a:cubicBezTo>
                    <a:pt x="8295" y="231334"/>
                    <a:pt x="20466" y="305417"/>
                    <a:pt x="23641" y="301713"/>
                  </a:cubicBezTo>
                  <a:cubicBezTo>
                    <a:pt x="26816" y="298009"/>
                    <a:pt x="25758" y="207521"/>
                    <a:pt x="23641" y="158838"/>
                  </a:cubicBezTo>
                  <a:cubicBezTo>
                    <a:pt x="21524" y="110155"/>
                    <a:pt x="4591" y="-3616"/>
                    <a:pt x="1416" y="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02C13E79-8373-D9F9-ACFD-E877A714070E}"/>
                </a:ext>
              </a:extLst>
            </p:cNvPr>
            <p:cNvSpPr/>
            <p:nvPr/>
          </p:nvSpPr>
          <p:spPr>
            <a:xfrm>
              <a:off x="4057650" y="8718550"/>
              <a:ext cx="1139070" cy="51472"/>
            </a:xfrm>
            <a:custGeom>
              <a:avLst/>
              <a:gdLst>
                <a:gd name="connsiteX0" fmla="*/ 0 w 1139070"/>
                <a:gd name="connsiteY0" fmla="*/ 25400 h 51472"/>
                <a:gd name="connsiteX1" fmla="*/ 600075 w 1139070"/>
                <a:gd name="connsiteY1" fmla="*/ 12700 h 51472"/>
                <a:gd name="connsiteX2" fmla="*/ 1123950 w 1139070"/>
                <a:gd name="connsiteY2" fmla="*/ 0 h 51472"/>
                <a:gd name="connsiteX3" fmla="*/ 965200 w 1139070"/>
                <a:gd name="connsiteY3" fmla="*/ 22225 h 51472"/>
                <a:gd name="connsiteX4" fmla="*/ 628650 w 1139070"/>
                <a:gd name="connsiteY4" fmla="*/ 28575 h 51472"/>
                <a:gd name="connsiteX5" fmla="*/ 247650 w 1139070"/>
                <a:gd name="connsiteY5" fmla="*/ 50800 h 51472"/>
                <a:gd name="connsiteX6" fmla="*/ 0 w 1139070"/>
                <a:gd name="connsiteY6" fmla="*/ 25400 h 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9070" h="51472">
                  <a:moveTo>
                    <a:pt x="0" y="25400"/>
                  </a:moveTo>
                  <a:lnTo>
                    <a:pt x="600075" y="12700"/>
                  </a:lnTo>
                  <a:lnTo>
                    <a:pt x="1123950" y="0"/>
                  </a:lnTo>
                  <a:cubicBezTo>
                    <a:pt x="1184804" y="1587"/>
                    <a:pt x="1047750" y="17463"/>
                    <a:pt x="965200" y="22225"/>
                  </a:cubicBezTo>
                  <a:cubicBezTo>
                    <a:pt x="882650" y="26987"/>
                    <a:pt x="748241" y="23813"/>
                    <a:pt x="628650" y="28575"/>
                  </a:cubicBezTo>
                  <a:cubicBezTo>
                    <a:pt x="509059" y="33337"/>
                    <a:pt x="348721" y="48154"/>
                    <a:pt x="247650" y="50800"/>
                  </a:cubicBezTo>
                  <a:cubicBezTo>
                    <a:pt x="146579" y="53446"/>
                    <a:pt x="84402" y="48948"/>
                    <a:pt x="0" y="254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03DD139C-3926-F8B1-F2EF-3642BF8CB65D}"/>
                </a:ext>
              </a:extLst>
            </p:cNvPr>
            <p:cNvSpPr/>
            <p:nvPr/>
          </p:nvSpPr>
          <p:spPr>
            <a:xfrm>
              <a:off x="4043177" y="8873806"/>
              <a:ext cx="1244195" cy="38419"/>
            </a:xfrm>
            <a:custGeom>
              <a:avLst/>
              <a:gdLst>
                <a:gd name="connsiteX0" fmla="*/ 1773 w 1244195"/>
                <a:gd name="connsiteY0" fmla="*/ 16194 h 38419"/>
                <a:gd name="connsiteX1" fmla="*/ 512948 w 1244195"/>
                <a:gd name="connsiteY1" fmla="*/ 22544 h 38419"/>
                <a:gd name="connsiteX2" fmla="*/ 1170173 w 1244195"/>
                <a:gd name="connsiteY2" fmla="*/ 319 h 38419"/>
                <a:gd name="connsiteX3" fmla="*/ 1227323 w 1244195"/>
                <a:gd name="connsiteY3" fmla="*/ 9844 h 38419"/>
                <a:gd name="connsiteX4" fmla="*/ 1157473 w 1244195"/>
                <a:gd name="connsiteY4" fmla="*/ 16194 h 38419"/>
                <a:gd name="connsiteX5" fmla="*/ 725673 w 1244195"/>
                <a:gd name="connsiteY5" fmla="*/ 28894 h 38419"/>
                <a:gd name="connsiteX6" fmla="*/ 357373 w 1244195"/>
                <a:gd name="connsiteY6" fmla="*/ 38419 h 38419"/>
                <a:gd name="connsiteX7" fmla="*/ 1773 w 1244195"/>
                <a:gd name="connsiteY7" fmla="*/ 16194 h 3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4195" h="38419">
                  <a:moveTo>
                    <a:pt x="1773" y="16194"/>
                  </a:moveTo>
                  <a:cubicBezTo>
                    <a:pt x="27702" y="13548"/>
                    <a:pt x="318215" y="25190"/>
                    <a:pt x="512948" y="22544"/>
                  </a:cubicBezTo>
                  <a:cubicBezTo>
                    <a:pt x="707681" y="19898"/>
                    <a:pt x="1051111" y="2436"/>
                    <a:pt x="1170173" y="319"/>
                  </a:cubicBezTo>
                  <a:cubicBezTo>
                    <a:pt x="1289235" y="-1798"/>
                    <a:pt x="1229440" y="7198"/>
                    <a:pt x="1227323" y="9844"/>
                  </a:cubicBezTo>
                  <a:cubicBezTo>
                    <a:pt x="1225206" y="12490"/>
                    <a:pt x="1157473" y="16194"/>
                    <a:pt x="1157473" y="16194"/>
                  </a:cubicBezTo>
                  <a:lnTo>
                    <a:pt x="725673" y="28894"/>
                  </a:lnTo>
                  <a:cubicBezTo>
                    <a:pt x="592323" y="32598"/>
                    <a:pt x="473790" y="38419"/>
                    <a:pt x="357373" y="38419"/>
                  </a:cubicBezTo>
                  <a:cubicBezTo>
                    <a:pt x="240956" y="38419"/>
                    <a:pt x="-24156" y="18840"/>
                    <a:pt x="1773" y="161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6C8B99BB-46EC-0260-AEE8-588D6CBF1A32}"/>
                </a:ext>
              </a:extLst>
            </p:cNvPr>
            <p:cNvSpPr/>
            <p:nvPr/>
          </p:nvSpPr>
          <p:spPr>
            <a:xfrm>
              <a:off x="4037886" y="8879789"/>
              <a:ext cx="13737" cy="333026"/>
            </a:xfrm>
            <a:custGeom>
              <a:avLst/>
              <a:gdLst>
                <a:gd name="connsiteX0" fmla="*/ 13414 w 13737"/>
                <a:gd name="connsiteY0" fmla="*/ 686 h 333026"/>
                <a:gd name="connsiteX1" fmla="*/ 10239 w 13737"/>
                <a:gd name="connsiteY1" fmla="*/ 153086 h 333026"/>
                <a:gd name="connsiteX2" fmla="*/ 13414 w 13737"/>
                <a:gd name="connsiteY2" fmla="*/ 330886 h 333026"/>
                <a:gd name="connsiteX3" fmla="*/ 714 w 13737"/>
                <a:gd name="connsiteY3" fmla="*/ 241986 h 333026"/>
                <a:gd name="connsiteX4" fmla="*/ 3889 w 13737"/>
                <a:gd name="connsiteY4" fmla="*/ 102286 h 333026"/>
                <a:gd name="connsiteX5" fmla="*/ 13414 w 13737"/>
                <a:gd name="connsiteY5" fmla="*/ 686 h 33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7" h="333026">
                  <a:moveTo>
                    <a:pt x="13414" y="686"/>
                  </a:moveTo>
                  <a:cubicBezTo>
                    <a:pt x="14472" y="9153"/>
                    <a:pt x="10239" y="98053"/>
                    <a:pt x="10239" y="153086"/>
                  </a:cubicBezTo>
                  <a:cubicBezTo>
                    <a:pt x="10239" y="208119"/>
                    <a:pt x="15001" y="316069"/>
                    <a:pt x="13414" y="330886"/>
                  </a:cubicBezTo>
                  <a:cubicBezTo>
                    <a:pt x="11827" y="345703"/>
                    <a:pt x="2302" y="280086"/>
                    <a:pt x="714" y="241986"/>
                  </a:cubicBezTo>
                  <a:cubicBezTo>
                    <a:pt x="-874" y="203886"/>
                    <a:pt x="185" y="140386"/>
                    <a:pt x="3889" y="102286"/>
                  </a:cubicBezTo>
                  <a:cubicBezTo>
                    <a:pt x="7593" y="64186"/>
                    <a:pt x="12356" y="-7781"/>
                    <a:pt x="13414" y="68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17267981-97DA-2761-4391-55A81AE7529D}"/>
                </a:ext>
              </a:extLst>
            </p:cNvPr>
            <p:cNvSpPr/>
            <p:nvPr/>
          </p:nvSpPr>
          <p:spPr>
            <a:xfrm>
              <a:off x="4041775" y="9197792"/>
              <a:ext cx="748182" cy="22596"/>
            </a:xfrm>
            <a:custGeom>
              <a:avLst/>
              <a:gdLst>
                <a:gd name="connsiteX0" fmla="*/ 0 w 748182"/>
                <a:gd name="connsiteY0" fmla="*/ 12883 h 22596"/>
                <a:gd name="connsiteX1" fmla="*/ 568325 w 748182"/>
                <a:gd name="connsiteY1" fmla="*/ 183 h 22596"/>
                <a:gd name="connsiteX2" fmla="*/ 746125 w 748182"/>
                <a:gd name="connsiteY2" fmla="*/ 6533 h 22596"/>
                <a:gd name="connsiteX3" fmla="*/ 669925 w 748182"/>
                <a:gd name="connsiteY3" fmla="*/ 22408 h 22596"/>
                <a:gd name="connsiteX4" fmla="*/ 327025 w 748182"/>
                <a:gd name="connsiteY4" fmla="*/ 16058 h 22596"/>
                <a:gd name="connsiteX5" fmla="*/ 0 w 748182"/>
                <a:gd name="connsiteY5" fmla="*/ 12883 h 2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182" h="22596">
                  <a:moveTo>
                    <a:pt x="0" y="12883"/>
                  </a:moveTo>
                  <a:cubicBezTo>
                    <a:pt x="40217" y="10237"/>
                    <a:pt x="443971" y="1241"/>
                    <a:pt x="568325" y="183"/>
                  </a:cubicBezTo>
                  <a:cubicBezTo>
                    <a:pt x="692679" y="-875"/>
                    <a:pt x="729192" y="2829"/>
                    <a:pt x="746125" y="6533"/>
                  </a:cubicBezTo>
                  <a:cubicBezTo>
                    <a:pt x="763058" y="10237"/>
                    <a:pt x="669925" y="22408"/>
                    <a:pt x="669925" y="22408"/>
                  </a:cubicBezTo>
                  <a:cubicBezTo>
                    <a:pt x="600075" y="23996"/>
                    <a:pt x="438150" y="15000"/>
                    <a:pt x="327025" y="16058"/>
                  </a:cubicBezTo>
                  <a:lnTo>
                    <a:pt x="0" y="1288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2D8F7C5E-8F2D-E80D-7D49-AFB46D94DF63}"/>
                </a:ext>
              </a:extLst>
            </p:cNvPr>
            <p:cNvSpPr/>
            <p:nvPr/>
          </p:nvSpPr>
          <p:spPr>
            <a:xfrm>
              <a:off x="4123932" y="9220072"/>
              <a:ext cx="691231" cy="648810"/>
            </a:xfrm>
            <a:custGeom>
              <a:avLst/>
              <a:gdLst>
                <a:gd name="connsiteX0" fmla="*/ 689368 w 691231"/>
                <a:gd name="connsiteY0" fmla="*/ 3303 h 648810"/>
                <a:gd name="connsiteX1" fmla="*/ 549668 w 691231"/>
                <a:gd name="connsiteY1" fmla="*/ 187453 h 648810"/>
                <a:gd name="connsiteX2" fmla="*/ 289318 w 691231"/>
                <a:gd name="connsiteY2" fmla="*/ 466853 h 648810"/>
                <a:gd name="connsiteX3" fmla="*/ 393 w 691231"/>
                <a:gd name="connsiteY3" fmla="*/ 647828 h 648810"/>
                <a:gd name="connsiteX4" fmla="*/ 232168 w 691231"/>
                <a:gd name="connsiteY4" fmla="*/ 530353 h 648810"/>
                <a:gd name="connsiteX5" fmla="*/ 454418 w 691231"/>
                <a:gd name="connsiteY5" fmla="*/ 343028 h 648810"/>
                <a:gd name="connsiteX6" fmla="*/ 689368 w 691231"/>
                <a:gd name="connsiteY6" fmla="*/ 3303 h 64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1231" h="648810">
                  <a:moveTo>
                    <a:pt x="689368" y="3303"/>
                  </a:moveTo>
                  <a:cubicBezTo>
                    <a:pt x="705243" y="-22626"/>
                    <a:pt x="616343" y="110195"/>
                    <a:pt x="549668" y="187453"/>
                  </a:cubicBezTo>
                  <a:cubicBezTo>
                    <a:pt x="482993" y="264711"/>
                    <a:pt x="380864" y="390124"/>
                    <a:pt x="289318" y="466853"/>
                  </a:cubicBezTo>
                  <a:cubicBezTo>
                    <a:pt x="197772" y="543582"/>
                    <a:pt x="9918" y="637245"/>
                    <a:pt x="393" y="647828"/>
                  </a:cubicBezTo>
                  <a:cubicBezTo>
                    <a:pt x="-9132" y="658411"/>
                    <a:pt x="156497" y="581153"/>
                    <a:pt x="232168" y="530353"/>
                  </a:cubicBezTo>
                  <a:cubicBezTo>
                    <a:pt x="307839" y="479553"/>
                    <a:pt x="377689" y="429811"/>
                    <a:pt x="454418" y="343028"/>
                  </a:cubicBezTo>
                  <a:cubicBezTo>
                    <a:pt x="531147" y="256245"/>
                    <a:pt x="673493" y="29232"/>
                    <a:pt x="689368" y="33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58A985F4-32A2-AE9A-525E-C0019DE29B50}"/>
                </a:ext>
              </a:extLst>
            </p:cNvPr>
            <p:cNvSpPr/>
            <p:nvPr/>
          </p:nvSpPr>
          <p:spPr>
            <a:xfrm>
              <a:off x="4872579" y="8886555"/>
              <a:ext cx="431369" cy="978939"/>
            </a:xfrm>
            <a:custGeom>
              <a:avLst/>
              <a:gdLst>
                <a:gd name="connsiteX0" fmla="*/ 429671 w 431369"/>
                <a:gd name="connsiteY0" fmla="*/ 6620 h 978939"/>
                <a:gd name="connsiteX1" fmla="*/ 264571 w 431369"/>
                <a:gd name="connsiteY1" fmla="*/ 514620 h 978939"/>
                <a:gd name="connsiteX2" fmla="*/ 86771 w 431369"/>
                <a:gd name="connsiteY2" fmla="*/ 867045 h 978939"/>
                <a:gd name="connsiteX3" fmla="*/ 4221 w 431369"/>
                <a:gd name="connsiteY3" fmla="*/ 974995 h 978939"/>
                <a:gd name="connsiteX4" fmla="*/ 29621 w 431369"/>
                <a:gd name="connsiteY4" fmla="*/ 927370 h 978939"/>
                <a:gd name="connsiteX5" fmla="*/ 178846 w 431369"/>
                <a:gd name="connsiteY5" fmla="*/ 670195 h 978939"/>
                <a:gd name="connsiteX6" fmla="*/ 340771 w 431369"/>
                <a:gd name="connsiteY6" fmla="*/ 254270 h 978939"/>
                <a:gd name="connsiteX7" fmla="*/ 429671 w 431369"/>
                <a:gd name="connsiteY7" fmla="*/ 6620 h 97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369" h="978939">
                  <a:moveTo>
                    <a:pt x="429671" y="6620"/>
                  </a:moveTo>
                  <a:cubicBezTo>
                    <a:pt x="416971" y="50012"/>
                    <a:pt x="321721" y="371216"/>
                    <a:pt x="264571" y="514620"/>
                  </a:cubicBezTo>
                  <a:cubicBezTo>
                    <a:pt x="207421" y="658024"/>
                    <a:pt x="130163" y="790316"/>
                    <a:pt x="86771" y="867045"/>
                  </a:cubicBezTo>
                  <a:cubicBezTo>
                    <a:pt x="43379" y="943774"/>
                    <a:pt x="13746" y="964941"/>
                    <a:pt x="4221" y="974995"/>
                  </a:cubicBezTo>
                  <a:cubicBezTo>
                    <a:pt x="-5304" y="985049"/>
                    <a:pt x="517" y="978170"/>
                    <a:pt x="29621" y="927370"/>
                  </a:cubicBezTo>
                  <a:cubicBezTo>
                    <a:pt x="58725" y="876570"/>
                    <a:pt x="126988" y="782378"/>
                    <a:pt x="178846" y="670195"/>
                  </a:cubicBezTo>
                  <a:cubicBezTo>
                    <a:pt x="230704" y="558012"/>
                    <a:pt x="300554" y="365395"/>
                    <a:pt x="340771" y="254270"/>
                  </a:cubicBezTo>
                  <a:cubicBezTo>
                    <a:pt x="380988" y="143145"/>
                    <a:pt x="442371" y="-36772"/>
                    <a:pt x="429671" y="66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C350B850-7CB6-1A2F-1A36-87298FE1377F}"/>
                </a:ext>
              </a:extLst>
            </p:cNvPr>
            <p:cNvSpPr/>
            <p:nvPr/>
          </p:nvSpPr>
          <p:spPr>
            <a:xfrm>
              <a:off x="4124325" y="9855200"/>
              <a:ext cx="773169" cy="38100"/>
            </a:xfrm>
            <a:custGeom>
              <a:avLst/>
              <a:gdLst>
                <a:gd name="connsiteX0" fmla="*/ 0 w 773169"/>
                <a:gd name="connsiteY0" fmla="*/ 38100 h 38100"/>
                <a:gd name="connsiteX1" fmla="*/ 488950 w 773169"/>
                <a:gd name="connsiteY1" fmla="*/ 34925 h 38100"/>
                <a:gd name="connsiteX2" fmla="*/ 768350 w 773169"/>
                <a:gd name="connsiteY2" fmla="*/ 28575 h 38100"/>
                <a:gd name="connsiteX3" fmla="*/ 673100 w 773169"/>
                <a:gd name="connsiteY3" fmla="*/ 0 h 38100"/>
                <a:gd name="connsiteX4" fmla="*/ 0 w 773169"/>
                <a:gd name="connsiteY4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3169" h="38100">
                  <a:moveTo>
                    <a:pt x="0" y="38100"/>
                  </a:moveTo>
                  <a:lnTo>
                    <a:pt x="488950" y="34925"/>
                  </a:lnTo>
                  <a:cubicBezTo>
                    <a:pt x="617008" y="33338"/>
                    <a:pt x="737658" y="34396"/>
                    <a:pt x="768350" y="28575"/>
                  </a:cubicBezTo>
                  <a:cubicBezTo>
                    <a:pt x="799042" y="22754"/>
                    <a:pt x="673100" y="0"/>
                    <a:pt x="673100" y="0"/>
                  </a:cubicBezTo>
                  <a:lnTo>
                    <a:pt x="0" y="38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75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7E8A0296-6CC6-DAA6-73E6-5475CFC7B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0" r="27486"/>
          <a:stretch/>
        </p:blipFill>
        <p:spPr bwMode="auto">
          <a:xfrm>
            <a:off x="1" y="1129553"/>
            <a:ext cx="9601200" cy="10542493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8752337C-C3B2-7553-BDB0-F1A719F7A224}"/>
              </a:ext>
            </a:extLst>
          </p:cNvPr>
          <p:cNvSpPr/>
          <p:nvPr/>
        </p:nvSpPr>
        <p:spPr>
          <a:xfrm>
            <a:off x="4247431" y="4070328"/>
            <a:ext cx="244291" cy="120976"/>
          </a:xfrm>
          <a:custGeom>
            <a:avLst/>
            <a:gdLst>
              <a:gd name="connsiteX0" fmla="*/ 3894 w 244291"/>
              <a:gd name="connsiteY0" fmla="*/ 120672 h 120976"/>
              <a:gd name="connsiteX1" fmla="*/ 242019 w 244291"/>
              <a:gd name="connsiteY1" fmla="*/ 25422 h 120976"/>
              <a:gd name="connsiteX2" fmla="*/ 127719 w 244291"/>
              <a:gd name="connsiteY2" fmla="*/ 60347 h 120976"/>
              <a:gd name="connsiteX3" fmla="*/ 191219 w 244291"/>
              <a:gd name="connsiteY3" fmla="*/ 22 h 120976"/>
              <a:gd name="connsiteX4" fmla="*/ 99144 w 244291"/>
              <a:gd name="connsiteY4" fmla="*/ 53997 h 120976"/>
              <a:gd name="connsiteX5" fmla="*/ 3894 w 244291"/>
              <a:gd name="connsiteY5" fmla="*/ 120672 h 12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291" h="120976">
                <a:moveTo>
                  <a:pt x="3894" y="120672"/>
                </a:moveTo>
                <a:cubicBezTo>
                  <a:pt x="27706" y="115910"/>
                  <a:pt x="221381" y="35476"/>
                  <a:pt x="242019" y="25422"/>
                </a:cubicBezTo>
                <a:cubicBezTo>
                  <a:pt x="262657" y="15368"/>
                  <a:pt x="136186" y="64580"/>
                  <a:pt x="127719" y="60347"/>
                </a:cubicBezTo>
                <a:cubicBezTo>
                  <a:pt x="119252" y="56114"/>
                  <a:pt x="195981" y="1080"/>
                  <a:pt x="191219" y="22"/>
                </a:cubicBezTo>
                <a:cubicBezTo>
                  <a:pt x="186457" y="-1036"/>
                  <a:pt x="126131" y="34947"/>
                  <a:pt x="99144" y="53997"/>
                </a:cubicBezTo>
                <a:cubicBezTo>
                  <a:pt x="72157" y="73047"/>
                  <a:pt x="-19918" y="125434"/>
                  <a:pt x="3894" y="120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BF79102-A39A-5F77-5674-EBBBF2A51609}"/>
              </a:ext>
            </a:extLst>
          </p:cNvPr>
          <p:cNvSpPr/>
          <p:nvPr/>
        </p:nvSpPr>
        <p:spPr>
          <a:xfrm>
            <a:off x="4467225" y="4079875"/>
            <a:ext cx="517565" cy="231783"/>
          </a:xfrm>
          <a:custGeom>
            <a:avLst/>
            <a:gdLst>
              <a:gd name="connsiteX0" fmla="*/ 0 w 517565"/>
              <a:gd name="connsiteY0" fmla="*/ 0 h 231783"/>
              <a:gd name="connsiteX1" fmla="*/ 311150 w 517565"/>
              <a:gd name="connsiteY1" fmla="*/ 50800 h 231783"/>
              <a:gd name="connsiteX2" fmla="*/ 438150 w 517565"/>
              <a:gd name="connsiteY2" fmla="*/ 123825 h 231783"/>
              <a:gd name="connsiteX3" fmla="*/ 425450 w 517565"/>
              <a:gd name="connsiteY3" fmla="*/ 101600 h 231783"/>
              <a:gd name="connsiteX4" fmla="*/ 517525 w 517565"/>
              <a:gd name="connsiteY4" fmla="*/ 231775 h 231783"/>
              <a:gd name="connsiteX5" fmla="*/ 412750 w 517565"/>
              <a:gd name="connsiteY5" fmla="*/ 107950 h 231783"/>
              <a:gd name="connsiteX6" fmla="*/ 381000 w 517565"/>
              <a:gd name="connsiteY6" fmla="*/ 76200 h 231783"/>
              <a:gd name="connsiteX7" fmla="*/ 203200 w 517565"/>
              <a:gd name="connsiteY7" fmla="*/ 38100 h 231783"/>
              <a:gd name="connsiteX8" fmla="*/ 0 w 517565"/>
              <a:gd name="connsiteY8" fmla="*/ 0 h 23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565" h="231783">
                <a:moveTo>
                  <a:pt x="0" y="0"/>
                </a:moveTo>
                <a:cubicBezTo>
                  <a:pt x="119062" y="15081"/>
                  <a:pt x="238125" y="30163"/>
                  <a:pt x="311150" y="50800"/>
                </a:cubicBezTo>
                <a:cubicBezTo>
                  <a:pt x="384175" y="71437"/>
                  <a:pt x="419100" y="115358"/>
                  <a:pt x="438150" y="123825"/>
                </a:cubicBezTo>
                <a:cubicBezTo>
                  <a:pt x="457200" y="132292"/>
                  <a:pt x="412221" y="83608"/>
                  <a:pt x="425450" y="101600"/>
                </a:cubicBezTo>
                <a:cubicBezTo>
                  <a:pt x="438679" y="119592"/>
                  <a:pt x="519642" y="230717"/>
                  <a:pt x="517525" y="231775"/>
                </a:cubicBezTo>
                <a:cubicBezTo>
                  <a:pt x="515408" y="232833"/>
                  <a:pt x="435504" y="133879"/>
                  <a:pt x="412750" y="107950"/>
                </a:cubicBezTo>
                <a:cubicBezTo>
                  <a:pt x="389996" y="82021"/>
                  <a:pt x="415925" y="87842"/>
                  <a:pt x="381000" y="76200"/>
                </a:cubicBezTo>
                <a:cubicBezTo>
                  <a:pt x="346075" y="64558"/>
                  <a:pt x="203200" y="38100"/>
                  <a:pt x="203200" y="381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74DD00A-ED2E-2CE3-91D3-B618A6140B78}"/>
              </a:ext>
            </a:extLst>
          </p:cNvPr>
          <p:cNvSpPr/>
          <p:nvPr/>
        </p:nvSpPr>
        <p:spPr>
          <a:xfrm>
            <a:off x="4302021" y="4123695"/>
            <a:ext cx="276590" cy="92705"/>
          </a:xfrm>
          <a:custGeom>
            <a:avLst/>
            <a:gdLst>
              <a:gd name="connsiteX0" fmla="*/ 104 w 276590"/>
              <a:gd name="connsiteY0" fmla="*/ 92705 h 92705"/>
              <a:gd name="connsiteX1" fmla="*/ 142979 w 276590"/>
              <a:gd name="connsiteY1" fmla="*/ 26030 h 92705"/>
              <a:gd name="connsiteX2" fmla="*/ 130279 w 276590"/>
              <a:gd name="connsiteY2" fmla="*/ 64130 h 92705"/>
              <a:gd name="connsiteX3" fmla="*/ 168379 w 276590"/>
              <a:gd name="connsiteY3" fmla="*/ 29205 h 92705"/>
              <a:gd name="connsiteX4" fmla="*/ 177904 w 276590"/>
              <a:gd name="connsiteY4" fmla="*/ 57780 h 92705"/>
              <a:gd name="connsiteX5" fmla="*/ 244579 w 276590"/>
              <a:gd name="connsiteY5" fmla="*/ 10155 h 92705"/>
              <a:gd name="connsiteX6" fmla="*/ 203304 w 276590"/>
              <a:gd name="connsiteY6" fmla="*/ 60955 h 92705"/>
              <a:gd name="connsiteX7" fmla="*/ 276329 w 276590"/>
              <a:gd name="connsiteY7" fmla="*/ 630 h 92705"/>
              <a:gd name="connsiteX8" fmla="*/ 225529 w 276590"/>
              <a:gd name="connsiteY8" fmla="*/ 29205 h 92705"/>
              <a:gd name="connsiteX9" fmla="*/ 168379 w 276590"/>
              <a:gd name="connsiteY9" fmla="*/ 26030 h 92705"/>
              <a:gd name="connsiteX10" fmla="*/ 104 w 276590"/>
              <a:gd name="connsiteY10" fmla="*/ 92705 h 9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6590" h="92705">
                <a:moveTo>
                  <a:pt x="104" y="92705"/>
                </a:moveTo>
                <a:cubicBezTo>
                  <a:pt x="-4129" y="92705"/>
                  <a:pt x="121283" y="30792"/>
                  <a:pt x="142979" y="26030"/>
                </a:cubicBezTo>
                <a:cubicBezTo>
                  <a:pt x="164675" y="21268"/>
                  <a:pt x="126046" y="63601"/>
                  <a:pt x="130279" y="64130"/>
                </a:cubicBezTo>
                <a:cubicBezTo>
                  <a:pt x="134512" y="64659"/>
                  <a:pt x="160442" y="30263"/>
                  <a:pt x="168379" y="29205"/>
                </a:cubicBezTo>
                <a:cubicBezTo>
                  <a:pt x="176316" y="28147"/>
                  <a:pt x="165204" y="60955"/>
                  <a:pt x="177904" y="57780"/>
                </a:cubicBezTo>
                <a:cubicBezTo>
                  <a:pt x="190604" y="54605"/>
                  <a:pt x="240346" y="9626"/>
                  <a:pt x="244579" y="10155"/>
                </a:cubicBezTo>
                <a:cubicBezTo>
                  <a:pt x="248812" y="10684"/>
                  <a:pt x="198012" y="62542"/>
                  <a:pt x="203304" y="60955"/>
                </a:cubicBezTo>
                <a:cubicBezTo>
                  <a:pt x="208596" y="59368"/>
                  <a:pt x="272625" y="5922"/>
                  <a:pt x="276329" y="630"/>
                </a:cubicBezTo>
                <a:cubicBezTo>
                  <a:pt x="280033" y="-4662"/>
                  <a:pt x="243521" y="24972"/>
                  <a:pt x="225529" y="29205"/>
                </a:cubicBezTo>
                <a:cubicBezTo>
                  <a:pt x="207537" y="33438"/>
                  <a:pt x="203304" y="14388"/>
                  <a:pt x="168379" y="26030"/>
                </a:cubicBezTo>
                <a:cubicBezTo>
                  <a:pt x="133454" y="37672"/>
                  <a:pt x="4337" y="92705"/>
                  <a:pt x="104" y="92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1B3D2B59-6CD6-920D-180B-0F67C1453E1C}"/>
              </a:ext>
            </a:extLst>
          </p:cNvPr>
          <p:cNvSpPr/>
          <p:nvPr/>
        </p:nvSpPr>
        <p:spPr>
          <a:xfrm>
            <a:off x="4314819" y="4133311"/>
            <a:ext cx="462964" cy="95801"/>
          </a:xfrm>
          <a:custGeom>
            <a:avLst/>
            <a:gdLst>
              <a:gd name="connsiteX0" fmla="*/ 6 w 462964"/>
              <a:gd name="connsiteY0" fmla="*/ 95789 h 95801"/>
              <a:gd name="connsiteX1" fmla="*/ 161931 w 462964"/>
              <a:gd name="connsiteY1" fmla="*/ 16414 h 95801"/>
              <a:gd name="connsiteX2" fmla="*/ 342906 w 462964"/>
              <a:gd name="connsiteY2" fmla="*/ 539 h 95801"/>
              <a:gd name="connsiteX3" fmla="*/ 257181 w 462964"/>
              <a:gd name="connsiteY3" fmla="*/ 3714 h 95801"/>
              <a:gd name="connsiteX4" fmla="*/ 457206 w 462964"/>
              <a:gd name="connsiteY4" fmla="*/ 3714 h 95801"/>
              <a:gd name="connsiteX5" fmla="*/ 406406 w 462964"/>
              <a:gd name="connsiteY5" fmla="*/ 10064 h 95801"/>
              <a:gd name="connsiteX6" fmla="*/ 381006 w 462964"/>
              <a:gd name="connsiteY6" fmla="*/ 32289 h 95801"/>
              <a:gd name="connsiteX7" fmla="*/ 387356 w 462964"/>
              <a:gd name="connsiteY7" fmla="*/ 16414 h 95801"/>
              <a:gd name="connsiteX8" fmla="*/ 361956 w 462964"/>
              <a:gd name="connsiteY8" fmla="*/ 22764 h 95801"/>
              <a:gd name="connsiteX9" fmla="*/ 327031 w 462964"/>
              <a:gd name="connsiteY9" fmla="*/ 35464 h 95801"/>
              <a:gd name="connsiteX10" fmla="*/ 333381 w 462964"/>
              <a:gd name="connsiteY10" fmla="*/ 6889 h 95801"/>
              <a:gd name="connsiteX11" fmla="*/ 260356 w 462964"/>
              <a:gd name="connsiteY11" fmla="*/ 16414 h 95801"/>
              <a:gd name="connsiteX12" fmla="*/ 314331 w 462964"/>
              <a:gd name="connsiteY12" fmla="*/ 3714 h 95801"/>
              <a:gd name="connsiteX13" fmla="*/ 187331 w 462964"/>
              <a:gd name="connsiteY13" fmla="*/ 10064 h 95801"/>
              <a:gd name="connsiteX14" fmla="*/ 155581 w 462964"/>
              <a:gd name="connsiteY14" fmla="*/ 10064 h 95801"/>
              <a:gd name="connsiteX15" fmla="*/ 6 w 462964"/>
              <a:gd name="connsiteY15" fmla="*/ 95789 h 9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2964" h="95801">
                <a:moveTo>
                  <a:pt x="6" y="95789"/>
                </a:moveTo>
                <a:cubicBezTo>
                  <a:pt x="1064" y="96847"/>
                  <a:pt x="104781" y="32289"/>
                  <a:pt x="161931" y="16414"/>
                </a:cubicBezTo>
                <a:cubicBezTo>
                  <a:pt x="219081" y="539"/>
                  <a:pt x="327031" y="2656"/>
                  <a:pt x="342906" y="539"/>
                </a:cubicBezTo>
                <a:cubicBezTo>
                  <a:pt x="358781" y="-1578"/>
                  <a:pt x="238131" y="3185"/>
                  <a:pt x="257181" y="3714"/>
                </a:cubicBezTo>
                <a:cubicBezTo>
                  <a:pt x="276231" y="4243"/>
                  <a:pt x="432335" y="2656"/>
                  <a:pt x="457206" y="3714"/>
                </a:cubicBezTo>
                <a:cubicBezTo>
                  <a:pt x="482077" y="4772"/>
                  <a:pt x="419106" y="5301"/>
                  <a:pt x="406406" y="10064"/>
                </a:cubicBezTo>
                <a:cubicBezTo>
                  <a:pt x="393706" y="14827"/>
                  <a:pt x="381006" y="32289"/>
                  <a:pt x="381006" y="32289"/>
                </a:cubicBezTo>
                <a:cubicBezTo>
                  <a:pt x="377831" y="33347"/>
                  <a:pt x="390531" y="18001"/>
                  <a:pt x="387356" y="16414"/>
                </a:cubicBezTo>
                <a:cubicBezTo>
                  <a:pt x="384181" y="14827"/>
                  <a:pt x="372010" y="19589"/>
                  <a:pt x="361956" y="22764"/>
                </a:cubicBezTo>
                <a:cubicBezTo>
                  <a:pt x="351902" y="25939"/>
                  <a:pt x="331793" y="38110"/>
                  <a:pt x="327031" y="35464"/>
                </a:cubicBezTo>
                <a:cubicBezTo>
                  <a:pt x="322269" y="32818"/>
                  <a:pt x="344494" y="10064"/>
                  <a:pt x="333381" y="6889"/>
                </a:cubicBezTo>
                <a:cubicBezTo>
                  <a:pt x="322268" y="3714"/>
                  <a:pt x="263531" y="16943"/>
                  <a:pt x="260356" y="16414"/>
                </a:cubicBezTo>
                <a:cubicBezTo>
                  <a:pt x="257181" y="15885"/>
                  <a:pt x="326502" y="4772"/>
                  <a:pt x="314331" y="3714"/>
                </a:cubicBezTo>
                <a:cubicBezTo>
                  <a:pt x="302160" y="2656"/>
                  <a:pt x="213789" y="9006"/>
                  <a:pt x="187331" y="10064"/>
                </a:cubicBezTo>
                <a:cubicBezTo>
                  <a:pt x="160873" y="11122"/>
                  <a:pt x="189448" y="-3694"/>
                  <a:pt x="155581" y="10064"/>
                </a:cubicBezTo>
                <a:cubicBezTo>
                  <a:pt x="121714" y="23822"/>
                  <a:pt x="-1052" y="94731"/>
                  <a:pt x="6" y="95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AF61204-BEF4-5CA1-C176-A20B35884C1C}"/>
              </a:ext>
            </a:extLst>
          </p:cNvPr>
          <p:cNvSpPr/>
          <p:nvPr/>
        </p:nvSpPr>
        <p:spPr>
          <a:xfrm>
            <a:off x="4311574" y="4143342"/>
            <a:ext cx="165194" cy="108021"/>
          </a:xfrm>
          <a:custGeom>
            <a:avLst/>
            <a:gdLst>
              <a:gd name="connsiteX0" fmla="*/ 165176 w 165194"/>
              <a:gd name="connsiteY0" fmla="*/ 33 h 108021"/>
              <a:gd name="connsiteX1" fmla="*/ 95326 w 165194"/>
              <a:gd name="connsiteY1" fmla="*/ 69883 h 108021"/>
              <a:gd name="connsiteX2" fmla="*/ 76 w 165194"/>
              <a:gd name="connsiteY2" fmla="*/ 107983 h 108021"/>
              <a:gd name="connsiteX3" fmla="*/ 79451 w 165194"/>
              <a:gd name="connsiteY3" fmla="*/ 63533 h 108021"/>
              <a:gd name="connsiteX4" fmla="*/ 88976 w 165194"/>
              <a:gd name="connsiteY4" fmla="*/ 60358 h 108021"/>
              <a:gd name="connsiteX5" fmla="*/ 165176 w 165194"/>
              <a:gd name="connsiteY5" fmla="*/ 33 h 10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94" h="108021">
                <a:moveTo>
                  <a:pt x="165176" y="33"/>
                </a:moveTo>
                <a:cubicBezTo>
                  <a:pt x="166234" y="1621"/>
                  <a:pt x="122843" y="51891"/>
                  <a:pt x="95326" y="69883"/>
                </a:cubicBezTo>
                <a:cubicBezTo>
                  <a:pt x="67809" y="87875"/>
                  <a:pt x="2722" y="109041"/>
                  <a:pt x="76" y="107983"/>
                </a:cubicBezTo>
                <a:cubicBezTo>
                  <a:pt x="-2570" y="106925"/>
                  <a:pt x="64634" y="71471"/>
                  <a:pt x="79451" y="63533"/>
                </a:cubicBezTo>
                <a:cubicBezTo>
                  <a:pt x="94268" y="55596"/>
                  <a:pt x="78393" y="66708"/>
                  <a:pt x="88976" y="60358"/>
                </a:cubicBezTo>
                <a:cubicBezTo>
                  <a:pt x="99559" y="54008"/>
                  <a:pt x="164118" y="-1555"/>
                  <a:pt x="165176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FFD5718-9044-1880-5E3D-24450ED0CB0E}"/>
              </a:ext>
            </a:extLst>
          </p:cNvPr>
          <p:cNvSpPr/>
          <p:nvPr/>
        </p:nvSpPr>
        <p:spPr>
          <a:xfrm>
            <a:off x="4772017" y="4149635"/>
            <a:ext cx="156089" cy="130524"/>
          </a:xfrm>
          <a:custGeom>
            <a:avLst/>
            <a:gdLst>
              <a:gd name="connsiteX0" fmla="*/ 8 w 156089"/>
              <a:gd name="connsiteY0" fmla="*/ 90 h 130524"/>
              <a:gd name="connsiteX1" fmla="*/ 92083 w 156089"/>
              <a:gd name="connsiteY1" fmla="*/ 79465 h 130524"/>
              <a:gd name="connsiteX2" fmla="*/ 92083 w 156089"/>
              <a:gd name="connsiteY2" fmla="*/ 63590 h 130524"/>
              <a:gd name="connsiteX3" fmla="*/ 155583 w 156089"/>
              <a:gd name="connsiteY3" fmla="*/ 130265 h 130524"/>
              <a:gd name="connsiteX4" fmla="*/ 120658 w 156089"/>
              <a:gd name="connsiteY4" fmla="*/ 85815 h 130524"/>
              <a:gd name="connsiteX5" fmla="*/ 98433 w 156089"/>
              <a:gd name="connsiteY5" fmla="*/ 63590 h 130524"/>
              <a:gd name="connsiteX6" fmla="*/ 8 w 156089"/>
              <a:gd name="connsiteY6" fmla="*/ 90 h 13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89" h="130524">
                <a:moveTo>
                  <a:pt x="8" y="90"/>
                </a:moveTo>
                <a:cubicBezTo>
                  <a:pt x="-1050" y="2736"/>
                  <a:pt x="92083" y="79465"/>
                  <a:pt x="92083" y="79465"/>
                </a:cubicBezTo>
                <a:cubicBezTo>
                  <a:pt x="107429" y="90048"/>
                  <a:pt x="81500" y="55123"/>
                  <a:pt x="92083" y="63590"/>
                </a:cubicBezTo>
                <a:cubicBezTo>
                  <a:pt x="102666" y="72057"/>
                  <a:pt x="150821" y="126561"/>
                  <a:pt x="155583" y="130265"/>
                </a:cubicBezTo>
                <a:cubicBezTo>
                  <a:pt x="160345" y="133969"/>
                  <a:pt x="130183" y="96928"/>
                  <a:pt x="120658" y="85815"/>
                </a:cubicBezTo>
                <a:cubicBezTo>
                  <a:pt x="111133" y="74703"/>
                  <a:pt x="114837" y="73644"/>
                  <a:pt x="98433" y="63590"/>
                </a:cubicBezTo>
                <a:cubicBezTo>
                  <a:pt x="82029" y="53536"/>
                  <a:pt x="1066" y="-2556"/>
                  <a:pt x="8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9A8FB0E-E838-DFC7-B60B-2E53014B4D76}"/>
              </a:ext>
            </a:extLst>
          </p:cNvPr>
          <p:cNvSpPr/>
          <p:nvPr/>
        </p:nvSpPr>
        <p:spPr>
          <a:xfrm>
            <a:off x="4794235" y="4194171"/>
            <a:ext cx="77273" cy="155610"/>
          </a:xfrm>
          <a:custGeom>
            <a:avLst/>
            <a:gdLst>
              <a:gd name="connsiteX0" fmla="*/ 76215 w 77273"/>
              <a:gd name="connsiteY0" fmla="*/ 4 h 155610"/>
              <a:gd name="connsiteX1" fmla="*/ 66690 w 77273"/>
              <a:gd name="connsiteY1" fmla="*/ 76204 h 155610"/>
              <a:gd name="connsiteX2" fmla="*/ 15 w 77273"/>
              <a:gd name="connsiteY2" fmla="*/ 155579 h 155610"/>
              <a:gd name="connsiteX3" fmla="*/ 60340 w 77273"/>
              <a:gd name="connsiteY3" fmla="*/ 85729 h 155610"/>
              <a:gd name="connsiteX4" fmla="*/ 57165 w 77273"/>
              <a:gd name="connsiteY4" fmla="*/ 79379 h 155610"/>
              <a:gd name="connsiteX5" fmla="*/ 76215 w 77273"/>
              <a:gd name="connsiteY5" fmla="*/ 4 h 15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273" h="155610">
                <a:moveTo>
                  <a:pt x="76215" y="4"/>
                </a:moveTo>
                <a:cubicBezTo>
                  <a:pt x="77802" y="-525"/>
                  <a:pt x="79390" y="50275"/>
                  <a:pt x="66690" y="76204"/>
                </a:cubicBezTo>
                <a:cubicBezTo>
                  <a:pt x="53990" y="102133"/>
                  <a:pt x="1073" y="153991"/>
                  <a:pt x="15" y="155579"/>
                </a:cubicBezTo>
                <a:cubicBezTo>
                  <a:pt x="-1043" y="157167"/>
                  <a:pt x="50815" y="98429"/>
                  <a:pt x="60340" y="85729"/>
                </a:cubicBezTo>
                <a:cubicBezTo>
                  <a:pt x="69865" y="73029"/>
                  <a:pt x="55048" y="88904"/>
                  <a:pt x="57165" y="79379"/>
                </a:cubicBezTo>
                <a:cubicBezTo>
                  <a:pt x="59282" y="69854"/>
                  <a:pt x="74628" y="533"/>
                  <a:pt x="7621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CE7F1BA0-1BEF-F7E0-0277-6FB109D2FE5A}"/>
              </a:ext>
            </a:extLst>
          </p:cNvPr>
          <p:cNvSpPr/>
          <p:nvPr/>
        </p:nvSpPr>
        <p:spPr>
          <a:xfrm>
            <a:off x="4825926" y="4241761"/>
            <a:ext cx="95555" cy="108069"/>
          </a:xfrm>
          <a:custGeom>
            <a:avLst/>
            <a:gdLst>
              <a:gd name="connsiteX0" fmla="*/ 95324 w 95555"/>
              <a:gd name="connsiteY0" fmla="*/ 39 h 108069"/>
              <a:gd name="connsiteX1" fmla="*/ 57224 w 95555"/>
              <a:gd name="connsiteY1" fmla="*/ 63539 h 108069"/>
              <a:gd name="connsiteX2" fmla="*/ 74 w 95555"/>
              <a:gd name="connsiteY2" fmla="*/ 107989 h 108069"/>
              <a:gd name="connsiteX3" fmla="*/ 69924 w 95555"/>
              <a:gd name="connsiteY3" fmla="*/ 73064 h 108069"/>
              <a:gd name="connsiteX4" fmla="*/ 95324 w 95555"/>
              <a:gd name="connsiteY4" fmla="*/ 39 h 10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55" h="108069">
                <a:moveTo>
                  <a:pt x="95324" y="39"/>
                </a:moveTo>
                <a:cubicBezTo>
                  <a:pt x="93207" y="-1549"/>
                  <a:pt x="73099" y="45547"/>
                  <a:pt x="57224" y="63539"/>
                </a:cubicBezTo>
                <a:cubicBezTo>
                  <a:pt x="41349" y="81531"/>
                  <a:pt x="-2043" y="106401"/>
                  <a:pt x="74" y="107989"/>
                </a:cubicBezTo>
                <a:cubicBezTo>
                  <a:pt x="2191" y="109577"/>
                  <a:pt x="55107" y="87351"/>
                  <a:pt x="69924" y="73064"/>
                </a:cubicBezTo>
                <a:cubicBezTo>
                  <a:pt x="84741" y="58777"/>
                  <a:pt x="97441" y="1627"/>
                  <a:pt x="9532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7748F6A-8F8C-0F9D-DA5D-31E94C07F941}"/>
              </a:ext>
            </a:extLst>
          </p:cNvPr>
          <p:cNvSpPr/>
          <p:nvPr/>
        </p:nvSpPr>
        <p:spPr>
          <a:xfrm>
            <a:off x="4835525" y="4301693"/>
            <a:ext cx="149777" cy="47729"/>
          </a:xfrm>
          <a:custGeom>
            <a:avLst/>
            <a:gdLst>
              <a:gd name="connsiteX0" fmla="*/ 0 w 149777"/>
              <a:gd name="connsiteY0" fmla="*/ 41707 h 47729"/>
              <a:gd name="connsiteX1" fmla="*/ 107950 w 149777"/>
              <a:gd name="connsiteY1" fmla="*/ 44882 h 47729"/>
              <a:gd name="connsiteX2" fmla="*/ 149225 w 149777"/>
              <a:gd name="connsiteY2" fmla="*/ 432 h 47729"/>
              <a:gd name="connsiteX3" fmla="*/ 130175 w 149777"/>
              <a:gd name="connsiteY3" fmla="*/ 22657 h 47729"/>
              <a:gd name="connsiteX4" fmla="*/ 107950 w 149777"/>
              <a:gd name="connsiteY4" fmla="*/ 29007 h 47729"/>
              <a:gd name="connsiteX5" fmla="*/ 0 w 149777"/>
              <a:gd name="connsiteY5" fmla="*/ 41707 h 4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77" h="47729">
                <a:moveTo>
                  <a:pt x="0" y="41707"/>
                </a:moveTo>
                <a:cubicBezTo>
                  <a:pt x="0" y="44353"/>
                  <a:pt x="83079" y="51761"/>
                  <a:pt x="107950" y="44882"/>
                </a:cubicBezTo>
                <a:cubicBezTo>
                  <a:pt x="132821" y="38003"/>
                  <a:pt x="145521" y="4136"/>
                  <a:pt x="149225" y="432"/>
                </a:cubicBezTo>
                <a:cubicBezTo>
                  <a:pt x="152929" y="-3272"/>
                  <a:pt x="137054" y="17895"/>
                  <a:pt x="130175" y="22657"/>
                </a:cubicBezTo>
                <a:cubicBezTo>
                  <a:pt x="123296" y="27419"/>
                  <a:pt x="123825" y="25832"/>
                  <a:pt x="107950" y="29007"/>
                </a:cubicBezTo>
                <a:cubicBezTo>
                  <a:pt x="92075" y="32182"/>
                  <a:pt x="0" y="39061"/>
                  <a:pt x="0" y="41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7740E41-B0B1-12F5-5854-960197F0B94A}"/>
              </a:ext>
            </a:extLst>
          </p:cNvPr>
          <p:cNvSpPr/>
          <p:nvPr/>
        </p:nvSpPr>
        <p:spPr>
          <a:xfrm>
            <a:off x="4400269" y="4219503"/>
            <a:ext cx="203481" cy="181047"/>
          </a:xfrm>
          <a:custGeom>
            <a:avLst/>
            <a:gdLst>
              <a:gd name="connsiteX0" fmla="*/ 281 w 203481"/>
              <a:gd name="connsiteY0" fmla="*/ 72 h 181047"/>
              <a:gd name="connsiteX1" fmla="*/ 95531 w 203481"/>
              <a:gd name="connsiteY1" fmla="*/ 114372 h 181047"/>
              <a:gd name="connsiteX2" fmla="*/ 203481 w 203481"/>
              <a:gd name="connsiteY2" fmla="*/ 181047 h 181047"/>
              <a:gd name="connsiteX3" fmla="*/ 70131 w 203481"/>
              <a:gd name="connsiteY3" fmla="*/ 98497 h 181047"/>
              <a:gd name="connsiteX4" fmla="*/ 281 w 203481"/>
              <a:gd name="connsiteY4" fmla="*/ 72 h 18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81" h="181047">
                <a:moveTo>
                  <a:pt x="281" y="72"/>
                </a:moveTo>
                <a:cubicBezTo>
                  <a:pt x="4514" y="2718"/>
                  <a:pt x="61664" y="84210"/>
                  <a:pt x="95531" y="114372"/>
                </a:cubicBezTo>
                <a:cubicBezTo>
                  <a:pt x="129398" y="144535"/>
                  <a:pt x="203481" y="181047"/>
                  <a:pt x="203481" y="181047"/>
                </a:cubicBezTo>
                <a:cubicBezTo>
                  <a:pt x="199248" y="178401"/>
                  <a:pt x="99764" y="129189"/>
                  <a:pt x="70131" y="98497"/>
                </a:cubicBezTo>
                <a:cubicBezTo>
                  <a:pt x="40498" y="67805"/>
                  <a:pt x="-3952" y="-2574"/>
                  <a:pt x="281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5EFF4DB2-0812-52BF-6FB3-1E37B789F497}"/>
              </a:ext>
            </a:extLst>
          </p:cNvPr>
          <p:cNvSpPr/>
          <p:nvPr/>
        </p:nvSpPr>
        <p:spPr>
          <a:xfrm>
            <a:off x="4581501" y="4340003"/>
            <a:ext cx="327226" cy="48562"/>
          </a:xfrm>
          <a:custGeom>
            <a:avLst/>
            <a:gdLst>
              <a:gd name="connsiteX0" fmla="*/ 24 w 327226"/>
              <a:gd name="connsiteY0" fmla="*/ 38322 h 48562"/>
              <a:gd name="connsiteX1" fmla="*/ 168299 w 327226"/>
              <a:gd name="connsiteY1" fmla="*/ 44672 h 48562"/>
              <a:gd name="connsiteX2" fmla="*/ 263549 w 327226"/>
              <a:gd name="connsiteY2" fmla="*/ 16097 h 48562"/>
              <a:gd name="connsiteX3" fmla="*/ 327049 w 327226"/>
              <a:gd name="connsiteY3" fmla="*/ 222 h 48562"/>
              <a:gd name="connsiteX4" fmla="*/ 244499 w 327226"/>
              <a:gd name="connsiteY4" fmla="*/ 9747 h 48562"/>
              <a:gd name="connsiteX5" fmla="*/ 171474 w 327226"/>
              <a:gd name="connsiteY5" fmla="*/ 47847 h 48562"/>
              <a:gd name="connsiteX6" fmla="*/ 155599 w 327226"/>
              <a:gd name="connsiteY6" fmla="*/ 35147 h 48562"/>
              <a:gd name="connsiteX7" fmla="*/ 24 w 327226"/>
              <a:gd name="connsiteY7" fmla="*/ 38322 h 4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226" h="48562">
                <a:moveTo>
                  <a:pt x="24" y="38322"/>
                </a:moveTo>
                <a:cubicBezTo>
                  <a:pt x="2141" y="39910"/>
                  <a:pt x="124378" y="48376"/>
                  <a:pt x="168299" y="44672"/>
                </a:cubicBezTo>
                <a:cubicBezTo>
                  <a:pt x="212220" y="40968"/>
                  <a:pt x="237091" y="23505"/>
                  <a:pt x="263549" y="16097"/>
                </a:cubicBezTo>
                <a:cubicBezTo>
                  <a:pt x="290007" y="8689"/>
                  <a:pt x="330224" y="1280"/>
                  <a:pt x="327049" y="222"/>
                </a:cubicBezTo>
                <a:cubicBezTo>
                  <a:pt x="323874" y="-836"/>
                  <a:pt x="270428" y="1810"/>
                  <a:pt x="244499" y="9747"/>
                </a:cubicBezTo>
                <a:cubicBezTo>
                  <a:pt x="218570" y="17684"/>
                  <a:pt x="186291" y="43614"/>
                  <a:pt x="171474" y="47847"/>
                </a:cubicBezTo>
                <a:cubicBezTo>
                  <a:pt x="156657" y="52080"/>
                  <a:pt x="176236" y="36205"/>
                  <a:pt x="155599" y="35147"/>
                </a:cubicBezTo>
                <a:cubicBezTo>
                  <a:pt x="134962" y="34089"/>
                  <a:pt x="-2093" y="36734"/>
                  <a:pt x="24" y="38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E4BD9262-96BE-02E0-2DCE-2CE5BF4B3C72}"/>
              </a:ext>
            </a:extLst>
          </p:cNvPr>
          <p:cNvSpPr/>
          <p:nvPr/>
        </p:nvSpPr>
        <p:spPr>
          <a:xfrm>
            <a:off x="4835214" y="4295722"/>
            <a:ext cx="147580" cy="22314"/>
          </a:xfrm>
          <a:custGeom>
            <a:avLst/>
            <a:gdLst>
              <a:gd name="connsiteX0" fmla="*/ 311 w 147580"/>
              <a:gd name="connsiteY0" fmla="*/ 53 h 22314"/>
              <a:gd name="connsiteX1" fmla="*/ 82861 w 147580"/>
              <a:gd name="connsiteY1" fmla="*/ 15928 h 22314"/>
              <a:gd name="connsiteX2" fmla="*/ 146361 w 147580"/>
              <a:gd name="connsiteY2" fmla="*/ 12753 h 22314"/>
              <a:gd name="connsiteX3" fmla="*/ 114611 w 147580"/>
              <a:gd name="connsiteY3" fmla="*/ 22278 h 22314"/>
              <a:gd name="connsiteX4" fmla="*/ 311 w 147580"/>
              <a:gd name="connsiteY4" fmla="*/ 53 h 2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80" h="22314">
                <a:moveTo>
                  <a:pt x="311" y="53"/>
                </a:moveTo>
                <a:cubicBezTo>
                  <a:pt x="-4980" y="-1005"/>
                  <a:pt x="58519" y="13811"/>
                  <a:pt x="82861" y="15928"/>
                </a:cubicBezTo>
                <a:cubicBezTo>
                  <a:pt x="107203" y="18045"/>
                  <a:pt x="141070" y="11695"/>
                  <a:pt x="146361" y="12753"/>
                </a:cubicBezTo>
                <a:cubicBezTo>
                  <a:pt x="151652" y="13811"/>
                  <a:pt x="139482" y="21220"/>
                  <a:pt x="114611" y="22278"/>
                </a:cubicBezTo>
                <a:cubicBezTo>
                  <a:pt x="89740" y="23336"/>
                  <a:pt x="5602" y="1111"/>
                  <a:pt x="311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BB632214-9D08-AA21-C614-DB5AA23B6B91}"/>
              </a:ext>
            </a:extLst>
          </p:cNvPr>
          <p:cNvSpPr/>
          <p:nvPr/>
        </p:nvSpPr>
        <p:spPr>
          <a:xfrm>
            <a:off x="4860911" y="4206819"/>
            <a:ext cx="19753" cy="124510"/>
          </a:xfrm>
          <a:custGeom>
            <a:avLst/>
            <a:gdLst>
              <a:gd name="connsiteX0" fmla="*/ 15889 w 19753"/>
              <a:gd name="connsiteY0" fmla="*/ 56 h 124510"/>
              <a:gd name="connsiteX1" fmla="*/ 14 w 19753"/>
              <a:gd name="connsiteY1" fmla="*/ 76256 h 124510"/>
              <a:gd name="connsiteX2" fmla="*/ 19064 w 19753"/>
              <a:gd name="connsiteY2" fmla="*/ 123881 h 124510"/>
              <a:gd name="connsiteX3" fmla="*/ 15889 w 19753"/>
              <a:gd name="connsiteY3" fmla="*/ 104831 h 124510"/>
              <a:gd name="connsiteX4" fmla="*/ 12714 w 19753"/>
              <a:gd name="connsiteY4" fmla="*/ 88956 h 124510"/>
              <a:gd name="connsiteX5" fmla="*/ 15889 w 19753"/>
              <a:gd name="connsiteY5" fmla="*/ 56 h 12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53" h="124510">
                <a:moveTo>
                  <a:pt x="15889" y="56"/>
                </a:moveTo>
                <a:cubicBezTo>
                  <a:pt x="13772" y="-2061"/>
                  <a:pt x="-515" y="55619"/>
                  <a:pt x="14" y="76256"/>
                </a:cubicBezTo>
                <a:cubicBezTo>
                  <a:pt x="543" y="96893"/>
                  <a:pt x="19064" y="123881"/>
                  <a:pt x="19064" y="123881"/>
                </a:cubicBezTo>
                <a:cubicBezTo>
                  <a:pt x="21710" y="128643"/>
                  <a:pt x="15889" y="104831"/>
                  <a:pt x="15889" y="104831"/>
                </a:cubicBezTo>
                <a:cubicBezTo>
                  <a:pt x="14831" y="99010"/>
                  <a:pt x="11127" y="102185"/>
                  <a:pt x="12714" y="88956"/>
                </a:cubicBezTo>
                <a:cubicBezTo>
                  <a:pt x="14301" y="75727"/>
                  <a:pt x="18006" y="2173"/>
                  <a:pt x="15889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BBFBADC-B667-5DC9-6787-05F8C775D20A}"/>
              </a:ext>
            </a:extLst>
          </p:cNvPr>
          <p:cNvSpPr/>
          <p:nvPr/>
        </p:nvSpPr>
        <p:spPr>
          <a:xfrm>
            <a:off x="4749756" y="4130429"/>
            <a:ext cx="57330" cy="87114"/>
          </a:xfrm>
          <a:custGeom>
            <a:avLst/>
            <a:gdLst>
              <a:gd name="connsiteX0" fmla="*/ 44 w 57330"/>
              <a:gd name="connsiteY0" fmla="*/ 246 h 87114"/>
              <a:gd name="connsiteX1" fmla="*/ 47669 w 57330"/>
              <a:gd name="connsiteY1" fmla="*/ 70096 h 87114"/>
              <a:gd name="connsiteX2" fmla="*/ 44494 w 57330"/>
              <a:gd name="connsiteY2" fmla="*/ 85971 h 87114"/>
              <a:gd name="connsiteX3" fmla="*/ 57194 w 57330"/>
              <a:gd name="connsiteY3" fmla="*/ 47871 h 87114"/>
              <a:gd name="connsiteX4" fmla="*/ 44 w 57330"/>
              <a:gd name="connsiteY4" fmla="*/ 246 h 8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30" h="87114">
                <a:moveTo>
                  <a:pt x="44" y="246"/>
                </a:moveTo>
                <a:cubicBezTo>
                  <a:pt x="-1543" y="3950"/>
                  <a:pt x="40261" y="55809"/>
                  <a:pt x="47669" y="70096"/>
                </a:cubicBezTo>
                <a:cubicBezTo>
                  <a:pt x="55077" y="84383"/>
                  <a:pt x="42907" y="89675"/>
                  <a:pt x="44494" y="85971"/>
                </a:cubicBezTo>
                <a:cubicBezTo>
                  <a:pt x="46081" y="82267"/>
                  <a:pt x="58781" y="60042"/>
                  <a:pt x="57194" y="47871"/>
                </a:cubicBezTo>
                <a:cubicBezTo>
                  <a:pt x="55607" y="35700"/>
                  <a:pt x="1631" y="-3458"/>
                  <a:pt x="44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4363476-D2A2-86D6-5865-2B027019AE0A}"/>
              </a:ext>
            </a:extLst>
          </p:cNvPr>
          <p:cNvSpPr/>
          <p:nvPr/>
        </p:nvSpPr>
        <p:spPr>
          <a:xfrm>
            <a:off x="4540786" y="4126335"/>
            <a:ext cx="241477" cy="239323"/>
          </a:xfrm>
          <a:custGeom>
            <a:avLst/>
            <a:gdLst>
              <a:gd name="connsiteX0" fmla="*/ 62964 w 241477"/>
              <a:gd name="connsiteY0" fmla="*/ 1165 h 239323"/>
              <a:gd name="connsiteX1" fmla="*/ 28039 w 241477"/>
              <a:gd name="connsiteY1" fmla="*/ 64665 h 239323"/>
              <a:gd name="connsiteX2" fmla="*/ 2639 w 241477"/>
              <a:gd name="connsiteY2" fmla="*/ 134515 h 239323"/>
              <a:gd name="connsiteX3" fmla="*/ 5814 w 241477"/>
              <a:gd name="connsiteY3" fmla="*/ 172615 h 239323"/>
              <a:gd name="connsiteX4" fmla="*/ 47089 w 241477"/>
              <a:gd name="connsiteY4" fmla="*/ 223415 h 239323"/>
              <a:gd name="connsiteX5" fmla="*/ 123289 w 241477"/>
              <a:gd name="connsiteY5" fmla="*/ 239290 h 239323"/>
              <a:gd name="connsiteX6" fmla="*/ 174089 w 241477"/>
              <a:gd name="connsiteY6" fmla="*/ 226590 h 239323"/>
              <a:gd name="connsiteX7" fmla="*/ 218539 w 241477"/>
              <a:gd name="connsiteY7" fmla="*/ 194840 h 239323"/>
              <a:gd name="connsiteX8" fmla="*/ 234414 w 241477"/>
              <a:gd name="connsiteY8" fmla="*/ 169440 h 239323"/>
              <a:gd name="connsiteX9" fmla="*/ 240764 w 241477"/>
              <a:gd name="connsiteY9" fmla="*/ 128165 h 239323"/>
              <a:gd name="connsiteX10" fmla="*/ 218539 w 241477"/>
              <a:gd name="connsiteY10" fmla="*/ 74190 h 239323"/>
              <a:gd name="connsiteX11" fmla="*/ 183614 w 241477"/>
              <a:gd name="connsiteY11" fmla="*/ 26565 h 239323"/>
              <a:gd name="connsiteX12" fmla="*/ 62964 w 241477"/>
              <a:gd name="connsiteY12" fmla="*/ 1165 h 23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477" h="239323">
                <a:moveTo>
                  <a:pt x="62964" y="1165"/>
                </a:moveTo>
                <a:cubicBezTo>
                  <a:pt x="37035" y="7515"/>
                  <a:pt x="38093" y="42440"/>
                  <a:pt x="28039" y="64665"/>
                </a:cubicBezTo>
                <a:cubicBezTo>
                  <a:pt x="17985" y="86890"/>
                  <a:pt x="6343" y="116523"/>
                  <a:pt x="2639" y="134515"/>
                </a:cubicBezTo>
                <a:cubicBezTo>
                  <a:pt x="-1065" y="152507"/>
                  <a:pt x="-1594" y="157798"/>
                  <a:pt x="5814" y="172615"/>
                </a:cubicBezTo>
                <a:cubicBezTo>
                  <a:pt x="13222" y="187432"/>
                  <a:pt x="27510" y="212303"/>
                  <a:pt x="47089" y="223415"/>
                </a:cubicBezTo>
                <a:cubicBezTo>
                  <a:pt x="66668" y="234527"/>
                  <a:pt x="102122" y="238761"/>
                  <a:pt x="123289" y="239290"/>
                </a:cubicBezTo>
                <a:cubicBezTo>
                  <a:pt x="144456" y="239819"/>
                  <a:pt x="158214" y="233998"/>
                  <a:pt x="174089" y="226590"/>
                </a:cubicBezTo>
                <a:cubicBezTo>
                  <a:pt x="189964" y="219182"/>
                  <a:pt x="208485" y="204365"/>
                  <a:pt x="218539" y="194840"/>
                </a:cubicBezTo>
                <a:cubicBezTo>
                  <a:pt x="228593" y="185315"/>
                  <a:pt x="230710" y="180552"/>
                  <a:pt x="234414" y="169440"/>
                </a:cubicBezTo>
                <a:cubicBezTo>
                  <a:pt x="238118" y="158328"/>
                  <a:pt x="243410" y="144040"/>
                  <a:pt x="240764" y="128165"/>
                </a:cubicBezTo>
                <a:cubicBezTo>
                  <a:pt x="238118" y="112290"/>
                  <a:pt x="228064" y="91123"/>
                  <a:pt x="218539" y="74190"/>
                </a:cubicBezTo>
                <a:cubicBezTo>
                  <a:pt x="209014" y="57257"/>
                  <a:pt x="205310" y="37148"/>
                  <a:pt x="183614" y="26565"/>
                </a:cubicBezTo>
                <a:cubicBezTo>
                  <a:pt x="161918" y="15982"/>
                  <a:pt x="88893" y="-5185"/>
                  <a:pt x="62964" y="1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6EBCB0A5-53A2-D8B1-2ACF-75D4031F0C38}"/>
              </a:ext>
            </a:extLst>
          </p:cNvPr>
          <p:cNvSpPr/>
          <p:nvPr/>
        </p:nvSpPr>
        <p:spPr>
          <a:xfrm>
            <a:off x="4582824" y="4187865"/>
            <a:ext cx="65795" cy="657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7B35A858-069B-70EB-E086-1AF0055A576E}"/>
              </a:ext>
            </a:extLst>
          </p:cNvPr>
          <p:cNvSpPr/>
          <p:nvPr/>
        </p:nvSpPr>
        <p:spPr>
          <a:xfrm>
            <a:off x="4359085" y="4105269"/>
            <a:ext cx="305345" cy="60331"/>
          </a:xfrm>
          <a:custGeom>
            <a:avLst/>
            <a:gdLst>
              <a:gd name="connsiteX0" fmla="*/ 190 w 305345"/>
              <a:gd name="connsiteY0" fmla="*/ 60331 h 60331"/>
              <a:gd name="connsiteX1" fmla="*/ 289115 w 305345"/>
              <a:gd name="connsiteY1" fmla="*/ 6356 h 60331"/>
              <a:gd name="connsiteX2" fmla="*/ 244665 w 305345"/>
              <a:gd name="connsiteY2" fmla="*/ 6356 h 60331"/>
              <a:gd name="connsiteX3" fmla="*/ 190 w 305345"/>
              <a:gd name="connsiteY3" fmla="*/ 60331 h 6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345" h="60331">
                <a:moveTo>
                  <a:pt x="190" y="60331"/>
                </a:moveTo>
                <a:cubicBezTo>
                  <a:pt x="7598" y="60331"/>
                  <a:pt x="248369" y="15352"/>
                  <a:pt x="289115" y="6356"/>
                </a:cubicBezTo>
                <a:cubicBezTo>
                  <a:pt x="329861" y="-2640"/>
                  <a:pt x="285940" y="-1581"/>
                  <a:pt x="244665" y="6356"/>
                </a:cubicBezTo>
                <a:cubicBezTo>
                  <a:pt x="203390" y="14293"/>
                  <a:pt x="-7218" y="60331"/>
                  <a:pt x="190" y="60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3EE4F8DC-4F59-78CD-25D3-C21AA26AFA2B}"/>
              </a:ext>
            </a:extLst>
          </p:cNvPr>
          <p:cNvSpPr/>
          <p:nvPr/>
        </p:nvSpPr>
        <p:spPr>
          <a:xfrm>
            <a:off x="4676468" y="4132502"/>
            <a:ext cx="116623" cy="236523"/>
          </a:xfrm>
          <a:custGeom>
            <a:avLst/>
            <a:gdLst>
              <a:gd name="connsiteX0" fmla="*/ 41582 w 116623"/>
              <a:gd name="connsiteY0" fmla="*/ 1348 h 236523"/>
              <a:gd name="connsiteX1" fmla="*/ 108257 w 116623"/>
              <a:gd name="connsiteY1" fmla="*/ 87073 h 236523"/>
              <a:gd name="connsiteX2" fmla="*/ 114607 w 116623"/>
              <a:gd name="connsiteY2" fmla="*/ 147398 h 236523"/>
              <a:gd name="connsiteX3" fmla="*/ 98732 w 116623"/>
              <a:gd name="connsiteY3" fmla="*/ 182323 h 236523"/>
              <a:gd name="connsiteX4" fmla="*/ 307 w 116623"/>
              <a:gd name="connsiteY4" fmla="*/ 236298 h 236523"/>
              <a:gd name="connsiteX5" fmla="*/ 66982 w 116623"/>
              <a:gd name="connsiteY5" fmla="*/ 160098 h 236523"/>
              <a:gd name="connsiteX6" fmla="*/ 41582 w 116623"/>
              <a:gd name="connsiteY6" fmla="*/ 1348 h 23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23" h="236523">
                <a:moveTo>
                  <a:pt x="41582" y="1348"/>
                </a:moveTo>
                <a:cubicBezTo>
                  <a:pt x="48461" y="-10823"/>
                  <a:pt x="96086" y="62731"/>
                  <a:pt x="108257" y="87073"/>
                </a:cubicBezTo>
                <a:cubicBezTo>
                  <a:pt x="120428" y="111415"/>
                  <a:pt x="116195" y="131523"/>
                  <a:pt x="114607" y="147398"/>
                </a:cubicBezTo>
                <a:cubicBezTo>
                  <a:pt x="113020" y="163273"/>
                  <a:pt x="117782" y="167506"/>
                  <a:pt x="98732" y="182323"/>
                </a:cubicBezTo>
                <a:cubicBezTo>
                  <a:pt x="79682" y="197140"/>
                  <a:pt x="5599" y="240002"/>
                  <a:pt x="307" y="236298"/>
                </a:cubicBezTo>
                <a:cubicBezTo>
                  <a:pt x="-4985" y="232594"/>
                  <a:pt x="59574" y="196081"/>
                  <a:pt x="66982" y="160098"/>
                </a:cubicBezTo>
                <a:cubicBezTo>
                  <a:pt x="74390" y="124115"/>
                  <a:pt x="34703" y="13519"/>
                  <a:pt x="41582" y="1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FAEC56D4-39C4-5668-4A3D-5253C10F211A}"/>
              </a:ext>
            </a:extLst>
          </p:cNvPr>
          <p:cNvSpPr/>
          <p:nvPr/>
        </p:nvSpPr>
        <p:spPr>
          <a:xfrm>
            <a:off x="4413087" y="4231956"/>
            <a:ext cx="222458" cy="124144"/>
          </a:xfrm>
          <a:custGeom>
            <a:avLst/>
            <a:gdLst>
              <a:gd name="connsiteX0" fmla="*/ 163 w 222458"/>
              <a:gd name="connsiteY0" fmla="*/ 319 h 124144"/>
              <a:gd name="connsiteX1" fmla="*/ 117638 w 222458"/>
              <a:gd name="connsiteY1" fmla="*/ 101919 h 124144"/>
              <a:gd name="connsiteX2" fmla="*/ 222413 w 222458"/>
              <a:gd name="connsiteY2" fmla="*/ 124144 h 124144"/>
              <a:gd name="connsiteX3" fmla="*/ 130338 w 222458"/>
              <a:gd name="connsiteY3" fmla="*/ 101919 h 124144"/>
              <a:gd name="connsiteX4" fmla="*/ 92238 w 222458"/>
              <a:gd name="connsiteY4" fmla="*/ 70169 h 124144"/>
              <a:gd name="connsiteX5" fmla="*/ 163 w 222458"/>
              <a:gd name="connsiteY5" fmla="*/ 319 h 12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458" h="124144">
                <a:moveTo>
                  <a:pt x="163" y="319"/>
                </a:moveTo>
                <a:cubicBezTo>
                  <a:pt x="4396" y="5611"/>
                  <a:pt x="80596" y="81281"/>
                  <a:pt x="117638" y="101919"/>
                </a:cubicBezTo>
                <a:cubicBezTo>
                  <a:pt x="154680" y="122557"/>
                  <a:pt x="220296" y="124144"/>
                  <a:pt x="222413" y="124144"/>
                </a:cubicBezTo>
                <a:cubicBezTo>
                  <a:pt x="224530" y="124144"/>
                  <a:pt x="152034" y="110915"/>
                  <a:pt x="130338" y="101919"/>
                </a:cubicBezTo>
                <a:cubicBezTo>
                  <a:pt x="108642" y="92923"/>
                  <a:pt x="109171" y="83398"/>
                  <a:pt x="92238" y="70169"/>
                </a:cubicBezTo>
                <a:cubicBezTo>
                  <a:pt x="75305" y="56940"/>
                  <a:pt x="-4070" y="-4973"/>
                  <a:pt x="163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D9701BE-0F6F-21DF-6FAC-938ECB811883}"/>
              </a:ext>
            </a:extLst>
          </p:cNvPr>
          <p:cNvSpPr/>
          <p:nvPr/>
        </p:nvSpPr>
        <p:spPr>
          <a:xfrm>
            <a:off x="4683050" y="4329262"/>
            <a:ext cx="235164" cy="30054"/>
          </a:xfrm>
          <a:custGeom>
            <a:avLst/>
            <a:gdLst>
              <a:gd name="connsiteX0" fmla="*/ 75 w 235164"/>
              <a:gd name="connsiteY0" fmla="*/ 30013 h 30054"/>
              <a:gd name="connsiteX1" fmla="*/ 133425 w 235164"/>
              <a:gd name="connsiteY1" fmla="*/ 1438 h 30054"/>
              <a:gd name="connsiteX2" fmla="*/ 235025 w 235164"/>
              <a:gd name="connsiteY2" fmla="*/ 4613 h 30054"/>
              <a:gd name="connsiteX3" fmla="*/ 152475 w 235164"/>
              <a:gd name="connsiteY3" fmla="*/ 7788 h 30054"/>
              <a:gd name="connsiteX4" fmla="*/ 75 w 235164"/>
              <a:gd name="connsiteY4" fmla="*/ 30013 h 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64" h="30054">
                <a:moveTo>
                  <a:pt x="75" y="30013"/>
                </a:moveTo>
                <a:cubicBezTo>
                  <a:pt x="-3100" y="28955"/>
                  <a:pt x="94267" y="5671"/>
                  <a:pt x="133425" y="1438"/>
                </a:cubicBezTo>
                <a:cubicBezTo>
                  <a:pt x="172583" y="-2795"/>
                  <a:pt x="231850" y="3555"/>
                  <a:pt x="235025" y="4613"/>
                </a:cubicBezTo>
                <a:cubicBezTo>
                  <a:pt x="238200" y="5671"/>
                  <a:pt x="186342" y="4084"/>
                  <a:pt x="152475" y="7788"/>
                </a:cubicBezTo>
                <a:cubicBezTo>
                  <a:pt x="118608" y="11492"/>
                  <a:pt x="3250" y="31071"/>
                  <a:pt x="75" y="30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757AC82-FA7B-0A90-1969-909945F5038C}"/>
              </a:ext>
            </a:extLst>
          </p:cNvPr>
          <p:cNvSpPr/>
          <p:nvPr/>
        </p:nvSpPr>
        <p:spPr>
          <a:xfrm>
            <a:off x="4311613" y="3914650"/>
            <a:ext cx="304844" cy="47843"/>
          </a:xfrm>
          <a:custGeom>
            <a:avLst/>
            <a:gdLst>
              <a:gd name="connsiteX0" fmla="*/ 37 w 304844"/>
              <a:gd name="connsiteY0" fmla="*/ 47750 h 47843"/>
              <a:gd name="connsiteX1" fmla="*/ 228637 w 304844"/>
              <a:gd name="connsiteY1" fmla="*/ 12825 h 47843"/>
              <a:gd name="connsiteX2" fmla="*/ 184187 w 304844"/>
              <a:gd name="connsiteY2" fmla="*/ 31875 h 47843"/>
              <a:gd name="connsiteX3" fmla="*/ 257212 w 304844"/>
              <a:gd name="connsiteY3" fmla="*/ 31875 h 47843"/>
              <a:gd name="connsiteX4" fmla="*/ 304837 w 304844"/>
              <a:gd name="connsiteY4" fmla="*/ 44575 h 47843"/>
              <a:gd name="connsiteX5" fmla="*/ 254037 w 304844"/>
              <a:gd name="connsiteY5" fmla="*/ 12825 h 47843"/>
              <a:gd name="connsiteX6" fmla="*/ 222287 w 304844"/>
              <a:gd name="connsiteY6" fmla="*/ 25525 h 47843"/>
              <a:gd name="connsiteX7" fmla="*/ 247687 w 304844"/>
              <a:gd name="connsiteY7" fmla="*/ 125 h 47843"/>
              <a:gd name="connsiteX8" fmla="*/ 37 w 304844"/>
              <a:gd name="connsiteY8" fmla="*/ 47750 h 4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44" h="47843">
                <a:moveTo>
                  <a:pt x="37" y="47750"/>
                </a:moveTo>
                <a:cubicBezTo>
                  <a:pt x="-3138" y="49867"/>
                  <a:pt x="197945" y="15471"/>
                  <a:pt x="228637" y="12825"/>
                </a:cubicBezTo>
                <a:cubicBezTo>
                  <a:pt x="259329" y="10179"/>
                  <a:pt x="179425" y="28700"/>
                  <a:pt x="184187" y="31875"/>
                </a:cubicBezTo>
                <a:cubicBezTo>
                  <a:pt x="188949" y="35050"/>
                  <a:pt x="237104" y="29758"/>
                  <a:pt x="257212" y="31875"/>
                </a:cubicBezTo>
                <a:cubicBezTo>
                  <a:pt x="277320" y="33992"/>
                  <a:pt x="305366" y="47750"/>
                  <a:pt x="304837" y="44575"/>
                </a:cubicBezTo>
                <a:cubicBezTo>
                  <a:pt x="304308" y="41400"/>
                  <a:pt x="267795" y="16000"/>
                  <a:pt x="254037" y="12825"/>
                </a:cubicBezTo>
                <a:cubicBezTo>
                  <a:pt x="240279" y="9650"/>
                  <a:pt x="223345" y="27642"/>
                  <a:pt x="222287" y="25525"/>
                </a:cubicBezTo>
                <a:cubicBezTo>
                  <a:pt x="221229" y="23408"/>
                  <a:pt x="279966" y="-1992"/>
                  <a:pt x="247687" y="125"/>
                </a:cubicBezTo>
                <a:cubicBezTo>
                  <a:pt x="215408" y="2242"/>
                  <a:pt x="3212" y="45633"/>
                  <a:pt x="37" y="47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058F2968-904E-8396-7BF4-5697D962DC50}"/>
              </a:ext>
            </a:extLst>
          </p:cNvPr>
          <p:cNvSpPr/>
          <p:nvPr/>
        </p:nvSpPr>
        <p:spPr>
          <a:xfrm>
            <a:off x="4494389" y="3879732"/>
            <a:ext cx="347523" cy="54135"/>
          </a:xfrm>
          <a:custGeom>
            <a:avLst/>
            <a:gdLst>
              <a:gd name="connsiteX0" fmla="*/ 1411 w 347523"/>
              <a:gd name="connsiteY0" fmla="*/ 6468 h 54135"/>
              <a:gd name="connsiteX1" fmla="*/ 103011 w 347523"/>
              <a:gd name="connsiteY1" fmla="*/ 6468 h 54135"/>
              <a:gd name="connsiteX2" fmla="*/ 163336 w 347523"/>
              <a:gd name="connsiteY2" fmla="*/ 118 h 54135"/>
              <a:gd name="connsiteX3" fmla="*/ 236361 w 347523"/>
              <a:gd name="connsiteY3" fmla="*/ 12818 h 54135"/>
              <a:gd name="connsiteX4" fmla="*/ 195086 w 347523"/>
              <a:gd name="connsiteY4" fmla="*/ 12818 h 54135"/>
              <a:gd name="connsiteX5" fmla="*/ 274461 w 347523"/>
              <a:gd name="connsiteY5" fmla="*/ 25518 h 54135"/>
              <a:gd name="connsiteX6" fmla="*/ 347486 w 347523"/>
              <a:gd name="connsiteY6" fmla="*/ 54093 h 54135"/>
              <a:gd name="connsiteX7" fmla="*/ 283986 w 347523"/>
              <a:gd name="connsiteY7" fmla="*/ 31868 h 54135"/>
              <a:gd name="connsiteX8" fmla="*/ 255411 w 347523"/>
              <a:gd name="connsiteY8" fmla="*/ 28693 h 54135"/>
              <a:gd name="connsiteX9" fmla="*/ 195086 w 347523"/>
              <a:gd name="connsiteY9" fmla="*/ 28693 h 54135"/>
              <a:gd name="connsiteX10" fmla="*/ 134761 w 347523"/>
              <a:gd name="connsiteY10" fmla="*/ 12818 h 54135"/>
              <a:gd name="connsiteX11" fmla="*/ 52211 w 347523"/>
              <a:gd name="connsiteY11" fmla="*/ 9643 h 54135"/>
              <a:gd name="connsiteX12" fmla="*/ 1411 w 347523"/>
              <a:gd name="connsiteY12" fmla="*/ 6468 h 5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523" h="54135">
                <a:moveTo>
                  <a:pt x="1411" y="6468"/>
                </a:moveTo>
                <a:cubicBezTo>
                  <a:pt x="9878" y="5939"/>
                  <a:pt x="76024" y="7526"/>
                  <a:pt x="103011" y="6468"/>
                </a:cubicBezTo>
                <a:cubicBezTo>
                  <a:pt x="129998" y="5410"/>
                  <a:pt x="141111" y="-940"/>
                  <a:pt x="163336" y="118"/>
                </a:cubicBezTo>
                <a:cubicBezTo>
                  <a:pt x="185561" y="1176"/>
                  <a:pt x="231069" y="10701"/>
                  <a:pt x="236361" y="12818"/>
                </a:cubicBezTo>
                <a:cubicBezTo>
                  <a:pt x="241653" y="14935"/>
                  <a:pt x="188736" y="10701"/>
                  <a:pt x="195086" y="12818"/>
                </a:cubicBezTo>
                <a:cubicBezTo>
                  <a:pt x="201436" y="14935"/>
                  <a:pt x="249061" y="18639"/>
                  <a:pt x="274461" y="25518"/>
                </a:cubicBezTo>
                <a:cubicBezTo>
                  <a:pt x="299861" y="32397"/>
                  <a:pt x="345898" y="53035"/>
                  <a:pt x="347486" y="54093"/>
                </a:cubicBezTo>
                <a:cubicBezTo>
                  <a:pt x="349074" y="55151"/>
                  <a:pt x="299332" y="36101"/>
                  <a:pt x="283986" y="31868"/>
                </a:cubicBezTo>
                <a:cubicBezTo>
                  <a:pt x="268640" y="27635"/>
                  <a:pt x="270228" y="29222"/>
                  <a:pt x="255411" y="28693"/>
                </a:cubicBezTo>
                <a:cubicBezTo>
                  <a:pt x="240594" y="28164"/>
                  <a:pt x="215194" y="31339"/>
                  <a:pt x="195086" y="28693"/>
                </a:cubicBezTo>
                <a:cubicBezTo>
                  <a:pt x="174978" y="26047"/>
                  <a:pt x="158574" y="15993"/>
                  <a:pt x="134761" y="12818"/>
                </a:cubicBezTo>
                <a:cubicBezTo>
                  <a:pt x="110949" y="9643"/>
                  <a:pt x="80257" y="9114"/>
                  <a:pt x="52211" y="9643"/>
                </a:cubicBezTo>
                <a:cubicBezTo>
                  <a:pt x="24165" y="10172"/>
                  <a:pt x="-7056" y="6997"/>
                  <a:pt x="1411" y="6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ABBB2E3A-1C68-74B1-E118-56A05EF7F415}"/>
              </a:ext>
            </a:extLst>
          </p:cNvPr>
          <p:cNvSpPr/>
          <p:nvPr/>
        </p:nvSpPr>
        <p:spPr>
          <a:xfrm>
            <a:off x="4857734" y="3927451"/>
            <a:ext cx="131065" cy="52216"/>
          </a:xfrm>
          <a:custGeom>
            <a:avLst/>
            <a:gdLst>
              <a:gd name="connsiteX0" fmla="*/ 31766 w 131065"/>
              <a:gd name="connsiteY0" fmla="*/ 24 h 52216"/>
              <a:gd name="connsiteX1" fmla="*/ 120666 w 131065"/>
              <a:gd name="connsiteY1" fmla="*/ 41299 h 52216"/>
              <a:gd name="connsiteX2" fmla="*/ 16 w 131065"/>
              <a:gd name="connsiteY2" fmla="*/ 50824 h 52216"/>
              <a:gd name="connsiteX3" fmla="*/ 130191 w 131065"/>
              <a:gd name="connsiteY3" fmla="*/ 47649 h 52216"/>
              <a:gd name="connsiteX4" fmla="*/ 31766 w 131065"/>
              <a:gd name="connsiteY4" fmla="*/ 24 h 5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65" h="52216">
                <a:moveTo>
                  <a:pt x="31766" y="24"/>
                </a:moveTo>
                <a:cubicBezTo>
                  <a:pt x="30178" y="-1034"/>
                  <a:pt x="125958" y="32832"/>
                  <a:pt x="120666" y="41299"/>
                </a:cubicBezTo>
                <a:cubicBezTo>
                  <a:pt x="115374" y="49766"/>
                  <a:pt x="-1572" y="49766"/>
                  <a:pt x="16" y="50824"/>
                </a:cubicBezTo>
                <a:cubicBezTo>
                  <a:pt x="1604" y="51882"/>
                  <a:pt x="118549" y="54528"/>
                  <a:pt x="130191" y="47649"/>
                </a:cubicBezTo>
                <a:cubicBezTo>
                  <a:pt x="141833" y="40770"/>
                  <a:pt x="33354" y="1082"/>
                  <a:pt x="3176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F549CB8-C6B3-774B-775C-D71685C995E1}"/>
              </a:ext>
            </a:extLst>
          </p:cNvPr>
          <p:cNvSpPr/>
          <p:nvPr/>
        </p:nvSpPr>
        <p:spPr>
          <a:xfrm>
            <a:off x="4619625" y="3930634"/>
            <a:ext cx="235262" cy="31791"/>
          </a:xfrm>
          <a:custGeom>
            <a:avLst/>
            <a:gdLst>
              <a:gd name="connsiteX0" fmla="*/ 0 w 235262"/>
              <a:gd name="connsiteY0" fmla="*/ 16 h 31791"/>
              <a:gd name="connsiteX1" fmla="*/ 142875 w 235262"/>
              <a:gd name="connsiteY1" fmla="*/ 19066 h 31791"/>
              <a:gd name="connsiteX2" fmla="*/ 234950 w 235262"/>
              <a:gd name="connsiteY2" fmla="*/ 31766 h 31791"/>
              <a:gd name="connsiteX3" fmla="*/ 168275 w 235262"/>
              <a:gd name="connsiteY3" fmla="*/ 15891 h 31791"/>
              <a:gd name="connsiteX4" fmla="*/ 0 w 235262"/>
              <a:gd name="connsiteY4" fmla="*/ 16 h 3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62" h="31791">
                <a:moveTo>
                  <a:pt x="0" y="16"/>
                </a:moveTo>
                <a:lnTo>
                  <a:pt x="142875" y="19066"/>
                </a:lnTo>
                <a:cubicBezTo>
                  <a:pt x="182033" y="24358"/>
                  <a:pt x="230717" y="32295"/>
                  <a:pt x="234950" y="31766"/>
                </a:cubicBezTo>
                <a:cubicBezTo>
                  <a:pt x="239183" y="31237"/>
                  <a:pt x="199496" y="20124"/>
                  <a:pt x="168275" y="15891"/>
                </a:cubicBezTo>
                <a:cubicBezTo>
                  <a:pt x="137054" y="11658"/>
                  <a:pt x="4233" y="-513"/>
                  <a:pt x="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32D4635D-E1CC-04A1-706E-281478564386}"/>
              </a:ext>
            </a:extLst>
          </p:cNvPr>
          <p:cNvSpPr/>
          <p:nvPr/>
        </p:nvSpPr>
        <p:spPr>
          <a:xfrm>
            <a:off x="4597058" y="3939782"/>
            <a:ext cx="157455" cy="38886"/>
          </a:xfrm>
          <a:custGeom>
            <a:avLst/>
            <a:gdLst>
              <a:gd name="connsiteX0" fmla="*/ 342 w 157455"/>
              <a:gd name="connsiteY0" fmla="*/ 393 h 38886"/>
              <a:gd name="connsiteX1" fmla="*/ 152742 w 157455"/>
              <a:gd name="connsiteY1" fmla="*/ 38493 h 38886"/>
              <a:gd name="connsiteX2" fmla="*/ 111467 w 157455"/>
              <a:gd name="connsiteY2" fmla="*/ 19443 h 38886"/>
              <a:gd name="connsiteX3" fmla="*/ 342 w 157455"/>
              <a:gd name="connsiteY3" fmla="*/ 393 h 3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55" h="38886">
                <a:moveTo>
                  <a:pt x="342" y="393"/>
                </a:moveTo>
                <a:cubicBezTo>
                  <a:pt x="7221" y="3568"/>
                  <a:pt x="134221" y="35318"/>
                  <a:pt x="152742" y="38493"/>
                </a:cubicBezTo>
                <a:cubicBezTo>
                  <a:pt x="171263" y="41668"/>
                  <a:pt x="130517" y="24735"/>
                  <a:pt x="111467" y="19443"/>
                </a:cubicBezTo>
                <a:cubicBezTo>
                  <a:pt x="92417" y="14151"/>
                  <a:pt x="-6537" y="-2782"/>
                  <a:pt x="342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1D379394-1C7A-29D9-8B47-440F78A2DE45}"/>
              </a:ext>
            </a:extLst>
          </p:cNvPr>
          <p:cNvSpPr/>
          <p:nvPr/>
        </p:nvSpPr>
        <p:spPr>
          <a:xfrm>
            <a:off x="4778363" y="3895621"/>
            <a:ext cx="99848" cy="47746"/>
          </a:xfrm>
          <a:custGeom>
            <a:avLst/>
            <a:gdLst>
              <a:gd name="connsiteX0" fmla="*/ 12 w 99848"/>
              <a:gd name="connsiteY0" fmla="*/ 15979 h 47746"/>
              <a:gd name="connsiteX1" fmla="*/ 79387 w 99848"/>
              <a:gd name="connsiteY1" fmla="*/ 41379 h 47746"/>
              <a:gd name="connsiteX2" fmla="*/ 98437 w 99848"/>
              <a:gd name="connsiteY2" fmla="*/ 104 h 47746"/>
              <a:gd name="connsiteX3" fmla="*/ 98437 w 99848"/>
              <a:gd name="connsiteY3" fmla="*/ 28679 h 47746"/>
              <a:gd name="connsiteX4" fmla="*/ 85737 w 99848"/>
              <a:gd name="connsiteY4" fmla="*/ 47729 h 47746"/>
              <a:gd name="connsiteX5" fmla="*/ 12 w 99848"/>
              <a:gd name="connsiteY5" fmla="*/ 15979 h 4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48" h="47746">
                <a:moveTo>
                  <a:pt x="12" y="15979"/>
                </a:moveTo>
                <a:cubicBezTo>
                  <a:pt x="-1046" y="14921"/>
                  <a:pt x="62983" y="44025"/>
                  <a:pt x="79387" y="41379"/>
                </a:cubicBezTo>
                <a:cubicBezTo>
                  <a:pt x="95791" y="38733"/>
                  <a:pt x="95262" y="2221"/>
                  <a:pt x="98437" y="104"/>
                </a:cubicBezTo>
                <a:cubicBezTo>
                  <a:pt x="101612" y="-2013"/>
                  <a:pt x="98437" y="28679"/>
                  <a:pt x="98437" y="28679"/>
                </a:cubicBezTo>
                <a:cubicBezTo>
                  <a:pt x="96320" y="36616"/>
                  <a:pt x="97379" y="48258"/>
                  <a:pt x="85737" y="47729"/>
                </a:cubicBezTo>
                <a:cubicBezTo>
                  <a:pt x="74095" y="47200"/>
                  <a:pt x="1070" y="17037"/>
                  <a:pt x="12" y="15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8FAEB85F-9970-C0EA-2D37-0C6809BB86A6}"/>
              </a:ext>
            </a:extLst>
          </p:cNvPr>
          <p:cNvSpPr/>
          <p:nvPr/>
        </p:nvSpPr>
        <p:spPr>
          <a:xfrm>
            <a:off x="5705069" y="4121126"/>
            <a:ext cx="124233" cy="207532"/>
          </a:xfrm>
          <a:custGeom>
            <a:avLst/>
            <a:gdLst>
              <a:gd name="connsiteX0" fmla="*/ 124231 w 124233"/>
              <a:gd name="connsiteY0" fmla="*/ 24 h 207532"/>
              <a:gd name="connsiteX1" fmla="*/ 16281 w 124233"/>
              <a:gd name="connsiteY1" fmla="*/ 117499 h 207532"/>
              <a:gd name="connsiteX2" fmla="*/ 6756 w 124233"/>
              <a:gd name="connsiteY2" fmla="*/ 158774 h 207532"/>
              <a:gd name="connsiteX3" fmla="*/ 406 w 124233"/>
              <a:gd name="connsiteY3" fmla="*/ 206399 h 207532"/>
              <a:gd name="connsiteX4" fmla="*/ 13106 w 124233"/>
              <a:gd name="connsiteY4" fmla="*/ 107974 h 207532"/>
              <a:gd name="connsiteX5" fmla="*/ 124231 w 124233"/>
              <a:gd name="connsiteY5" fmla="*/ 24 h 20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33" h="207532">
                <a:moveTo>
                  <a:pt x="124231" y="24"/>
                </a:moveTo>
                <a:cubicBezTo>
                  <a:pt x="124760" y="1611"/>
                  <a:pt x="35860" y="91041"/>
                  <a:pt x="16281" y="117499"/>
                </a:cubicBezTo>
                <a:cubicBezTo>
                  <a:pt x="-3298" y="143957"/>
                  <a:pt x="9402" y="143957"/>
                  <a:pt x="6756" y="158774"/>
                </a:cubicBezTo>
                <a:cubicBezTo>
                  <a:pt x="4110" y="173591"/>
                  <a:pt x="-652" y="214866"/>
                  <a:pt x="406" y="206399"/>
                </a:cubicBezTo>
                <a:cubicBezTo>
                  <a:pt x="1464" y="197932"/>
                  <a:pt x="-5415" y="140253"/>
                  <a:pt x="13106" y="107974"/>
                </a:cubicBezTo>
                <a:cubicBezTo>
                  <a:pt x="31627" y="75695"/>
                  <a:pt x="123702" y="-1563"/>
                  <a:pt x="12423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EDD94108-BEF5-250D-14C2-7142A2F91AE8}"/>
              </a:ext>
            </a:extLst>
          </p:cNvPr>
          <p:cNvSpPr/>
          <p:nvPr/>
        </p:nvSpPr>
        <p:spPr>
          <a:xfrm>
            <a:off x="5809962" y="4063111"/>
            <a:ext cx="406818" cy="64389"/>
          </a:xfrm>
          <a:custGeom>
            <a:avLst/>
            <a:gdLst>
              <a:gd name="connsiteX0" fmla="*/ 288 w 406818"/>
              <a:gd name="connsiteY0" fmla="*/ 64389 h 64389"/>
              <a:gd name="connsiteX1" fmla="*/ 209838 w 406818"/>
              <a:gd name="connsiteY1" fmla="*/ 26289 h 64389"/>
              <a:gd name="connsiteX2" fmla="*/ 254288 w 406818"/>
              <a:gd name="connsiteY2" fmla="*/ 16764 h 64389"/>
              <a:gd name="connsiteX3" fmla="*/ 181263 w 406818"/>
              <a:gd name="connsiteY3" fmla="*/ 13589 h 64389"/>
              <a:gd name="connsiteX4" fmla="*/ 314613 w 406818"/>
              <a:gd name="connsiteY4" fmla="*/ 23114 h 64389"/>
              <a:gd name="connsiteX5" fmla="*/ 390813 w 406818"/>
              <a:gd name="connsiteY5" fmla="*/ 32639 h 64389"/>
              <a:gd name="connsiteX6" fmla="*/ 308263 w 406818"/>
              <a:gd name="connsiteY6" fmla="*/ 10414 h 64389"/>
              <a:gd name="connsiteX7" fmla="*/ 406688 w 406818"/>
              <a:gd name="connsiteY7" fmla="*/ 10414 h 64389"/>
              <a:gd name="connsiteX8" fmla="*/ 282863 w 406818"/>
              <a:gd name="connsiteY8" fmla="*/ 889 h 64389"/>
              <a:gd name="connsiteX9" fmla="*/ 82838 w 406818"/>
              <a:gd name="connsiteY9" fmla="*/ 35814 h 64389"/>
              <a:gd name="connsiteX10" fmla="*/ 162213 w 406818"/>
              <a:gd name="connsiteY10" fmla="*/ 26289 h 64389"/>
              <a:gd name="connsiteX11" fmla="*/ 288 w 406818"/>
              <a:gd name="connsiteY11" fmla="*/ 64389 h 6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818" h="64389">
                <a:moveTo>
                  <a:pt x="288" y="64389"/>
                </a:moveTo>
                <a:cubicBezTo>
                  <a:pt x="8225" y="64389"/>
                  <a:pt x="167505" y="34226"/>
                  <a:pt x="209838" y="26289"/>
                </a:cubicBezTo>
                <a:cubicBezTo>
                  <a:pt x="252171" y="18352"/>
                  <a:pt x="259050" y="18881"/>
                  <a:pt x="254288" y="16764"/>
                </a:cubicBezTo>
                <a:cubicBezTo>
                  <a:pt x="249526" y="14647"/>
                  <a:pt x="171209" y="12531"/>
                  <a:pt x="181263" y="13589"/>
                </a:cubicBezTo>
                <a:cubicBezTo>
                  <a:pt x="191317" y="14647"/>
                  <a:pt x="279688" y="19939"/>
                  <a:pt x="314613" y="23114"/>
                </a:cubicBezTo>
                <a:cubicBezTo>
                  <a:pt x="349538" y="26289"/>
                  <a:pt x="391871" y="34756"/>
                  <a:pt x="390813" y="32639"/>
                </a:cubicBezTo>
                <a:cubicBezTo>
                  <a:pt x="389755" y="30522"/>
                  <a:pt x="305617" y="14118"/>
                  <a:pt x="308263" y="10414"/>
                </a:cubicBezTo>
                <a:cubicBezTo>
                  <a:pt x="310909" y="6710"/>
                  <a:pt x="410921" y="12001"/>
                  <a:pt x="406688" y="10414"/>
                </a:cubicBezTo>
                <a:cubicBezTo>
                  <a:pt x="402455" y="8827"/>
                  <a:pt x="336838" y="-3344"/>
                  <a:pt x="282863" y="889"/>
                </a:cubicBezTo>
                <a:cubicBezTo>
                  <a:pt x="228888" y="5122"/>
                  <a:pt x="102946" y="31581"/>
                  <a:pt x="82838" y="35814"/>
                </a:cubicBezTo>
                <a:cubicBezTo>
                  <a:pt x="62730" y="40047"/>
                  <a:pt x="173855" y="23114"/>
                  <a:pt x="162213" y="26289"/>
                </a:cubicBezTo>
                <a:cubicBezTo>
                  <a:pt x="150571" y="29464"/>
                  <a:pt x="-7649" y="64389"/>
                  <a:pt x="288" y="64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329D5FBE-6FA6-3023-093F-4A9733FB47D0}"/>
              </a:ext>
            </a:extLst>
          </p:cNvPr>
          <p:cNvSpPr/>
          <p:nvPr/>
        </p:nvSpPr>
        <p:spPr>
          <a:xfrm>
            <a:off x="6108457" y="4079859"/>
            <a:ext cx="150587" cy="60346"/>
          </a:xfrm>
          <a:custGeom>
            <a:avLst/>
            <a:gdLst>
              <a:gd name="connsiteX0" fmla="*/ 243 w 150587"/>
              <a:gd name="connsiteY0" fmla="*/ 16 h 60346"/>
              <a:gd name="connsiteX1" fmla="*/ 108193 w 150587"/>
              <a:gd name="connsiteY1" fmla="*/ 53991 h 60346"/>
              <a:gd name="connsiteX2" fmla="*/ 79618 w 150587"/>
              <a:gd name="connsiteY2" fmla="*/ 19066 h 60346"/>
              <a:gd name="connsiteX3" fmla="*/ 149468 w 150587"/>
              <a:gd name="connsiteY3" fmla="*/ 60341 h 60346"/>
              <a:gd name="connsiteX4" fmla="*/ 124068 w 150587"/>
              <a:gd name="connsiteY4" fmla="*/ 15891 h 60346"/>
              <a:gd name="connsiteX5" fmla="*/ 143118 w 150587"/>
              <a:gd name="connsiteY5" fmla="*/ 47641 h 60346"/>
              <a:gd name="connsiteX6" fmla="*/ 243 w 150587"/>
              <a:gd name="connsiteY6" fmla="*/ 16 h 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587" h="60346">
                <a:moveTo>
                  <a:pt x="243" y="16"/>
                </a:moveTo>
                <a:cubicBezTo>
                  <a:pt x="-5578" y="1074"/>
                  <a:pt x="94964" y="50816"/>
                  <a:pt x="108193" y="53991"/>
                </a:cubicBezTo>
                <a:cubicBezTo>
                  <a:pt x="121422" y="57166"/>
                  <a:pt x="72739" y="18008"/>
                  <a:pt x="79618" y="19066"/>
                </a:cubicBezTo>
                <a:cubicBezTo>
                  <a:pt x="86497" y="20124"/>
                  <a:pt x="142060" y="60870"/>
                  <a:pt x="149468" y="60341"/>
                </a:cubicBezTo>
                <a:cubicBezTo>
                  <a:pt x="156876" y="59812"/>
                  <a:pt x="125126" y="18008"/>
                  <a:pt x="124068" y="15891"/>
                </a:cubicBezTo>
                <a:cubicBezTo>
                  <a:pt x="123010" y="13774"/>
                  <a:pt x="157935" y="47112"/>
                  <a:pt x="143118" y="47641"/>
                </a:cubicBezTo>
                <a:cubicBezTo>
                  <a:pt x="128301" y="48170"/>
                  <a:pt x="6064" y="-1042"/>
                  <a:pt x="243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F1083022-140F-EA4F-B98D-3C6F975D2F90}"/>
              </a:ext>
            </a:extLst>
          </p:cNvPr>
          <p:cNvSpPr/>
          <p:nvPr/>
        </p:nvSpPr>
        <p:spPr>
          <a:xfrm>
            <a:off x="6153063" y="4065529"/>
            <a:ext cx="197914" cy="59068"/>
          </a:xfrm>
          <a:custGeom>
            <a:avLst/>
            <a:gdLst>
              <a:gd name="connsiteX0" fmla="*/ 87 w 197914"/>
              <a:gd name="connsiteY0" fmla="*/ 1646 h 59068"/>
              <a:gd name="connsiteX1" fmla="*/ 162012 w 197914"/>
              <a:gd name="connsiteY1" fmla="*/ 27046 h 59068"/>
              <a:gd name="connsiteX2" fmla="*/ 196937 w 197914"/>
              <a:gd name="connsiteY2" fmla="*/ 58796 h 59068"/>
              <a:gd name="connsiteX3" fmla="*/ 139787 w 197914"/>
              <a:gd name="connsiteY3" fmla="*/ 7996 h 59068"/>
              <a:gd name="connsiteX4" fmla="*/ 87 w 197914"/>
              <a:gd name="connsiteY4" fmla="*/ 1646 h 5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14" h="59068">
                <a:moveTo>
                  <a:pt x="87" y="1646"/>
                </a:moveTo>
                <a:cubicBezTo>
                  <a:pt x="3791" y="4821"/>
                  <a:pt x="129204" y="17521"/>
                  <a:pt x="162012" y="27046"/>
                </a:cubicBezTo>
                <a:cubicBezTo>
                  <a:pt x="194820" y="36571"/>
                  <a:pt x="200641" y="61971"/>
                  <a:pt x="196937" y="58796"/>
                </a:cubicBezTo>
                <a:cubicBezTo>
                  <a:pt x="193233" y="55621"/>
                  <a:pt x="167833" y="16463"/>
                  <a:pt x="139787" y="7996"/>
                </a:cubicBezTo>
                <a:cubicBezTo>
                  <a:pt x="111741" y="-471"/>
                  <a:pt x="-3617" y="-1529"/>
                  <a:pt x="87" y="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6F012EC4-285C-F1AC-10E0-80B26109D17C}"/>
              </a:ext>
            </a:extLst>
          </p:cNvPr>
          <p:cNvSpPr/>
          <p:nvPr/>
        </p:nvSpPr>
        <p:spPr>
          <a:xfrm>
            <a:off x="6270587" y="4121091"/>
            <a:ext cx="89089" cy="101709"/>
          </a:xfrm>
          <a:custGeom>
            <a:avLst/>
            <a:gdLst>
              <a:gd name="connsiteX0" fmla="*/ 38 w 89089"/>
              <a:gd name="connsiteY0" fmla="*/ 59 h 101709"/>
              <a:gd name="connsiteX1" fmla="*/ 34963 w 89089"/>
              <a:gd name="connsiteY1" fmla="*/ 69909 h 101709"/>
              <a:gd name="connsiteX2" fmla="*/ 88938 w 89089"/>
              <a:gd name="connsiteY2" fmla="*/ 101659 h 101709"/>
              <a:gd name="connsiteX3" fmla="*/ 50838 w 89089"/>
              <a:gd name="connsiteY3" fmla="*/ 63559 h 101709"/>
              <a:gd name="connsiteX4" fmla="*/ 41313 w 89089"/>
              <a:gd name="connsiteY4" fmla="*/ 82609 h 101709"/>
              <a:gd name="connsiteX5" fmla="*/ 38 w 89089"/>
              <a:gd name="connsiteY5" fmla="*/ 59 h 10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089" h="101709">
                <a:moveTo>
                  <a:pt x="38" y="59"/>
                </a:moveTo>
                <a:cubicBezTo>
                  <a:pt x="-1020" y="-2058"/>
                  <a:pt x="20146" y="52976"/>
                  <a:pt x="34963" y="69909"/>
                </a:cubicBezTo>
                <a:cubicBezTo>
                  <a:pt x="49780" y="86842"/>
                  <a:pt x="86292" y="102717"/>
                  <a:pt x="88938" y="101659"/>
                </a:cubicBezTo>
                <a:cubicBezTo>
                  <a:pt x="91584" y="100601"/>
                  <a:pt x="58776" y="66734"/>
                  <a:pt x="50838" y="63559"/>
                </a:cubicBezTo>
                <a:cubicBezTo>
                  <a:pt x="42900" y="60384"/>
                  <a:pt x="48192" y="90017"/>
                  <a:pt x="41313" y="82609"/>
                </a:cubicBezTo>
                <a:cubicBezTo>
                  <a:pt x="34434" y="75201"/>
                  <a:pt x="1096" y="2176"/>
                  <a:pt x="38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47167E5C-34CB-E4F3-CBBA-5E003BE48B66}"/>
              </a:ext>
            </a:extLst>
          </p:cNvPr>
          <p:cNvSpPr/>
          <p:nvPr/>
        </p:nvSpPr>
        <p:spPr>
          <a:xfrm>
            <a:off x="6099113" y="4114797"/>
            <a:ext cx="142363" cy="184537"/>
          </a:xfrm>
          <a:custGeom>
            <a:avLst/>
            <a:gdLst>
              <a:gd name="connsiteX0" fmla="*/ 139762 w 142363"/>
              <a:gd name="connsiteY0" fmla="*/ 3 h 184537"/>
              <a:gd name="connsiteX1" fmla="*/ 117537 w 142363"/>
              <a:gd name="connsiteY1" fmla="*/ 92078 h 184537"/>
              <a:gd name="connsiteX2" fmla="*/ 62 w 142363"/>
              <a:gd name="connsiteY2" fmla="*/ 184153 h 184537"/>
              <a:gd name="connsiteX3" fmla="*/ 101662 w 142363"/>
              <a:gd name="connsiteY3" fmla="*/ 123828 h 184537"/>
              <a:gd name="connsiteX4" fmla="*/ 136587 w 142363"/>
              <a:gd name="connsiteY4" fmla="*/ 95253 h 184537"/>
              <a:gd name="connsiteX5" fmla="*/ 139762 w 142363"/>
              <a:gd name="connsiteY5" fmla="*/ 3 h 18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63" h="184537">
                <a:moveTo>
                  <a:pt x="139762" y="3"/>
                </a:moveTo>
                <a:cubicBezTo>
                  <a:pt x="136587" y="-526"/>
                  <a:pt x="140820" y="61386"/>
                  <a:pt x="117537" y="92078"/>
                </a:cubicBezTo>
                <a:cubicBezTo>
                  <a:pt x="94254" y="122770"/>
                  <a:pt x="2708" y="178861"/>
                  <a:pt x="62" y="184153"/>
                </a:cubicBezTo>
                <a:cubicBezTo>
                  <a:pt x="-2584" y="189445"/>
                  <a:pt x="78908" y="138645"/>
                  <a:pt x="101662" y="123828"/>
                </a:cubicBezTo>
                <a:cubicBezTo>
                  <a:pt x="124416" y="109011"/>
                  <a:pt x="128649" y="111657"/>
                  <a:pt x="136587" y="95253"/>
                </a:cubicBezTo>
                <a:cubicBezTo>
                  <a:pt x="144525" y="78849"/>
                  <a:pt x="142937" y="532"/>
                  <a:pt x="13976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C72B4DF-6F2F-0659-7BE4-B7D7F824BE02}"/>
              </a:ext>
            </a:extLst>
          </p:cNvPr>
          <p:cNvSpPr/>
          <p:nvPr/>
        </p:nvSpPr>
        <p:spPr>
          <a:xfrm>
            <a:off x="6124502" y="4102097"/>
            <a:ext cx="130576" cy="107964"/>
          </a:xfrm>
          <a:custGeom>
            <a:avLst/>
            <a:gdLst>
              <a:gd name="connsiteX0" fmla="*/ 73 w 130576"/>
              <a:gd name="connsiteY0" fmla="*/ 3 h 107964"/>
              <a:gd name="connsiteX1" fmla="*/ 88973 w 130576"/>
              <a:gd name="connsiteY1" fmla="*/ 73028 h 107964"/>
              <a:gd name="connsiteX2" fmla="*/ 130248 w 130576"/>
              <a:gd name="connsiteY2" fmla="*/ 107953 h 107964"/>
              <a:gd name="connsiteX3" fmla="*/ 104848 w 130576"/>
              <a:gd name="connsiteY3" fmla="*/ 69853 h 107964"/>
              <a:gd name="connsiteX4" fmla="*/ 73 w 130576"/>
              <a:gd name="connsiteY4" fmla="*/ 3 h 10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76" h="107964">
                <a:moveTo>
                  <a:pt x="73" y="3"/>
                </a:moveTo>
                <a:cubicBezTo>
                  <a:pt x="-2573" y="532"/>
                  <a:pt x="67277" y="55036"/>
                  <a:pt x="88973" y="73028"/>
                </a:cubicBezTo>
                <a:cubicBezTo>
                  <a:pt x="110669" y="91020"/>
                  <a:pt x="127602" y="108482"/>
                  <a:pt x="130248" y="107953"/>
                </a:cubicBezTo>
                <a:cubicBezTo>
                  <a:pt x="132894" y="107424"/>
                  <a:pt x="119136" y="85199"/>
                  <a:pt x="104848" y="69853"/>
                </a:cubicBezTo>
                <a:cubicBezTo>
                  <a:pt x="90561" y="54507"/>
                  <a:pt x="2719" y="-526"/>
                  <a:pt x="7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5E5B2536-BC12-96E0-1D1E-3A911BD69998}"/>
              </a:ext>
            </a:extLst>
          </p:cNvPr>
          <p:cNvSpPr/>
          <p:nvPr/>
        </p:nvSpPr>
        <p:spPr>
          <a:xfrm>
            <a:off x="5751114" y="4120742"/>
            <a:ext cx="116354" cy="197263"/>
          </a:xfrm>
          <a:custGeom>
            <a:avLst/>
            <a:gdLst>
              <a:gd name="connsiteX0" fmla="*/ 116286 w 116354"/>
              <a:gd name="connsiteY0" fmla="*/ 408 h 197263"/>
              <a:gd name="connsiteX1" fmla="*/ 11511 w 116354"/>
              <a:gd name="connsiteY1" fmla="*/ 136933 h 197263"/>
              <a:gd name="connsiteX2" fmla="*/ 116286 w 116354"/>
              <a:gd name="connsiteY2" fmla="*/ 197258 h 197263"/>
              <a:gd name="connsiteX3" fmla="*/ 5161 w 116354"/>
              <a:gd name="connsiteY3" fmla="*/ 140108 h 197263"/>
              <a:gd name="connsiteX4" fmla="*/ 27386 w 116354"/>
              <a:gd name="connsiteY4" fmla="*/ 95658 h 197263"/>
              <a:gd name="connsiteX5" fmla="*/ 116286 w 116354"/>
              <a:gd name="connsiteY5" fmla="*/ 408 h 19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54" h="197263">
                <a:moveTo>
                  <a:pt x="116286" y="408"/>
                </a:moveTo>
                <a:cubicBezTo>
                  <a:pt x="113640" y="7287"/>
                  <a:pt x="11511" y="104125"/>
                  <a:pt x="11511" y="136933"/>
                </a:cubicBezTo>
                <a:cubicBezTo>
                  <a:pt x="11511" y="169741"/>
                  <a:pt x="117344" y="196729"/>
                  <a:pt x="116286" y="197258"/>
                </a:cubicBezTo>
                <a:cubicBezTo>
                  <a:pt x="115228" y="197787"/>
                  <a:pt x="19978" y="157041"/>
                  <a:pt x="5161" y="140108"/>
                </a:cubicBezTo>
                <a:cubicBezTo>
                  <a:pt x="-9656" y="123175"/>
                  <a:pt x="10453" y="115766"/>
                  <a:pt x="27386" y="95658"/>
                </a:cubicBezTo>
                <a:cubicBezTo>
                  <a:pt x="44319" y="75550"/>
                  <a:pt x="118932" y="-6471"/>
                  <a:pt x="116286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D253B21D-3725-10CB-4023-264280FB5058}"/>
              </a:ext>
            </a:extLst>
          </p:cNvPr>
          <p:cNvSpPr/>
          <p:nvPr/>
        </p:nvSpPr>
        <p:spPr>
          <a:xfrm>
            <a:off x="5692775" y="4282396"/>
            <a:ext cx="160663" cy="38779"/>
          </a:xfrm>
          <a:custGeom>
            <a:avLst/>
            <a:gdLst>
              <a:gd name="connsiteX0" fmla="*/ 0 w 160663"/>
              <a:gd name="connsiteY0" fmla="*/ 38779 h 38779"/>
              <a:gd name="connsiteX1" fmla="*/ 158750 w 160663"/>
              <a:gd name="connsiteY1" fmla="*/ 679 h 38779"/>
              <a:gd name="connsiteX2" fmla="*/ 92075 w 160663"/>
              <a:gd name="connsiteY2" fmla="*/ 13379 h 38779"/>
              <a:gd name="connsiteX3" fmla="*/ 0 w 160663"/>
              <a:gd name="connsiteY3" fmla="*/ 38779 h 3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63" h="38779">
                <a:moveTo>
                  <a:pt x="0" y="38779"/>
                </a:moveTo>
                <a:lnTo>
                  <a:pt x="158750" y="679"/>
                </a:lnTo>
                <a:cubicBezTo>
                  <a:pt x="174096" y="-3554"/>
                  <a:pt x="92075" y="13379"/>
                  <a:pt x="92075" y="13379"/>
                </a:cubicBezTo>
                <a:lnTo>
                  <a:pt x="0" y="38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74373D5B-76DE-A1F4-1152-C0805418AB24}"/>
              </a:ext>
            </a:extLst>
          </p:cNvPr>
          <p:cNvSpPr/>
          <p:nvPr/>
        </p:nvSpPr>
        <p:spPr>
          <a:xfrm>
            <a:off x="5765649" y="4254500"/>
            <a:ext cx="346499" cy="62908"/>
          </a:xfrm>
          <a:custGeom>
            <a:avLst/>
            <a:gdLst>
              <a:gd name="connsiteX0" fmla="*/ 151 w 346499"/>
              <a:gd name="connsiteY0" fmla="*/ 0 h 62908"/>
              <a:gd name="connsiteX1" fmla="*/ 79526 w 346499"/>
              <a:gd name="connsiteY1" fmla="*/ 41275 h 62908"/>
              <a:gd name="connsiteX2" fmla="*/ 171601 w 346499"/>
              <a:gd name="connsiteY2" fmla="*/ 50800 h 62908"/>
              <a:gd name="connsiteX3" fmla="*/ 346226 w 346499"/>
              <a:gd name="connsiteY3" fmla="*/ 38100 h 62908"/>
              <a:gd name="connsiteX4" fmla="*/ 209701 w 346499"/>
              <a:gd name="connsiteY4" fmla="*/ 60325 h 62908"/>
              <a:gd name="connsiteX5" fmla="*/ 123976 w 346499"/>
              <a:gd name="connsiteY5" fmla="*/ 60325 h 62908"/>
              <a:gd name="connsiteX6" fmla="*/ 60476 w 346499"/>
              <a:gd name="connsiteY6" fmla="*/ 41275 h 62908"/>
              <a:gd name="connsiteX7" fmla="*/ 151 w 346499"/>
              <a:gd name="connsiteY7" fmla="*/ 0 h 6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499" h="62908">
                <a:moveTo>
                  <a:pt x="151" y="0"/>
                </a:moveTo>
                <a:cubicBezTo>
                  <a:pt x="3326" y="0"/>
                  <a:pt x="50951" y="32808"/>
                  <a:pt x="79526" y="41275"/>
                </a:cubicBezTo>
                <a:cubicBezTo>
                  <a:pt x="108101" y="49742"/>
                  <a:pt x="127151" y="51329"/>
                  <a:pt x="171601" y="50800"/>
                </a:cubicBezTo>
                <a:cubicBezTo>
                  <a:pt x="216051" y="50271"/>
                  <a:pt x="339876" y="36513"/>
                  <a:pt x="346226" y="38100"/>
                </a:cubicBezTo>
                <a:cubicBezTo>
                  <a:pt x="352576" y="39688"/>
                  <a:pt x="246743" y="56621"/>
                  <a:pt x="209701" y="60325"/>
                </a:cubicBezTo>
                <a:cubicBezTo>
                  <a:pt x="172659" y="64029"/>
                  <a:pt x="148847" y="63500"/>
                  <a:pt x="123976" y="60325"/>
                </a:cubicBezTo>
                <a:cubicBezTo>
                  <a:pt x="99105" y="57150"/>
                  <a:pt x="76351" y="49212"/>
                  <a:pt x="60476" y="41275"/>
                </a:cubicBezTo>
                <a:cubicBezTo>
                  <a:pt x="44601" y="33338"/>
                  <a:pt x="-3024" y="0"/>
                  <a:pt x="1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2B2DBE26-D66D-97F8-1489-CC17170F9A80}"/>
              </a:ext>
            </a:extLst>
          </p:cNvPr>
          <p:cNvSpPr/>
          <p:nvPr/>
        </p:nvSpPr>
        <p:spPr>
          <a:xfrm>
            <a:off x="5730842" y="4289398"/>
            <a:ext cx="357104" cy="44477"/>
          </a:xfrm>
          <a:custGeom>
            <a:avLst/>
            <a:gdLst>
              <a:gd name="connsiteX0" fmla="*/ 33 w 357104"/>
              <a:gd name="connsiteY0" fmla="*/ 27 h 44477"/>
              <a:gd name="connsiteX1" fmla="*/ 142908 w 357104"/>
              <a:gd name="connsiteY1" fmla="*/ 34952 h 44477"/>
              <a:gd name="connsiteX2" fmla="*/ 355633 w 357104"/>
              <a:gd name="connsiteY2" fmla="*/ 34952 h 44477"/>
              <a:gd name="connsiteX3" fmla="*/ 231808 w 357104"/>
              <a:gd name="connsiteY3" fmla="*/ 44477 h 44477"/>
              <a:gd name="connsiteX4" fmla="*/ 130208 w 357104"/>
              <a:gd name="connsiteY4" fmla="*/ 41302 h 44477"/>
              <a:gd name="connsiteX5" fmla="*/ 33 w 357104"/>
              <a:gd name="connsiteY5" fmla="*/ 27 h 4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04" h="44477">
                <a:moveTo>
                  <a:pt x="33" y="27"/>
                </a:moveTo>
                <a:cubicBezTo>
                  <a:pt x="2150" y="-1031"/>
                  <a:pt x="83641" y="29131"/>
                  <a:pt x="142908" y="34952"/>
                </a:cubicBezTo>
                <a:cubicBezTo>
                  <a:pt x="202175" y="40773"/>
                  <a:pt x="340816" y="33365"/>
                  <a:pt x="355633" y="34952"/>
                </a:cubicBezTo>
                <a:cubicBezTo>
                  <a:pt x="370450" y="36539"/>
                  <a:pt x="269379" y="43419"/>
                  <a:pt x="231808" y="44477"/>
                </a:cubicBezTo>
                <a:lnTo>
                  <a:pt x="130208" y="41302"/>
                </a:lnTo>
                <a:cubicBezTo>
                  <a:pt x="96341" y="35481"/>
                  <a:pt x="-2084" y="1085"/>
                  <a:pt x="33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6513EAFF-5F09-2078-C7F8-0A834DDE7284}"/>
              </a:ext>
            </a:extLst>
          </p:cNvPr>
          <p:cNvSpPr/>
          <p:nvPr/>
        </p:nvSpPr>
        <p:spPr>
          <a:xfrm>
            <a:off x="5708650" y="4213225"/>
            <a:ext cx="619129" cy="127238"/>
          </a:xfrm>
          <a:custGeom>
            <a:avLst/>
            <a:gdLst>
              <a:gd name="connsiteX0" fmla="*/ 0 w 619129"/>
              <a:gd name="connsiteY0" fmla="*/ 120650 h 127238"/>
              <a:gd name="connsiteX1" fmla="*/ 133350 w 619129"/>
              <a:gd name="connsiteY1" fmla="*/ 120650 h 127238"/>
              <a:gd name="connsiteX2" fmla="*/ 323850 w 619129"/>
              <a:gd name="connsiteY2" fmla="*/ 123825 h 127238"/>
              <a:gd name="connsiteX3" fmla="*/ 276225 w 619129"/>
              <a:gd name="connsiteY3" fmla="*/ 123825 h 127238"/>
              <a:gd name="connsiteX4" fmla="*/ 469900 w 619129"/>
              <a:gd name="connsiteY4" fmla="*/ 79375 h 127238"/>
              <a:gd name="connsiteX5" fmla="*/ 527050 w 619129"/>
              <a:gd name="connsiteY5" fmla="*/ 66675 h 127238"/>
              <a:gd name="connsiteX6" fmla="*/ 447675 w 619129"/>
              <a:gd name="connsiteY6" fmla="*/ 79375 h 127238"/>
              <a:gd name="connsiteX7" fmla="*/ 539750 w 619129"/>
              <a:gd name="connsiteY7" fmla="*/ 57150 h 127238"/>
              <a:gd name="connsiteX8" fmla="*/ 619125 w 619129"/>
              <a:gd name="connsiteY8" fmla="*/ 0 h 127238"/>
              <a:gd name="connsiteX9" fmla="*/ 536575 w 619129"/>
              <a:gd name="connsiteY9" fmla="*/ 57150 h 127238"/>
              <a:gd name="connsiteX10" fmla="*/ 384175 w 619129"/>
              <a:gd name="connsiteY10" fmla="*/ 98425 h 127238"/>
              <a:gd name="connsiteX11" fmla="*/ 285750 w 619129"/>
              <a:gd name="connsiteY11" fmla="*/ 111125 h 127238"/>
              <a:gd name="connsiteX12" fmla="*/ 450850 w 619129"/>
              <a:gd name="connsiteY12" fmla="*/ 79375 h 127238"/>
              <a:gd name="connsiteX13" fmla="*/ 0 w 619129"/>
              <a:gd name="connsiteY13" fmla="*/ 120650 h 12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9129" h="127238">
                <a:moveTo>
                  <a:pt x="0" y="120650"/>
                </a:moveTo>
                <a:lnTo>
                  <a:pt x="133350" y="120650"/>
                </a:lnTo>
                <a:lnTo>
                  <a:pt x="323850" y="123825"/>
                </a:lnTo>
                <a:cubicBezTo>
                  <a:pt x="347662" y="124354"/>
                  <a:pt x="251883" y="131233"/>
                  <a:pt x="276225" y="123825"/>
                </a:cubicBezTo>
                <a:cubicBezTo>
                  <a:pt x="300567" y="116417"/>
                  <a:pt x="469900" y="79375"/>
                  <a:pt x="469900" y="79375"/>
                </a:cubicBezTo>
                <a:cubicBezTo>
                  <a:pt x="511704" y="69850"/>
                  <a:pt x="530754" y="66675"/>
                  <a:pt x="527050" y="66675"/>
                </a:cubicBezTo>
                <a:cubicBezTo>
                  <a:pt x="523346" y="66675"/>
                  <a:pt x="445558" y="80963"/>
                  <a:pt x="447675" y="79375"/>
                </a:cubicBezTo>
                <a:cubicBezTo>
                  <a:pt x="449792" y="77787"/>
                  <a:pt x="511175" y="70379"/>
                  <a:pt x="539750" y="57150"/>
                </a:cubicBezTo>
                <a:cubicBezTo>
                  <a:pt x="568325" y="43921"/>
                  <a:pt x="619654" y="0"/>
                  <a:pt x="619125" y="0"/>
                </a:cubicBezTo>
                <a:cubicBezTo>
                  <a:pt x="618596" y="0"/>
                  <a:pt x="575733" y="40746"/>
                  <a:pt x="536575" y="57150"/>
                </a:cubicBezTo>
                <a:cubicBezTo>
                  <a:pt x="497417" y="73554"/>
                  <a:pt x="425979" y="89429"/>
                  <a:pt x="384175" y="98425"/>
                </a:cubicBezTo>
                <a:cubicBezTo>
                  <a:pt x="342371" y="107421"/>
                  <a:pt x="274637" y="114300"/>
                  <a:pt x="285750" y="111125"/>
                </a:cubicBezTo>
                <a:cubicBezTo>
                  <a:pt x="296863" y="107950"/>
                  <a:pt x="495829" y="77258"/>
                  <a:pt x="450850" y="79375"/>
                </a:cubicBezTo>
                <a:cubicBezTo>
                  <a:pt x="405871" y="81492"/>
                  <a:pt x="210873" y="102658"/>
                  <a:pt x="0" y="120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86BF4771-22DA-73FA-1621-36C9178E773B}"/>
              </a:ext>
            </a:extLst>
          </p:cNvPr>
          <p:cNvSpPr/>
          <p:nvPr/>
        </p:nvSpPr>
        <p:spPr>
          <a:xfrm>
            <a:off x="6220750" y="4124042"/>
            <a:ext cx="145555" cy="152710"/>
          </a:xfrm>
          <a:custGeom>
            <a:avLst/>
            <a:gdLst>
              <a:gd name="connsiteX0" fmla="*/ 37175 w 145555"/>
              <a:gd name="connsiteY0" fmla="*/ 283 h 152710"/>
              <a:gd name="connsiteX1" fmla="*/ 56225 w 145555"/>
              <a:gd name="connsiteY1" fmla="*/ 98708 h 152710"/>
              <a:gd name="connsiteX2" fmla="*/ 2250 w 145555"/>
              <a:gd name="connsiteY2" fmla="*/ 152683 h 152710"/>
              <a:gd name="connsiteX3" fmla="*/ 145125 w 145555"/>
              <a:gd name="connsiteY3" fmla="*/ 92358 h 152710"/>
              <a:gd name="connsiteX4" fmla="*/ 46700 w 145555"/>
              <a:gd name="connsiteY4" fmla="*/ 130458 h 152710"/>
              <a:gd name="connsiteX5" fmla="*/ 53050 w 145555"/>
              <a:gd name="connsiteY5" fmla="*/ 70133 h 152710"/>
              <a:gd name="connsiteX6" fmla="*/ 37175 w 145555"/>
              <a:gd name="connsiteY6" fmla="*/ 283 h 15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555" h="152710">
                <a:moveTo>
                  <a:pt x="37175" y="283"/>
                </a:moveTo>
                <a:cubicBezTo>
                  <a:pt x="37704" y="5046"/>
                  <a:pt x="62046" y="73308"/>
                  <a:pt x="56225" y="98708"/>
                </a:cubicBezTo>
                <a:cubicBezTo>
                  <a:pt x="50404" y="124108"/>
                  <a:pt x="-12567" y="153741"/>
                  <a:pt x="2250" y="152683"/>
                </a:cubicBezTo>
                <a:cubicBezTo>
                  <a:pt x="17067" y="151625"/>
                  <a:pt x="137717" y="96062"/>
                  <a:pt x="145125" y="92358"/>
                </a:cubicBezTo>
                <a:cubicBezTo>
                  <a:pt x="152533" y="88654"/>
                  <a:pt x="62046" y="134162"/>
                  <a:pt x="46700" y="130458"/>
                </a:cubicBezTo>
                <a:cubicBezTo>
                  <a:pt x="31354" y="126754"/>
                  <a:pt x="50404" y="88125"/>
                  <a:pt x="53050" y="70133"/>
                </a:cubicBezTo>
                <a:cubicBezTo>
                  <a:pt x="55696" y="52141"/>
                  <a:pt x="36646" y="-4480"/>
                  <a:pt x="37175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31DB192A-8C88-70EA-FC6E-C9CFF2BE0CAC}"/>
              </a:ext>
            </a:extLst>
          </p:cNvPr>
          <p:cNvSpPr/>
          <p:nvPr/>
        </p:nvSpPr>
        <p:spPr>
          <a:xfrm>
            <a:off x="5854241" y="4085177"/>
            <a:ext cx="260904" cy="238530"/>
          </a:xfrm>
          <a:custGeom>
            <a:avLst/>
            <a:gdLst>
              <a:gd name="connsiteX0" fmla="*/ 149684 w 260904"/>
              <a:gd name="connsiteY0" fmla="*/ 1048 h 238530"/>
              <a:gd name="connsiteX1" fmla="*/ 241759 w 260904"/>
              <a:gd name="connsiteY1" fmla="*/ 55023 h 238530"/>
              <a:gd name="connsiteX2" fmla="*/ 260809 w 260904"/>
              <a:gd name="connsiteY2" fmla="*/ 105823 h 238530"/>
              <a:gd name="connsiteX3" fmla="*/ 238584 w 260904"/>
              <a:gd name="connsiteY3" fmla="*/ 188373 h 238530"/>
              <a:gd name="connsiteX4" fmla="*/ 162384 w 260904"/>
              <a:gd name="connsiteY4" fmla="*/ 226473 h 238530"/>
              <a:gd name="connsiteX5" fmla="*/ 67134 w 260904"/>
              <a:gd name="connsiteY5" fmla="*/ 235998 h 238530"/>
              <a:gd name="connsiteX6" fmla="*/ 25859 w 260904"/>
              <a:gd name="connsiteY6" fmla="*/ 185198 h 238530"/>
              <a:gd name="connsiteX7" fmla="*/ 459 w 260904"/>
              <a:gd name="connsiteY7" fmla="*/ 137573 h 238530"/>
              <a:gd name="connsiteX8" fmla="*/ 9984 w 260904"/>
              <a:gd name="connsiteY8" fmla="*/ 89948 h 238530"/>
              <a:gd name="connsiteX9" fmla="*/ 16334 w 260904"/>
              <a:gd name="connsiteY9" fmla="*/ 39148 h 238530"/>
              <a:gd name="connsiteX10" fmla="*/ 38559 w 260904"/>
              <a:gd name="connsiteY10" fmla="*/ 20098 h 238530"/>
              <a:gd name="connsiteX11" fmla="*/ 149684 w 260904"/>
              <a:gd name="connsiteY11" fmla="*/ 1048 h 23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904" h="238530">
                <a:moveTo>
                  <a:pt x="149684" y="1048"/>
                </a:moveTo>
                <a:cubicBezTo>
                  <a:pt x="183551" y="6869"/>
                  <a:pt x="223238" y="37561"/>
                  <a:pt x="241759" y="55023"/>
                </a:cubicBezTo>
                <a:cubicBezTo>
                  <a:pt x="260280" y="72486"/>
                  <a:pt x="261338" y="83598"/>
                  <a:pt x="260809" y="105823"/>
                </a:cubicBezTo>
                <a:cubicBezTo>
                  <a:pt x="260280" y="128048"/>
                  <a:pt x="254988" y="168265"/>
                  <a:pt x="238584" y="188373"/>
                </a:cubicBezTo>
                <a:cubicBezTo>
                  <a:pt x="222180" y="208481"/>
                  <a:pt x="190959" y="218535"/>
                  <a:pt x="162384" y="226473"/>
                </a:cubicBezTo>
                <a:cubicBezTo>
                  <a:pt x="133809" y="234411"/>
                  <a:pt x="89888" y="242877"/>
                  <a:pt x="67134" y="235998"/>
                </a:cubicBezTo>
                <a:cubicBezTo>
                  <a:pt x="44380" y="229119"/>
                  <a:pt x="36971" y="201602"/>
                  <a:pt x="25859" y="185198"/>
                </a:cubicBezTo>
                <a:cubicBezTo>
                  <a:pt x="14747" y="168794"/>
                  <a:pt x="3105" y="153448"/>
                  <a:pt x="459" y="137573"/>
                </a:cubicBezTo>
                <a:cubicBezTo>
                  <a:pt x="-2187" y="121698"/>
                  <a:pt x="7338" y="106352"/>
                  <a:pt x="9984" y="89948"/>
                </a:cubicBezTo>
                <a:cubicBezTo>
                  <a:pt x="12630" y="73544"/>
                  <a:pt x="11572" y="50790"/>
                  <a:pt x="16334" y="39148"/>
                </a:cubicBezTo>
                <a:cubicBezTo>
                  <a:pt x="21096" y="27506"/>
                  <a:pt x="23213" y="24861"/>
                  <a:pt x="38559" y="20098"/>
                </a:cubicBezTo>
                <a:cubicBezTo>
                  <a:pt x="53905" y="15335"/>
                  <a:pt x="115817" y="-4773"/>
                  <a:pt x="149684" y="1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E05FC806-3ADF-55FD-AED5-615A2B9D4CBF}"/>
              </a:ext>
            </a:extLst>
          </p:cNvPr>
          <p:cNvSpPr/>
          <p:nvPr/>
        </p:nvSpPr>
        <p:spPr>
          <a:xfrm>
            <a:off x="5892407" y="4165600"/>
            <a:ext cx="65795" cy="657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073409C-E284-0B54-A4D8-3933BC8E41FF}"/>
              </a:ext>
            </a:extLst>
          </p:cNvPr>
          <p:cNvSpPr/>
          <p:nvPr/>
        </p:nvSpPr>
        <p:spPr>
          <a:xfrm>
            <a:off x="5800682" y="4064686"/>
            <a:ext cx="314597" cy="69167"/>
          </a:xfrm>
          <a:custGeom>
            <a:avLst/>
            <a:gdLst>
              <a:gd name="connsiteX0" fmla="*/ 3218 w 314597"/>
              <a:gd name="connsiteY0" fmla="*/ 69164 h 69167"/>
              <a:gd name="connsiteX1" fmla="*/ 311193 w 314597"/>
              <a:gd name="connsiteY1" fmla="*/ 5664 h 69167"/>
              <a:gd name="connsiteX2" fmla="*/ 158793 w 314597"/>
              <a:gd name="connsiteY2" fmla="*/ 8839 h 69167"/>
              <a:gd name="connsiteX3" fmla="*/ 3218 w 314597"/>
              <a:gd name="connsiteY3" fmla="*/ 69164 h 6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597" h="69167">
                <a:moveTo>
                  <a:pt x="3218" y="69164"/>
                </a:moveTo>
                <a:cubicBezTo>
                  <a:pt x="28618" y="68635"/>
                  <a:pt x="285264" y="15718"/>
                  <a:pt x="311193" y="5664"/>
                </a:cubicBezTo>
                <a:cubicBezTo>
                  <a:pt x="337122" y="-4390"/>
                  <a:pt x="208006" y="372"/>
                  <a:pt x="158793" y="8839"/>
                </a:cubicBezTo>
                <a:cubicBezTo>
                  <a:pt x="109580" y="17306"/>
                  <a:pt x="-22182" y="69693"/>
                  <a:pt x="3218" y="69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2C9C2A4B-2A42-182D-2013-408332199196}"/>
              </a:ext>
            </a:extLst>
          </p:cNvPr>
          <p:cNvSpPr/>
          <p:nvPr/>
        </p:nvSpPr>
        <p:spPr>
          <a:xfrm>
            <a:off x="6035675" y="4040248"/>
            <a:ext cx="320692" cy="55653"/>
          </a:xfrm>
          <a:custGeom>
            <a:avLst/>
            <a:gdLst>
              <a:gd name="connsiteX0" fmla="*/ 0 w 320692"/>
              <a:gd name="connsiteY0" fmla="*/ 14227 h 55653"/>
              <a:gd name="connsiteX1" fmla="*/ 247650 w 320692"/>
              <a:gd name="connsiteY1" fmla="*/ 1527 h 55653"/>
              <a:gd name="connsiteX2" fmla="*/ 320675 w 320692"/>
              <a:gd name="connsiteY2" fmla="*/ 55502 h 55653"/>
              <a:gd name="connsiteX3" fmla="*/ 254000 w 320692"/>
              <a:gd name="connsiteY3" fmla="*/ 17402 h 55653"/>
              <a:gd name="connsiteX4" fmla="*/ 193675 w 320692"/>
              <a:gd name="connsiteY4" fmla="*/ 7877 h 55653"/>
              <a:gd name="connsiteX5" fmla="*/ 0 w 320692"/>
              <a:gd name="connsiteY5" fmla="*/ 14227 h 5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692" h="55653">
                <a:moveTo>
                  <a:pt x="0" y="14227"/>
                </a:moveTo>
                <a:cubicBezTo>
                  <a:pt x="8996" y="13169"/>
                  <a:pt x="194204" y="-5352"/>
                  <a:pt x="247650" y="1527"/>
                </a:cubicBezTo>
                <a:cubicBezTo>
                  <a:pt x="301096" y="8406"/>
                  <a:pt x="319617" y="52856"/>
                  <a:pt x="320675" y="55502"/>
                </a:cubicBezTo>
                <a:cubicBezTo>
                  <a:pt x="321733" y="58148"/>
                  <a:pt x="275167" y="25340"/>
                  <a:pt x="254000" y="17402"/>
                </a:cubicBezTo>
                <a:cubicBezTo>
                  <a:pt x="232833" y="9464"/>
                  <a:pt x="232833" y="6819"/>
                  <a:pt x="193675" y="7877"/>
                </a:cubicBezTo>
                <a:lnTo>
                  <a:pt x="0" y="142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458383EE-AAAF-F8F2-6572-63D948162EA7}"/>
              </a:ext>
            </a:extLst>
          </p:cNvPr>
          <p:cNvSpPr/>
          <p:nvPr/>
        </p:nvSpPr>
        <p:spPr>
          <a:xfrm>
            <a:off x="5822399" y="4050921"/>
            <a:ext cx="179960" cy="48009"/>
          </a:xfrm>
          <a:custGeom>
            <a:avLst/>
            <a:gdLst>
              <a:gd name="connsiteX0" fmla="*/ 551 w 179960"/>
              <a:gd name="connsiteY0" fmla="*/ 48004 h 48009"/>
              <a:gd name="connsiteX1" fmla="*/ 175176 w 179960"/>
              <a:gd name="connsiteY1" fmla="*/ 3554 h 48009"/>
              <a:gd name="connsiteX2" fmla="*/ 121201 w 179960"/>
              <a:gd name="connsiteY2" fmla="*/ 6729 h 48009"/>
              <a:gd name="connsiteX3" fmla="*/ 551 w 179960"/>
              <a:gd name="connsiteY3" fmla="*/ 48004 h 4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60" h="48009">
                <a:moveTo>
                  <a:pt x="551" y="48004"/>
                </a:moveTo>
                <a:cubicBezTo>
                  <a:pt x="9547" y="47475"/>
                  <a:pt x="155068" y="10433"/>
                  <a:pt x="175176" y="3554"/>
                </a:cubicBezTo>
                <a:cubicBezTo>
                  <a:pt x="195284" y="-3325"/>
                  <a:pt x="147130" y="908"/>
                  <a:pt x="121201" y="6729"/>
                </a:cubicBezTo>
                <a:cubicBezTo>
                  <a:pt x="95272" y="12550"/>
                  <a:pt x="-8445" y="48533"/>
                  <a:pt x="551" y="48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454B4488-2FE9-5C6C-8934-414D4899797D}"/>
              </a:ext>
            </a:extLst>
          </p:cNvPr>
          <p:cNvSpPr/>
          <p:nvPr/>
        </p:nvSpPr>
        <p:spPr>
          <a:xfrm>
            <a:off x="5824882" y="3908368"/>
            <a:ext cx="383773" cy="79235"/>
          </a:xfrm>
          <a:custGeom>
            <a:avLst/>
            <a:gdLst>
              <a:gd name="connsiteX0" fmla="*/ 4418 w 383773"/>
              <a:gd name="connsiteY0" fmla="*/ 73082 h 79235"/>
              <a:gd name="connsiteX1" fmla="*/ 55218 w 383773"/>
              <a:gd name="connsiteY1" fmla="*/ 73082 h 79235"/>
              <a:gd name="connsiteX2" fmla="*/ 201268 w 383773"/>
              <a:gd name="connsiteY2" fmla="*/ 25457 h 79235"/>
              <a:gd name="connsiteX3" fmla="*/ 99668 w 383773"/>
              <a:gd name="connsiteY3" fmla="*/ 44507 h 79235"/>
              <a:gd name="connsiteX4" fmla="*/ 252068 w 383773"/>
              <a:gd name="connsiteY4" fmla="*/ 9582 h 79235"/>
              <a:gd name="connsiteX5" fmla="*/ 350493 w 383773"/>
              <a:gd name="connsiteY5" fmla="*/ 9582 h 79235"/>
              <a:gd name="connsiteX6" fmla="*/ 375893 w 383773"/>
              <a:gd name="connsiteY6" fmla="*/ 57 h 79235"/>
              <a:gd name="connsiteX7" fmla="*/ 223493 w 383773"/>
              <a:gd name="connsiteY7" fmla="*/ 6407 h 79235"/>
              <a:gd name="connsiteX8" fmla="*/ 156818 w 383773"/>
              <a:gd name="connsiteY8" fmla="*/ 22282 h 79235"/>
              <a:gd name="connsiteX9" fmla="*/ 4418 w 383773"/>
              <a:gd name="connsiteY9" fmla="*/ 73082 h 7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773" h="79235">
                <a:moveTo>
                  <a:pt x="4418" y="73082"/>
                </a:moveTo>
                <a:cubicBezTo>
                  <a:pt x="-12515" y="81549"/>
                  <a:pt x="22410" y="81019"/>
                  <a:pt x="55218" y="73082"/>
                </a:cubicBezTo>
                <a:cubicBezTo>
                  <a:pt x="88026" y="65145"/>
                  <a:pt x="193860" y="30219"/>
                  <a:pt x="201268" y="25457"/>
                </a:cubicBezTo>
                <a:cubicBezTo>
                  <a:pt x="208676" y="20694"/>
                  <a:pt x="91201" y="47153"/>
                  <a:pt x="99668" y="44507"/>
                </a:cubicBezTo>
                <a:cubicBezTo>
                  <a:pt x="108135" y="41861"/>
                  <a:pt x="210264" y="15403"/>
                  <a:pt x="252068" y="9582"/>
                </a:cubicBezTo>
                <a:cubicBezTo>
                  <a:pt x="293872" y="3761"/>
                  <a:pt x="329856" y="11169"/>
                  <a:pt x="350493" y="9582"/>
                </a:cubicBezTo>
                <a:cubicBezTo>
                  <a:pt x="371130" y="7995"/>
                  <a:pt x="397060" y="586"/>
                  <a:pt x="375893" y="57"/>
                </a:cubicBezTo>
                <a:cubicBezTo>
                  <a:pt x="354726" y="-472"/>
                  <a:pt x="260005" y="2703"/>
                  <a:pt x="223493" y="6407"/>
                </a:cubicBezTo>
                <a:cubicBezTo>
                  <a:pt x="186981" y="10111"/>
                  <a:pt x="185922" y="11169"/>
                  <a:pt x="156818" y="22282"/>
                </a:cubicBezTo>
                <a:cubicBezTo>
                  <a:pt x="127714" y="33394"/>
                  <a:pt x="21351" y="64615"/>
                  <a:pt x="4418" y="73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9BFF95D3-A09D-8E9B-971C-41589425B19B}"/>
              </a:ext>
            </a:extLst>
          </p:cNvPr>
          <p:cNvSpPr/>
          <p:nvPr/>
        </p:nvSpPr>
        <p:spPr>
          <a:xfrm>
            <a:off x="5742563" y="3815061"/>
            <a:ext cx="241266" cy="125337"/>
          </a:xfrm>
          <a:custGeom>
            <a:avLst/>
            <a:gdLst>
              <a:gd name="connsiteX0" fmla="*/ 1012 w 241266"/>
              <a:gd name="connsiteY0" fmla="*/ 125114 h 125337"/>
              <a:gd name="connsiteX1" fmla="*/ 159762 w 241266"/>
              <a:gd name="connsiteY1" fmla="*/ 29864 h 125337"/>
              <a:gd name="connsiteX2" fmla="*/ 166112 w 241266"/>
              <a:gd name="connsiteY2" fmla="*/ 26689 h 125337"/>
              <a:gd name="connsiteX3" fmla="*/ 137537 w 241266"/>
              <a:gd name="connsiteY3" fmla="*/ 1289 h 125337"/>
              <a:gd name="connsiteX4" fmla="*/ 239137 w 241266"/>
              <a:gd name="connsiteY4" fmla="*/ 4464 h 125337"/>
              <a:gd name="connsiteX5" fmla="*/ 197862 w 241266"/>
              <a:gd name="connsiteY5" fmla="*/ 10814 h 125337"/>
              <a:gd name="connsiteX6" fmla="*/ 96262 w 241266"/>
              <a:gd name="connsiteY6" fmla="*/ 55264 h 125337"/>
              <a:gd name="connsiteX7" fmla="*/ 1012 w 241266"/>
              <a:gd name="connsiteY7" fmla="*/ 125114 h 12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66" h="125337">
                <a:moveTo>
                  <a:pt x="1012" y="125114"/>
                </a:moveTo>
                <a:cubicBezTo>
                  <a:pt x="11595" y="120881"/>
                  <a:pt x="132245" y="46268"/>
                  <a:pt x="159762" y="29864"/>
                </a:cubicBezTo>
                <a:cubicBezTo>
                  <a:pt x="187279" y="13460"/>
                  <a:pt x="169816" y="31451"/>
                  <a:pt x="166112" y="26689"/>
                </a:cubicBezTo>
                <a:cubicBezTo>
                  <a:pt x="162408" y="21927"/>
                  <a:pt x="125366" y="4993"/>
                  <a:pt x="137537" y="1289"/>
                </a:cubicBezTo>
                <a:cubicBezTo>
                  <a:pt x="149708" y="-2415"/>
                  <a:pt x="229083" y="2877"/>
                  <a:pt x="239137" y="4464"/>
                </a:cubicBezTo>
                <a:cubicBezTo>
                  <a:pt x="249191" y="6051"/>
                  <a:pt x="221674" y="2347"/>
                  <a:pt x="197862" y="10814"/>
                </a:cubicBezTo>
                <a:cubicBezTo>
                  <a:pt x="174050" y="19281"/>
                  <a:pt x="126954" y="38331"/>
                  <a:pt x="96262" y="55264"/>
                </a:cubicBezTo>
                <a:cubicBezTo>
                  <a:pt x="65570" y="72197"/>
                  <a:pt x="-9571" y="129347"/>
                  <a:pt x="1012" y="125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A11E5801-E38E-5391-076F-7CDB99E51CAB}"/>
              </a:ext>
            </a:extLst>
          </p:cNvPr>
          <p:cNvSpPr/>
          <p:nvPr/>
        </p:nvSpPr>
        <p:spPr>
          <a:xfrm>
            <a:off x="6057837" y="3894807"/>
            <a:ext cx="324015" cy="37066"/>
          </a:xfrm>
          <a:custGeom>
            <a:avLst/>
            <a:gdLst>
              <a:gd name="connsiteX0" fmla="*/ 63 w 324015"/>
              <a:gd name="connsiteY0" fmla="*/ 32668 h 37066"/>
              <a:gd name="connsiteX1" fmla="*/ 142938 w 324015"/>
              <a:gd name="connsiteY1" fmla="*/ 35843 h 37066"/>
              <a:gd name="connsiteX2" fmla="*/ 181038 w 324015"/>
              <a:gd name="connsiteY2" fmla="*/ 13618 h 37066"/>
              <a:gd name="connsiteX3" fmla="*/ 323913 w 324015"/>
              <a:gd name="connsiteY3" fmla="*/ 4093 h 37066"/>
              <a:gd name="connsiteX4" fmla="*/ 203263 w 324015"/>
              <a:gd name="connsiteY4" fmla="*/ 918 h 37066"/>
              <a:gd name="connsiteX5" fmla="*/ 161988 w 324015"/>
              <a:gd name="connsiteY5" fmla="*/ 19968 h 37066"/>
              <a:gd name="connsiteX6" fmla="*/ 63 w 324015"/>
              <a:gd name="connsiteY6" fmla="*/ 32668 h 3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015" h="37066">
                <a:moveTo>
                  <a:pt x="63" y="32668"/>
                </a:moveTo>
                <a:cubicBezTo>
                  <a:pt x="-3112" y="35314"/>
                  <a:pt x="112775" y="39018"/>
                  <a:pt x="142938" y="35843"/>
                </a:cubicBezTo>
                <a:cubicBezTo>
                  <a:pt x="173101" y="32668"/>
                  <a:pt x="150876" y="18910"/>
                  <a:pt x="181038" y="13618"/>
                </a:cubicBezTo>
                <a:cubicBezTo>
                  <a:pt x="211200" y="8326"/>
                  <a:pt x="320209" y="6210"/>
                  <a:pt x="323913" y="4093"/>
                </a:cubicBezTo>
                <a:cubicBezTo>
                  <a:pt x="327617" y="1976"/>
                  <a:pt x="230251" y="-1728"/>
                  <a:pt x="203263" y="918"/>
                </a:cubicBezTo>
                <a:cubicBezTo>
                  <a:pt x="176276" y="3564"/>
                  <a:pt x="190563" y="14676"/>
                  <a:pt x="161988" y="19968"/>
                </a:cubicBezTo>
                <a:cubicBezTo>
                  <a:pt x="133413" y="25260"/>
                  <a:pt x="3238" y="30022"/>
                  <a:pt x="63" y="32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D574E996-4B7F-2E37-5D76-424D51CD9855}"/>
              </a:ext>
            </a:extLst>
          </p:cNvPr>
          <p:cNvSpPr/>
          <p:nvPr/>
        </p:nvSpPr>
        <p:spPr>
          <a:xfrm>
            <a:off x="6226139" y="3768526"/>
            <a:ext cx="213538" cy="111468"/>
          </a:xfrm>
          <a:custGeom>
            <a:avLst/>
            <a:gdLst>
              <a:gd name="connsiteX0" fmla="*/ 36 w 213538"/>
              <a:gd name="connsiteY0" fmla="*/ 199 h 111468"/>
              <a:gd name="connsiteX1" fmla="*/ 171486 w 213538"/>
              <a:gd name="connsiteY1" fmla="*/ 50999 h 111468"/>
              <a:gd name="connsiteX2" fmla="*/ 212761 w 213538"/>
              <a:gd name="connsiteY2" fmla="*/ 111324 h 111468"/>
              <a:gd name="connsiteX3" fmla="*/ 193711 w 213538"/>
              <a:gd name="connsiteY3" fmla="*/ 66874 h 111468"/>
              <a:gd name="connsiteX4" fmla="*/ 136561 w 213538"/>
              <a:gd name="connsiteY4" fmla="*/ 35124 h 111468"/>
              <a:gd name="connsiteX5" fmla="*/ 155611 w 213538"/>
              <a:gd name="connsiteY5" fmla="*/ 70049 h 111468"/>
              <a:gd name="connsiteX6" fmla="*/ 36 w 213538"/>
              <a:gd name="connsiteY6" fmla="*/ 199 h 11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538" h="111468">
                <a:moveTo>
                  <a:pt x="36" y="199"/>
                </a:moveTo>
                <a:cubicBezTo>
                  <a:pt x="2682" y="-2976"/>
                  <a:pt x="136032" y="32478"/>
                  <a:pt x="171486" y="50999"/>
                </a:cubicBezTo>
                <a:cubicBezTo>
                  <a:pt x="206940" y="69520"/>
                  <a:pt x="209057" y="108678"/>
                  <a:pt x="212761" y="111324"/>
                </a:cubicBezTo>
                <a:cubicBezTo>
                  <a:pt x="216465" y="113970"/>
                  <a:pt x="206411" y="79574"/>
                  <a:pt x="193711" y="66874"/>
                </a:cubicBezTo>
                <a:cubicBezTo>
                  <a:pt x="181011" y="54174"/>
                  <a:pt x="142911" y="34595"/>
                  <a:pt x="136561" y="35124"/>
                </a:cubicBezTo>
                <a:cubicBezTo>
                  <a:pt x="130211" y="35653"/>
                  <a:pt x="170957" y="75341"/>
                  <a:pt x="155611" y="70049"/>
                </a:cubicBezTo>
                <a:cubicBezTo>
                  <a:pt x="140265" y="64757"/>
                  <a:pt x="-2610" y="3374"/>
                  <a:pt x="36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639D858-027C-3859-B689-92291A9696D4}"/>
              </a:ext>
            </a:extLst>
          </p:cNvPr>
          <p:cNvSpPr/>
          <p:nvPr/>
        </p:nvSpPr>
        <p:spPr>
          <a:xfrm>
            <a:off x="4943431" y="3863903"/>
            <a:ext cx="59794" cy="105005"/>
          </a:xfrm>
          <a:custGeom>
            <a:avLst/>
            <a:gdLst>
              <a:gd name="connsiteX0" fmla="*/ 44 w 59794"/>
              <a:gd name="connsiteY0" fmla="*/ 72 h 105005"/>
              <a:gd name="connsiteX1" fmla="*/ 54019 w 59794"/>
              <a:gd name="connsiteY1" fmla="*/ 60397 h 105005"/>
              <a:gd name="connsiteX2" fmla="*/ 57194 w 59794"/>
              <a:gd name="connsiteY2" fmla="*/ 104847 h 105005"/>
              <a:gd name="connsiteX3" fmla="*/ 44494 w 59794"/>
              <a:gd name="connsiteY3" fmla="*/ 73097 h 105005"/>
              <a:gd name="connsiteX4" fmla="*/ 44 w 59794"/>
              <a:gd name="connsiteY4" fmla="*/ 72 h 10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94" h="105005">
                <a:moveTo>
                  <a:pt x="44" y="72"/>
                </a:moveTo>
                <a:cubicBezTo>
                  <a:pt x="1632" y="-2045"/>
                  <a:pt x="44494" y="42935"/>
                  <a:pt x="54019" y="60397"/>
                </a:cubicBezTo>
                <a:cubicBezTo>
                  <a:pt x="63544" y="77860"/>
                  <a:pt x="58782" y="102730"/>
                  <a:pt x="57194" y="104847"/>
                </a:cubicBezTo>
                <a:cubicBezTo>
                  <a:pt x="55606" y="106964"/>
                  <a:pt x="49257" y="87385"/>
                  <a:pt x="44494" y="73097"/>
                </a:cubicBezTo>
                <a:cubicBezTo>
                  <a:pt x="39731" y="58809"/>
                  <a:pt x="-1544" y="2189"/>
                  <a:pt x="44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C04516D8-BD87-31AC-E9A8-E09BC183FAD3}"/>
              </a:ext>
            </a:extLst>
          </p:cNvPr>
          <p:cNvSpPr/>
          <p:nvPr/>
        </p:nvSpPr>
        <p:spPr>
          <a:xfrm>
            <a:off x="5718000" y="3910698"/>
            <a:ext cx="124557" cy="55081"/>
          </a:xfrm>
          <a:custGeom>
            <a:avLst/>
            <a:gdLst>
              <a:gd name="connsiteX0" fmla="*/ 175 w 124557"/>
              <a:gd name="connsiteY0" fmla="*/ 902 h 55081"/>
              <a:gd name="connsiteX1" fmla="*/ 73200 w 124557"/>
              <a:gd name="connsiteY1" fmla="*/ 10427 h 55081"/>
              <a:gd name="connsiteX2" fmla="*/ 124000 w 124557"/>
              <a:gd name="connsiteY2" fmla="*/ 54877 h 55081"/>
              <a:gd name="connsiteX3" fmla="*/ 95425 w 124557"/>
              <a:gd name="connsiteY3" fmla="*/ 26302 h 55081"/>
              <a:gd name="connsiteX4" fmla="*/ 175 w 124557"/>
              <a:gd name="connsiteY4" fmla="*/ 902 h 5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557" h="55081">
                <a:moveTo>
                  <a:pt x="175" y="902"/>
                </a:moveTo>
                <a:cubicBezTo>
                  <a:pt x="-3529" y="-1744"/>
                  <a:pt x="52563" y="1431"/>
                  <a:pt x="73200" y="10427"/>
                </a:cubicBezTo>
                <a:cubicBezTo>
                  <a:pt x="93838" y="19423"/>
                  <a:pt x="120296" y="52231"/>
                  <a:pt x="124000" y="54877"/>
                </a:cubicBezTo>
                <a:cubicBezTo>
                  <a:pt x="127704" y="57523"/>
                  <a:pt x="112358" y="33710"/>
                  <a:pt x="95425" y="26302"/>
                </a:cubicBezTo>
                <a:cubicBezTo>
                  <a:pt x="78492" y="18894"/>
                  <a:pt x="3879" y="3548"/>
                  <a:pt x="175" y="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6602FE16-0702-4067-EAB3-E3FF0218539F}"/>
              </a:ext>
            </a:extLst>
          </p:cNvPr>
          <p:cNvSpPr/>
          <p:nvPr/>
        </p:nvSpPr>
        <p:spPr>
          <a:xfrm>
            <a:off x="5695126" y="4108013"/>
            <a:ext cx="118364" cy="216340"/>
          </a:xfrm>
          <a:custGeom>
            <a:avLst/>
            <a:gdLst>
              <a:gd name="connsiteX0" fmla="*/ 118299 w 118364"/>
              <a:gd name="connsiteY0" fmla="*/ 437 h 216340"/>
              <a:gd name="connsiteX1" fmla="*/ 23049 w 118364"/>
              <a:gd name="connsiteY1" fmla="*/ 92512 h 216340"/>
              <a:gd name="connsiteX2" fmla="*/ 3999 w 118364"/>
              <a:gd name="connsiteY2" fmla="*/ 136962 h 216340"/>
              <a:gd name="connsiteX3" fmla="*/ 7174 w 118364"/>
              <a:gd name="connsiteY3" fmla="*/ 216337 h 216340"/>
              <a:gd name="connsiteX4" fmla="*/ 7174 w 118364"/>
              <a:gd name="connsiteY4" fmla="*/ 133787 h 216340"/>
              <a:gd name="connsiteX5" fmla="*/ 118299 w 118364"/>
              <a:gd name="connsiteY5" fmla="*/ 437 h 2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64" h="216340">
                <a:moveTo>
                  <a:pt x="118299" y="437"/>
                </a:moveTo>
                <a:cubicBezTo>
                  <a:pt x="120945" y="-6442"/>
                  <a:pt x="42099" y="69758"/>
                  <a:pt x="23049" y="92512"/>
                </a:cubicBezTo>
                <a:cubicBezTo>
                  <a:pt x="3999" y="115266"/>
                  <a:pt x="6645" y="116325"/>
                  <a:pt x="3999" y="136962"/>
                </a:cubicBezTo>
                <a:cubicBezTo>
                  <a:pt x="1353" y="157599"/>
                  <a:pt x="6645" y="216866"/>
                  <a:pt x="7174" y="216337"/>
                </a:cubicBezTo>
                <a:cubicBezTo>
                  <a:pt x="7703" y="215808"/>
                  <a:pt x="-9230" y="165008"/>
                  <a:pt x="7174" y="133787"/>
                </a:cubicBezTo>
                <a:cubicBezTo>
                  <a:pt x="23578" y="102566"/>
                  <a:pt x="115653" y="7316"/>
                  <a:pt x="118299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C961BD6-900C-5EB6-E006-92A88595A8D2}"/>
              </a:ext>
            </a:extLst>
          </p:cNvPr>
          <p:cNvSpPr/>
          <p:nvPr/>
        </p:nvSpPr>
        <p:spPr>
          <a:xfrm>
            <a:off x="5358655" y="4175106"/>
            <a:ext cx="45219" cy="422325"/>
          </a:xfrm>
          <a:custGeom>
            <a:avLst/>
            <a:gdLst>
              <a:gd name="connsiteX0" fmla="*/ 16620 w 45219"/>
              <a:gd name="connsiteY0" fmla="*/ 19 h 422325"/>
              <a:gd name="connsiteX1" fmla="*/ 745 w 45219"/>
              <a:gd name="connsiteY1" fmla="*/ 238144 h 422325"/>
              <a:gd name="connsiteX2" fmla="*/ 45195 w 45219"/>
              <a:gd name="connsiteY2" fmla="*/ 422294 h 422325"/>
              <a:gd name="connsiteX3" fmla="*/ 7095 w 45219"/>
              <a:gd name="connsiteY3" fmla="*/ 250844 h 422325"/>
              <a:gd name="connsiteX4" fmla="*/ 16620 w 45219"/>
              <a:gd name="connsiteY4" fmla="*/ 19 h 4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19" h="422325">
                <a:moveTo>
                  <a:pt x="16620" y="19"/>
                </a:moveTo>
                <a:cubicBezTo>
                  <a:pt x="15562" y="-2098"/>
                  <a:pt x="-4017" y="167765"/>
                  <a:pt x="745" y="238144"/>
                </a:cubicBezTo>
                <a:cubicBezTo>
                  <a:pt x="5507" y="308523"/>
                  <a:pt x="44137" y="420177"/>
                  <a:pt x="45195" y="422294"/>
                </a:cubicBezTo>
                <a:cubicBezTo>
                  <a:pt x="46253" y="424411"/>
                  <a:pt x="12387" y="318048"/>
                  <a:pt x="7095" y="250844"/>
                </a:cubicBezTo>
                <a:cubicBezTo>
                  <a:pt x="1803" y="183640"/>
                  <a:pt x="17678" y="2136"/>
                  <a:pt x="16620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1E7C6DD3-69F0-DCDD-7916-2E9A92E8DCE3}"/>
              </a:ext>
            </a:extLst>
          </p:cNvPr>
          <p:cNvSpPr/>
          <p:nvPr/>
        </p:nvSpPr>
        <p:spPr>
          <a:xfrm>
            <a:off x="5270494" y="4171926"/>
            <a:ext cx="38170" cy="502389"/>
          </a:xfrm>
          <a:custGeom>
            <a:avLst/>
            <a:gdLst>
              <a:gd name="connsiteX0" fmla="*/ 38106 w 38170"/>
              <a:gd name="connsiteY0" fmla="*/ 24 h 502389"/>
              <a:gd name="connsiteX1" fmla="*/ 6 w 38170"/>
              <a:gd name="connsiteY1" fmla="*/ 215924 h 502389"/>
              <a:gd name="connsiteX2" fmla="*/ 34931 w 38170"/>
              <a:gd name="connsiteY2" fmla="*/ 501674 h 502389"/>
              <a:gd name="connsiteX3" fmla="*/ 15881 w 38170"/>
              <a:gd name="connsiteY3" fmla="*/ 295299 h 502389"/>
              <a:gd name="connsiteX4" fmla="*/ 9531 w 38170"/>
              <a:gd name="connsiteY4" fmla="*/ 228624 h 502389"/>
              <a:gd name="connsiteX5" fmla="*/ 38106 w 38170"/>
              <a:gd name="connsiteY5" fmla="*/ 24 h 50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0" h="502389">
                <a:moveTo>
                  <a:pt x="38106" y="24"/>
                </a:moveTo>
                <a:cubicBezTo>
                  <a:pt x="36518" y="-2093"/>
                  <a:pt x="535" y="132316"/>
                  <a:pt x="6" y="215924"/>
                </a:cubicBezTo>
                <a:cubicBezTo>
                  <a:pt x="-523" y="299532"/>
                  <a:pt x="32285" y="488445"/>
                  <a:pt x="34931" y="501674"/>
                </a:cubicBezTo>
                <a:cubicBezTo>
                  <a:pt x="37577" y="514903"/>
                  <a:pt x="20114" y="340807"/>
                  <a:pt x="15881" y="295299"/>
                </a:cubicBezTo>
                <a:cubicBezTo>
                  <a:pt x="11648" y="249791"/>
                  <a:pt x="7414" y="276249"/>
                  <a:pt x="9531" y="228624"/>
                </a:cubicBezTo>
                <a:cubicBezTo>
                  <a:pt x="11648" y="180999"/>
                  <a:pt x="39694" y="2141"/>
                  <a:pt x="38106" y="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85B0E6D3-3CA0-B0DF-34A3-F8EB982DF3D9}"/>
              </a:ext>
            </a:extLst>
          </p:cNvPr>
          <p:cNvSpPr/>
          <p:nvPr/>
        </p:nvSpPr>
        <p:spPr>
          <a:xfrm>
            <a:off x="5200460" y="4956173"/>
            <a:ext cx="54169" cy="206381"/>
          </a:xfrm>
          <a:custGeom>
            <a:avLst/>
            <a:gdLst>
              <a:gd name="connsiteX0" fmla="*/ 35115 w 54169"/>
              <a:gd name="connsiteY0" fmla="*/ 2 h 206381"/>
              <a:gd name="connsiteX1" fmla="*/ 190 w 54169"/>
              <a:gd name="connsiteY1" fmla="*/ 127002 h 206381"/>
              <a:gd name="connsiteX2" fmla="*/ 54165 w 54169"/>
              <a:gd name="connsiteY2" fmla="*/ 206377 h 206381"/>
              <a:gd name="connsiteX3" fmla="*/ 3365 w 54169"/>
              <a:gd name="connsiteY3" fmla="*/ 130177 h 206381"/>
              <a:gd name="connsiteX4" fmla="*/ 35115 w 54169"/>
              <a:gd name="connsiteY4" fmla="*/ 2 h 20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9" h="206381">
                <a:moveTo>
                  <a:pt x="35115" y="2"/>
                </a:moveTo>
                <a:cubicBezTo>
                  <a:pt x="34586" y="-527"/>
                  <a:pt x="-2985" y="92606"/>
                  <a:pt x="190" y="127002"/>
                </a:cubicBezTo>
                <a:cubicBezTo>
                  <a:pt x="3365" y="161398"/>
                  <a:pt x="53636" y="205848"/>
                  <a:pt x="54165" y="206377"/>
                </a:cubicBezTo>
                <a:cubicBezTo>
                  <a:pt x="54694" y="206906"/>
                  <a:pt x="7069" y="160340"/>
                  <a:pt x="3365" y="130177"/>
                </a:cubicBezTo>
                <a:cubicBezTo>
                  <a:pt x="-339" y="100015"/>
                  <a:pt x="35644" y="531"/>
                  <a:pt x="3511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08C78461-5381-5C61-6F87-8F79A106B3E7}"/>
              </a:ext>
            </a:extLst>
          </p:cNvPr>
          <p:cNvSpPr/>
          <p:nvPr/>
        </p:nvSpPr>
        <p:spPr>
          <a:xfrm>
            <a:off x="5279591" y="4697640"/>
            <a:ext cx="60803" cy="341128"/>
          </a:xfrm>
          <a:custGeom>
            <a:avLst/>
            <a:gdLst>
              <a:gd name="connsiteX0" fmla="*/ 60759 w 60803"/>
              <a:gd name="connsiteY0" fmla="*/ 1360 h 341128"/>
              <a:gd name="connsiteX1" fmla="*/ 434 w 60803"/>
              <a:gd name="connsiteY1" fmla="*/ 261710 h 341128"/>
              <a:gd name="connsiteX2" fmla="*/ 32184 w 60803"/>
              <a:gd name="connsiteY2" fmla="*/ 341085 h 341128"/>
              <a:gd name="connsiteX3" fmla="*/ 3609 w 60803"/>
              <a:gd name="connsiteY3" fmla="*/ 271235 h 341128"/>
              <a:gd name="connsiteX4" fmla="*/ 9959 w 60803"/>
              <a:gd name="connsiteY4" fmla="*/ 163285 h 341128"/>
              <a:gd name="connsiteX5" fmla="*/ 60759 w 60803"/>
              <a:gd name="connsiteY5" fmla="*/ 1360 h 34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03" h="341128">
                <a:moveTo>
                  <a:pt x="60759" y="1360"/>
                </a:moveTo>
                <a:cubicBezTo>
                  <a:pt x="59172" y="17764"/>
                  <a:pt x="5196" y="205089"/>
                  <a:pt x="434" y="261710"/>
                </a:cubicBezTo>
                <a:cubicBezTo>
                  <a:pt x="-4329" y="318331"/>
                  <a:pt x="31655" y="339498"/>
                  <a:pt x="32184" y="341085"/>
                </a:cubicBezTo>
                <a:cubicBezTo>
                  <a:pt x="32713" y="342672"/>
                  <a:pt x="7313" y="300868"/>
                  <a:pt x="3609" y="271235"/>
                </a:cubicBezTo>
                <a:cubicBezTo>
                  <a:pt x="-95" y="241602"/>
                  <a:pt x="-624" y="205089"/>
                  <a:pt x="9959" y="163285"/>
                </a:cubicBezTo>
                <a:cubicBezTo>
                  <a:pt x="20542" y="121481"/>
                  <a:pt x="62346" y="-15044"/>
                  <a:pt x="60759" y="13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A74EDC2-1D10-EB10-2E54-FC17AB793B3F}"/>
              </a:ext>
            </a:extLst>
          </p:cNvPr>
          <p:cNvSpPr/>
          <p:nvPr/>
        </p:nvSpPr>
        <p:spPr>
          <a:xfrm>
            <a:off x="5359339" y="4698821"/>
            <a:ext cx="47862" cy="448108"/>
          </a:xfrm>
          <a:custGeom>
            <a:avLst/>
            <a:gdLst>
              <a:gd name="connsiteX0" fmla="*/ 41336 w 47862"/>
              <a:gd name="connsiteY0" fmla="*/ 179 h 448108"/>
              <a:gd name="connsiteX1" fmla="*/ 34986 w 47862"/>
              <a:gd name="connsiteY1" fmla="*/ 231954 h 448108"/>
              <a:gd name="connsiteX2" fmla="*/ 61 w 47862"/>
              <a:gd name="connsiteY2" fmla="*/ 447854 h 448108"/>
              <a:gd name="connsiteX3" fmla="*/ 44511 w 47862"/>
              <a:gd name="connsiteY3" fmla="*/ 270054 h 448108"/>
              <a:gd name="connsiteX4" fmla="*/ 41336 w 47862"/>
              <a:gd name="connsiteY4" fmla="*/ 179 h 44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62" h="448108">
                <a:moveTo>
                  <a:pt x="41336" y="179"/>
                </a:moveTo>
                <a:cubicBezTo>
                  <a:pt x="39748" y="-6171"/>
                  <a:pt x="41865" y="157342"/>
                  <a:pt x="34986" y="231954"/>
                </a:cubicBezTo>
                <a:cubicBezTo>
                  <a:pt x="28107" y="306567"/>
                  <a:pt x="-1527" y="441504"/>
                  <a:pt x="61" y="447854"/>
                </a:cubicBezTo>
                <a:cubicBezTo>
                  <a:pt x="1648" y="454204"/>
                  <a:pt x="36044" y="340433"/>
                  <a:pt x="44511" y="270054"/>
                </a:cubicBezTo>
                <a:cubicBezTo>
                  <a:pt x="52978" y="199675"/>
                  <a:pt x="42924" y="6529"/>
                  <a:pt x="41336" y="17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522E7EEB-EF4B-9EDD-7887-33CE3B82C8EF}"/>
              </a:ext>
            </a:extLst>
          </p:cNvPr>
          <p:cNvSpPr/>
          <p:nvPr/>
        </p:nvSpPr>
        <p:spPr>
          <a:xfrm>
            <a:off x="5190786" y="4387172"/>
            <a:ext cx="19389" cy="334872"/>
          </a:xfrm>
          <a:custGeom>
            <a:avLst/>
            <a:gdLst>
              <a:gd name="connsiteX0" fmla="*/ 19389 w 19389"/>
              <a:gd name="connsiteY0" fmla="*/ 678 h 334872"/>
              <a:gd name="connsiteX1" fmla="*/ 339 w 19389"/>
              <a:gd name="connsiteY1" fmla="*/ 203878 h 334872"/>
              <a:gd name="connsiteX2" fmla="*/ 6689 w 19389"/>
              <a:gd name="connsiteY2" fmla="*/ 334053 h 334872"/>
              <a:gd name="connsiteX3" fmla="*/ 339 w 19389"/>
              <a:gd name="connsiteY3" fmla="*/ 143553 h 334872"/>
              <a:gd name="connsiteX4" fmla="*/ 19389 w 19389"/>
              <a:gd name="connsiteY4" fmla="*/ 678 h 33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9" h="334872">
                <a:moveTo>
                  <a:pt x="19389" y="678"/>
                </a:moveTo>
                <a:cubicBezTo>
                  <a:pt x="19389" y="10732"/>
                  <a:pt x="2456" y="148316"/>
                  <a:pt x="339" y="203878"/>
                </a:cubicBezTo>
                <a:cubicBezTo>
                  <a:pt x="-1778" y="259440"/>
                  <a:pt x="6689" y="344107"/>
                  <a:pt x="6689" y="334053"/>
                </a:cubicBezTo>
                <a:cubicBezTo>
                  <a:pt x="6689" y="323999"/>
                  <a:pt x="-1778" y="192236"/>
                  <a:pt x="339" y="143553"/>
                </a:cubicBezTo>
                <a:cubicBezTo>
                  <a:pt x="2456" y="94870"/>
                  <a:pt x="19389" y="-9376"/>
                  <a:pt x="19389" y="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3C85C331-11F2-DBF0-BB96-96C3BD3C5D5E}"/>
              </a:ext>
            </a:extLst>
          </p:cNvPr>
          <p:cNvSpPr/>
          <p:nvPr/>
        </p:nvSpPr>
        <p:spPr>
          <a:xfrm>
            <a:off x="5145088" y="4959305"/>
            <a:ext cx="24103" cy="178287"/>
          </a:xfrm>
          <a:custGeom>
            <a:avLst/>
            <a:gdLst>
              <a:gd name="connsiteX0" fmla="*/ 1587 w 24103"/>
              <a:gd name="connsiteY0" fmla="*/ 45 h 178287"/>
              <a:gd name="connsiteX1" fmla="*/ 14287 w 24103"/>
              <a:gd name="connsiteY1" fmla="*/ 92120 h 178287"/>
              <a:gd name="connsiteX2" fmla="*/ 14287 w 24103"/>
              <a:gd name="connsiteY2" fmla="*/ 133395 h 178287"/>
              <a:gd name="connsiteX3" fmla="*/ 23812 w 24103"/>
              <a:gd name="connsiteY3" fmla="*/ 177845 h 178287"/>
              <a:gd name="connsiteX4" fmla="*/ 1587 w 24103"/>
              <a:gd name="connsiteY4" fmla="*/ 104820 h 178287"/>
              <a:gd name="connsiteX5" fmla="*/ 1587 w 24103"/>
              <a:gd name="connsiteY5" fmla="*/ 45 h 17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03" h="178287">
                <a:moveTo>
                  <a:pt x="1587" y="45"/>
                </a:moveTo>
                <a:cubicBezTo>
                  <a:pt x="3704" y="-2072"/>
                  <a:pt x="12170" y="69895"/>
                  <a:pt x="14287" y="92120"/>
                </a:cubicBezTo>
                <a:cubicBezTo>
                  <a:pt x="16404" y="114345"/>
                  <a:pt x="12700" y="119108"/>
                  <a:pt x="14287" y="133395"/>
                </a:cubicBezTo>
                <a:cubicBezTo>
                  <a:pt x="15874" y="147682"/>
                  <a:pt x="25929" y="182607"/>
                  <a:pt x="23812" y="177845"/>
                </a:cubicBezTo>
                <a:cubicBezTo>
                  <a:pt x="21695" y="173083"/>
                  <a:pt x="3704" y="129691"/>
                  <a:pt x="1587" y="104820"/>
                </a:cubicBezTo>
                <a:cubicBezTo>
                  <a:pt x="-530" y="79949"/>
                  <a:pt x="-530" y="2162"/>
                  <a:pt x="1587" y="4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3FDD57BE-6677-BF97-72CD-7E4421E3CB6A}"/>
              </a:ext>
            </a:extLst>
          </p:cNvPr>
          <p:cNvSpPr/>
          <p:nvPr/>
        </p:nvSpPr>
        <p:spPr>
          <a:xfrm>
            <a:off x="5024942" y="4933942"/>
            <a:ext cx="20146" cy="234147"/>
          </a:xfrm>
          <a:custGeom>
            <a:avLst/>
            <a:gdLst>
              <a:gd name="connsiteX0" fmla="*/ 20133 w 20146"/>
              <a:gd name="connsiteY0" fmla="*/ 8 h 234147"/>
              <a:gd name="connsiteX1" fmla="*/ 1083 w 20146"/>
              <a:gd name="connsiteY1" fmla="*/ 142883 h 234147"/>
              <a:gd name="connsiteX2" fmla="*/ 4258 w 20146"/>
              <a:gd name="connsiteY2" fmla="*/ 200033 h 234147"/>
              <a:gd name="connsiteX3" fmla="*/ 20133 w 20146"/>
              <a:gd name="connsiteY3" fmla="*/ 231783 h 234147"/>
              <a:gd name="connsiteX4" fmla="*/ 4258 w 20146"/>
              <a:gd name="connsiteY4" fmla="*/ 136533 h 234147"/>
              <a:gd name="connsiteX5" fmla="*/ 20133 w 20146"/>
              <a:gd name="connsiteY5" fmla="*/ 8 h 23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46" h="234147">
                <a:moveTo>
                  <a:pt x="20133" y="8"/>
                </a:moveTo>
                <a:cubicBezTo>
                  <a:pt x="19604" y="1066"/>
                  <a:pt x="3729" y="109546"/>
                  <a:pt x="1083" y="142883"/>
                </a:cubicBezTo>
                <a:cubicBezTo>
                  <a:pt x="-1563" y="176221"/>
                  <a:pt x="1083" y="185216"/>
                  <a:pt x="4258" y="200033"/>
                </a:cubicBezTo>
                <a:cubicBezTo>
                  <a:pt x="7433" y="214850"/>
                  <a:pt x="20133" y="242366"/>
                  <a:pt x="20133" y="231783"/>
                </a:cubicBezTo>
                <a:cubicBezTo>
                  <a:pt x="20133" y="221200"/>
                  <a:pt x="3200" y="170929"/>
                  <a:pt x="4258" y="136533"/>
                </a:cubicBezTo>
                <a:cubicBezTo>
                  <a:pt x="5316" y="102137"/>
                  <a:pt x="20662" y="-1050"/>
                  <a:pt x="2013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8DCECFDD-F0C1-0F3E-26E2-70D1E4FD7508}"/>
              </a:ext>
            </a:extLst>
          </p:cNvPr>
          <p:cNvSpPr/>
          <p:nvPr/>
        </p:nvSpPr>
        <p:spPr>
          <a:xfrm>
            <a:off x="5403800" y="5025883"/>
            <a:ext cx="147220" cy="114449"/>
          </a:xfrm>
          <a:custGeom>
            <a:avLst/>
            <a:gdLst>
              <a:gd name="connsiteX0" fmla="*/ 50 w 147220"/>
              <a:gd name="connsiteY0" fmla="*/ 114442 h 114449"/>
              <a:gd name="connsiteX1" fmla="*/ 120700 w 147220"/>
              <a:gd name="connsiteY1" fmla="*/ 66817 h 114449"/>
              <a:gd name="connsiteX2" fmla="*/ 123875 w 147220"/>
              <a:gd name="connsiteY2" fmla="*/ 142 h 114449"/>
              <a:gd name="connsiteX3" fmla="*/ 139750 w 147220"/>
              <a:gd name="connsiteY3" fmla="*/ 47767 h 114449"/>
              <a:gd name="connsiteX4" fmla="*/ 136575 w 147220"/>
              <a:gd name="connsiteY4" fmla="*/ 63642 h 114449"/>
              <a:gd name="connsiteX5" fmla="*/ 50 w 147220"/>
              <a:gd name="connsiteY5" fmla="*/ 114442 h 1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220" h="114449">
                <a:moveTo>
                  <a:pt x="50" y="114442"/>
                </a:moveTo>
                <a:cubicBezTo>
                  <a:pt x="-2596" y="114971"/>
                  <a:pt x="100063" y="85867"/>
                  <a:pt x="120700" y="66817"/>
                </a:cubicBezTo>
                <a:cubicBezTo>
                  <a:pt x="141337" y="47767"/>
                  <a:pt x="120700" y="3317"/>
                  <a:pt x="123875" y="142"/>
                </a:cubicBezTo>
                <a:cubicBezTo>
                  <a:pt x="127050" y="-3033"/>
                  <a:pt x="139750" y="47767"/>
                  <a:pt x="139750" y="47767"/>
                </a:cubicBezTo>
                <a:cubicBezTo>
                  <a:pt x="141867" y="58350"/>
                  <a:pt x="157212" y="52530"/>
                  <a:pt x="136575" y="63642"/>
                </a:cubicBezTo>
                <a:cubicBezTo>
                  <a:pt x="115938" y="74754"/>
                  <a:pt x="2696" y="113913"/>
                  <a:pt x="50" y="114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90B11F2A-CC67-DA4E-AD6D-ACCE5A6ADA15}"/>
              </a:ext>
            </a:extLst>
          </p:cNvPr>
          <p:cNvSpPr/>
          <p:nvPr/>
        </p:nvSpPr>
        <p:spPr>
          <a:xfrm>
            <a:off x="5365654" y="5168869"/>
            <a:ext cx="47738" cy="123948"/>
          </a:xfrm>
          <a:custGeom>
            <a:avLst/>
            <a:gdLst>
              <a:gd name="connsiteX0" fmla="*/ 96 w 47738"/>
              <a:gd name="connsiteY0" fmla="*/ 31 h 123948"/>
              <a:gd name="connsiteX1" fmla="*/ 35021 w 47738"/>
              <a:gd name="connsiteY1" fmla="*/ 85756 h 123948"/>
              <a:gd name="connsiteX2" fmla="*/ 22321 w 47738"/>
              <a:gd name="connsiteY2" fmla="*/ 123856 h 123948"/>
              <a:gd name="connsiteX3" fmla="*/ 47721 w 47738"/>
              <a:gd name="connsiteY3" fmla="*/ 76231 h 123948"/>
              <a:gd name="connsiteX4" fmla="*/ 96 w 47738"/>
              <a:gd name="connsiteY4" fmla="*/ 31 h 1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38" h="123948">
                <a:moveTo>
                  <a:pt x="96" y="31"/>
                </a:moveTo>
                <a:cubicBezTo>
                  <a:pt x="-2021" y="1619"/>
                  <a:pt x="31317" y="65118"/>
                  <a:pt x="35021" y="85756"/>
                </a:cubicBezTo>
                <a:cubicBezTo>
                  <a:pt x="38725" y="106394"/>
                  <a:pt x="20204" y="125444"/>
                  <a:pt x="22321" y="123856"/>
                </a:cubicBezTo>
                <a:cubicBezTo>
                  <a:pt x="24438" y="122268"/>
                  <a:pt x="46663" y="94222"/>
                  <a:pt x="47721" y="76231"/>
                </a:cubicBezTo>
                <a:cubicBezTo>
                  <a:pt x="48779" y="58240"/>
                  <a:pt x="2213" y="-1557"/>
                  <a:pt x="96" y="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2CB39EA6-8C8F-028D-0FA9-0F6D3822FD94}"/>
              </a:ext>
            </a:extLst>
          </p:cNvPr>
          <p:cNvSpPr/>
          <p:nvPr/>
        </p:nvSpPr>
        <p:spPr>
          <a:xfrm>
            <a:off x="5171778" y="5133915"/>
            <a:ext cx="118024" cy="44762"/>
          </a:xfrm>
          <a:custGeom>
            <a:avLst/>
            <a:gdLst>
              <a:gd name="connsiteX0" fmla="*/ 297 w 118024"/>
              <a:gd name="connsiteY0" fmla="*/ 60 h 44762"/>
              <a:gd name="connsiteX1" fmla="*/ 47922 w 118024"/>
              <a:gd name="connsiteY1" fmla="*/ 34985 h 44762"/>
              <a:gd name="connsiteX2" fmla="*/ 117772 w 118024"/>
              <a:gd name="connsiteY2" fmla="*/ 38160 h 44762"/>
              <a:gd name="connsiteX3" fmla="*/ 70147 w 118024"/>
              <a:gd name="connsiteY3" fmla="*/ 44510 h 44762"/>
              <a:gd name="connsiteX4" fmla="*/ 297 w 118024"/>
              <a:gd name="connsiteY4" fmla="*/ 60 h 4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24" h="44762">
                <a:moveTo>
                  <a:pt x="297" y="60"/>
                </a:moveTo>
                <a:cubicBezTo>
                  <a:pt x="-3407" y="-1527"/>
                  <a:pt x="28343" y="28635"/>
                  <a:pt x="47922" y="34985"/>
                </a:cubicBezTo>
                <a:cubicBezTo>
                  <a:pt x="67501" y="41335"/>
                  <a:pt x="114068" y="36573"/>
                  <a:pt x="117772" y="38160"/>
                </a:cubicBezTo>
                <a:cubicBezTo>
                  <a:pt x="121476" y="39747"/>
                  <a:pt x="83376" y="46097"/>
                  <a:pt x="70147" y="44510"/>
                </a:cubicBezTo>
                <a:cubicBezTo>
                  <a:pt x="56918" y="42923"/>
                  <a:pt x="4001" y="1647"/>
                  <a:pt x="297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0DC24798-EFA3-F2C3-1BA0-C950EC48DD32}"/>
              </a:ext>
            </a:extLst>
          </p:cNvPr>
          <p:cNvSpPr/>
          <p:nvPr/>
        </p:nvSpPr>
        <p:spPr>
          <a:xfrm>
            <a:off x="5213350" y="4740255"/>
            <a:ext cx="19063" cy="174712"/>
          </a:xfrm>
          <a:custGeom>
            <a:avLst/>
            <a:gdLst>
              <a:gd name="connsiteX0" fmla="*/ 12700 w 19063"/>
              <a:gd name="connsiteY0" fmla="*/ 20 h 174712"/>
              <a:gd name="connsiteX1" fmla="*/ 3175 w 19063"/>
              <a:gd name="connsiteY1" fmla="*/ 120670 h 174712"/>
              <a:gd name="connsiteX2" fmla="*/ 19050 w 19063"/>
              <a:gd name="connsiteY2" fmla="*/ 174645 h 174712"/>
              <a:gd name="connsiteX3" fmla="*/ 0 w 19063"/>
              <a:gd name="connsiteY3" fmla="*/ 111145 h 174712"/>
              <a:gd name="connsiteX4" fmla="*/ 12700 w 19063"/>
              <a:gd name="connsiteY4" fmla="*/ 20 h 17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3" h="174712">
                <a:moveTo>
                  <a:pt x="12700" y="20"/>
                </a:moveTo>
                <a:cubicBezTo>
                  <a:pt x="13229" y="1607"/>
                  <a:pt x="2117" y="91566"/>
                  <a:pt x="3175" y="120670"/>
                </a:cubicBezTo>
                <a:cubicBezTo>
                  <a:pt x="4233" y="149774"/>
                  <a:pt x="19579" y="176232"/>
                  <a:pt x="19050" y="174645"/>
                </a:cubicBezTo>
                <a:cubicBezTo>
                  <a:pt x="18521" y="173058"/>
                  <a:pt x="0" y="134957"/>
                  <a:pt x="0" y="111145"/>
                </a:cubicBezTo>
                <a:cubicBezTo>
                  <a:pt x="0" y="87333"/>
                  <a:pt x="12171" y="-1567"/>
                  <a:pt x="1270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05E851D8-8C6A-5DE0-27DC-F7A632EE5F74}"/>
              </a:ext>
            </a:extLst>
          </p:cNvPr>
          <p:cNvSpPr/>
          <p:nvPr/>
        </p:nvSpPr>
        <p:spPr>
          <a:xfrm>
            <a:off x="5448212" y="4674246"/>
            <a:ext cx="59795" cy="262801"/>
          </a:xfrm>
          <a:custGeom>
            <a:avLst/>
            <a:gdLst>
              <a:gd name="connsiteX0" fmla="*/ 88 w 59795"/>
              <a:gd name="connsiteY0" fmla="*/ 2529 h 262801"/>
              <a:gd name="connsiteX1" fmla="*/ 57238 w 59795"/>
              <a:gd name="connsiteY1" fmla="*/ 259704 h 262801"/>
              <a:gd name="connsiteX2" fmla="*/ 44538 w 59795"/>
              <a:gd name="connsiteY2" fmla="*/ 135879 h 262801"/>
              <a:gd name="connsiteX3" fmla="*/ 88 w 59795"/>
              <a:gd name="connsiteY3" fmla="*/ 2529 h 26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5" h="262801">
                <a:moveTo>
                  <a:pt x="88" y="2529"/>
                </a:moveTo>
                <a:cubicBezTo>
                  <a:pt x="2205" y="23166"/>
                  <a:pt x="49830" y="237479"/>
                  <a:pt x="57238" y="259704"/>
                </a:cubicBezTo>
                <a:cubicBezTo>
                  <a:pt x="64646" y="281929"/>
                  <a:pt x="54592" y="178742"/>
                  <a:pt x="44538" y="135879"/>
                </a:cubicBezTo>
                <a:cubicBezTo>
                  <a:pt x="34484" y="93017"/>
                  <a:pt x="-2029" y="-18108"/>
                  <a:pt x="88" y="252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98A7BBB7-3A43-81A6-F1FA-EA9B6C1F9C7D}"/>
              </a:ext>
            </a:extLst>
          </p:cNvPr>
          <p:cNvSpPr/>
          <p:nvPr/>
        </p:nvSpPr>
        <p:spPr>
          <a:xfrm>
            <a:off x="5648309" y="4977859"/>
            <a:ext cx="54343" cy="245502"/>
          </a:xfrm>
          <a:custGeom>
            <a:avLst/>
            <a:gdLst>
              <a:gd name="connsiteX0" fmla="*/ 16 w 54343"/>
              <a:gd name="connsiteY0" fmla="*/ 541 h 245502"/>
              <a:gd name="connsiteX1" fmla="*/ 50816 w 54343"/>
              <a:gd name="connsiteY1" fmla="*/ 118016 h 245502"/>
              <a:gd name="connsiteX2" fmla="*/ 44466 w 54343"/>
              <a:gd name="connsiteY2" fmla="*/ 197391 h 245502"/>
              <a:gd name="connsiteX3" fmla="*/ 16 w 54343"/>
              <a:gd name="connsiteY3" fmla="*/ 245016 h 245502"/>
              <a:gd name="connsiteX4" fmla="*/ 44466 w 54343"/>
              <a:gd name="connsiteY4" fmla="*/ 168816 h 245502"/>
              <a:gd name="connsiteX5" fmla="*/ 16 w 54343"/>
              <a:gd name="connsiteY5" fmla="*/ 541 h 24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43" h="245502">
                <a:moveTo>
                  <a:pt x="16" y="541"/>
                </a:moveTo>
                <a:cubicBezTo>
                  <a:pt x="1074" y="-7926"/>
                  <a:pt x="43408" y="85208"/>
                  <a:pt x="50816" y="118016"/>
                </a:cubicBezTo>
                <a:cubicBezTo>
                  <a:pt x="58224" y="150824"/>
                  <a:pt x="52933" y="176224"/>
                  <a:pt x="44466" y="197391"/>
                </a:cubicBezTo>
                <a:cubicBezTo>
                  <a:pt x="35999" y="218558"/>
                  <a:pt x="16" y="249778"/>
                  <a:pt x="16" y="245016"/>
                </a:cubicBezTo>
                <a:cubicBezTo>
                  <a:pt x="16" y="240254"/>
                  <a:pt x="40233" y="204799"/>
                  <a:pt x="44466" y="168816"/>
                </a:cubicBezTo>
                <a:cubicBezTo>
                  <a:pt x="48699" y="132833"/>
                  <a:pt x="-1042" y="9008"/>
                  <a:pt x="16" y="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DAB7B612-05ED-36DE-928A-ECA6E58262C2}"/>
              </a:ext>
            </a:extLst>
          </p:cNvPr>
          <p:cNvSpPr/>
          <p:nvPr/>
        </p:nvSpPr>
        <p:spPr>
          <a:xfrm>
            <a:off x="5105317" y="5194300"/>
            <a:ext cx="93330" cy="12803"/>
          </a:xfrm>
          <a:custGeom>
            <a:avLst/>
            <a:gdLst>
              <a:gd name="connsiteX0" fmla="*/ 83 w 93330"/>
              <a:gd name="connsiteY0" fmla="*/ 12700 h 12803"/>
              <a:gd name="connsiteX1" fmla="*/ 85808 w 93330"/>
              <a:gd name="connsiteY1" fmla="*/ 6350 h 12803"/>
              <a:gd name="connsiteX2" fmla="*/ 88983 w 93330"/>
              <a:gd name="connsiteY2" fmla="*/ 12700 h 12803"/>
              <a:gd name="connsiteX3" fmla="*/ 69933 w 93330"/>
              <a:gd name="connsiteY3" fmla="*/ 0 h 12803"/>
              <a:gd name="connsiteX4" fmla="*/ 83 w 93330"/>
              <a:gd name="connsiteY4" fmla="*/ 12700 h 1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30" h="12803">
                <a:moveTo>
                  <a:pt x="83" y="12700"/>
                </a:moveTo>
                <a:cubicBezTo>
                  <a:pt x="2729" y="13758"/>
                  <a:pt x="85808" y="6350"/>
                  <a:pt x="85808" y="6350"/>
                </a:cubicBezTo>
                <a:cubicBezTo>
                  <a:pt x="100625" y="6350"/>
                  <a:pt x="88983" y="12700"/>
                  <a:pt x="88983" y="12700"/>
                </a:cubicBezTo>
                <a:cubicBezTo>
                  <a:pt x="86337" y="11642"/>
                  <a:pt x="81045" y="0"/>
                  <a:pt x="69933" y="0"/>
                </a:cubicBezTo>
                <a:cubicBezTo>
                  <a:pt x="58821" y="0"/>
                  <a:pt x="-2563" y="11642"/>
                  <a:pt x="83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66800D5A-A86D-F48A-59C9-D6B9797358E0}"/>
              </a:ext>
            </a:extLst>
          </p:cNvPr>
          <p:cNvSpPr/>
          <p:nvPr/>
        </p:nvSpPr>
        <p:spPr>
          <a:xfrm>
            <a:off x="5197383" y="5175168"/>
            <a:ext cx="165207" cy="104857"/>
          </a:xfrm>
          <a:custGeom>
            <a:avLst/>
            <a:gdLst>
              <a:gd name="connsiteX0" fmla="*/ 92 w 165207"/>
              <a:gd name="connsiteY0" fmla="*/ 82 h 104857"/>
              <a:gd name="connsiteX1" fmla="*/ 47717 w 165207"/>
              <a:gd name="connsiteY1" fmla="*/ 60407 h 104857"/>
              <a:gd name="connsiteX2" fmla="*/ 88992 w 165207"/>
              <a:gd name="connsiteY2" fmla="*/ 92157 h 104857"/>
              <a:gd name="connsiteX3" fmla="*/ 165192 w 165207"/>
              <a:gd name="connsiteY3" fmla="*/ 104857 h 104857"/>
              <a:gd name="connsiteX4" fmla="*/ 95342 w 165207"/>
              <a:gd name="connsiteY4" fmla="*/ 92157 h 104857"/>
              <a:gd name="connsiteX5" fmla="*/ 60417 w 165207"/>
              <a:gd name="connsiteY5" fmla="*/ 47707 h 104857"/>
              <a:gd name="connsiteX6" fmla="*/ 92 w 165207"/>
              <a:gd name="connsiteY6" fmla="*/ 82 h 10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07" h="104857">
                <a:moveTo>
                  <a:pt x="92" y="82"/>
                </a:moveTo>
                <a:cubicBezTo>
                  <a:pt x="-2025" y="2199"/>
                  <a:pt x="32900" y="45061"/>
                  <a:pt x="47717" y="60407"/>
                </a:cubicBezTo>
                <a:cubicBezTo>
                  <a:pt x="62534" y="75753"/>
                  <a:pt x="69413" y="84749"/>
                  <a:pt x="88992" y="92157"/>
                </a:cubicBezTo>
                <a:cubicBezTo>
                  <a:pt x="108571" y="99565"/>
                  <a:pt x="164134" y="104857"/>
                  <a:pt x="165192" y="104857"/>
                </a:cubicBezTo>
                <a:cubicBezTo>
                  <a:pt x="166250" y="104857"/>
                  <a:pt x="112805" y="101682"/>
                  <a:pt x="95342" y="92157"/>
                </a:cubicBezTo>
                <a:cubicBezTo>
                  <a:pt x="77880" y="82632"/>
                  <a:pt x="72588" y="58290"/>
                  <a:pt x="60417" y="47707"/>
                </a:cubicBezTo>
                <a:cubicBezTo>
                  <a:pt x="48246" y="37124"/>
                  <a:pt x="2209" y="-2035"/>
                  <a:pt x="92" y="8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5C6959AD-8A21-0F6C-C9EB-59D5EA14F2CC}"/>
              </a:ext>
            </a:extLst>
          </p:cNvPr>
          <p:cNvSpPr/>
          <p:nvPr/>
        </p:nvSpPr>
        <p:spPr>
          <a:xfrm>
            <a:off x="5312062" y="5130754"/>
            <a:ext cx="50918" cy="149437"/>
          </a:xfrm>
          <a:custGeom>
            <a:avLst/>
            <a:gdLst>
              <a:gd name="connsiteX0" fmla="*/ 6063 w 50918"/>
              <a:gd name="connsiteY0" fmla="*/ 46 h 149437"/>
              <a:gd name="connsiteX1" fmla="*/ 2888 w 50918"/>
              <a:gd name="connsiteY1" fmla="*/ 95296 h 149437"/>
              <a:gd name="connsiteX2" fmla="*/ 50513 w 50918"/>
              <a:gd name="connsiteY2" fmla="*/ 149271 h 149437"/>
              <a:gd name="connsiteX3" fmla="*/ 25113 w 50918"/>
              <a:gd name="connsiteY3" fmla="*/ 111171 h 149437"/>
              <a:gd name="connsiteX4" fmla="*/ 12413 w 50918"/>
              <a:gd name="connsiteY4" fmla="*/ 82596 h 149437"/>
              <a:gd name="connsiteX5" fmla="*/ 6063 w 50918"/>
              <a:gd name="connsiteY5" fmla="*/ 46 h 14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8" h="149437">
                <a:moveTo>
                  <a:pt x="6063" y="46"/>
                </a:moveTo>
                <a:cubicBezTo>
                  <a:pt x="4475" y="2163"/>
                  <a:pt x="-4520" y="70425"/>
                  <a:pt x="2888" y="95296"/>
                </a:cubicBezTo>
                <a:cubicBezTo>
                  <a:pt x="10296" y="120167"/>
                  <a:pt x="46809" y="146625"/>
                  <a:pt x="50513" y="149271"/>
                </a:cubicBezTo>
                <a:cubicBezTo>
                  <a:pt x="54217" y="151917"/>
                  <a:pt x="31463" y="122283"/>
                  <a:pt x="25113" y="111171"/>
                </a:cubicBezTo>
                <a:cubicBezTo>
                  <a:pt x="18763" y="100059"/>
                  <a:pt x="13471" y="95825"/>
                  <a:pt x="12413" y="82596"/>
                </a:cubicBezTo>
                <a:cubicBezTo>
                  <a:pt x="11355" y="69367"/>
                  <a:pt x="7651" y="-2071"/>
                  <a:pt x="6063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4F9339A0-6E0A-7821-03FA-E6AF2D3E110B}"/>
              </a:ext>
            </a:extLst>
          </p:cNvPr>
          <p:cNvSpPr/>
          <p:nvPr/>
        </p:nvSpPr>
        <p:spPr>
          <a:xfrm>
            <a:off x="5252750" y="4962396"/>
            <a:ext cx="46325" cy="159054"/>
          </a:xfrm>
          <a:custGeom>
            <a:avLst/>
            <a:gdLst>
              <a:gd name="connsiteX0" fmla="*/ 11400 w 46325"/>
              <a:gd name="connsiteY0" fmla="*/ 129 h 159054"/>
              <a:gd name="connsiteX1" fmla="*/ 1875 w 46325"/>
              <a:gd name="connsiteY1" fmla="*/ 79504 h 159054"/>
              <a:gd name="connsiteX2" fmla="*/ 46325 w 46325"/>
              <a:gd name="connsiteY2" fmla="*/ 158879 h 159054"/>
              <a:gd name="connsiteX3" fmla="*/ 1875 w 46325"/>
              <a:gd name="connsiteY3" fmla="*/ 98554 h 159054"/>
              <a:gd name="connsiteX4" fmla="*/ 11400 w 46325"/>
              <a:gd name="connsiteY4" fmla="*/ 129 h 15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5" h="159054">
                <a:moveTo>
                  <a:pt x="11400" y="129"/>
                </a:moveTo>
                <a:cubicBezTo>
                  <a:pt x="11400" y="-3046"/>
                  <a:pt x="-3946" y="53046"/>
                  <a:pt x="1875" y="79504"/>
                </a:cubicBezTo>
                <a:cubicBezTo>
                  <a:pt x="7696" y="105962"/>
                  <a:pt x="46325" y="155704"/>
                  <a:pt x="46325" y="158879"/>
                </a:cubicBezTo>
                <a:cubicBezTo>
                  <a:pt x="46325" y="162054"/>
                  <a:pt x="9283" y="121308"/>
                  <a:pt x="1875" y="98554"/>
                </a:cubicBezTo>
                <a:cubicBezTo>
                  <a:pt x="-5533" y="75800"/>
                  <a:pt x="11400" y="3304"/>
                  <a:pt x="11400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4161CB3A-BFFE-F320-277C-D80B700E1A4F}"/>
              </a:ext>
            </a:extLst>
          </p:cNvPr>
          <p:cNvSpPr/>
          <p:nvPr/>
        </p:nvSpPr>
        <p:spPr>
          <a:xfrm>
            <a:off x="5394305" y="4044949"/>
            <a:ext cx="64094" cy="365194"/>
          </a:xfrm>
          <a:custGeom>
            <a:avLst/>
            <a:gdLst>
              <a:gd name="connsiteX0" fmla="*/ 20 w 64094"/>
              <a:gd name="connsiteY0" fmla="*/ 1 h 365194"/>
              <a:gd name="connsiteX1" fmla="*/ 44470 w 64094"/>
              <a:gd name="connsiteY1" fmla="*/ 200026 h 365194"/>
              <a:gd name="connsiteX2" fmla="*/ 34945 w 64094"/>
              <a:gd name="connsiteY2" fmla="*/ 365126 h 365194"/>
              <a:gd name="connsiteX3" fmla="*/ 63520 w 64094"/>
              <a:gd name="connsiteY3" fmla="*/ 180976 h 365194"/>
              <a:gd name="connsiteX4" fmla="*/ 50820 w 64094"/>
              <a:gd name="connsiteY4" fmla="*/ 196851 h 365194"/>
              <a:gd name="connsiteX5" fmla="*/ 20 w 64094"/>
              <a:gd name="connsiteY5" fmla="*/ 1 h 36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94" h="365194">
                <a:moveTo>
                  <a:pt x="20" y="1"/>
                </a:moveTo>
                <a:cubicBezTo>
                  <a:pt x="-1038" y="530"/>
                  <a:pt x="38649" y="139172"/>
                  <a:pt x="44470" y="200026"/>
                </a:cubicBezTo>
                <a:cubicBezTo>
                  <a:pt x="50291" y="260880"/>
                  <a:pt x="31770" y="368301"/>
                  <a:pt x="34945" y="365126"/>
                </a:cubicBezTo>
                <a:cubicBezTo>
                  <a:pt x="38120" y="361951"/>
                  <a:pt x="60874" y="209022"/>
                  <a:pt x="63520" y="180976"/>
                </a:cubicBezTo>
                <a:cubicBezTo>
                  <a:pt x="66166" y="152930"/>
                  <a:pt x="59287" y="223839"/>
                  <a:pt x="50820" y="196851"/>
                </a:cubicBezTo>
                <a:cubicBezTo>
                  <a:pt x="42353" y="169863"/>
                  <a:pt x="1078" y="-528"/>
                  <a:pt x="2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D6BC4651-85A9-6F48-2DB0-F19B024229DC}"/>
              </a:ext>
            </a:extLst>
          </p:cNvPr>
          <p:cNvSpPr/>
          <p:nvPr/>
        </p:nvSpPr>
        <p:spPr>
          <a:xfrm>
            <a:off x="5572003" y="4937024"/>
            <a:ext cx="38307" cy="181255"/>
          </a:xfrm>
          <a:custGeom>
            <a:avLst/>
            <a:gdLst>
              <a:gd name="connsiteX0" fmla="*/ 122 w 38307"/>
              <a:gd name="connsiteY0" fmla="*/ 101 h 181255"/>
              <a:gd name="connsiteX1" fmla="*/ 25522 w 38307"/>
              <a:gd name="connsiteY1" fmla="*/ 114401 h 181255"/>
              <a:gd name="connsiteX2" fmla="*/ 9647 w 38307"/>
              <a:gd name="connsiteY2" fmla="*/ 181076 h 181255"/>
              <a:gd name="connsiteX3" fmla="*/ 38222 w 38307"/>
              <a:gd name="connsiteY3" fmla="*/ 95351 h 181255"/>
              <a:gd name="connsiteX4" fmla="*/ 122 w 38307"/>
              <a:gd name="connsiteY4" fmla="*/ 101 h 18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07" h="181255">
                <a:moveTo>
                  <a:pt x="122" y="101"/>
                </a:moveTo>
                <a:cubicBezTo>
                  <a:pt x="-1995" y="3276"/>
                  <a:pt x="23935" y="84239"/>
                  <a:pt x="25522" y="114401"/>
                </a:cubicBezTo>
                <a:cubicBezTo>
                  <a:pt x="27109" y="144563"/>
                  <a:pt x="7530" y="184251"/>
                  <a:pt x="9647" y="181076"/>
                </a:cubicBezTo>
                <a:cubicBezTo>
                  <a:pt x="11764" y="177901"/>
                  <a:pt x="36105" y="121809"/>
                  <a:pt x="38222" y="95351"/>
                </a:cubicBezTo>
                <a:cubicBezTo>
                  <a:pt x="40339" y="68893"/>
                  <a:pt x="2239" y="-3074"/>
                  <a:pt x="122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320E8882-4B46-F1CD-AAFF-875496F9A318}"/>
              </a:ext>
            </a:extLst>
          </p:cNvPr>
          <p:cNvSpPr/>
          <p:nvPr/>
        </p:nvSpPr>
        <p:spPr>
          <a:xfrm>
            <a:off x="5489530" y="5133970"/>
            <a:ext cx="51686" cy="88914"/>
          </a:xfrm>
          <a:custGeom>
            <a:avLst/>
            <a:gdLst>
              <a:gd name="connsiteX0" fmla="*/ 12745 w 51686"/>
              <a:gd name="connsiteY0" fmla="*/ 5 h 88914"/>
              <a:gd name="connsiteX1" fmla="*/ 41320 w 51686"/>
              <a:gd name="connsiteY1" fmla="*/ 50805 h 88914"/>
              <a:gd name="connsiteX2" fmla="*/ 45 w 51686"/>
              <a:gd name="connsiteY2" fmla="*/ 88905 h 88914"/>
              <a:gd name="connsiteX3" fmla="*/ 50845 w 51686"/>
              <a:gd name="connsiteY3" fmla="*/ 53980 h 88914"/>
              <a:gd name="connsiteX4" fmla="*/ 12745 w 51686"/>
              <a:gd name="connsiteY4" fmla="*/ 5 h 8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86" h="88914">
                <a:moveTo>
                  <a:pt x="12745" y="5"/>
                </a:moveTo>
                <a:cubicBezTo>
                  <a:pt x="11158" y="-524"/>
                  <a:pt x="43437" y="35988"/>
                  <a:pt x="41320" y="50805"/>
                </a:cubicBezTo>
                <a:cubicBezTo>
                  <a:pt x="39203" y="65622"/>
                  <a:pt x="-1542" y="88376"/>
                  <a:pt x="45" y="88905"/>
                </a:cubicBezTo>
                <a:cubicBezTo>
                  <a:pt x="1632" y="89434"/>
                  <a:pt x="43437" y="67209"/>
                  <a:pt x="50845" y="53980"/>
                </a:cubicBezTo>
                <a:cubicBezTo>
                  <a:pt x="58253" y="40751"/>
                  <a:pt x="14332" y="534"/>
                  <a:pt x="1274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1D148D5-6D6C-109E-C137-D6912A67F80D}"/>
              </a:ext>
            </a:extLst>
          </p:cNvPr>
          <p:cNvSpPr/>
          <p:nvPr/>
        </p:nvSpPr>
        <p:spPr>
          <a:xfrm>
            <a:off x="5438569" y="5209034"/>
            <a:ext cx="187668" cy="42478"/>
          </a:xfrm>
          <a:custGeom>
            <a:avLst/>
            <a:gdLst>
              <a:gd name="connsiteX0" fmla="*/ 206 w 187668"/>
              <a:gd name="connsiteY0" fmla="*/ 42416 h 42478"/>
              <a:gd name="connsiteX1" fmla="*/ 82756 w 187668"/>
              <a:gd name="connsiteY1" fmla="*/ 10666 h 42478"/>
              <a:gd name="connsiteX2" fmla="*/ 149431 w 187668"/>
              <a:gd name="connsiteY2" fmla="*/ 17016 h 42478"/>
              <a:gd name="connsiteX3" fmla="*/ 187531 w 187668"/>
              <a:gd name="connsiteY3" fmla="*/ 13841 h 42478"/>
              <a:gd name="connsiteX4" fmla="*/ 136731 w 187668"/>
              <a:gd name="connsiteY4" fmla="*/ 4316 h 42478"/>
              <a:gd name="connsiteX5" fmla="*/ 108156 w 187668"/>
              <a:gd name="connsiteY5" fmla="*/ 1141 h 42478"/>
              <a:gd name="connsiteX6" fmla="*/ 206 w 187668"/>
              <a:gd name="connsiteY6" fmla="*/ 42416 h 4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668" h="42478">
                <a:moveTo>
                  <a:pt x="206" y="42416"/>
                </a:moveTo>
                <a:cubicBezTo>
                  <a:pt x="-4027" y="44003"/>
                  <a:pt x="57885" y="14899"/>
                  <a:pt x="82756" y="10666"/>
                </a:cubicBezTo>
                <a:cubicBezTo>
                  <a:pt x="107627" y="6433"/>
                  <a:pt x="131969" y="16487"/>
                  <a:pt x="149431" y="17016"/>
                </a:cubicBezTo>
                <a:cubicBezTo>
                  <a:pt x="166893" y="17545"/>
                  <a:pt x="189648" y="15958"/>
                  <a:pt x="187531" y="13841"/>
                </a:cubicBezTo>
                <a:cubicBezTo>
                  <a:pt x="185414" y="11724"/>
                  <a:pt x="149960" y="6433"/>
                  <a:pt x="136731" y="4316"/>
                </a:cubicBezTo>
                <a:cubicBezTo>
                  <a:pt x="123502" y="2199"/>
                  <a:pt x="125089" y="-2034"/>
                  <a:pt x="108156" y="1141"/>
                </a:cubicBezTo>
                <a:cubicBezTo>
                  <a:pt x="91223" y="4316"/>
                  <a:pt x="4439" y="40829"/>
                  <a:pt x="206" y="42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F5911287-6416-53C5-FC07-B8F7C6DF32F0}"/>
              </a:ext>
            </a:extLst>
          </p:cNvPr>
          <p:cNvSpPr/>
          <p:nvPr/>
        </p:nvSpPr>
        <p:spPr>
          <a:xfrm>
            <a:off x="5110358" y="4778375"/>
            <a:ext cx="42700" cy="95250"/>
          </a:xfrm>
          <a:custGeom>
            <a:avLst/>
            <a:gdLst>
              <a:gd name="connsiteX0" fmla="*/ 42667 w 42700"/>
              <a:gd name="connsiteY0" fmla="*/ 0 h 95250"/>
              <a:gd name="connsiteX1" fmla="*/ 4567 w 42700"/>
              <a:gd name="connsiteY1" fmla="*/ 47625 h 95250"/>
              <a:gd name="connsiteX2" fmla="*/ 1392 w 42700"/>
              <a:gd name="connsiteY2" fmla="*/ 95250 h 95250"/>
              <a:gd name="connsiteX3" fmla="*/ 10917 w 42700"/>
              <a:gd name="connsiteY3" fmla="*/ 47625 h 95250"/>
              <a:gd name="connsiteX4" fmla="*/ 42667 w 42700"/>
              <a:gd name="connsiteY4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00" h="95250">
                <a:moveTo>
                  <a:pt x="42667" y="0"/>
                </a:moveTo>
                <a:cubicBezTo>
                  <a:pt x="41609" y="0"/>
                  <a:pt x="11446" y="31750"/>
                  <a:pt x="4567" y="47625"/>
                </a:cubicBezTo>
                <a:cubicBezTo>
                  <a:pt x="-2312" y="63500"/>
                  <a:pt x="334" y="95250"/>
                  <a:pt x="1392" y="95250"/>
                </a:cubicBezTo>
                <a:cubicBezTo>
                  <a:pt x="2450" y="95250"/>
                  <a:pt x="2450" y="60854"/>
                  <a:pt x="10917" y="47625"/>
                </a:cubicBezTo>
                <a:cubicBezTo>
                  <a:pt x="19384" y="34396"/>
                  <a:pt x="43725" y="0"/>
                  <a:pt x="42667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6266D31C-E699-BBC7-0EE9-EEA51C293ADD}"/>
              </a:ext>
            </a:extLst>
          </p:cNvPr>
          <p:cNvSpPr/>
          <p:nvPr/>
        </p:nvSpPr>
        <p:spPr>
          <a:xfrm>
            <a:off x="5085144" y="4946284"/>
            <a:ext cx="49474" cy="182364"/>
          </a:xfrm>
          <a:custGeom>
            <a:avLst/>
            <a:gdLst>
              <a:gd name="connsiteX0" fmla="*/ 1206 w 49474"/>
              <a:gd name="connsiteY0" fmla="*/ 366 h 182364"/>
              <a:gd name="connsiteX1" fmla="*/ 10731 w 49474"/>
              <a:gd name="connsiteY1" fmla="*/ 101966 h 182364"/>
              <a:gd name="connsiteX2" fmla="*/ 48831 w 49474"/>
              <a:gd name="connsiteY2" fmla="*/ 181341 h 182364"/>
              <a:gd name="connsiteX3" fmla="*/ 32956 w 49474"/>
              <a:gd name="connsiteY3" fmla="*/ 140066 h 182364"/>
              <a:gd name="connsiteX4" fmla="*/ 1206 w 49474"/>
              <a:gd name="connsiteY4" fmla="*/ 366 h 18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74" h="182364">
                <a:moveTo>
                  <a:pt x="1206" y="366"/>
                </a:moveTo>
                <a:cubicBezTo>
                  <a:pt x="-2498" y="-5984"/>
                  <a:pt x="2793" y="71803"/>
                  <a:pt x="10731" y="101966"/>
                </a:cubicBezTo>
                <a:cubicBezTo>
                  <a:pt x="18669" y="132129"/>
                  <a:pt x="45127" y="174991"/>
                  <a:pt x="48831" y="181341"/>
                </a:cubicBezTo>
                <a:cubicBezTo>
                  <a:pt x="52535" y="187691"/>
                  <a:pt x="39306" y="163349"/>
                  <a:pt x="32956" y="140066"/>
                </a:cubicBezTo>
                <a:cubicBezTo>
                  <a:pt x="26606" y="116783"/>
                  <a:pt x="4910" y="6716"/>
                  <a:pt x="1206" y="3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66187FF5-CD1E-EB4E-88FC-5C633738CD9A}"/>
              </a:ext>
            </a:extLst>
          </p:cNvPr>
          <p:cNvSpPr/>
          <p:nvPr/>
        </p:nvSpPr>
        <p:spPr>
          <a:xfrm>
            <a:off x="5457799" y="4930775"/>
            <a:ext cx="41363" cy="120650"/>
          </a:xfrm>
          <a:custGeom>
            <a:avLst/>
            <a:gdLst>
              <a:gd name="connsiteX0" fmla="*/ 26 w 41363"/>
              <a:gd name="connsiteY0" fmla="*/ 0 h 120650"/>
              <a:gd name="connsiteX1" fmla="*/ 34951 w 41363"/>
              <a:gd name="connsiteY1" fmla="*/ 76200 h 120650"/>
              <a:gd name="connsiteX2" fmla="*/ 28601 w 41363"/>
              <a:gd name="connsiteY2" fmla="*/ 120650 h 120650"/>
              <a:gd name="connsiteX3" fmla="*/ 41301 w 41363"/>
              <a:gd name="connsiteY3" fmla="*/ 76200 h 120650"/>
              <a:gd name="connsiteX4" fmla="*/ 26 w 41363"/>
              <a:gd name="connsiteY4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63" h="120650">
                <a:moveTo>
                  <a:pt x="26" y="0"/>
                </a:moveTo>
                <a:cubicBezTo>
                  <a:pt x="-1032" y="0"/>
                  <a:pt x="30189" y="56092"/>
                  <a:pt x="34951" y="76200"/>
                </a:cubicBezTo>
                <a:cubicBezTo>
                  <a:pt x="39713" y="96308"/>
                  <a:pt x="27543" y="120650"/>
                  <a:pt x="28601" y="120650"/>
                </a:cubicBezTo>
                <a:cubicBezTo>
                  <a:pt x="29659" y="120650"/>
                  <a:pt x="42359" y="91546"/>
                  <a:pt x="41301" y="76200"/>
                </a:cubicBezTo>
                <a:cubicBezTo>
                  <a:pt x="40243" y="60854"/>
                  <a:pt x="1084" y="0"/>
                  <a:pt x="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C8E2ECA2-DE4A-15C1-9363-716E6A20EC21}"/>
              </a:ext>
            </a:extLst>
          </p:cNvPr>
          <p:cNvSpPr/>
          <p:nvPr/>
        </p:nvSpPr>
        <p:spPr>
          <a:xfrm>
            <a:off x="5316067" y="5368822"/>
            <a:ext cx="27458" cy="162122"/>
          </a:xfrm>
          <a:custGeom>
            <a:avLst/>
            <a:gdLst>
              <a:gd name="connsiteX0" fmla="*/ 27458 w 27458"/>
              <a:gd name="connsiteY0" fmla="*/ 103 h 162122"/>
              <a:gd name="connsiteX1" fmla="*/ 2058 w 27458"/>
              <a:gd name="connsiteY1" fmla="*/ 104878 h 162122"/>
              <a:gd name="connsiteX2" fmla="*/ 24283 w 27458"/>
              <a:gd name="connsiteY2" fmla="*/ 162028 h 162122"/>
              <a:gd name="connsiteX3" fmla="*/ 2058 w 27458"/>
              <a:gd name="connsiteY3" fmla="*/ 117578 h 162122"/>
              <a:gd name="connsiteX4" fmla="*/ 2058 w 27458"/>
              <a:gd name="connsiteY4" fmla="*/ 85828 h 162122"/>
              <a:gd name="connsiteX5" fmla="*/ 27458 w 27458"/>
              <a:gd name="connsiteY5" fmla="*/ 103 h 16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8" h="162122">
                <a:moveTo>
                  <a:pt x="27458" y="103"/>
                </a:moveTo>
                <a:cubicBezTo>
                  <a:pt x="27458" y="3278"/>
                  <a:pt x="2587" y="77891"/>
                  <a:pt x="2058" y="104878"/>
                </a:cubicBezTo>
                <a:cubicBezTo>
                  <a:pt x="1529" y="131865"/>
                  <a:pt x="24283" y="159911"/>
                  <a:pt x="24283" y="162028"/>
                </a:cubicBezTo>
                <a:cubicBezTo>
                  <a:pt x="24283" y="164145"/>
                  <a:pt x="5762" y="130278"/>
                  <a:pt x="2058" y="117578"/>
                </a:cubicBezTo>
                <a:cubicBezTo>
                  <a:pt x="-1646" y="104878"/>
                  <a:pt x="470" y="103820"/>
                  <a:pt x="2058" y="85828"/>
                </a:cubicBezTo>
                <a:cubicBezTo>
                  <a:pt x="3645" y="67836"/>
                  <a:pt x="27458" y="-3072"/>
                  <a:pt x="27458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24059F3B-90BB-C926-AD6A-0595E6035C0F}"/>
              </a:ext>
            </a:extLst>
          </p:cNvPr>
          <p:cNvSpPr/>
          <p:nvPr/>
        </p:nvSpPr>
        <p:spPr>
          <a:xfrm>
            <a:off x="5305425" y="5457825"/>
            <a:ext cx="38100" cy="57150"/>
          </a:xfrm>
          <a:custGeom>
            <a:avLst/>
            <a:gdLst>
              <a:gd name="connsiteX0" fmla="*/ 0 w 38100"/>
              <a:gd name="connsiteY0" fmla="*/ 0 h 57150"/>
              <a:gd name="connsiteX1" fmla="*/ 38100 w 38100"/>
              <a:gd name="connsiteY1" fmla="*/ 57150 h 57150"/>
              <a:gd name="connsiteX2" fmla="*/ 0 w 38100"/>
              <a:gd name="connsiteY2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57150">
                <a:moveTo>
                  <a:pt x="0" y="0"/>
                </a:moveTo>
                <a:lnTo>
                  <a:pt x="38100" y="571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C8EC5A81-B6E7-EF6C-E180-3CCF4A99A404}"/>
              </a:ext>
            </a:extLst>
          </p:cNvPr>
          <p:cNvSpPr/>
          <p:nvPr/>
        </p:nvSpPr>
        <p:spPr>
          <a:xfrm>
            <a:off x="5298968" y="5451392"/>
            <a:ext cx="69005" cy="86086"/>
          </a:xfrm>
          <a:custGeom>
            <a:avLst/>
            <a:gdLst>
              <a:gd name="connsiteX0" fmla="*/ 107 w 69005"/>
              <a:gd name="connsiteY0" fmla="*/ 83 h 86086"/>
              <a:gd name="connsiteX1" fmla="*/ 66782 w 69005"/>
              <a:gd name="connsiteY1" fmla="*/ 82633 h 86086"/>
              <a:gd name="connsiteX2" fmla="*/ 50907 w 69005"/>
              <a:gd name="connsiteY2" fmla="*/ 66758 h 86086"/>
              <a:gd name="connsiteX3" fmla="*/ 107 w 69005"/>
              <a:gd name="connsiteY3" fmla="*/ 83 h 8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05" h="86086">
                <a:moveTo>
                  <a:pt x="107" y="83"/>
                </a:moveTo>
                <a:cubicBezTo>
                  <a:pt x="2753" y="2729"/>
                  <a:pt x="66782" y="82633"/>
                  <a:pt x="66782" y="82633"/>
                </a:cubicBezTo>
                <a:cubicBezTo>
                  <a:pt x="75249" y="93745"/>
                  <a:pt x="57257" y="75225"/>
                  <a:pt x="50907" y="66758"/>
                </a:cubicBezTo>
                <a:cubicBezTo>
                  <a:pt x="44557" y="58291"/>
                  <a:pt x="-2539" y="-2563"/>
                  <a:pt x="107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F5A541BB-90FD-75C7-82CE-DE28B275FFD5}"/>
              </a:ext>
            </a:extLst>
          </p:cNvPr>
          <p:cNvSpPr/>
          <p:nvPr/>
        </p:nvSpPr>
        <p:spPr>
          <a:xfrm>
            <a:off x="5381564" y="5358979"/>
            <a:ext cx="60474" cy="175054"/>
          </a:xfrm>
          <a:custGeom>
            <a:avLst/>
            <a:gdLst>
              <a:gd name="connsiteX0" fmla="*/ 61 w 60474"/>
              <a:gd name="connsiteY0" fmla="*/ 421 h 175054"/>
              <a:gd name="connsiteX1" fmla="*/ 44511 w 60474"/>
              <a:gd name="connsiteY1" fmla="*/ 133771 h 175054"/>
              <a:gd name="connsiteX2" fmla="*/ 25461 w 60474"/>
              <a:gd name="connsiteY2" fmla="*/ 175046 h 175054"/>
              <a:gd name="connsiteX3" fmla="*/ 60386 w 60474"/>
              <a:gd name="connsiteY3" fmla="*/ 136946 h 175054"/>
              <a:gd name="connsiteX4" fmla="*/ 34986 w 60474"/>
              <a:gd name="connsiteY4" fmla="*/ 92496 h 175054"/>
              <a:gd name="connsiteX5" fmla="*/ 61 w 60474"/>
              <a:gd name="connsiteY5" fmla="*/ 421 h 17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74" h="175054">
                <a:moveTo>
                  <a:pt x="61" y="421"/>
                </a:moveTo>
                <a:cubicBezTo>
                  <a:pt x="1648" y="7300"/>
                  <a:pt x="40278" y="104667"/>
                  <a:pt x="44511" y="133771"/>
                </a:cubicBezTo>
                <a:cubicBezTo>
                  <a:pt x="48744" y="162875"/>
                  <a:pt x="22815" y="174517"/>
                  <a:pt x="25461" y="175046"/>
                </a:cubicBezTo>
                <a:cubicBezTo>
                  <a:pt x="28107" y="175575"/>
                  <a:pt x="58799" y="150704"/>
                  <a:pt x="60386" y="136946"/>
                </a:cubicBezTo>
                <a:cubicBezTo>
                  <a:pt x="61973" y="123188"/>
                  <a:pt x="41865" y="112075"/>
                  <a:pt x="34986" y="92496"/>
                </a:cubicBezTo>
                <a:cubicBezTo>
                  <a:pt x="28107" y="72917"/>
                  <a:pt x="-1526" y="-6458"/>
                  <a:pt x="61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4D0869CB-D2AB-A261-9EA8-3BCE8DD83B0F}"/>
              </a:ext>
            </a:extLst>
          </p:cNvPr>
          <p:cNvSpPr/>
          <p:nvPr/>
        </p:nvSpPr>
        <p:spPr>
          <a:xfrm>
            <a:off x="4975198" y="5562180"/>
            <a:ext cx="384426" cy="51241"/>
          </a:xfrm>
          <a:custGeom>
            <a:avLst/>
            <a:gdLst>
              <a:gd name="connsiteX0" fmla="*/ 27 w 384426"/>
              <a:gd name="connsiteY0" fmla="*/ 51220 h 51241"/>
              <a:gd name="connsiteX1" fmla="*/ 241327 w 384426"/>
              <a:gd name="connsiteY1" fmla="*/ 420 h 51241"/>
              <a:gd name="connsiteX2" fmla="*/ 384202 w 384426"/>
              <a:gd name="connsiteY2" fmla="*/ 25820 h 51241"/>
              <a:gd name="connsiteX3" fmla="*/ 273077 w 384426"/>
              <a:gd name="connsiteY3" fmla="*/ 3595 h 51241"/>
              <a:gd name="connsiteX4" fmla="*/ 225452 w 384426"/>
              <a:gd name="connsiteY4" fmla="*/ 6770 h 51241"/>
              <a:gd name="connsiteX5" fmla="*/ 27 w 384426"/>
              <a:gd name="connsiteY5" fmla="*/ 51220 h 5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426" h="51241">
                <a:moveTo>
                  <a:pt x="27" y="51220"/>
                </a:moveTo>
                <a:cubicBezTo>
                  <a:pt x="2673" y="50162"/>
                  <a:pt x="177298" y="4653"/>
                  <a:pt x="241327" y="420"/>
                </a:cubicBezTo>
                <a:cubicBezTo>
                  <a:pt x="305356" y="-3813"/>
                  <a:pt x="378910" y="25291"/>
                  <a:pt x="384202" y="25820"/>
                </a:cubicBezTo>
                <a:cubicBezTo>
                  <a:pt x="389494" y="26349"/>
                  <a:pt x="299535" y="6770"/>
                  <a:pt x="273077" y="3595"/>
                </a:cubicBezTo>
                <a:cubicBezTo>
                  <a:pt x="246619" y="420"/>
                  <a:pt x="267785" y="420"/>
                  <a:pt x="225452" y="6770"/>
                </a:cubicBezTo>
                <a:cubicBezTo>
                  <a:pt x="183119" y="13120"/>
                  <a:pt x="-2619" y="52278"/>
                  <a:pt x="27" y="51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42038842-38EA-6BD6-E828-F78B33BC9C1E}"/>
              </a:ext>
            </a:extLst>
          </p:cNvPr>
          <p:cNvSpPr/>
          <p:nvPr/>
        </p:nvSpPr>
        <p:spPr>
          <a:xfrm>
            <a:off x="5343523" y="5565212"/>
            <a:ext cx="200031" cy="35732"/>
          </a:xfrm>
          <a:custGeom>
            <a:avLst/>
            <a:gdLst>
              <a:gd name="connsiteX0" fmla="*/ 2 w 200031"/>
              <a:gd name="connsiteY0" fmla="*/ 35488 h 35732"/>
              <a:gd name="connsiteX1" fmla="*/ 123827 w 200031"/>
              <a:gd name="connsiteY1" fmla="*/ 19613 h 35732"/>
              <a:gd name="connsiteX2" fmla="*/ 200027 w 200031"/>
              <a:gd name="connsiteY2" fmla="*/ 563 h 35732"/>
              <a:gd name="connsiteX3" fmla="*/ 120652 w 200031"/>
              <a:gd name="connsiteY3" fmla="*/ 6913 h 35732"/>
              <a:gd name="connsiteX4" fmla="*/ 2 w 200031"/>
              <a:gd name="connsiteY4" fmla="*/ 35488 h 3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31" h="35732">
                <a:moveTo>
                  <a:pt x="2" y="35488"/>
                </a:moveTo>
                <a:cubicBezTo>
                  <a:pt x="531" y="37605"/>
                  <a:pt x="90490" y="25434"/>
                  <a:pt x="123827" y="19613"/>
                </a:cubicBezTo>
                <a:cubicBezTo>
                  <a:pt x="157164" y="13792"/>
                  <a:pt x="200556" y="2680"/>
                  <a:pt x="200027" y="563"/>
                </a:cubicBezTo>
                <a:cubicBezTo>
                  <a:pt x="199498" y="-1554"/>
                  <a:pt x="148169" y="2680"/>
                  <a:pt x="120652" y="6913"/>
                </a:cubicBezTo>
                <a:cubicBezTo>
                  <a:pt x="93135" y="11146"/>
                  <a:pt x="-527" y="33371"/>
                  <a:pt x="2" y="35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6D513F72-AB30-B29B-B3BA-C81DDC51B100}"/>
              </a:ext>
            </a:extLst>
          </p:cNvPr>
          <p:cNvSpPr/>
          <p:nvPr/>
        </p:nvSpPr>
        <p:spPr>
          <a:xfrm>
            <a:off x="5445125" y="5593272"/>
            <a:ext cx="349488" cy="42399"/>
          </a:xfrm>
          <a:custGeom>
            <a:avLst/>
            <a:gdLst>
              <a:gd name="connsiteX0" fmla="*/ 0 w 349488"/>
              <a:gd name="connsiteY0" fmla="*/ 7428 h 42399"/>
              <a:gd name="connsiteX1" fmla="*/ 136525 w 349488"/>
              <a:gd name="connsiteY1" fmla="*/ 1078 h 42399"/>
              <a:gd name="connsiteX2" fmla="*/ 234950 w 349488"/>
              <a:gd name="connsiteY2" fmla="*/ 32828 h 42399"/>
              <a:gd name="connsiteX3" fmla="*/ 349250 w 349488"/>
              <a:gd name="connsiteY3" fmla="*/ 13778 h 42399"/>
              <a:gd name="connsiteX4" fmla="*/ 203200 w 349488"/>
              <a:gd name="connsiteY4" fmla="*/ 42353 h 42399"/>
              <a:gd name="connsiteX5" fmla="*/ 177800 w 349488"/>
              <a:gd name="connsiteY5" fmla="*/ 20128 h 42399"/>
              <a:gd name="connsiteX6" fmla="*/ 136525 w 349488"/>
              <a:gd name="connsiteY6" fmla="*/ 7428 h 42399"/>
              <a:gd name="connsiteX7" fmla="*/ 0 w 349488"/>
              <a:gd name="connsiteY7" fmla="*/ 7428 h 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488" h="42399">
                <a:moveTo>
                  <a:pt x="0" y="7428"/>
                </a:moveTo>
                <a:cubicBezTo>
                  <a:pt x="0" y="6370"/>
                  <a:pt x="97367" y="-3155"/>
                  <a:pt x="136525" y="1078"/>
                </a:cubicBezTo>
                <a:cubicBezTo>
                  <a:pt x="175683" y="5311"/>
                  <a:pt x="199496" y="30711"/>
                  <a:pt x="234950" y="32828"/>
                </a:cubicBezTo>
                <a:cubicBezTo>
                  <a:pt x="270404" y="34945"/>
                  <a:pt x="354542" y="12191"/>
                  <a:pt x="349250" y="13778"/>
                </a:cubicBezTo>
                <a:cubicBezTo>
                  <a:pt x="343958" y="15365"/>
                  <a:pt x="231775" y="41295"/>
                  <a:pt x="203200" y="42353"/>
                </a:cubicBezTo>
                <a:cubicBezTo>
                  <a:pt x="174625" y="43411"/>
                  <a:pt x="188912" y="25949"/>
                  <a:pt x="177800" y="20128"/>
                </a:cubicBezTo>
                <a:cubicBezTo>
                  <a:pt x="166688" y="14307"/>
                  <a:pt x="160867" y="9016"/>
                  <a:pt x="136525" y="7428"/>
                </a:cubicBezTo>
                <a:cubicBezTo>
                  <a:pt x="112183" y="5840"/>
                  <a:pt x="0" y="8486"/>
                  <a:pt x="0" y="7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AE005004-5A8D-FA09-58BB-A077F096BF91}"/>
              </a:ext>
            </a:extLst>
          </p:cNvPr>
          <p:cNvSpPr/>
          <p:nvPr/>
        </p:nvSpPr>
        <p:spPr>
          <a:xfrm>
            <a:off x="4902014" y="5578357"/>
            <a:ext cx="222553" cy="38242"/>
          </a:xfrm>
          <a:custGeom>
            <a:avLst/>
            <a:gdLst>
              <a:gd name="connsiteX0" fmla="*/ 186 w 222553"/>
              <a:gd name="connsiteY0" fmla="*/ 3293 h 38242"/>
              <a:gd name="connsiteX1" fmla="*/ 85911 w 222553"/>
              <a:gd name="connsiteY1" fmla="*/ 25518 h 38242"/>
              <a:gd name="connsiteX2" fmla="*/ 222436 w 222553"/>
              <a:gd name="connsiteY2" fmla="*/ 118 h 38242"/>
              <a:gd name="connsiteX3" fmla="*/ 108136 w 222553"/>
              <a:gd name="connsiteY3" fmla="*/ 38218 h 38242"/>
              <a:gd name="connsiteX4" fmla="*/ 186 w 222553"/>
              <a:gd name="connsiteY4" fmla="*/ 3293 h 3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553" h="38242">
                <a:moveTo>
                  <a:pt x="186" y="3293"/>
                </a:moveTo>
                <a:cubicBezTo>
                  <a:pt x="-3518" y="1176"/>
                  <a:pt x="48869" y="26047"/>
                  <a:pt x="85911" y="25518"/>
                </a:cubicBezTo>
                <a:cubicBezTo>
                  <a:pt x="122953" y="24989"/>
                  <a:pt x="218732" y="-1999"/>
                  <a:pt x="222436" y="118"/>
                </a:cubicBezTo>
                <a:cubicBezTo>
                  <a:pt x="226140" y="2235"/>
                  <a:pt x="140944" y="37160"/>
                  <a:pt x="108136" y="38218"/>
                </a:cubicBezTo>
                <a:cubicBezTo>
                  <a:pt x="75328" y="39276"/>
                  <a:pt x="3890" y="5410"/>
                  <a:pt x="186" y="3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5B459103-F139-D601-5BB3-261BFB97318A}"/>
              </a:ext>
            </a:extLst>
          </p:cNvPr>
          <p:cNvSpPr/>
          <p:nvPr/>
        </p:nvSpPr>
        <p:spPr>
          <a:xfrm>
            <a:off x="5702278" y="5581650"/>
            <a:ext cx="102127" cy="127000"/>
          </a:xfrm>
          <a:custGeom>
            <a:avLst/>
            <a:gdLst>
              <a:gd name="connsiteX0" fmla="*/ 41297 w 102127"/>
              <a:gd name="connsiteY0" fmla="*/ 0 h 127000"/>
              <a:gd name="connsiteX1" fmla="*/ 101622 w 102127"/>
              <a:gd name="connsiteY1" fmla="*/ 66675 h 127000"/>
              <a:gd name="connsiteX2" fmla="*/ 22 w 102127"/>
              <a:gd name="connsiteY2" fmla="*/ 127000 h 127000"/>
              <a:gd name="connsiteX3" fmla="*/ 92097 w 102127"/>
              <a:gd name="connsiteY3" fmla="*/ 66675 h 127000"/>
              <a:gd name="connsiteX4" fmla="*/ 41297 w 102127"/>
              <a:gd name="connsiteY4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27" h="127000">
                <a:moveTo>
                  <a:pt x="41297" y="0"/>
                </a:moveTo>
                <a:cubicBezTo>
                  <a:pt x="42884" y="0"/>
                  <a:pt x="108501" y="45509"/>
                  <a:pt x="101622" y="66675"/>
                </a:cubicBezTo>
                <a:cubicBezTo>
                  <a:pt x="94743" y="87841"/>
                  <a:pt x="1609" y="127000"/>
                  <a:pt x="22" y="127000"/>
                </a:cubicBezTo>
                <a:cubicBezTo>
                  <a:pt x="-1565" y="127000"/>
                  <a:pt x="79926" y="83608"/>
                  <a:pt x="92097" y="66675"/>
                </a:cubicBezTo>
                <a:cubicBezTo>
                  <a:pt x="104268" y="49742"/>
                  <a:pt x="39710" y="0"/>
                  <a:pt x="412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28E13FCC-164D-4B64-691C-D41C74113F25}"/>
              </a:ext>
            </a:extLst>
          </p:cNvPr>
          <p:cNvSpPr/>
          <p:nvPr/>
        </p:nvSpPr>
        <p:spPr>
          <a:xfrm>
            <a:off x="5158093" y="5616494"/>
            <a:ext cx="152316" cy="9848"/>
          </a:xfrm>
          <a:custGeom>
            <a:avLst/>
            <a:gdLst>
              <a:gd name="connsiteX0" fmla="*/ 1282 w 152316"/>
              <a:gd name="connsiteY0" fmla="*/ 9606 h 9848"/>
              <a:gd name="connsiteX1" fmla="*/ 150507 w 152316"/>
              <a:gd name="connsiteY1" fmla="*/ 6431 h 9848"/>
              <a:gd name="connsiteX2" fmla="*/ 80657 w 152316"/>
              <a:gd name="connsiteY2" fmla="*/ 81 h 9848"/>
              <a:gd name="connsiteX3" fmla="*/ 1282 w 152316"/>
              <a:gd name="connsiteY3" fmla="*/ 9606 h 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16" h="9848">
                <a:moveTo>
                  <a:pt x="1282" y="9606"/>
                </a:moveTo>
                <a:cubicBezTo>
                  <a:pt x="12924" y="10664"/>
                  <a:pt x="137278" y="8018"/>
                  <a:pt x="150507" y="6431"/>
                </a:cubicBezTo>
                <a:cubicBezTo>
                  <a:pt x="163736" y="4844"/>
                  <a:pt x="100765" y="1139"/>
                  <a:pt x="80657" y="81"/>
                </a:cubicBezTo>
                <a:cubicBezTo>
                  <a:pt x="60549" y="-977"/>
                  <a:pt x="-10360" y="8548"/>
                  <a:pt x="1282" y="9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225ADD7B-8FD8-50CC-145E-BFF563680E7E}"/>
              </a:ext>
            </a:extLst>
          </p:cNvPr>
          <p:cNvSpPr/>
          <p:nvPr/>
        </p:nvSpPr>
        <p:spPr>
          <a:xfrm>
            <a:off x="5362406" y="5584820"/>
            <a:ext cx="22447" cy="101612"/>
          </a:xfrm>
          <a:custGeom>
            <a:avLst/>
            <a:gdLst>
              <a:gd name="connsiteX0" fmla="*/ 22394 w 22447"/>
              <a:gd name="connsiteY0" fmla="*/ 5 h 101612"/>
              <a:gd name="connsiteX1" fmla="*/ 6519 w 22447"/>
              <a:gd name="connsiteY1" fmla="*/ 57155 h 101612"/>
              <a:gd name="connsiteX2" fmla="*/ 9694 w 22447"/>
              <a:gd name="connsiteY2" fmla="*/ 101605 h 101612"/>
              <a:gd name="connsiteX3" fmla="*/ 169 w 22447"/>
              <a:gd name="connsiteY3" fmla="*/ 60330 h 101612"/>
              <a:gd name="connsiteX4" fmla="*/ 22394 w 22447"/>
              <a:gd name="connsiteY4" fmla="*/ 5 h 10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7" h="101612">
                <a:moveTo>
                  <a:pt x="22394" y="5"/>
                </a:moveTo>
                <a:cubicBezTo>
                  <a:pt x="23452" y="-524"/>
                  <a:pt x="8636" y="40222"/>
                  <a:pt x="6519" y="57155"/>
                </a:cubicBezTo>
                <a:cubicBezTo>
                  <a:pt x="4402" y="74088"/>
                  <a:pt x="10752" y="101076"/>
                  <a:pt x="9694" y="101605"/>
                </a:cubicBezTo>
                <a:cubicBezTo>
                  <a:pt x="8636" y="102134"/>
                  <a:pt x="-1418" y="73559"/>
                  <a:pt x="169" y="60330"/>
                </a:cubicBezTo>
                <a:cubicBezTo>
                  <a:pt x="1756" y="47101"/>
                  <a:pt x="21336" y="534"/>
                  <a:pt x="2239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2BFA6913-0790-082D-5F94-6914EF7FBE84}"/>
              </a:ext>
            </a:extLst>
          </p:cNvPr>
          <p:cNvSpPr/>
          <p:nvPr/>
        </p:nvSpPr>
        <p:spPr>
          <a:xfrm>
            <a:off x="5457096" y="5634087"/>
            <a:ext cx="146412" cy="33326"/>
          </a:xfrm>
          <a:custGeom>
            <a:avLst/>
            <a:gdLst>
              <a:gd name="connsiteX0" fmla="*/ 729 w 146412"/>
              <a:gd name="connsiteY0" fmla="*/ 33288 h 33326"/>
              <a:gd name="connsiteX1" fmla="*/ 143604 w 146412"/>
              <a:gd name="connsiteY1" fmla="*/ 1538 h 33326"/>
              <a:gd name="connsiteX2" fmla="*/ 89629 w 146412"/>
              <a:gd name="connsiteY2" fmla="*/ 7888 h 33326"/>
              <a:gd name="connsiteX3" fmla="*/ 729 w 146412"/>
              <a:gd name="connsiteY3" fmla="*/ 33288 h 3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412" h="33326">
                <a:moveTo>
                  <a:pt x="729" y="33288"/>
                </a:moveTo>
                <a:cubicBezTo>
                  <a:pt x="9725" y="32230"/>
                  <a:pt x="128787" y="5771"/>
                  <a:pt x="143604" y="1538"/>
                </a:cubicBezTo>
                <a:cubicBezTo>
                  <a:pt x="158421" y="-2695"/>
                  <a:pt x="110795" y="2596"/>
                  <a:pt x="89629" y="7888"/>
                </a:cubicBezTo>
                <a:cubicBezTo>
                  <a:pt x="68463" y="13180"/>
                  <a:pt x="-8267" y="34346"/>
                  <a:pt x="729" y="33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63D3A1BC-9179-BE4F-B8F3-AF0D3B8853A4}"/>
              </a:ext>
            </a:extLst>
          </p:cNvPr>
          <p:cNvSpPr/>
          <p:nvPr/>
        </p:nvSpPr>
        <p:spPr>
          <a:xfrm>
            <a:off x="4956140" y="5625036"/>
            <a:ext cx="260426" cy="55093"/>
          </a:xfrm>
          <a:custGeom>
            <a:avLst/>
            <a:gdLst>
              <a:gd name="connsiteX0" fmla="*/ 35 w 260426"/>
              <a:gd name="connsiteY0" fmla="*/ 1064 h 55093"/>
              <a:gd name="connsiteX1" fmla="*/ 133385 w 260426"/>
              <a:gd name="connsiteY1" fmla="*/ 7414 h 55093"/>
              <a:gd name="connsiteX2" fmla="*/ 260385 w 260426"/>
              <a:gd name="connsiteY2" fmla="*/ 55039 h 55093"/>
              <a:gd name="connsiteX3" fmla="*/ 146085 w 260426"/>
              <a:gd name="connsiteY3" fmla="*/ 16939 h 55093"/>
              <a:gd name="connsiteX4" fmla="*/ 35 w 260426"/>
              <a:gd name="connsiteY4" fmla="*/ 1064 h 5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426" h="55093">
                <a:moveTo>
                  <a:pt x="35" y="1064"/>
                </a:moveTo>
                <a:cubicBezTo>
                  <a:pt x="-2082" y="-524"/>
                  <a:pt x="89993" y="-1582"/>
                  <a:pt x="133385" y="7414"/>
                </a:cubicBezTo>
                <a:cubicBezTo>
                  <a:pt x="176777" y="16410"/>
                  <a:pt x="258268" y="53451"/>
                  <a:pt x="260385" y="55039"/>
                </a:cubicBezTo>
                <a:cubicBezTo>
                  <a:pt x="262502" y="56627"/>
                  <a:pt x="183656" y="23289"/>
                  <a:pt x="146085" y="16939"/>
                </a:cubicBezTo>
                <a:cubicBezTo>
                  <a:pt x="108514" y="10589"/>
                  <a:pt x="2152" y="2652"/>
                  <a:pt x="35" y="1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037F0BDF-C644-A115-6D71-CFCA8C674833}"/>
              </a:ext>
            </a:extLst>
          </p:cNvPr>
          <p:cNvSpPr/>
          <p:nvPr/>
        </p:nvSpPr>
        <p:spPr>
          <a:xfrm>
            <a:off x="5400062" y="5667235"/>
            <a:ext cx="329108" cy="57295"/>
          </a:xfrm>
          <a:custGeom>
            <a:avLst/>
            <a:gdLst>
              <a:gd name="connsiteX0" fmla="*/ 613 w 329108"/>
              <a:gd name="connsiteY0" fmla="*/ 57290 h 57295"/>
              <a:gd name="connsiteX1" fmla="*/ 235563 w 329108"/>
              <a:gd name="connsiteY1" fmla="*/ 9665 h 57295"/>
              <a:gd name="connsiteX2" fmla="*/ 327638 w 329108"/>
              <a:gd name="connsiteY2" fmla="*/ 140 h 57295"/>
              <a:gd name="connsiteX3" fmla="*/ 172063 w 329108"/>
              <a:gd name="connsiteY3" fmla="*/ 12840 h 57295"/>
              <a:gd name="connsiteX4" fmla="*/ 613 w 329108"/>
              <a:gd name="connsiteY4" fmla="*/ 57290 h 5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108" h="57295">
                <a:moveTo>
                  <a:pt x="613" y="57290"/>
                </a:moveTo>
                <a:cubicBezTo>
                  <a:pt x="11196" y="56761"/>
                  <a:pt x="181059" y="19190"/>
                  <a:pt x="235563" y="9665"/>
                </a:cubicBezTo>
                <a:cubicBezTo>
                  <a:pt x="290067" y="140"/>
                  <a:pt x="338221" y="-389"/>
                  <a:pt x="327638" y="140"/>
                </a:cubicBezTo>
                <a:cubicBezTo>
                  <a:pt x="317055" y="669"/>
                  <a:pt x="224980" y="3315"/>
                  <a:pt x="172063" y="12840"/>
                </a:cubicBezTo>
                <a:cubicBezTo>
                  <a:pt x="119146" y="22365"/>
                  <a:pt x="-9970" y="57819"/>
                  <a:pt x="613" y="57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FAC63423-2063-CEDB-0F8C-F21895176BE6}"/>
              </a:ext>
            </a:extLst>
          </p:cNvPr>
          <p:cNvSpPr/>
          <p:nvPr/>
        </p:nvSpPr>
        <p:spPr>
          <a:xfrm>
            <a:off x="5321108" y="5702298"/>
            <a:ext cx="387556" cy="136635"/>
          </a:xfrm>
          <a:custGeom>
            <a:avLst/>
            <a:gdLst>
              <a:gd name="connsiteX0" fmla="*/ 387542 w 387556"/>
              <a:gd name="connsiteY0" fmla="*/ 2 h 136635"/>
              <a:gd name="connsiteX1" fmla="*/ 228792 w 387556"/>
              <a:gd name="connsiteY1" fmla="*/ 95252 h 136635"/>
              <a:gd name="connsiteX2" fmla="*/ 184342 w 387556"/>
              <a:gd name="connsiteY2" fmla="*/ 123827 h 136635"/>
              <a:gd name="connsiteX3" fmla="*/ 192 w 387556"/>
              <a:gd name="connsiteY3" fmla="*/ 136527 h 136635"/>
              <a:gd name="connsiteX4" fmla="*/ 222442 w 387556"/>
              <a:gd name="connsiteY4" fmla="*/ 117477 h 136635"/>
              <a:gd name="connsiteX5" fmla="*/ 238317 w 387556"/>
              <a:gd name="connsiteY5" fmla="*/ 92077 h 136635"/>
              <a:gd name="connsiteX6" fmla="*/ 387542 w 387556"/>
              <a:gd name="connsiteY6" fmla="*/ 2 h 1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556" h="136635">
                <a:moveTo>
                  <a:pt x="387542" y="2"/>
                </a:moveTo>
                <a:cubicBezTo>
                  <a:pt x="385955" y="531"/>
                  <a:pt x="262659" y="74615"/>
                  <a:pt x="228792" y="95252"/>
                </a:cubicBezTo>
                <a:cubicBezTo>
                  <a:pt x="194925" y="115890"/>
                  <a:pt x="222442" y="116948"/>
                  <a:pt x="184342" y="123827"/>
                </a:cubicBezTo>
                <a:cubicBezTo>
                  <a:pt x="146242" y="130706"/>
                  <a:pt x="-6158" y="137585"/>
                  <a:pt x="192" y="136527"/>
                </a:cubicBezTo>
                <a:cubicBezTo>
                  <a:pt x="6542" y="135469"/>
                  <a:pt x="182755" y="124885"/>
                  <a:pt x="222442" y="117477"/>
                </a:cubicBezTo>
                <a:cubicBezTo>
                  <a:pt x="262129" y="110069"/>
                  <a:pt x="214504" y="107952"/>
                  <a:pt x="238317" y="92077"/>
                </a:cubicBezTo>
                <a:cubicBezTo>
                  <a:pt x="262129" y="76202"/>
                  <a:pt x="389129" y="-527"/>
                  <a:pt x="38754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C2F61FAC-7508-4D5C-BA06-E42152DE683C}"/>
              </a:ext>
            </a:extLst>
          </p:cNvPr>
          <p:cNvSpPr/>
          <p:nvPr/>
        </p:nvSpPr>
        <p:spPr>
          <a:xfrm>
            <a:off x="5105312" y="5667329"/>
            <a:ext cx="168246" cy="98553"/>
          </a:xfrm>
          <a:custGeom>
            <a:avLst/>
            <a:gdLst>
              <a:gd name="connsiteX0" fmla="*/ 88 w 168246"/>
              <a:gd name="connsiteY0" fmla="*/ 46 h 98553"/>
              <a:gd name="connsiteX1" fmla="*/ 136613 w 168246"/>
              <a:gd name="connsiteY1" fmla="*/ 54021 h 98553"/>
              <a:gd name="connsiteX2" fmla="*/ 155663 w 168246"/>
              <a:gd name="connsiteY2" fmla="*/ 98471 h 98553"/>
              <a:gd name="connsiteX3" fmla="*/ 158838 w 168246"/>
              <a:gd name="connsiteY3" fmla="*/ 63546 h 98553"/>
              <a:gd name="connsiteX4" fmla="*/ 88 w 168246"/>
              <a:gd name="connsiteY4" fmla="*/ 46 h 9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46" h="98553">
                <a:moveTo>
                  <a:pt x="88" y="46"/>
                </a:moveTo>
                <a:cubicBezTo>
                  <a:pt x="-3616" y="-1541"/>
                  <a:pt x="110684" y="37617"/>
                  <a:pt x="136613" y="54021"/>
                </a:cubicBezTo>
                <a:cubicBezTo>
                  <a:pt x="162542" y="70425"/>
                  <a:pt x="151959" y="96884"/>
                  <a:pt x="155663" y="98471"/>
                </a:cubicBezTo>
                <a:cubicBezTo>
                  <a:pt x="159367" y="100058"/>
                  <a:pt x="180005" y="78363"/>
                  <a:pt x="158838" y="63546"/>
                </a:cubicBezTo>
                <a:cubicBezTo>
                  <a:pt x="137671" y="48729"/>
                  <a:pt x="3792" y="1633"/>
                  <a:pt x="88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9529909A-5721-28C4-529F-1C5155D2B945}"/>
              </a:ext>
            </a:extLst>
          </p:cNvPr>
          <p:cNvSpPr/>
          <p:nvPr/>
        </p:nvSpPr>
        <p:spPr>
          <a:xfrm>
            <a:off x="5016325" y="5638780"/>
            <a:ext cx="203904" cy="168410"/>
          </a:xfrm>
          <a:custGeom>
            <a:avLst/>
            <a:gdLst>
              <a:gd name="connsiteX0" fmla="*/ 175 w 203904"/>
              <a:gd name="connsiteY0" fmla="*/ 20 h 168410"/>
              <a:gd name="connsiteX1" fmla="*/ 146225 w 203904"/>
              <a:gd name="connsiteY1" fmla="*/ 127020 h 168410"/>
              <a:gd name="connsiteX2" fmla="*/ 203375 w 203904"/>
              <a:gd name="connsiteY2" fmla="*/ 168295 h 168410"/>
              <a:gd name="connsiteX3" fmla="*/ 117650 w 203904"/>
              <a:gd name="connsiteY3" fmla="*/ 117495 h 168410"/>
              <a:gd name="connsiteX4" fmla="*/ 175 w 203904"/>
              <a:gd name="connsiteY4" fmla="*/ 20 h 1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904" h="168410">
                <a:moveTo>
                  <a:pt x="175" y="20"/>
                </a:moveTo>
                <a:cubicBezTo>
                  <a:pt x="4937" y="1607"/>
                  <a:pt x="112358" y="98974"/>
                  <a:pt x="146225" y="127020"/>
                </a:cubicBezTo>
                <a:cubicBezTo>
                  <a:pt x="180092" y="155066"/>
                  <a:pt x="208137" y="169882"/>
                  <a:pt x="203375" y="168295"/>
                </a:cubicBezTo>
                <a:cubicBezTo>
                  <a:pt x="198613" y="166708"/>
                  <a:pt x="146225" y="146070"/>
                  <a:pt x="117650" y="117495"/>
                </a:cubicBezTo>
                <a:cubicBezTo>
                  <a:pt x="89075" y="88920"/>
                  <a:pt x="-4587" y="-1567"/>
                  <a:pt x="175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1531EB9C-119D-37B2-EC06-A6706C29CA65}"/>
              </a:ext>
            </a:extLst>
          </p:cNvPr>
          <p:cNvSpPr/>
          <p:nvPr/>
        </p:nvSpPr>
        <p:spPr>
          <a:xfrm>
            <a:off x="4991098" y="5645093"/>
            <a:ext cx="180981" cy="171757"/>
          </a:xfrm>
          <a:custGeom>
            <a:avLst/>
            <a:gdLst>
              <a:gd name="connsiteX0" fmla="*/ 2 w 180981"/>
              <a:gd name="connsiteY0" fmla="*/ 57 h 171757"/>
              <a:gd name="connsiteX1" fmla="*/ 101602 w 180981"/>
              <a:gd name="connsiteY1" fmla="*/ 127057 h 171757"/>
              <a:gd name="connsiteX2" fmla="*/ 180977 w 180981"/>
              <a:gd name="connsiteY2" fmla="*/ 171507 h 171757"/>
              <a:gd name="connsiteX3" fmla="*/ 104777 w 180981"/>
              <a:gd name="connsiteY3" fmla="*/ 111182 h 171757"/>
              <a:gd name="connsiteX4" fmla="*/ 2 w 180981"/>
              <a:gd name="connsiteY4" fmla="*/ 57 h 1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81" h="171757">
                <a:moveTo>
                  <a:pt x="2" y="57"/>
                </a:moveTo>
                <a:cubicBezTo>
                  <a:pt x="-527" y="2703"/>
                  <a:pt x="71440" y="98482"/>
                  <a:pt x="101602" y="127057"/>
                </a:cubicBezTo>
                <a:cubicBezTo>
                  <a:pt x="131764" y="155632"/>
                  <a:pt x="180448" y="174153"/>
                  <a:pt x="180977" y="171507"/>
                </a:cubicBezTo>
                <a:cubicBezTo>
                  <a:pt x="181506" y="168861"/>
                  <a:pt x="131235" y="135524"/>
                  <a:pt x="104777" y="111182"/>
                </a:cubicBezTo>
                <a:cubicBezTo>
                  <a:pt x="78319" y="86840"/>
                  <a:pt x="531" y="-2589"/>
                  <a:pt x="2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ACD3D190-737D-742D-8C5A-539B2C5BD1FD}"/>
              </a:ext>
            </a:extLst>
          </p:cNvPr>
          <p:cNvSpPr/>
          <p:nvPr/>
        </p:nvSpPr>
        <p:spPr>
          <a:xfrm>
            <a:off x="5353050" y="5686212"/>
            <a:ext cx="301763" cy="80333"/>
          </a:xfrm>
          <a:custGeom>
            <a:avLst/>
            <a:gdLst>
              <a:gd name="connsiteX0" fmla="*/ 0 w 301763"/>
              <a:gd name="connsiteY0" fmla="*/ 73238 h 80333"/>
              <a:gd name="connsiteX1" fmla="*/ 161925 w 301763"/>
              <a:gd name="connsiteY1" fmla="*/ 54188 h 80333"/>
              <a:gd name="connsiteX2" fmla="*/ 301625 w 301763"/>
              <a:gd name="connsiteY2" fmla="*/ 213 h 80333"/>
              <a:gd name="connsiteX3" fmla="*/ 136525 w 301763"/>
              <a:gd name="connsiteY3" fmla="*/ 76413 h 80333"/>
              <a:gd name="connsiteX4" fmla="*/ 142875 w 301763"/>
              <a:gd name="connsiteY4" fmla="*/ 70063 h 80333"/>
              <a:gd name="connsiteX5" fmla="*/ 0 w 301763"/>
              <a:gd name="connsiteY5" fmla="*/ 73238 h 8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763" h="80333">
                <a:moveTo>
                  <a:pt x="0" y="73238"/>
                </a:moveTo>
                <a:cubicBezTo>
                  <a:pt x="55827" y="69798"/>
                  <a:pt x="111654" y="66359"/>
                  <a:pt x="161925" y="54188"/>
                </a:cubicBezTo>
                <a:cubicBezTo>
                  <a:pt x="212196" y="42017"/>
                  <a:pt x="305858" y="-3491"/>
                  <a:pt x="301625" y="213"/>
                </a:cubicBezTo>
                <a:cubicBezTo>
                  <a:pt x="297392" y="3917"/>
                  <a:pt x="162983" y="64771"/>
                  <a:pt x="136525" y="76413"/>
                </a:cubicBezTo>
                <a:cubicBezTo>
                  <a:pt x="110067" y="88055"/>
                  <a:pt x="142875" y="70063"/>
                  <a:pt x="142875" y="70063"/>
                </a:cubicBezTo>
                <a:lnTo>
                  <a:pt x="0" y="732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6204E0C2-16A5-D904-72B0-2E2BB3D9E15D}"/>
              </a:ext>
            </a:extLst>
          </p:cNvPr>
          <p:cNvSpPr/>
          <p:nvPr/>
        </p:nvSpPr>
        <p:spPr>
          <a:xfrm>
            <a:off x="5333818" y="5705470"/>
            <a:ext cx="38308" cy="117484"/>
          </a:xfrm>
          <a:custGeom>
            <a:avLst/>
            <a:gdLst>
              <a:gd name="connsiteX0" fmla="*/ 25582 w 38308"/>
              <a:gd name="connsiteY0" fmla="*/ 5 h 117484"/>
              <a:gd name="connsiteX1" fmla="*/ 6532 w 38308"/>
              <a:gd name="connsiteY1" fmla="*/ 53980 h 117484"/>
              <a:gd name="connsiteX2" fmla="*/ 38282 w 38308"/>
              <a:gd name="connsiteY2" fmla="*/ 117480 h 117484"/>
              <a:gd name="connsiteX3" fmla="*/ 182 w 38308"/>
              <a:gd name="connsiteY3" fmla="*/ 57155 h 117484"/>
              <a:gd name="connsiteX4" fmla="*/ 25582 w 38308"/>
              <a:gd name="connsiteY4" fmla="*/ 5 h 11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08" h="117484">
                <a:moveTo>
                  <a:pt x="25582" y="5"/>
                </a:moveTo>
                <a:cubicBezTo>
                  <a:pt x="26640" y="-524"/>
                  <a:pt x="4415" y="34401"/>
                  <a:pt x="6532" y="53980"/>
                </a:cubicBezTo>
                <a:cubicBezTo>
                  <a:pt x="8649" y="73559"/>
                  <a:pt x="39340" y="116951"/>
                  <a:pt x="38282" y="117480"/>
                </a:cubicBezTo>
                <a:cubicBezTo>
                  <a:pt x="37224" y="118009"/>
                  <a:pt x="2828" y="73559"/>
                  <a:pt x="182" y="57155"/>
                </a:cubicBezTo>
                <a:cubicBezTo>
                  <a:pt x="-2464" y="40751"/>
                  <a:pt x="24524" y="534"/>
                  <a:pt x="2558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43516D1C-63BA-33A2-88AA-64EE502A5B21}"/>
              </a:ext>
            </a:extLst>
          </p:cNvPr>
          <p:cNvSpPr/>
          <p:nvPr/>
        </p:nvSpPr>
        <p:spPr>
          <a:xfrm>
            <a:off x="5216523" y="5654670"/>
            <a:ext cx="212731" cy="44515"/>
          </a:xfrm>
          <a:custGeom>
            <a:avLst/>
            <a:gdLst>
              <a:gd name="connsiteX0" fmla="*/ 2 w 212731"/>
              <a:gd name="connsiteY0" fmla="*/ 5 h 44515"/>
              <a:gd name="connsiteX1" fmla="*/ 127002 w 212731"/>
              <a:gd name="connsiteY1" fmla="*/ 41280 h 44515"/>
              <a:gd name="connsiteX2" fmla="*/ 212727 w 212731"/>
              <a:gd name="connsiteY2" fmla="*/ 31755 h 44515"/>
              <a:gd name="connsiteX3" fmla="*/ 123827 w 212731"/>
              <a:gd name="connsiteY3" fmla="*/ 44455 h 44515"/>
              <a:gd name="connsiteX4" fmla="*/ 2 w 212731"/>
              <a:gd name="connsiteY4" fmla="*/ 5 h 4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31" h="44515">
                <a:moveTo>
                  <a:pt x="2" y="5"/>
                </a:moveTo>
                <a:cubicBezTo>
                  <a:pt x="531" y="-524"/>
                  <a:pt x="91548" y="35988"/>
                  <a:pt x="127002" y="41280"/>
                </a:cubicBezTo>
                <a:cubicBezTo>
                  <a:pt x="162456" y="46572"/>
                  <a:pt x="213256" y="31226"/>
                  <a:pt x="212727" y="31755"/>
                </a:cubicBezTo>
                <a:cubicBezTo>
                  <a:pt x="212198" y="32284"/>
                  <a:pt x="153989" y="45513"/>
                  <a:pt x="123827" y="44455"/>
                </a:cubicBezTo>
                <a:cubicBezTo>
                  <a:pt x="93665" y="43397"/>
                  <a:pt x="-527" y="534"/>
                  <a:pt x="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90CD21E3-787F-90D6-C181-FCCD12177BC1}"/>
              </a:ext>
            </a:extLst>
          </p:cNvPr>
          <p:cNvSpPr/>
          <p:nvPr/>
        </p:nvSpPr>
        <p:spPr>
          <a:xfrm>
            <a:off x="5203825" y="5778500"/>
            <a:ext cx="157032" cy="62590"/>
          </a:xfrm>
          <a:custGeom>
            <a:avLst/>
            <a:gdLst>
              <a:gd name="connsiteX0" fmla="*/ 0 w 157032"/>
              <a:gd name="connsiteY0" fmla="*/ 0 h 62590"/>
              <a:gd name="connsiteX1" fmla="*/ 152400 w 157032"/>
              <a:gd name="connsiteY1" fmla="*/ 60325 h 62590"/>
              <a:gd name="connsiteX2" fmla="*/ 120650 w 157032"/>
              <a:gd name="connsiteY2" fmla="*/ 50800 h 62590"/>
              <a:gd name="connsiteX3" fmla="*/ 0 w 157032"/>
              <a:gd name="connsiteY3" fmla="*/ 0 h 6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032" h="62590">
                <a:moveTo>
                  <a:pt x="0" y="0"/>
                </a:moveTo>
                <a:lnTo>
                  <a:pt x="152400" y="60325"/>
                </a:lnTo>
                <a:cubicBezTo>
                  <a:pt x="172508" y="68792"/>
                  <a:pt x="120650" y="50800"/>
                  <a:pt x="120650" y="508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81A170F4-C045-B7CA-1F78-54A676A55389}"/>
              </a:ext>
            </a:extLst>
          </p:cNvPr>
          <p:cNvSpPr/>
          <p:nvPr/>
        </p:nvSpPr>
        <p:spPr>
          <a:xfrm>
            <a:off x="5824949" y="4257605"/>
            <a:ext cx="494094" cy="110088"/>
          </a:xfrm>
          <a:custGeom>
            <a:avLst/>
            <a:gdLst>
              <a:gd name="connsiteX0" fmla="*/ 1176 w 494094"/>
              <a:gd name="connsiteY0" fmla="*/ 79445 h 110088"/>
              <a:gd name="connsiteX1" fmla="*/ 255176 w 494094"/>
              <a:gd name="connsiteY1" fmla="*/ 101670 h 110088"/>
              <a:gd name="connsiteX2" fmla="*/ 261526 w 494094"/>
              <a:gd name="connsiteY2" fmla="*/ 101670 h 110088"/>
              <a:gd name="connsiteX3" fmla="*/ 493301 w 494094"/>
              <a:gd name="connsiteY3" fmla="*/ 70 h 110088"/>
              <a:gd name="connsiteX4" fmla="*/ 334551 w 494094"/>
              <a:gd name="connsiteY4" fmla="*/ 85795 h 110088"/>
              <a:gd name="connsiteX5" fmla="*/ 255176 w 494094"/>
              <a:gd name="connsiteY5" fmla="*/ 92145 h 110088"/>
              <a:gd name="connsiteX6" fmla="*/ 163101 w 494094"/>
              <a:gd name="connsiteY6" fmla="*/ 101670 h 110088"/>
              <a:gd name="connsiteX7" fmla="*/ 1176 w 494094"/>
              <a:gd name="connsiteY7" fmla="*/ 79445 h 11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094" h="110088">
                <a:moveTo>
                  <a:pt x="1176" y="79445"/>
                </a:moveTo>
                <a:cubicBezTo>
                  <a:pt x="16522" y="79445"/>
                  <a:pt x="211784" y="97966"/>
                  <a:pt x="255176" y="101670"/>
                </a:cubicBezTo>
                <a:cubicBezTo>
                  <a:pt x="298568" y="105374"/>
                  <a:pt x="221839" y="118603"/>
                  <a:pt x="261526" y="101670"/>
                </a:cubicBezTo>
                <a:cubicBezTo>
                  <a:pt x="301213" y="84737"/>
                  <a:pt x="481130" y="2716"/>
                  <a:pt x="493301" y="70"/>
                </a:cubicBezTo>
                <a:cubicBezTo>
                  <a:pt x="505472" y="-2576"/>
                  <a:pt x="374238" y="70449"/>
                  <a:pt x="334551" y="85795"/>
                </a:cubicBezTo>
                <a:cubicBezTo>
                  <a:pt x="294864" y="101141"/>
                  <a:pt x="283751" y="89499"/>
                  <a:pt x="255176" y="92145"/>
                </a:cubicBezTo>
                <a:cubicBezTo>
                  <a:pt x="226601" y="94791"/>
                  <a:pt x="201201" y="103258"/>
                  <a:pt x="163101" y="101670"/>
                </a:cubicBezTo>
                <a:cubicBezTo>
                  <a:pt x="125001" y="100082"/>
                  <a:pt x="-14170" y="79445"/>
                  <a:pt x="1176" y="79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28062D7C-8ED1-824A-89BA-590581082A86}"/>
              </a:ext>
            </a:extLst>
          </p:cNvPr>
          <p:cNvSpPr/>
          <p:nvPr/>
        </p:nvSpPr>
        <p:spPr>
          <a:xfrm>
            <a:off x="4521139" y="4352925"/>
            <a:ext cx="409738" cy="51096"/>
          </a:xfrm>
          <a:custGeom>
            <a:avLst/>
            <a:gdLst>
              <a:gd name="connsiteX0" fmla="*/ 61 w 409738"/>
              <a:gd name="connsiteY0" fmla="*/ 22225 h 51096"/>
              <a:gd name="connsiteX1" fmla="*/ 228661 w 409738"/>
              <a:gd name="connsiteY1" fmla="*/ 50800 h 51096"/>
              <a:gd name="connsiteX2" fmla="*/ 409636 w 409738"/>
              <a:gd name="connsiteY2" fmla="*/ 0 h 51096"/>
              <a:gd name="connsiteX3" fmla="*/ 250886 w 409738"/>
              <a:gd name="connsiteY3" fmla="*/ 50800 h 51096"/>
              <a:gd name="connsiteX4" fmla="*/ 61 w 409738"/>
              <a:gd name="connsiteY4" fmla="*/ 22225 h 5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738" h="51096">
                <a:moveTo>
                  <a:pt x="61" y="22225"/>
                </a:moveTo>
                <a:cubicBezTo>
                  <a:pt x="-3643" y="22225"/>
                  <a:pt x="160399" y="54504"/>
                  <a:pt x="228661" y="50800"/>
                </a:cubicBezTo>
                <a:cubicBezTo>
                  <a:pt x="296923" y="47096"/>
                  <a:pt x="405932" y="0"/>
                  <a:pt x="409636" y="0"/>
                </a:cubicBezTo>
                <a:cubicBezTo>
                  <a:pt x="413340" y="0"/>
                  <a:pt x="315973" y="43921"/>
                  <a:pt x="250886" y="50800"/>
                </a:cubicBezTo>
                <a:lnTo>
                  <a:pt x="61" y="222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27868F2D-7A72-9340-187F-3A2EE87479B3}"/>
              </a:ext>
            </a:extLst>
          </p:cNvPr>
          <p:cNvSpPr/>
          <p:nvPr/>
        </p:nvSpPr>
        <p:spPr>
          <a:xfrm>
            <a:off x="4323050" y="4238620"/>
            <a:ext cx="176359" cy="120659"/>
          </a:xfrm>
          <a:custGeom>
            <a:avLst/>
            <a:gdLst>
              <a:gd name="connsiteX0" fmla="*/ 77500 w 176359"/>
              <a:gd name="connsiteY0" fmla="*/ 5 h 120659"/>
              <a:gd name="connsiteX1" fmla="*/ 1300 w 176359"/>
              <a:gd name="connsiteY1" fmla="*/ 47630 h 120659"/>
              <a:gd name="connsiteX2" fmla="*/ 36225 w 176359"/>
              <a:gd name="connsiteY2" fmla="*/ 34930 h 120659"/>
              <a:gd name="connsiteX3" fmla="*/ 121950 w 176359"/>
              <a:gd name="connsiteY3" fmla="*/ 63505 h 120659"/>
              <a:gd name="connsiteX4" fmla="*/ 175925 w 176359"/>
              <a:gd name="connsiteY4" fmla="*/ 120655 h 120659"/>
              <a:gd name="connsiteX5" fmla="*/ 93375 w 176359"/>
              <a:gd name="connsiteY5" fmla="*/ 60330 h 120659"/>
              <a:gd name="connsiteX6" fmla="*/ 39400 w 176359"/>
              <a:gd name="connsiteY6" fmla="*/ 44455 h 120659"/>
              <a:gd name="connsiteX7" fmla="*/ 77500 w 176359"/>
              <a:gd name="connsiteY7" fmla="*/ 5 h 12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359" h="120659">
                <a:moveTo>
                  <a:pt x="77500" y="5"/>
                </a:moveTo>
                <a:cubicBezTo>
                  <a:pt x="71150" y="534"/>
                  <a:pt x="8179" y="41809"/>
                  <a:pt x="1300" y="47630"/>
                </a:cubicBezTo>
                <a:cubicBezTo>
                  <a:pt x="-5579" y="53451"/>
                  <a:pt x="16117" y="32284"/>
                  <a:pt x="36225" y="34930"/>
                </a:cubicBezTo>
                <a:cubicBezTo>
                  <a:pt x="56333" y="37576"/>
                  <a:pt x="98667" y="49218"/>
                  <a:pt x="121950" y="63505"/>
                </a:cubicBezTo>
                <a:cubicBezTo>
                  <a:pt x="145233" y="77792"/>
                  <a:pt x="180688" y="121184"/>
                  <a:pt x="175925" y="120655"/>
                </a:cubicBezTo>
                <a:cubicBezTo>
                  <a:pt x="171163" y="120126"/>
                  <a:pt x="116129" y="73030"/>
                  <a:pt x="93375" y="60330"/>
                </a:cubicBezTo>
                <a:cubicBezTo>
                  <a:pt x="70621" y="47630"/>
                  <a:pt x="46279" y="51334"/>
                  <a:pt x="39400" y="44455"/>
                </a:cubicBezTo>
                <a:cubicBezTo>
                  <a:pt x="32521" y="37576"/>
                  <a:pt x="83850" y="-524"/>
                  <a:pt x="7750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C0C2ECD9-16D1-B14F-8C28-D9018D52655B}"/>
              </a:ext>
            </a:extLst>
          </p:cNvPr>
          <p:cNvSpPr/>
          <p:nvPr/>
        </p:nvSpPr>
        <p:spPr>
          <a:xfrm>
            <a:off x="4635124" y="4349380"/>
            <a:ext cx="319483" cy="127509"/>
          </a:xfrm>
          <a:custGeom>
            <a:avLst/>
            <a:gdLst>
              <a:gd name="connsiteX0" fmla="*/ 376 w 319483"/>
              <a:gd name="connsiteY0" fmla="*/ 127370 h 127509"/>
              <a:gd name="connsiteX1" fmla="*/ 292476 w 319483"/>
              <a:gd name="connsiteY1" fmla="*/ 44820 h 127509"/>
              <a:gd name="connsiteX2" fmla="*/ 308351 w 319483"/>
              <a:gd name="connsiteY2" fmla="*/ 370 h 127509"/>
              <a:gd name="connsiteX3" fmla="*/ 308351 w 319483"/>
              <a:gd name="connsiteY3" fmla="*/ 25770 h 127509"/>
              <a:gd name="connsiteX4" fmla="*/ 232151 w 319483"/>
              <a:gd name="connsiteY4" fmla="*/ 63870 h 127509"/>
              <a:gd name="connsiteX5" fmla="*/ 376 w 319483"/>
              <a:gd name="connsiteY5" fmla="*/ 127370 h 12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483" h="127509">
                <a:moveTo>
                  <a:pt x="376" y="127370"/>
                </a:moveTo>
                <a:cubicBezTo>
                  <a:pt x="10430" y="124195"/>
                  <a:pt x="241147" y="65987"/>
                  <a:pt x="292476" y="44820"/>
                </a:cubicBezTo>
                <a:cubicBezTo>
                  <a:pt x="343805" y="23653"/>
                  <a:pt x="305705" y="3545"/>
                  <a:pt x="308351" y="370"/>
                </a:cubicBezTo>
                <a:cubicBezTo>
                  <a:pt x="310997" y="-2805"/>
                  <a:pt x="321051" y="15187"/>
                  <a:pt x="308351" y="25770"/>
                </a:cubicBezTo>
                <a:cubicBezTo>
                  <a:pt x="295651" y="36353"/>
                  <a:pt x="279776" y="49053"/>
                  <a:pt x="232151" y="63870"/>
                </a:cubicBezTo>
                <a:cubicBezTo>
                  <a:pt x="184526" y="78687"/>
                  <a:pt x="-9678" y="130545"/>
                  <a:pt x="376" y="12737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439F340B-7E00-93DD-AEC9-D9F75F3BAB83}"/>
              </a:ext>
            </a:extLst>
          </p:cNvPr>
          <p:cNvSpPr/>
          <p:nvPr/>
        </p:nvSpPr>
        <p:spPr>
          <a:xfrm>
            <a:off x="4978336" y="4175050"/>
            <a:ext cx="54481" cy="206594"/>
          </a:xfrm>
          <a:custGeom>
            <a:avLst/>
            <a:gdLst>
              <a:gd name="connsiteX0" fmla="*/ 64 w 54481"/>
              <a:gd name="connsiteY0" fmla="*/ 75 h 206594"/>
              <a:gd name="connsiteX1" fmla="*/ 41339 w 54481"/>
              <a:gd name="connsiteY1" fmla="*/ 98500 h 206594"/>
              <a:gd name="connsiteX2" fmla="*/ 9589 w 54481"/>
              <a:gd name="connsiteY2" fmla="*/ 206450 h 206594"/>
              <a:gd name="connsiteX3" fmla="*/ 54039 w 54481"/>
              <a:gd name="connsiteY3" fmla="*/ 120725 h 206594"/>
              <a:gd name="connsiteX4" fmla="*/ 31814 w 54481"/>
              <a:gd name="connsiteY4" fmla="*/ 82625 h 206594"/>
              <a:gd name="connsiteX5" fmla="*/ 64 w 54481"/>
              <a:gd name="connsiteY5" fmla="*/ 75 h 20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81" h="206594">
                <a:moveTo>
                  <a:pt x="64" y="75"/>
                </a:moveTo>
                <a:cubicBezTo>
                  <a:pt x="1652" y="2721"/>
                  <a:pt x="39752" y="64104"/>
                  <a:pt x="41339" y="98500"/>
                </a:cubicBezTo>
                <a:cubicBezTo>
                  <a:pt x="42927" y="132896"/>
                  <a:pt x="7472" y="202746"/>
                  <a:pt x="9589" y="206450"/>
                </a:cubicBezTo>
                <a:cubicBezTo>
                  <a:pt x="11706" y="210154"/>
                  <a:pt x="50335" y="141363"/>
                  <a:pt x="54039" y="120725"/>
                </a:cubicBezTo>
                <a:cubicBezTo>
                  <a:pt x="57743" y="100087"/>
                  <a:pt x="37106" y="100087"/>
                  <a:pt x="31814" y="82625"/>
                </a:cubicBezTo>
                <a:cubicBezTo>
                  <a:pt x="26522" y="65163"/>
                  <a:pt x="-1524" y="-2571"/>
                  <a:pt x="64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9B7BF4FD-DA89-0EC3-335A-E5417B0E8F3D}"/>
              </a:ext>
            </a:extLst>
          </p:cNvPr>
          <p:cNvSpPr/>
          <p:nvPr/>
        </p:nvSpPr>
        <p:spPr>
          <a:xfrm>
            <a:off x="4892659" y="4149701"/>
            <a:ext cx="90057" cy="196899"/>
          </a:xfrm>
          <a:custGeom>
            <a:avLst/>
            <a:gdLst>
              <a:gd name="connsiteX0" fmla="*/ 16 w 90057"/>
              <a:gd name="connsiteY0" fmla="*/ 24 h 196899"/>
              <a:gd name="connsiteX1" fmla="*/ 60341 w 90057"/>
              <a:gd name="connsiteY1" fmla="*/ 104799 h 196899"/>
              <a:gd name="connsiteX2" fmla="*/ 76216 w 90057"/>
              <a:gd name="connsiteY2" fmla="*/ 142899 h 196899"/>
              <a:gd name="connsiteX3" fmla="*/ 85741 w 90057"/>
              <a:gd name="connsiteY3" fmla="*/ 196874 h 196899"/>
              <a:gd name="connsiteX4" fmla="*/ 88916 w 90057"/>
              <a:gd name="connsiteY4" fmla="*/ 149249 h 196899"/>
              <a:gd name="connsiteX5" fmla="*/ 66691 w 90057"/>
              <a:gd name="connsiteY5" fmla="*/ 95274 h 196899"/>
              <a:gd name="connsiteX6" fmla="*/ 16 w 90057"/>
              <a:gd name="connsiteY6" fmla="*/ 24 h 19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57" h="196899">
                <a:moveTo>
                  <a:pt x="16" y="24"/>
                </a:moveTo>
                <a:cubicBezTo>
                  <a:pt x="-1042" y="1612"/>
                  <a:pt x="47641" y="80987"/>
                  <a:pt x="60341" y="104799"/>
                </a:cubicBezTo>
                <a:cubicBezTo>
                  <a:pt x="73041" y="128612"/>
                  <a:pt x="71983" y="127553"/>
                  <a:pt x="76216" y="142899"/>
                </a:cubicBezTo>
                <a:cubicBezTo>
                  <a:pt x="80449" y="158245"/>
                  <a:pt x="83624" y="195816"/>
                  <a:pt x="85741" y="196874"/>
                </a:cubicBezTo>
                <a:cubicBezTo>
                  <a:pt x="87858" y="197932"/>
                  <a:pt x="92091" y="166182"/>
                  <a:pt x="88916" y="149249"/>
                </a:cubicBezTo>
                <a:cubicBezTo>
                  <a:pt x="85741" y="132316"/>
                  <a:pt x="76745" y="116970"/>
                  <a:pt x="66691" y="95274"/>
                </a:cubicBezTo>
                <a:cubicBezTo>
                  <a:pt x="56637" y="73578"/>
                  <a:pt x="1074" y="-1564"/>
                  <a:pt x="1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07C06585-C542-3CF2-EA6D-1D354F0D8241}"/>
              </a:ext>
            </a:extLst>
          </p:cNvPr>
          <p:cNvSpPr/>
          <p:nvPr/>
        </p:nvSpPr>
        <p:spPr>
          <a:xfrm>
            <a:off x="4668283" y="4023131"/>
            <a:ext cx="288857" cy="101393"/>
          </a:xfrm>
          <a:custGeom>
            <a:avLst/>
            <a:gdLst>
              <a:gd name="connsiteX0" fmla="*/ 8492 w 288857"/>
              <a:gd name="connsiteY0" fmla="*/ 5944 h 101393"/>
              <a:gd name="connsiteX1" fmla="*/ 256142 w 288857"/>
              <a:gd name="connsiteY1" fmla="*/ 78969 h 101393"/>
              <a:gd name="connsiteX2" fmla="*/ 284717 w 288857"/>
              <a:gd name="connsiteY2" fmla="*/ 101194 h 101393"/>
              <a:gd name="connsiteX3" fmla="*/ 243442 w 288857"/>
              <a:gd name="connsiteY3" fmla="*/ 69444 h 101393"/>
              <a:gd name="connsiteX4" fmla="*/ 71992 w 288857"/>
              <a:gd name="connsiteY4" fmla="*/ 12294 h 101393"/>
              <a:gd name="connsiteX5" fmla="*/ 8492 w 288857"/>
              <a:gd name="connsiteY5" fmla="*/ 5944 h 10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857" h="101393">
                <a:moveTo>
                  <a:pt x="8492" y="5944"/>
                </a:moveTo>
                <a:cubicBezTo>
                  <a:pt x="39184" y="17057"/>
                  <a:pt x="210105" y="63094"/>
                  <a:pt x="256142" y="78969"/>
                </a:cubicBezTo>
                <a:cubicBezTo>
                  <a:pt x="302180" y="94844"/>
                  <a:pt x="286834" y="102782"/>
                  <a:pt x="284717" y="101194"/>
                </a:cubicBezTo>
                <a:cubicBezTo>
                  <a:pt x="282600" y="99606"/>
                  <a:pt x="278896" y="84261"/>
                  <a:pt x="243442" y="69444"/>
                </a:cubicBezTo>
                <a:cubicBezTo>
                  <a:pt x="207988" y="54627"/>
                  <a:pt x="106388" y="23936"/>
                  <a:pt x="71992" y="12294"/>
                </a:cubicBezTo>
                <a:cubicBezTo>
                  <a:pt x="37596" y="652"/>
                  <a:pt x="-22200" y="-5169"/>
                  <a:pt x="8492" y="5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F18CF884-B986-2EDE-4136-D1C5A697AF3E}"/>
              </a:ext>
            </a:extLst>
          </p:cNvPr>
          <p:cNvSpPr/>
          <p:nvPr/>
        </p:nvSpPr>
        <p:spPr>
          <a:xfrm>
            <a:off x="5658644" y="4117964"/>
            <a:ext cx="103992" cy="158786"/>
          </a:xfrm>
          <a:custGeom>
            <a:avLst/>
            <a:gdLst>
              <a:gd name="connsiteX0" fmla="*/ 103981 w 103992"/>
              <a:gd name="connsiteY0" fmla="*/ 11 h 158786"/>
              <a:gd name="connsiteX1" fmla="*/ 15081 w 103992"/>
              <a:gd name="connsiteY1" fmla="*/ 101611 h 158786"/>
              <a:gd name="connsiteX2" fmla="*/ 2381 w 103992"/>
              <a:gd name="connsiteY2" fmla="*/ 158761 h 158786"/>
              <a:gd name="connsiteX3" fmla="*/ 8731 w 103992"/>
              <a:gd name="connsiteY3" fmla="*/ 95261 h 158786"/>
              <a:gd name="connsiteX4" fmla="*/ 103981 w 103992"/>
              <a:gd name="connsiteY4" fmla="*/ 11 h 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92" h="158786">
                <a:moveTo>
                  <a:pt x="103981" y="11"/>
                </a:moveTo>
                <a:cubicBezTo>
                  <a:pt x="105039" y="1069"/>
                  <a:pt x="32014" y="75153"/>
                  <a:pt x="15081" y="101611"/>
                </a:cubicBezTo>
                <a:cubicBezTo>
                  <a:pt x="-1852" y="128069"/>
                  <a:pt x="3439" y="159819"/>
                  <a:pt x="2381" y="158761"/>
                </a:cubicBezTo>
                <a:cubicBezTo>
                  <a:pt x="1323" y="157703"/>
                  <a:pt x="-5027" y="118544"/>
                  <a:pt x="8731" y="95261"/>
                </a:cubicBezTo>
                <a:cubicBezTo>
                  <a:pt x="22489" y="71978"/>
                  <a:pt x="102923" y="-1047"/>
                  <a:pt x="10398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378793D9-686F-D126-A2C8-8256EF9C5251}"/>
              </a:ext>
            </a:extLst>
          </p:cNvPr>
          <p:cNvSpPr/>
          <p:nvPr/>
        </p:nvSpPr>
        <p:spPr>
          <a:xfrm>
            <a:off x="5667141" y="4213198"/>
            <a:ext cx="35159" cy="130262"/>
          </a:xfrm>
          <a:custGeom>
            <a:avLst/>
            <a:gdLst>
              <a:gd name="connsiteX0" fmla="*/ 31984 w 35159"/>
              <a:gd name="connsiteY0" fmla="*/ 27 h 130262"/>
              <a:gd name="connsiteX1" fmla="*/ 234 w 35159"/>
              <a:gd name="connsiteY1" fmla="*/ 85752 h 130262"/>
              <a:gd name="connsiteX2" fmla="*/ 35159 w 35159"/>
              <a:gd name="connsiteY2" fmla="*/ 130202 h 130262"/>
              <a:gd name="connsiteX3" fmla="*/ 234 w 35159"/>
              <a:gd name="connsiteY3" fmla="*/ 95277 h 130262"/>
              <a:gd name="connsiteX4" fmla="*/ 19284 w 35159"/>
              <a:gd name="connsiteY4" fmla="*/ 92102 h 130262"/>
              <a:gd name="connsiteX5" fmla="*/ 6584 w 35159"/>
              <a:gd name="connsiteY5" fmla="*/ 76227 h 130262"/>
              <a:gd name="connsiteX6" fmla="*/ 31984 w 35159"/>
              <a:gd name="connsiteY6" fmla="*/ 27 h 13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59" h="130262">
                <a:moveTo>
                  <a:pt x="31984" y="27"/>
                </a:moveTo>
                <a:cubicBezTo>
                  <a:pt x="30926" y="1615"/>
                  <a:pt x="-295" y="64056"/>
                  <a:pt x="234" y="85752"/>
                </a:cubicBezTo>
                <a:cubicBezTo>
                  <a:pt x="763" y="107448"/>
                  <a:pt x="35159" y="128615"/>
                  <a:pt x="35159" y="130202"/>
                </a:cubicBezTo>
                <a:cubicBezTo>
                  <a:pt x="35159" y="131789"/>
                  <a:pt x="2880" y="101627"/>
                  <a:pt x="234" y="95277"/>
                </a:cubicBezTo>
                <a:cubicBezTo>
                  <a:pt x="-2412" y="88927"/>
                  <a:pt x="18226" y="95277"/>
                  <a:pt x="19284" y="92102"/>
                </a:cubicBezTo>
                <a:cubicBezTo>
                  <a:pt x="20342" y="88927"/>
                  <a:pt x="5526" y="87339"/>
                  <a:pt x="6584" y="76227"/>
                </a:cubicBezTo>
                <a:cubicBezTo>
                  <a:pt x="7642" y="65115"/>
                  <a:pt x="33042" y="-1561"/>
                  <a:pt x="31984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1BFD8D5C-8D08-00EF-08D4-533F7C79DA30}"/>
              </a:ext>
            </a:extLst>
          </p:cNvPr>
          <p:cNvSpPr/>
          <p:nvPr/>
        </p:nvSpPr>
        <p:spPr>
          <a:xfrm>
            <a:off x="5486320" y="4108203"/>
            <a:ext cx="35174" cy="280480"/>
          </a:xfrm>
          <a:custGeom>
            <a:avLst/>
            <a:gdLst>
              <a:gd name="connsiteX0" fmla="*/ 80 w 35174"/>
              <a:gd name="connsiteY0" fmla="*/ 247 h 280480"/>
              <a:gd name="connsiteX1" fmla="*/ 25480 w 35174"/>
              <a:gd name="connsiteY1" fmla="*/ 108197 h 280480"/>
              <a:gd name="connsiteX2" fmla="*/ 28655 w 35174"/>
              <a:gd name="connsiteY2" fmla="*/ 193922 h 280480"/>
              <a:gd name="connsiteX3" fmla="*/ 25480 w 35174"/>
              <a:gd name="connsiteY3" fmla="*/ 279647 h 280480"/>
              <a:gd name="connsiteX4" fmla="*/ 35005 w 35174"/>
              <a:gd name="connsiteY4" fmla="*/ 139947 h 280480"/>
              <a:gd name="connsiteX5" fmla="*/ 80 w 35174"/>
              <a:gd name="connsiteY5" fmla="*/ 247 h 28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74" h="280480">
                <a:moveTo>
                  <a:pt x="80" y="247"/>
                </a:moveTo>
                <a:cubicBezTo>
                  <a:pt x="-1507" y="-5045"/>
                  <a:pt x="20718" y="75918"/>
                  <a:pt x="25480" y="108197"/>
                </a:cubicBezTo>
                <a:cubicBezTo>
                  <a:pt x="30243" y="140476"/>
                  <a:pt x="28655" y="165347"/>
                  <a:pt x="28655" y="193922"/>
                </a:cubicBezTo>
                <a:cubicBezTo>
                  <a:pt x="28655" y="222497"/>
                  <a:pt x="24422" y="288643"/>
                  <a:pt x="25480" y="279647"/>
                </a:cubicBezTo>
                <a:cubicBezTo>
                  <a:pt x="26538" y="270651"/>
                  <a:pt x="36593" y="182280"/>
                  <a:pt x="35005" y="139947"/>
                </a:cubicBezTo>
                <a:cubicBezTo>
                  <a:pt x="33418" y="97614"/>
                  <a:pt x="1667" y="5539"/>
                  <a:pt x="80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515CC30D-3E46-403F-2ECD-E6DAF79A0927}"/>
              </a:ext>
            </a:extLst>
          </p:cNvPr>
          <p:cNvSpPr/>
          <p:nvPr/>
        </p:nvSpPr>
        <p:spPr>
          <a:xfrm>
            <a:off x="5634704" y="4048071"/>
            <a:ext cx="93117" cy="206574"/>
          </a:xfrm>
          <a:custGeom>
            <a:avLst/>
            <a:gdLst>
              <a:gd name="connsiteX0" fmla="*/ 92996 w 93117"/>
              <a:gd name="connsiteY0" fmla="*/ 54 h 206574"/>
              <a:gd name="connsiteX1" fmla="*/ 23146 w 93117"/>
              <a:gd name="connsiteY1" fmla="*/ 127054 h 206574"/>
              <a:gd name="connsiteX2" fmla="*/ 13621 w 93117"/>
              <a:gd name="connsiteY2" fmla="*/ 206429 h 206574"/>
              <a:gd name="connsiteX3" fmla="*/ 4096 w 93117"/>
              <a:gd name="connsiteY3" fmla="*/ 142929 h 206574"/>
              <a:gd name="connsiteX4" fmla="*/ 92996 w 93117"/>
              <a:gd name="connsiteY4" fmla="*/ 54 h 2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17" h="206574">
                <a:moveTo>
                  <a:pt x="92996" y="54"/>
                </a:moveTo>
                <a:cubicBezTo>
                  <a:pt x="96171" y="-2592"/>
                  <a:pt x="36375" y="92658"/>
                  <a:pt x="23146" y="127054"/>
                </a:cubicBezTo>
                <a:cubicBezTo>
                  <a:pt x="9917" y="161450"/>
                  <a:pt x="16796" y="203783"/>
                  <a:pt x="13621" y="206429"/>
                </a:cubicBezTo>
                <a:cubicBezTo>
                  <a:pt x="10446" y="209075"/>
                  <a:pt x="-8075" y="175208"/>
                  <a:pt x="4096" y="142929"/>
                </a:cubicBezTo>
                <a:cubicBezTo>
                  <a:pt x="16267" y="110650"/>
                  <a:pt x="89821" y="2700"/>
                  <a:pt x="92996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13BCDD0D-EA86-93D2-F8C5-FBF8A59B0111}"/>
              </a:ext>
            </a:extLst>
          </p:cNvPr>
          <p:cNvSpPr/>
          <p:nvPr/>
        </p:nvSpPr>
        <p:spPr>
          <a:xfrm>
            <a:off x="5771415" y="4317419"/>
            <a:ext cx="532458" cy="72897"/>
          </a:xfrm>
          <a:custGeom>
            <a:avLst/>
            <a:gdLst>
              <a:gd name="connsiteX0" fmla="*/ 735 w 532458"/>
              <a:gd name="connsiteY0" fmla="*/ 29156 h 72897"/>
              <a:gd name="connsiteX1" fmla="*/ 242035 w 532458"/>
              <a:gd name="connsiteY1" fmla="*/ 54556 h 72897"/>
              <a:gd name="connsiteX2" fmla="*/ 194410 w 532458"/>
              <a:gd name="connsiteY2" fmla="*/ 70431 h 72897"/>
              <a:gd name="connsiteX3" fmla="*/ 527785 w 532458"/>
              <a:gd name="connsiteY3" fmla="*/ 581 h 72897"/>
              <a:gd name="connsiteX4" fmla="*/ 378560 w 532458"/>
              <a:gd name="connsiteY4" fmla="*/ 38681 h 72897"/>
              <a:gd name="connsiteX5" fmla="*/ 219810 w 532458"/>
              <a:gd name="connsiteY5" fmla="*/ 67256 h 72897"/>
              <a:gd name="connsiteX6" fmla="*/ 169010 w 532458"/>
              <a:gd name="connsiteY6" fmla="*/ 60906 h 72897"/>
              <a:gd name="connsiteX7" fmla="*/ 165835 w 532458"/>
              <a:gd name="connsiteY7" fmla="*/ 64081 h 72897"/>
              <a:gd name="connsiteX8" fmla="*/ 735 w 532458"/>
              <a:gd name="connsiteY8" fmla="*/ 29156 h 7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458" h="72897">
                <a:moveTo>
                  <a:pt x="735" y="29156"/>
                </a:moveTo>
                <a:cubicBezTo>
                  <a:pt x="13435" y="27569"/>
                  <a:pt x="209756" y="47677"/>
                  <a:pt x="242035" y="54556"/>
                </a:cubicBezTo>
                <a:cubicBezTo>
                  <a:pt x="274314" y="61435"/>
                  <a:pt x="146785" y="79427"/>
                  <a:pt x="194410" y="70431"/>
                </a:cubicBezTo>
                <a:cubicBezTo>
                  <a:pt x="242035" y="61435"/>
                  <a:pt x="497093" y="5873"/>
                  <a:pt x="527785" y="581"/>
                </a:cubicBezTo>
                <a:cubicBezTo>
                  <a:pt x="558477" y="-4711"/>
                  <a:pt x="429889" y="27569"/>
                  <a:pt x="378560" y="38681"/>
                </a:cubicBezTo>
                <a:cubicBezTo>
                  <a:pt x="327231" y="49793"/>
                  <a:pt x="254735" y="63552"/>
                  <a:pt x="219810" y="67256"/>
                </a:cubicBezTo>
                <a:cubicBezTo>
                  <a:pt x="184885" y="70960"/>
                  <a:pt x="178006" y="61435"/>
                  <a:pt x="169010" y="60906"/>
                </a:cubicBezTo>
                <a:cubicBezTo>
                  <a:pt x="160014" y="60377"/>
                  <a:pt x="188060" y="67785"/>
                  <a:pt x="165835" y="64081"/>
                </a:cubicBezTo>
                <a:cubicBezTo>
                  <a:pt x="143610" y="60377"/>
                  <a:pt x="-11965" y="30743"/>
                  <a:pt x="735" y="29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DF9C1C79-60C1-907F-F0E8-C2AA0130013D}"/>
              </a:ext>
            </a:extLst>
          </p:cNvPr>
          <p:cNvSpPr/>
          <p:nvPr/>
        </p:nvSpPr>
        <p:spPr>
          <a:xfrm>
            <a:off x="6241941" y="4070331"/>
            <a:ext cx="179037" cy="137230"/>
          </a:xfrm>
          <a:custGeom>
            <a:avLst/>
            <a:gdLst>
              <a:gd name="connsiteX0" fmla="*/ 109 w 179037"/>
              <a:gd name="connsiteY0" fmla="*/ 19 h 137230"/>
              <a:gd name="connsiteX1" fmla="*/ 117584 w 179037"/>
              <a:gd name="connsiteY1" fmla="*/ 63519 h 137230"/>
              <a:gd name="connsiteX2" fmla="*/ 177909 w 179037"/>
              <a:gd name="connsiteY2" fmla="*/ 136544 h 137230"/>
              <a:gd name="connsiteX3" fmla="*/ 155684 w 179037"/>
              <a:gd name="connsiteY3" fmla="*/ 98444 h 137230"/>
              <a:gd name="connsiteX4" fmla="*/ 139809 w 179037"/>
              <a:gd name="connsiteY4" fmla="*/ 69869 h 137230"/>
              <a:gd name="connsiteX5" fmla="*/ 109 w 179037"/>
              <a:gd name="connsiteY5" fmla="*/ 19 h 13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037" h="137230">
                <a:moveTo>
                  <a:pt x="109" y="19"/>
                </a:moveTo>
                <a:cubicBezTo>
                  <a:pt x="-3595" y="-1039"/>
                  <a:pt x="87951" y="40765"/>
                  <a:pt x="117584" y="63519"/>
                </a:cubicBezTo>
                <a:cubicBezTo>
                  <a:pt x="147217" y="86273"/>
                  <a:pt x="171559" y="130723"/>
                  <a:pt x="177909" y="136544"/>
                </a:cubicBezTo>
                <a:cubicBezTo>
                  <a:pt x="184259" y="142365"/>
                  <a:pt x="162034" y="109556"/>
                  <a:pt x="155684" y="98444"/>
                </a:cubicBezTo>
                <a:cubicBezTo>
                  <a:pt x="149334" y="87332"/>
                  <a:pt x="162034" y="88919"/>
                  <a:pt x="139809" y="69869"/>
                </a:cubicBezTo>
                <a:cubicBezTo>
                  <a:pt x="117584" y="50819"/>
                  <a:pt x="3813" y="1077"/>
                  <a:pt x="10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DAC7FEEF-E430-9B01-14A9-66F49AA34D13}"/>
              </a:ext>
            </a:extLst>
          </p:cNvPr>
          <p:cNvSpPr/>
          <p:nvPr/>
        </p:nvSpPr>
        <p:spPr>
          <a:xfrm>
            <a:off x="5616495" y="4051186"/>
            <a:ext cx="41355" cy="228804"/>
          </a:xfrm>
          <a:custGeom>
            <a:avLst/>
            <a:gdLst>
              <a:gd name="connsiteX0" fmla="*/ 38180 w 41355"/>
              <a:gd name="connsiteY0" fmla="*/ 114 h 228804"/>
              <a:gd name="connsiteX1" fmla="*/ 80 w 41355"/>
              <a:gd name="connsiteY1" fmla="*/ 98539 h 228804"/>
              <a:gd name="connsiteX2" fmla="*/ 41355 w 41355"/>
              <a:gd name="connsiteY2" fmla="*/ 228714 h 228804"/>
              <a:gd name="connsiteX3" fmla="*/ 80 w 41355"/>
              <a:gd name="connsiteY3" fmla="*/ 117589 h 228804"/>
              <a:gd name="connsiteX4" fmla="*/ 38180 w 41355"/>
              <a:gd name="connsiteY4" fmla="*/ 114 h 22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5" h="228804">
                <a:moveTo>
                  <a:pt x="38180" y="114"/>
                </a:moveTo>
                <a:cubicBezTo>
                  <a:pt x="38180" y="-3061"/>
                  <a:pt x="-449" y="60439"/>
                  <a:pt x="80" y="98539"/>
                </a:cubicBezTo>
                <a:cubicBezTo>
                  <a:pt x="609" y="136639"/>
                  <a:pt x="41355" y="225539"/>
                  <a:pt x="41355" y="228714"/>
                </a:cubicBezTo>
                <a:cubicBezTo>
                  <a:pt x="41355" y="231889"/>
                  <a:pt x="2197" y="150926"/>
                  <a:pt x="80" y="117589"/>
                </a:cubicBezTo>
                <a:cubicBezTo>
                  <a:pt x="-2037" y="84252"/>
                  <a:pt x="38180" y="3289"/>
                  <a:pt x="38180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6F20D291-B5B7-BA31-DF89-8149D7B4F6D7}"/>
              </a:ext>
            </a:extLst>
          </p:cNvPr>
          <p:cNvSpPr/>
          <p:nvPr/>
        </p:nvSpPr>
        <p:spPr>
          <a:xfrm>
            <a:off x="5692707" y="4313906"/>
            <a:ext cx="265778" cy="113507"/>
          </a:xfrm>
          <a:custGeom>
            <a:avLst/>
            <a:gdLst>
              <a:gd name="connsiteX0" fmla="*/ 3243 w 265778"/>
              <a:gd name="connsiteY0" fmla="*/ 919 h 113507"/>
              <a:gd name="connsiteX1" fmla="*/ 263593 w 265778"/>
              <a:gd name="connsiteY1" fmla="*/ 112044 h 113507"/>
              <a:gd name="connsiteX2" fmla="*/ 123893 w 265778"/>
              <a:gd name="connsiteY2" fmla="*/ 61244 h 113507"/>
              <a:gd name="connsiteX3" fmla="*/ 3243 w 265778"/>
              <a:gd name="connsiteY3" fmla="*/ 919 h 11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778" h="113507">
                <a:moveTo>
                  <a:pt x="3243" y="919"/>
                </a:moveTo>
                <a:cubicBezTo>
                  <a:pt x="26526" y="9386"/>
                  <a:pt x="243485" y="101990"/>
                  <a:pt x="263593" y="112044"/>
                </a:cubicBezTo>
                <a:cubicBezTo>
                  <a:pt x="283701" y="122098"/>
                  <a:pt x="159347" y="77648"/>
                  <a:pt x="123893" y="61244"/>
                </a:cubicBezTo>
                <a:cubicBezTo>
                  <a:pt x="88439" y="44840"/>
                  <a:pt x="-20040" y="-7548"/>
                  <a:pt x="3243" y="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94D137BA-52FE-967D-2778-C017EAB11DD7}"/>
              </a:ext>
            </a:extLst>
          </p:cNvPr>
          <p:cNvSpPr/>
          <p:nvPr/>
        </p:nvSpPr>
        <p:spPr>
          <a:xfrm>
            <a:off x="4575169" y="4409970"/>
            <a:ext cx="301643" cy="25505"/>
          </a:xfrm>
          <a:custGeom>
            <a:avLst/>
            <a:gdLst>
              <a:gd name="connsiteX0" fmla="*/ 6 w 301643"/>
              <a:gd name="connsiteY0" fmla="*/ 105 h 25505"/>
              <a:gd name="connsiteX1" fmla="*/ 187331 w 301643"/>
              <a:gd name="connsiteY1" fmla="*/ 15980 h 25505"/>
              <a:gd name="connsiteX2" fmla="*/ 301631 w 301643"/>
              <a:gd name="connsiteY2" fmla="*/ 3280 h 25505"/>
              <a:gd name="connsiteX3" fmla="*/ 193681 w 301643"/>
              <a:gd name="connsiteY3" fmla="*/ 25505 h 25505"/>
              <a:gd name="connsiteX4" fmla="*/ 6 w 301643"/>
              <a:gd name="connsiteY4" fmla="*/ 105 h 2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643" h="25505">
                <a:moveTo>
                  <a:pt x="6" y="105"/>
                </a:moveTo>
                <a:cubicBezTo>
                  <a:pt x="-1052" y="-1483"/>
                  <a:pt x="137060" y="15451"/>
                  <a:pt x="187331" y="15980"/>
                </a:cubicBezTo>
                <a:cubicBezTo>
                  <a:pt x="237602" y="16509"/>
                  <a:pt x="300573" y="1692"/>
                  <a:pt x="301631" y="3280"/>
                </a:cubicBezTo>
                <a:cubicBezTo>
                  <a:pt x="302689" y="4868"/>
                  <a:pt x="237073" y="25505"/>
                  <a:pt x="193681" y="25505"/>
                </a:cubicBezTo>
                <a:cubicBezTo>
                  <a:pt x="150289" y="25505"/>
                  <a:pt x="1064" y="1693"/>
                  <a:pt x="6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910A9CBE-F0F8-7F07-C8E6-3D1237ACA6D7}"/>
              </a:ext>
            </a:extLst>
          </p:cNvPr>
          <p:cNvSpPr/>
          <p:nvPr/>
        </p:nvSpPr>
        <p:spPr>
          <a:xfrm>
            <a:off x="4661769" y="4370594"/>
            <a:ext cx="363115" cy="143433"/>
          </a:xfrm>
          <a:custGeom>
            <a:avLst/>
            <a:gdLst>
              <a:gd name="connsiteX0" fmla="*/ 8656 w 363115"/>
              <a:gd name="connsiteY0" fmla="*/ 141081 h 143433"/>
              <a:gd name="connsiteX1" fmla="*/ 345206 w 363115"/>
              <a:gd name="connsiteY1" fmla="*/ 4556 h 143433"/>
              <a:gd name="connsiteX2" fmla="*/ 319806 w 363115"/>
              <a:gd name="connsiteY2" fmla="*/ 29956 h 143433"/>
              <a:gd name="connsiteX3" fmla="*/ 237256 w 363115"/>
              <a:gd name="connsiteY3" fmla="*/ 115681 h 143433"/>
              <a:gd name="connsiteX4" fmla="*/ 316631 w 363115"/>
              <a:gd name="connsiteY4" fmla="*/ 17256 h 143433"/>
              <a:gd name="connsiteX5" fmla="*/ 151531 w 363115"/>
              <a:gd name="connsiteY5" fmla="*/ 64881 h 143433"/>
              <a:gd name="connsiteX6" fmla="*/ 100731 w 363115"/>
              <a:gd name="connsiteY6" fmla="*/ 90281 h 143433"/>
              <a:gd name="connsiteX7" fmla="*/ 8656 w 363115"/>
              <a:gd name="connsiteY7" fmla="*/ 141081 h 14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115" h="143433">
                <a:moveTo>
                  <a:pt x="8656" y="141081"/>
                </a:moveTo>
                <a:cubicBezTo>
                  <a:pt x="49402" y="126794"/>
                  <a:pt x="345206" y="4556"/>
                  <a:pt x="345206" y="4556"/>
                </a:cubicBezTo>
                <a:cubicBezTo>
                  <a:pt x="397064" y="-13965"/>
                  <a:pt x="319806" y="29956"/>
                  <a:pt x="319806" y="29956"/>
                </a:cubicBezTo>
                <a:cubicBezTo>
                  <a:pt x="301814" y="48477"/>
                  <a:pt x="237785" y="117798"/>
                  <a:pt x="237256" y="115681"/>
                </a:cubicBezTo>
                <a:cubicBezTo>
                  <a:pt x="236727" y="113564"/>
                  <a:pt x="330919" y="25723"/>
                  <a:pt x="316631" y="17256"/>
                </a:cubicBezTo>
                <a:cubicBezTo>
                  <a:pt x="302343" y="8789"/>
                  <a:pt x="187514" y="52710"/>
                  <a:pt x="151531" y="64881"/>
                </a:cubicBezTo>
                <a:cubicBezTo>
                  <a:pt x="115548" y="77052"/>
                  <a:pt x="118193" y="80227"/>
                  <a:pt x="100731" y="90281"/>
                </a:cubicBezTo>
                <a:cubicBezTo>
                  <a:pt x="83269" y="100335"/>
                  <a:pt x="-32090" y="155368"/>
                  <a:pt x="8656" y="1410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DE738158-9AEF-9425-1280-0A8BDBF7A88A}"/>
              </a:ext>
            </a:extLst>
          </p:cNvPr>
          <p:cNvSpPr/>
          <p:nvPr/>
        </p:nvSpPr>
        <p:spPr>
          <a:xfrm>
            <a:off x="5064103" y="4101748"/>
            <a:ext cx="45336" cy="219850"/>
          </a:xfrm>
          <a:custGeom>
            <a:avLst/>
            <a:gdLst>
              <a:gd name="connsiteX0" fmla="*/ 19072 w 45336"/>
              <a:gd name="connsiteY0" fmla="*/ 352 h 219850"/>
              <a:gd name="connsiteX1" fmla="*/ 38122 w 45336"/>
              <a:gd name="connsiteY1" fmla="*/ 98777 h 219850"/>
              <a:gd name="connsiteX2" fmla="*/ 22 w 45336"/>
              <a:gd name="connsiteY2" fmla="*/ 219427 h 219850"/>
              <a:gd name="connsiteX3" fmla="*/ 44472 w 45336"/>
              <a:gd name="connsiteY3" fmla="*/ 133702 h 219850"/>
              <a:gd name="connsiteX4" fmla="*/ 19072 w 45336"/>
              <a:gd name="connsiteY4" fmla="*/ 352 h 2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36" h="219850">
                <a:moveTo>
                  <a:pt x="19072" y="352"/>
                </a:moveTo>
                <a:cubicBezTo>
                  <a:pt x="18014" y="-5469"/>
                  <a:pt x="41297" y="62265"/>
                  <a:pt x="38122" y="98777"/>
                </a:cubicBezTo>
                <a:cubicBezTo>
                  <a:pt x="34947" y="135289"/>
                  <a:pt x="-1036" y="213606"/>
                  <a:pt x="22" y="219427"/>
                </a:cubicBezTo>
                <a:cubicBezTo>
                  <a:pt x="1080" y="225248"/>
                  <a:pt x="38122" y="169685"/>
                  <a:pt x="44472" y="133702"/>
                </a:cubicBezTo>
                <a:cubicBezTo>
                  <a:pt x="50822" y="97719"/>
                  <a:pt x="20130" y="6173"/>
                  <a:pt x="19072" y="3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614B9D6C-6B8C-AF8B-6CC9-C898A777BDCD}"/>
              </a:ext>
            </a:extLst>
          </p:cNvPr>
          <p:cNvSpPr/>
          <p:nvPr/>
        </p:nvSpPr>
        <p:spPr>
          <a:xfrm>
            <a:off x="4039591" y="4562200"/>
            <a:ext cx="113309" cy="540151"/>
          </a:xfrm>
          <a:custGeom>
            <a:avLst/>
            <a:gdLst>
              <a:gd name="connsiteX0" fmla="*/ 2184 w 113309"/>
              <a:gd name="connsiteY0" fmla="*/ 275 h 540151"/>
              <a:gd name="connsiteX1" fmla="*/ 11709 w 113309"/>
              <a:gd name="connsiteY1" fmla="*/ 222525 h 540151"/>
              <a:gd name="connsiteX2" fmla="*/ 113309 w 113309"/>
              <a:gd name="connsiteY2" fmla="*/ 540025 h 540151"/>
              <a:gd name="connsiteX3" fmla="*/ 11709 w 113309"/>
              <a:gd name="connsiteY3" fmla="*/ 184425 h 540151"/>
              <a:gd name="connsiteX4" fmla="*/ 2184 w 113309"/>
              <a:gd name="connsiteY4" fmla="*/ 275 h 54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09" h="540151">
                <a:moveTo>
                  <a:pt x="2184" y="275"/>
                </a:moveTo>
                <a:cubicBezTo>
                  <a:pt x="2184" y="6625"/>
                  <a:pt x="-6812" y="132567"/>
                  <a:pt x="11709" y="222525"/>
                </a:cubicBezTo>
                <a:cubicBezTo>
                  <a:pt x="30230" y="312483"/>
                  <a:pt x="113309" y="546375"/>
                  <a:pt x="113309" y="540025"/>
                </a:cubicBezTo>
                <a:cubicBezTo>
                  <a:pt x="113309" y="533675"/>
                  <a:pt x="28113" y="270150"/>
                  <a:pt x="11709" y="184425"/>
                </a:cubicBezTo>
                <a:cubicBezTo>
                  <a:pt x="-4695" y="98700"/>
                  <a:pt x="2184" y="-6075"/>
                  <a:pt x="2184" y="2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C88D0569-F50A-ACFD-9170-1ED5A66AC5D6}"/>
              </a:ext>
            </a:extLst>
          </p:cNvPr>
          <p:cNvSpPr/>
          <p:nvPr/>
        </p:nvSpPr>
        <p:spPr>
          <a:xfrm>
            <a:off x="4224855" y="5292015"/>
            <a:ext cx="261699" cy="346830"/>
          </a:xfrm>
          <a:custGeom>
            <a:avLst/>
            <a:gdLst>
              <a:gd name="connsiteX0" fmla="*/ 1070 w 261699"/>
              <a:gd name="connsiteY0" fmla="*/ 710 h 346830"/>
              <a:gd name="connsiteX1" fmla="*/ 89970 w 261699"/>
              <a:gd name="connsiteY1" fmla="*/ 181685 h 346830"/>
              <a:gd name="connsiteX2" fmla="*/ 261420 w 261699"/>
              <a:gd name="connsiteY2" fmla="*/ 346785 h 346830"/>
              <a:gd name="connsiteX3" fmla="*/ 128070 w 261699"/>
              <a:gd name="connsiteY3" fmla="*/ 197560 h 346830"/>
              <a:gd name="connsiteX4" fmla="*/ 45520 w 261699"/>
              <a:gd name="connsiteY4" fmla="*/ 121360 h 346830"/>
              <a:gd name="connsiteX5" fmla="*/ 1070 w 261699"/>
              <a:gd name="connsiteY5" fmla="*/ 710 h 34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99" h="346830">
                <a:moveTo>
                  <a:pt x="1070" y="710"/>
                </a:moveTo>
                <a:cubicBezTo>
                  <a:pt x="8478" y="10764"/>
                  <a:pt x="46578" y="124006"/>
                  <a:pt x="89970" y="181685"/>
                </a:cubicBezTo>
                <a:cubicBezTo>
                  <a:pt x="133362" y="239364"/>
                  <a:pt x="255070" y="344139"/>
                  <a:pt x="261420" y="346785"/>
                </a:cubicBezTo>
                <a:cubicBezTo>
                  <a:pt x="267770" y="349431"/>
                  <a:pt x="164053" y="235131"/>
                  <a:pt x="128070" y="197560"/>
                </a:cubicBezTo>
                <a:cubicBezTo>
                  <a:pt x="92087" y="159989"/>
                  <a:pt x="64570" y="152581"/>
                  <a:pt x="45520" y="121360"/>
                </a:cubicBezTo>
                <a:cubicBezTo>
                  <a:pt x="26470" y="90139"/>
                  <a:pt x="-6338" y="-9344"/>
                  <a:pt x="1070" y="7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D831B4DA-2E24-9F89-5DCB-1D54580FE1A9}"/>
              </a:ext>
            </a:extLst>
          </p:cNvPr>
          <p:cNvSpPr/>
          <p:nvPr/>
        </p:nvSpPr>
        <p:spPr>
          <a:xfrm>
            <a:off x="4060226" y="4276635"/>
            <a:ext cx="45055" cy="266833"/>
          </a:xfrm>
          <a:custGeom>
            <a:avLst/>
            <a:gdLst>
              <a:gd name="connsiteX0" fmla="*/ 45049 w 45055"/>
              <a:gd name="connsiteY0" fmla="*/ 90 h 266833"/>
              <a:gd name="connsiteX1" fmla="*/ 6949 w 45055"/>
              <a:gd name="connsiteY1" fmla="*/ 158840 h 266833"/>
              <a:gd name="connsiteX2" fmla="*/ 10124 w 45055"/>
              <a:gd name="connsiteY2" fmla="*/ 266790 h 266833"/>
              <a:gd name="connsiteX3" fmla="*/ 3774 w 45055"/>
              <a:gd name="connsiteY3" fmla="*/ 171540 h 266833"/>
              <a:gd name="connsiteX4" fmla="*/ 3774 w 45055"/>
              <a:gd name="connsiteY4" fmla="*/ 136615 h 266833"/>
              <a:gd name="connsiteX5" fmla="*/ 45049 w 45055"/>
              <a:gd name="connsiteY5" fmla="*/ 90 h 26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5" h="266833">
                <a:moveTo>
                  <a:pt x="45049" y="90"/>
                </a:moveTo>
                <a:cubicBezTo>
                  <a:pt x="45578" y="3794"/>
                  <a:pt x="12770" y="114390"/>
                  <a:pt x="6949" y="158840"/>
                </a:cubicBezTo>
                <a:cubicBezTo>
                  <a:pt x="1128" y="203290"/>
                  <a:pt x="10653" y="264673"/>
                  <a:pt x="10124" y="266790"/>
                </a:cubicBezTo>
                <a:cubicBezTo>
                  <a:pt x="9595" y="268907"/>
                  <a:pt x="4832" y="193236"/>
                  <a:pt x="3774" y="171540"/>
                </a:cubicBezTo>
                <a:cubicBezTo>
                  <a:pt x="2716" y="149844"/>
                  <a:pt x="-4163" y="165719"/>
                  <a:pt x="3774" y="136615"/>
                </a:cubicBezTo>
                <a:cubicBezTo>
                  <a:pt x="11711" y="107511"/>
                  <a:pt x="44520" y="-3614"/>
                  <a:pt x="45049" y="9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4A40615A-3A21-E772-06D9-1548BB83B102}"/>
              </a:ext>
            </a:extLst>
          </p:cNvPr>
          <p:cNvSpPr/>
          <p:nvPr/>
        </p:nvSpPr>
        <p:spPr>
          <a:xfrm>
            <a:off x="3943315" y="4174432"/>
            <a:ext cx="25444" cy="472357"/>
          </a:xfrm>
          <a:custGeom>
            <a:avLst/>
            <a:gdLst>
              <a:gd name="connsiteX0" fmla="*/ 22260 w 25444"/>
              <a:gd name="connsiteY0" fmla="*/ 693 h 472357"/>
              <a:gd name="connsiteX1" fmla="*/ 3210 w 25444"/>
              <a:gd name="connsiteY1" fmla="*/ 337243 h 472357"/>
              <a:gd name="connsiteX2" fmla="*/ 25435 w 25444"/>
              <a:gd name="connsiteY2" fmla="*/ 470593 h 472357"/>
              <a:gd name="connsiteX3" fmla="*/ 35 w 25444"/>
              <a:gd name="connsiteY3" fmla="*/ 254693 h 472357"/>
              <a:gd name="connsiteX4" fmla="*/ 22260 w 25444"/>
              <a:gd name="connsiteY4" fmla="*/ 693 h 47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44" h="472357">
                <a:moveTo>
                  <a:pt x="22260" y="693"/>
                </a:moveTo>
                <a:cubicBezTo>
                  <a:pt x="22789" y="14451"/>
                  <a:pt x="2681" y="258926"/>
                  <a:pt x="3210" y="337243"/>
                </a:cubicBezTo>
                <a:cubicBezTo>
                  <a:pt x="3739" y="415560"/>
                  <a:pt x="25964" y="484351"/>
                  <a:pt x="25435" y="470593"/>
                </a:cubicBezTo>
                <a:cubicBezTo>
                  <a:pt x="24906" y="456835"/>
                  <a:pt x="1093" y="327718"/>
                  <a:pt x="35" y="254693"/>
                </a:cubicBezTo>
                <a:cubicBezTo>
                  <a:pt x="-1023" y="181668"/>
                  <a:pt x="21731" y="-13065"/>
                  <a:pt x="22260" y="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7D6D20BB-710E-3CFF-EDE5-B3C80B66E100}"/>
              </a:ext>
            </a:extLst>
          </p:cNvPr>
          <p:cNvSpPr/>
          <p:nvPr/>
        </p:nvSpPr>
        <p:spPr>
          <a:xfrm>
            <a:off x="5619709" y="5819560"/>
            <a:ext cx="457305" cy="343375"/>
          </a:xfrm>
          <a:custGeom>
            <a:avLst/>
            <a:gdLst>
              <a:gd name="connsiteX0" fmla="*/ 41 w 457305"/>
              <a:gd name="connsiteY0" fmla="*/ 343115 h 343375"/>
              <a:gd name="connsiteX1" fmla="*/ 269916 w 457305"/>
              <a:gd name="connsiteY1" fmla="*/ 165315 h 343375"/>
              <a:gd name="connsiteX2" fmla="*/ 457241 w 457305"/>
              <a:gd name="connsiteY2" fmla="*/ 215 h 343375"/>
              <a:gd name="connsiteX3" fmla="*/ 250866 w 457305"/>
              <a:gd name="connsiteY3" fmla="*/ 200240 h 343375"/>
              <a:gd name="connsiteX4" fmla="*/ 41 w 457305"/>
              <a:gd name="connsiteY4" fmla="*/ 343115 h 3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305" h="343375">
                <a:moveTo>
                  <a:pt x="41" y="343115"/>
                </a:moveTo>
                <a:cubicBezTo>
                  <a:pt x="3216" y="337294"/>
                  <a:pt x="193716" y="222465"/>
                  <a:pt x="269916" y="165315"/>
                </a:cubicBezTo>
                <a:cubicBezTo>
                  <a:pt x="346116" y="108165"/>
                  <a:pt x="460416" y="-5606"/>
                  <a:pt x="457241" y="215"/>
                </a:cubicBezTo>
                <a:cubicBezTo>
                  <a:pt x="454066" y="6036"/>
                  <a:pt x="322833" y="144677"/>
                  <a:pt x="250866" y="200240"/>
                </a:cubicBezTo>
                <a:cubicBezTo>
                  <a:pt x="178899" y="255802"/>
                  <a:pt x="-3134" y="348936"/>
                  <a:pt x="41" y="3431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D80A07DD-BBA4-3574-9588-2DE2B56C0ECF}"/>
              </a:ext>
            </a:extLst>
          </p:cNvPr>
          <p:cNvSpPr/>
          <p:nvPr/>
        </p:nvSpPr>
        <p:spPr>
          <a:xfrm>
            <a:off x="6156238" y="5035329"/>
            <a:ext cx="317650" cy="610349"/>
          </a:xfrm>
          <a:custGeom>
            <a:avLst/>
            <a:gdLst>
              <a:gd name="connsiteX0" fmla="*/ 317587 w 317650"/>
              <a:gd name="connsiteY0" fmla="*/ 221 h 610349"/>
              <a:gd name="connsiteX1" fmla="*/ 133437 w 317650"/>
              <a:gd name="connsiteY1" fmla="*/ 409796 h 610349"/>
              <a:gd name="connsiteX2" fmla="*/ 87 w 317650"/>
              <a:gd name="connsiteY2" fmla="*/ 609821 h 610349"/>
              <a:gd name="connsiteX3" fmla="*/ 152487 w 317650"/>
              <a:gd name="connsiteY3" fmla="*/ 355821 h 610349"/>
              <a:gd name="connsiteX4" fmla="*/ 317587 w 317650"/>
              <a:gd name="connsiteY4" fmla="*/ 221 h 61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650" h="610349">
                <a:moveTo>
                  <a:pt x="317587" y="221"/>
                </a:moveTo>
                <a:cubicBezTo>
                  <a:pt x="314412" y="9217"/>
                  <a:pt x="186354" y="308196"/>
                  <a:pt x="133437" y="409796"/>
                </a:cubicBezTo>
                <a:cubicBezTo>
                  <a:pt x="80520" y="511396"/>
                  <a:pt x="-3088" y="618817"/>
                  <a:pt x="87" y="609821"/>
                </a:cubicBezTo>
                <a:cubicBezTo>
                  <a:pt x="3262" y="600825"/>
                  <a:pt x="100629" y="452658"/>
                  <a:pt x="152487" y="355821"/>
                </a:cubicBezTo>
                <a:cubicBezTo>
                  <a:pt x="204345" y="258984"/>
                  <a:pt x="320762" y="-8775"/>
                  <a:pt x="317587" y="2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AAED6173-3B7A-A402-B571-17939AC4573F}"/>
              </a:ext>
            </a:extLst>
          </p:cNvPr>
          <p:cNvSpPr/>
          <p:nvPr/>
        </p:nvSpPr>
        <p:spPr>
          <a:xfrm>
            <a:off x="4793691" y="4902135"/>
            <a:ext cx="156521" cy="134253"/>
          </a:xfrm>
          <a:custGeom>
            <a:avLst/>
            <a:gdLst>
              <a:gd name="connsiteX0" fmla="*/ 156134 w 156521"/>
              <a:gd name="connsiteY0" fmla="*/ 65 h 134253"/>
              <a:gd name="connsiteX1" fmla="*/ 54534 w 156521"/>
              <a:gd name="connsiteY1" fmla="*/ 111190 h 134253"/>
              <a:gd name="connsiteX2" fmla="*/ 559 w 156521"/>
              <a:gd name="connsiteY2" fmla="*/ 133415 h 134253"/>
              <a:gd name="connsiteX3" fmla="*/ 86284 w 156521"/>
              <a:gd name="connsiteY3" fmla="*/ 95315 h 134253"/>
              <a:gd name="connsiteX4" fmla="*/ 156134 w 156521"/>
              <a:gd name="connsiteY4" fmla="*/ 65 h 1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21" h="134253">
                <a:moveTo>
                  <a:pt x="156134" y="65"/>
                </a:moveTo>
                <a:cubicBezTo>
                  <a:pt x="150842" y="2711"/>
                  <a:pt x="80463" y="88965"/>
                  <a:pt x="54534" y="111190"/>
                </a:cubicBezTo>
                <a:cubicBezTo>
                  <a:pt x="28605" y="133415"/>
                  <a:pt x="-4733" y="136061"/>
                  <a:pt x="559" y="133415"/>
                </a:cubicBezTo>
                <a:cubicBezTo>
                  <a:pt x="5851" y="130769"/>
                  <a:pt x="61413" y="114894"/>
                  <a:pt x="86284" y="95315"/>
                </a:cubicBezTo>
                <a:cubicBezTo>
                  <a:pt x="111155" y="75736"/>
                  <a:pt x="161426" y="-2581"/>
                  <a:pt x="156134" y="6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0CD14554-970C-E648-63DA-806A05AC875D}"/>
              </a:ext>
            </a:extLst>
          </p:cNvPr>
          <p:cNvSpPr/>
          <p:nvPr/>
        </p:nvSpPr>
        <p:spPr>
          <a:xfrm>
            <a:off x="5822809" y="4886134"/>
            <a:ext cx="35214" cy="213040"/>
          </a:xfrm>
          <a:custGeom>
            <a:avLst/>
            <a:gdLst>
              <a:gd name="connsiteX0" fmla="*/ 22366 w 35214"/>
              <a:gd name="connsiteY0" fmla="*/ 191 h 213040"/>
              <a:gd name="connsiteX1" fmla="*/ 141 w 35214"/>
              <a:gd name="connsiteY1" fmla="*/ 82741 h 213040"/>
              <a:gd name="connsiteX2" fmla="*/ 35066 w 35214"/>
              <a:gd name="connsiteY2" fmla="*/ 212916 h 213040"/>
              <a:gd name="connsiteX3" fmla="*/ 12841 w 35214"/>
              <a:gd name="connsiteY3" fmla="*/ 104966 h 213040"/>
              <a:gd name="connsiteX4" fmla="*/ 22366 w 35214"/>
              <a:gd name="connsiteY4" fmla="*/ 191 h 21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14" h="213040">
                <a:moveTo>
                  <a:pt x="22366" y="191"/>
                </a:moveTo>
                <a:cubicBezTo>
                  <a:pt x="20249" y="-3513"/>
                  <a:pt x="-1976" y="47287"/>
                  <a:pt x="141" y="82741"/>
                </a:cubicBezTo>
                <a:cubicBezTo>
                  <a:pt x="2258" y="118195"/>
                  <a:pt x="32949" y="209212"/>
                  <a:pt x="35066" y="212916"/>
                </a:cubicBezTo>
                <a:cubicBezTo>
                  <a:pt x="37183" y="216620"/>
                  <a:pt x="16016" y="136716"/>
                  <a:pt x="12841" y="104966"/>
                </a:cubicBezTo>
                <a:cubicBezTo>
                  <a:pt x="9666" y="73216"/>
                  <a:pt x="24483" y="3895"/>
                  <a:pt x="22366" y="19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A7BC0052-1218-2DB2-744A-76990780011E}"/>
              </a:ext>
            </a:extLst>
          </p:cNvPr>
          <p:cNvSpPr/>
          <p:nvPr/>
        </p:nvSpPr>
        <p:spPr>
          <a:xfrm>
            <a:off x="6238852" y="4771768"/>
            <a:ext cx="41651" cy="225913"/>
          </a:xfrm>
          <a:custGeom>
            <a:avLst/>
            <a:gdLst>
              <a:gd name="connsiteX0" fmla="*/ 23 w 41651"/>
              <a:gd name="connsiteY0" fmla="*/ 257 h 225913"/>
              <a:gd name="connsiteX1" fmla="*/ 34948 w 41651"/>
              <a:gd name="connsiteY1" fmla="*/ 95507 h 225913"/>
              <a:gd name="connsiteX2" fmla="*/ 3198 w 41651"/>
              <a:gd name="connsiteY2" fmla="*/ 225682 h 225913"/>
              <a:gd name="connsiteX3" fmla="*/ 41298 w 41651"/>
              <a:gd name="connsiteY3" fmla="*/ 124082 h 225913"/>
              <a:gd name="connsiteX4" fmla="*/ 23 w 41651"/>
              <a:gd name="connsiteY4" fmla="*/ 257 h 22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1" h="225913">
                <a:moveTo>
                  <a:pt x="23" y="257"/>
                </a:moveTo>
                <a:cubicBezTo>
                  <a:pt x="-1035" y="-4505"/>
                  <a:pt x="34419" y="57936"/>
                  <a:pt x="34948" y="95507"/>
                </a:cubicBezTo>
                <a:cubicBezTo>
                  <a:pt x="35477" y="133078"/>
                  <a:pt x="2140" y="220920"/>
                  <a:pt x="3198" y="225682"/>
                </a:cubicBezTo>
                <a:cubicBezTo>
                  <a:pt x="4256" y="230444"/>
                  <a:pt x="36536" y="160595"/>
                  <a:pt x="41298" y="124082"/>
                </a:cubicBezTo>
                <a:cubicBezTo>
                  <a:pt x="46061" y="87570"/>
                  <a:pt x="1081" y="5019"/>
                  <a:pt x="23" y="2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B1D71A06-220D-6F8E-669A-BB1880DE0BDE}"/>
              </a:ext>
            </a:extLst>
          </p:cNvPr>
          <p:cNvSpPr/>
          <p:nvPr/>
        </p:nvSpPr>
        <p:spPr>
          <a:xfrm>
            <a:off x="4500685" y="4698867"/>
            <a:ext cx="125379" cy="184547"/>
          </a:xfrm>
          <a:custGeom>
            <a:avLst/>
            <a:gdLst>
              <a:gd name="connsiteX0" fmla="*/ 125290 w 125379"/>
              <a:gd name="connsiteY0" fmla="*/ 133 h 184547"/>
              <a:gd name="connsiteX1" fmla="*/ 26865 w 125379"/>
              <a:gd name="connsiteY1" fmla="*/ 101733 h 184547"/>
              <a:gd name="connsiteX2" fmla="*/ 7815 w 125379"/>
              <a:gd name="connsiteY2" fmla="*/ 184283 h 184547"/>
              <a:gd name="connsiteX3" fmla="*/ 7815 w 125379"/>
              <a:gd name="connsiteY3" fmla="*/ 123958 h 184547"/>
              <a:gd name="connsiteX4" fmla="*/ 125290 w 125379"/>
              <a:gd name="connsiteY4" fmla="*/ 133 h 18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379" h="184547">
                <a:moveTo>
                  <a:pt x="125290" y="133"/>
                </a:moveTo>
                <a:cubicBezTo>
                  <a:pt x="128465" y="-3571"/>
                  <a:pt x="46444" y="71041"/>
                  <a:pt x="26865" y="101733"/>
                </a:cubicBezTo>
                <a:cubicBezTo>
                  <a:pt x="7286" y="132425"/>
                  <a:pt x="10990" y="180579"/>
                  <a:pt x="7815" y="184283"/>
                </a:cubicBezTo>
                <a:cubicBezTo>
                  <a:pt x="4640" y="187987"/>
                  <a:pt x="-8060" y="152004"/>
                  <a:pt x="7815" y="123958"/>
                </a:cubicBezTo>
                <a:cubicBezTo>
                  <a:pt x="23690" y="95912"/>
                  <a:pt x="122115" y="3837"/>
                  <a:pt x="125290" y="13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C8D38A6A-8559-16A3-1CD7-047BC0F12359}"/>
              </a:ext>
            </a:extLst>
          </p:cNvPr>
          <p:cNvSpPr/>
          <p:nvPr/>
        </p:nvSpPr>
        <p:spPr>
          <a:xfrm>
            <a:off x="4648174" y="5429162"/>
            <a:ext cx="90458" cy="187629"/>
          </a:xfrm>
          <a:custGeom>
            <a:avLst/>
            <a:gdLst>
              <a:gd name="connsiteX0" fmla="*/ 26 w 90458"/>
              <a:gd name="connsiteY0" fmla="*/ 88 h 187629"/>
              <a:gd name="connsiteX1" fmla="*/ 79401 w 90458"/>
              <a:gd name="connsiteY1" fmla="*/ 111213 h 187629"/>
              <a:gd name="connsiteX2" fmla="*/ 69876 w 90458"/>
              <a:gd name="connsiteY2" fmla="*/ 187413 h 187629"/>
              <a:gd name="connsiteX3" fmla="*/ 88926 w 90458"/>
              <a:gd name="connsiteY3" fmla="*/ 130263 h 187629"/>
              <a:gd name="connsiteX4" fmla="*/ 26 w 90458"/>
              <a:gd name="connsiteY4" fmla="*/ 88 h 18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58" h="187629">
                <a:moveTo>
                  <a:pt x="26" y="88"/>
                </a:moveTo>
                <a:cubicBezTo>
                  <a:pt x="-1561" y="-3087"/>
                  <a:pt x="67759" y="79992"/>
                  <a:pt x="79401" y="111213"/>
                </a:cubicBezTo>
                <a:cubicBezTo>
                  <a:pt x="91043" y="142434"/>
                  <a:pt x="68289" y="184238"/>
                  <a:pt x="69876" y="187413"/>
                </a:cubicBezTo>
                <a:cubicBezTo>
                  <a:pt x="71463" y="190588"/>
                  <a:pt x="96864" y="158309"/>
                  <a:pt x="88926" y="130263"/>
                </a:cubicBezTo>
                <a:cubicBezTo>
                  <a:pt x="80989" y="102217"/>
                  <a:pt x="1613" y="3263"/>
                  <a:pt x="26" y="8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BF371EFE-8E68-D13C-1527-7D49E36BF559}"/>
              </a:ext>
            </a:extLst>
          </p:cNvPr>
          <p:cNvSpPr/>
          <p:nvPr/>
        </p:nvSpPr>
        <p:spPr>
          <a:xfrm>
            <a:off x="5920288" y="5346687"/>
            <a:ext cx="176758" cy="73247"/>
          </a:xfrm>
          <a:custGeom>
            <a:avLst/>
            <a:gdLst>
              <a:gd name="connsiteX0" fmla="*/ 1087 w 176758"/>
              <a:gd name="connsiteY0" fmla="*/ 13 h 73247"/>
              <a:gd name="connsiteX1" fmla="*/ 64587 w 176758"/>
              <a:gd name="connsiteY1" fmla="*/ 66688 h 73247"/>
              <a:gd name="connsiteX2" fmla="*/ 175712 w 176758"/>
              <a:gd name="connsiteY2" fmla="*/ 41288 h 73247"/>
              <a:gd name="connsiteX3" fmla="*/ 115387 w 176758"/>
              <a:gd name="connsiteY3" fmla="*/ 73038 h 73247"/>
              <a:gd name="connsiteX4" fmla="*/ 1087 w 176758"/>
              <a:gd name="connsiteY4" fmla="*/ 13 h 7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758" h="73247">
                <a:moveTo>
                  <a:pt x="1087" y="13"/>
                </a:moveTo>
                <a:cubicBezTo>
                  <a:pt x="-7380" y="-1045"/>
                  <a:pt x="35483" y="59809"/>
                  <a:pt x="64587" y="66688"/>
                </a:cubicBezTo>
                <a:cubicBezTo>
                  <a:pt x="93691" y="73567"/>
                  <a:pt x="167245" y="40230"/>
                  <a:pt x="175712" y="41288"/>
                </a:cubicBezTo>
                <a:cubicBezTo>
                  <a:pt x="184179" y="42346"/>
                  <a:pt x="139200" y="76213"/>
                  <a:pt x="115387" y="73038"/>
                </a:cubicBezTo>
                <a:cubicBezTo>
                  <a:pt x="91575" y="69863"/>
                  <a:pt x="9554" y="1071"/>
                  <a:pt x="1087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5D4859C2-FBA2-CB1D-B259-578F923DE35B}"/>
              </a:ext>
            </a:extLst>
          </p:cNvPr>
          <p:cNvSpPr/>
          <p:nvPr/>
        </p:nvSpPr>
        <p:spPr>
          <a:xfrm>
            <a:off x="3885187" y="4216050"/>
            <a:ext cx="93885" cy="547033"/>
          </a:xfrm>
          <a:custGeom>
            <a:avLst/>
            <a:gdLst>
              <a:gd name="connsiteX0" fmla="*/ 32763 w 93885"/>
              <a:gd name="connsiteY0" fmla="*/ 350 h 547033"/>
              <a:gd name="connsiteX1" fmla="*/ 4188 w 93885"/>
              <a:gd name="connsiteY1" fmla="*/ 184500 h 547033"/>
              <a:gd name="connsiteX2" fmla="*/ 4188 w 93885"/>
              <a:gd name="connsiteY2" fmla="*/ 159100 h 547033"/>
              <a:gd name="connsiteX3" fmla="*/ 42288 w 93885"/>
              <a:gd name="connsiteY3" fmla="*/ 390875 h 547033"/>
              <a:gd name="connsiteX4" fmla="*/ 29588 w 93885"/>
              <a:gd name="connsiteY4" fmla="*/ 352775 h 547033"/>
              <a:gd name="connsiteX5" fmla="*/ 93088 w 93885"/>
              <a:gd name="connsiteY5" fmla="*/ 543275 h 547033"/>
              <a:gd name="connsiteX6" fmla="*/ 61338 w 93885"/>
              <a:gd name="connsiteY6" fmla="*/ 460725 h 547033"/>
              <a:gd name="connsiteX7" fmla="*/ 4188 w 93885"/>
              <a:gd name="connsiteY7" fmla="*/ 238475 h 547033"/>
              <a:gd name="connsiteX8" fmla="*/ 32763 w 93885"/>
              <a:gd name="connsiteY8" fmla="*/ 350 h 54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85" h="547033">
                <a:moveTo>
                  <a:pt x="32763" y="350"/>
                </a:moveTo>
                <a:cubicBezTo>
                  <a:pt x="32763" y="-8646"/>
                  <a:pt x="8950" y="158042"/>
                  <a:pt x="4188" y="184500"/>
                </a:cubicBezTo>
                <a:cubicBezTo>
                  <a:pt x="-574" y="210958"/>
                  <a:pt x="-2162" y="124704"/>
                  <a:pt x="4188" y="159100"/>
                </a:cubicBezTo>
                <a:cubicBezTo>
                  <a:pt x="10538" y="193496"/>
                  <a:pt x="38055" y="358596"/>
                  <a:pt x="42288" y="390875"/>
                </a:cubicBezTo>
                <a:cubicBezTo>
                  <a:pt x="46521" y="423154"/>
                  <a:pt x="29588" y="352775"/>
                  <a:pt x="29588" y="352775"/>
                </a:cubicBezTo>
                <a:cubicBezTo>
                  <a:pt x="38055" y="378175"/>
                  <a:pt x="87796" y="525283"/>
                  <a:pt x="93088" y="543275"/>
                </a:cubicBezTo>
                <a:cubicBezTo>
                  <a:pt x="98380" y="561267"/>
                  <a:pt x="76155" y="511525"/>
                  <a:pt x="61338" y="460725"/>
                </a:cubicBezTo>
                <a:cubicBezTo>
                  <a:pt x="46521" y="409925"/>
                  <a:pt x="9480" y="309912"/>
                  <a:pt x="4188" y="238475"/>
                </a:cubicBezTo>
                <a:cubicBezTo>
                  <a:pt x="-1104" y="167038"/>
                  <a:pt x="32763" y="9346"/>
                  <a:pt x="32763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380C8745-11AB-CFA6-5712-1FB3D59F817A}"/>
              </a:ext>
            </a:extLst>
          </p:cNvPr>
          <p:cNvSpPr/>
          <p:nvPr/>
        </p:nvSpPr>
        <p:spPr>
          <a:xfrm>
            <a:off x="3972032" y="4847089"/>
            <a:ext cx="176434" cy="562308"/>
          </a:xfrm>
          <a:custGeom>
            <a:avLst/>
            <a:gdLst>
              <a:gd name="connsiteX0" fmla="*/ 3068 w 176434"/>
              <a:gd name="connsiteY0" fmla="*/ 7486 h 562308"/>
              <a:gd name="connsiteX1" fmla="*/ 171343 w 176434"/>
              <a:gd name="connsiteY1" fmla="*/ 540886 h 562308"/>
              <a:gd name="connsiteX2" fmla="*/ 126893 w 176434"/>
              <a:gd name="connsiteY2" fmla="*/ 436111 h 562308"/>
              <a:gd name="connsiteX3" fmla="*/ 66568 w 176434"/>
              <a:gd name="connsiteY3" fmla="*/ 239261 h 562308"/>
              <a:gd name="connsiteX4" fmla="*/ 3068 w 176434"/>
              <a:gd name="connsiteY4" fmla="*/ 7486 h 56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34" h="562308">
                <a:moveTo>
                  <a:pt x="3068" y="7486"/>
                </a:moveTo>
                <a:cubicBezTo>
                  <a:pt x="20530" y="57757"/>
                  <a:pt x="150706" y="469449"/>
                  <a:pt x="171343" y="540886"/>
                </a:cubicBezTo>
                <a:cubicBezTo>
                  <a:pt x="191980" y="612323"/>
                  <a:pt x="144355" y="486382"/>
                  <a:pt x="126893" y="436111"/>
                </a:cubicBezTo>
                <a:cubicBezTo>
                  <a:pt x="109431" y="385840"/>
                  <a:pt x="85618" y="304349"/>
                  <a:pt x="66568" y="239261"/>
                </a:cubicBezTo>
                <a:cubicBezTo>
                  <a:pt x="47518" y="174173"/>
                  <a:pt x="-14394" y="-42785"/>
                  <a:pt x="3068" y="7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2B9DFAF0-B43F-8608-B1DF-3A1734B0CDD9}"/>
              </a:ext>
            </a:extLst>
          </p:cNvPr>
          <p:cNvSpPr/>
          <p:nvPr/>
        </p:nvSpPr>
        <p:spPr>
          <a:xfrm>
            <a:off x="4127489" y="5419716"/>
            <a:ext cx="418945" cy="464273"/>
          </a:xfrm>
          <a:custGeom>
            <a:avLst/>
            <a:gdLst>
              <a:gd name="connsiteX0" fmla="*/ 11 w 418945"/>
              <a:gd name="connsiteY0" fmla="*/ 9 h 464273"/>
              <a:gd name="connsiteX1" fmla="*/ 193686 w 418945"/>
              <a:gd name="connsiteY1" fmla="*/ 241309 h 464273"/>
              <a:gd name="connsiteX2" fmla="*/ 155586 w 418945"/>
              <a:gd name="connsiteY2" fmla="*/ 209559 h 464273"/>
              <a:gd name="connsiteX3" fmla="*/ 295286 w 418945"/>
              <a:gd name="connsiteY3" fmla="*/ 336559 h 464273"/>
              <a:gd name="connsiteX4" fmla="*/ 412761 w 418945"/>
              <a:gd name="connsiteY4" fmla="*/ 460384 h 464273"/>
              <a:gd name="connsiteX5" fmla="*/ 384186 w 418945"/>
              <a:gd name="connsiteY5" fmla="*/ 419109 h 464273"/>
              <a:gd name="connsiteX6" fmla="*/ 228611 w 418945"/>
              <a:gd name="connsiteY6" fmla="*/ 279409 h 464273"/>
              <a:gd name="connsiteX7" fmla="*/ 203211 w 418945"/>
              <a:gd name="connsiteY7" fmla="*/ 231784 h 464273"/>
              <a:gd name="connsiteX8" fmla="*/ 11 w 418945"/>
              <a:gd name="connsiteY8" fmla="*/ 9 h 46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945" h="464273">
                <a:moveTo>
                  <a:pt x="11" y="9"/>
                </a:moveTo>
                <a:cubicBezTo>
                  <a:pt x="-1576" y="1596"/>
                  <a:pt x="167757" y="206384"/>
                  <a:pt x="193686" y="241309"/>
                </a:cubicBezTo>
                <a:cubicBezTo>
                  <a:pt x="219615" y="276234"/>
                  <a:pt x="138653" y="193684"/>
                  <a:pt x="155586" y="209559"/>
                </a:cubicBezTo>
                <a:cubicBezTo>
                  <a:pt x="172519" y="225434"/>
                  <a:pt x="252423" y="294755"/>
                  <a:pt x="295286" y="336559"/>
                </a:cubicBezTo>
                <a:cubicBezTo>
                  <a:pt x="338149" y="378363"/>
                  <a:pt x="397944" y="446626"/>
                  <a:pt x="412761" y="460384"/>
                </a:cubicBezTo>
                <a:cubicBezTo>
                  <a:pt x="427578" y="474142"/>
                  <a:pt x="414878" y="449271"/>
                  <a:pt x="384186" y="419109"/>
                </a:cubicBezTo>
                <a:cubicBezTo>
                  <a:pt x="353494" y="388947"/>
                  <a:pt x="258773" y="310630"/>
                  <a:pt x="228611" y="279409"/>
                </a:cubicBezTo>
                <a:cubicBezTo>
                  <a:pt x="198449" y="248188"/>
                  <a:pt x="238665" y="273588"/>
                  <a:pt x="203211" y="231784"/>
                </a:cubicBezTo>
                <a:cubicBezTo>
                  <a:pt x="167757" y="189980"/>
                  <a:pt x="1598" y="-1578"/>
                  <a:pt x="11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3CFCD057-5EC3-C596-7A3D-39E25D917C02}"/>
              </a:ext>
            </a:extLst>
          </p:cNvPr>
          <p:cNvSpPr/>
          <p:nvPr/>
        </p:nvSpPr>
        <p:spPr>
          <a:xfrm>
            <a:off x="4519259" y="5782118"/>
            <a:ext cx="246884" cy="312765"/>
          </a:xfrm>
          <a:custGeom>
            <a:avLst/>
            <a:gdLst>
              <a:gd name="connsiteX0" fmla="*/ 1941 w 246884"/>
              <a:gd name="connsiteY0" fmla="*/ 2732 h 312765"/>
              <a:gd name="connsiteX1" fmla="*/ 233716 w 246884"/>
              <a:gd name="connsiteY1" fmla="*/ 298007 h 312765"/>
              <a:gd name="connsiteX2" fmla="*/ 208316 w 246884"/>
              <a:gd name="connsiteY2" fmla="*/ 256732 h 312765"/>
              <a:gd name="connsiteX3" fmla="*/ 125766 w 246884"/>
              <a:gd name="connsiteY3" fmla="*/ 155132 h 312765"/>
              <a:gd name="connsiteX4" fmla="*/ 1941 w 246884"/>
              <a:gd name="connsiteY4" fmla="*/ 2732 h 31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4" h="312765">
                <a:moveTo>
                  <a:pt x="1941" y="2732"/>
                </a:moveTo>
                <a:cubicBezTo>
                  <a:pt x="19933" y="26545"/>
                  <a:pt x="199320" y="255674"/>
                  <a:pt x="233716" y="298007"/>
                </a:cubicBezTo>
                <a:cubicBezTo>
                  <a:pt x="268112" y="340340"/>
                  <a:pt x="226308" y="280545"/>
                  <a:pt x="208316" y="256732"/>
                </a:cubicBezTo>
                <a:cubicBezTo>
                  <a:pt x="190324" y="232920"/>
                  <a:pt x="155399" y="192703"/>
                  <a:pt x="125766" y="155132"/>
                </a:cubicBezTo>
                <a:cubicBezTo>
                  <a:pt x="96133" y="117561"/>
                  <a:pt x="-16051" y="-21081"/>
                  <a:pt x="1941" y="2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D2B26AD8-B87A-C816-B4CF-C040036AB168}"/>
              </a:ext>
            </a:extLst>
          </p:cNvPr>
          <p:cNvSpPr/>
          <p:nvPr/>
        </p:nvSpPr>
        <p:spPr>
          <a:xfrm>
            <a:off x="6247808" y="5348043"/>
            <a:ext cx="131149" cy="357816"/>
          </a:xfrm>
          <a:custGeom>
            <a:avLst/>
            <a:gdLst>
              <a:gd name="connsiteX0" fmla="*/ 130767 w 131149"/>
              <a:gd name="connsiteY0" fmla="*/ 1832 h 357816"/>
              <a:gd name="connsiteX1" fmla="*/ 3767 w 131149"/>
              <a:gd name="connsiteY1" fmla="*/ 351082 h 357816"/>
              <a:gd name="connsiteX2" fmla="*/ 41867 w 131149"/>
              <a:gd name="connsiteY2" fmla="*/ 217732 h 357816"/>
              <a:gd name="connsiteX3" fmla="*/ 130767 w 131149"/>
              <a:gd name="connsiteY3" fmla="*/ 1832 h 35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149" h="357816">
                <a:moveTo>
                  <a:pt x="130767" y="1832"/>
                </a:moveTo>
                <a:cubicBezTo>
                  <a:pt x="124417" y="24057"/>
                  <a:pt x="18584" y="315099"/>
                  <a:pt x="3767" y="351082"/>
                </a:cubicBezTo>
                <a:cubicBezTo>
                  <a:pt x="-11050" y="387065"/>
                  <a:pt x="21229" y="269590"/>
                  <a:pt x="41867" y="217732"/>
                </a:cubicBezTo>
                <a:cubicBezTo>
                  <a:pt x="62505" y="165874"/>
                  <a:pt x="137117" y="-20393"/>
                  <a:pt x="130767" y="1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B14D3BB5-9B69-2AB7-ABB7-0E303B570211}"/>
              </a:ext>
            </a:extLst>
          </p:cNvPr>
          <p:cNvSpPr/>
          <p:nvPr/>
        </p:nvSpPr>
        <p:spPr>
          <a:xfrm>
            <a:off x="5641940" y="6035588"/>
            <a:ext cx="304866" cy="279645"/>
          </a:xfrm>
          <a:custGeom>
            <a:avLst/>
            <a:gdLst>
              <a:gd name="connsiteX0" fmla="*/ 304835 w 304866"/>
              <a:gd name="connsiteY0" fmla="*/ 87 h 279645"/>
              <a:gd name="connsiteX1" fmla="*/ 142910 w 304866"/>
              <a:gd name="connsiteY1" fmla="*/ 174712 h 279645"/>
              <a:gd name="connsiteX2" fmla="*/ 35 w 304866"/>
              <a:gd name="connsiteY2" fmla="*/ 279487 h 279645"/>
              <a:gd name="connsiteX3" fmla="*/ 155610 w 304866"/>
              <a:gd name="connsiteY3" fmla="*/ 152487 h 279645"/>
              <a:gd name="connsiteX4" fmla="*/ 304835 w 304866"/>
              <a:gd name="connsiteY4" fmla="*/ 87 h 27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6" h="279645">
                <a:moveTo>
                  <a:pt x="304835" y="87"/>
                </a:moveTo>
                <a:cubicBezTo>
                  <a:pt x="302718" y="3791"/>
                  <a:pt x="193710" y="128145"/>
                  <a:pt x="142910" y="174712"/>
                </a:cubicBezTo>
                <a:cubicBezTo>
                  <a:pt x="92110" y="221279"/>
                  <a:pt x="-2082" y="283191"/>
                  <a:pt x="35" y="279487"/>
                </a:cubicBezTo>
                <a:cubicBezTo>
                  <a:pt x="2152" y="275783"/>
                  <a:pt x="109043" y="194291"/>
                  <a:pt x="155610" y="152487"/>
                </a:cubicBezTo>
                <a:cubicBezTo>
                  <a:pt x="202177" y="110683"/>
                  <a:pt x="306952" y="-3617"/>
                  <a:pt x="304835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BC6BE4CF-FE7C-BE23-8EDD-5C1501FC1E26}"/>
              </a:ext>
            </a:extLst>
          </p:cNvPr>
          <p:cNvSpPr/>
          <p:nvPr/>
        </p:nvSpPr>
        <p:spPr>
          <a:xfrm>
            <a:off x="6376919" y="5084630"/>
            <a:ext cx="116011" cy="476441"/>
          </a:xfrm>
          <a:custGeom>
            <a:avLst/>
            <a:gdLst>
              <a:gd name="connsiteX0" fmla="*/ 115956 w 116011"/>
              <a:gd name="connsiteY0" fmla="*/ 1720 h 476441"/>
              <a:gd name="connsiteX1" fmla="*/ 1656 w 116011"/>
              <a:gd name="connsiteY1" fmla="*/ 471620 h 476441"/>
              <a:gd name="connsiteX2" fmla="*/ 46106 w 116011"/>
              <a:gd name="connsiteY2" fmla="*/ 249370 h 476441"/>
              <a:gd name="connsiteX3" fmla="*/ 17531 w 116011"/>
              <a:gd name="connsiteY3" fmla="*/ 309695 h 476441"/>
              <a:gd name="connsiteX4" fmla="*/ 115956 w 116011"/>
              <a:gd name="connsiteY4" fmla="*/ 1720 h 47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11" h="476441">
                <a:moveTo>
                  <a:pt x="115956" y="1720"/>
                </a:moveTo>
                <a:cubicBezTo>
                  <a:pt x="113310" y="28708"/>
                  <a:pt x="13298" y="430345"/>
                  <a:pt x="1656" y="471620"/>
                </a:cubicBezTo>
                <a:cubicBezTo>
                  <a:pt x="-9986" y="512895"/>
                  <a:pt x="43460" y="276358"/>
                  <a:pt x="46106" y="249370"/>
                </a:cubicBezTo>
                <a:cubicBezTo>
                  <a:pt x="48752" y="222383"/>
                  <a:pt x="9593" y="345678"/>
                  <a:pt x="17531" y="309695"/>
                </a:cubicBezTo>
                <a:cubicBezTo>
                  <a:pt x="25468" y="273712"/>
                  <a:pt x="118602" y="-25268"/>
                  <a:pt x="115956" y="1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4A7180CB-C356-E830-8BE2-F42DA73E6357}"/>
              </a:ext>
            </a:extLst>
          </p:cNvPr>
          <p:cNvSpPr/>
          <p:nvPr/>
        </p:nvSpPr>
        <p:spPr>
          <a:xfrm>
            <a:off x="5187858" y="3959210"/>
            <a:ext cx="83217" cy="314341"/>
          </a:xfrm>
          <a:custGeom>
            <a:avLst/>
            <a:gdLst>
              <a:gd name="connsiteX0" fmla="*/ 92 w 83217"/>
              <a:gd name="connsiteY0" fmla="*/ 15 h 314341"/>
              <a:gd name="connsiteX1" fmla="*/ 60417 w 83217"/>
              <a:gd name="connsiteY1" fmla="*/ 168290 h 314341"/>
              <a:gd name="connsiteX2" fmla="*/ 47717 w 83217"/>
              <a:gd name="connsiteY2" fmla="*/ 314340 h 314341"/>
              <a:gd name="connsiteX3" fmla="*/ 82642 w 83217"/>
              <a:gd name="connsiteY3" fmla="*/ 171465 h 314341"/>
              <a:gd name="connsiteX4" fmla="*/ 69942 w 83217"/>
              <a:gd name="connsiteY4" fmla="*/ 276240 h 314341"/>
              <a:gd name="connsiteX5" fmla="*/ 76292 w 83217"/>
              <a:gd name="connsiteY5" fmla="*/ 177815 h 314341"/>
              <a:gd name="connsiteX6" fmla="*/ 92 w 83217"/>
              <a:gd name="connsiteY6" fmla="*/ 15 h 31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217" h="314341">
                <a:moveTo>
                  <a:pt x="92" y="15"/>
                </a:moveTo>
                <a:cubicBezTo>
                  <a:pt x="-2554" y="-1573"/>
                  <a:pt x="52480" y="115903"/>
                  <a:pt x="60417" y="168290"/>
                </a:cubicBezTo>
                <a:cubicBezTo>
                  <a:pt x="68354" y="220677"/>
                  <a:pt x="44013" y="313811"/>
                  <a:pt x="47717" y="314340"/>
                </a:cubicBezTo>
                <a:cubicBezTo>
                  <a:pt x="51421" y="314869"/>
                  <a:pt x="78938" y="177815"/>
                  <a:pt x="82642" y="171465"/>
                </a:cubicBezTo>
                <a:cubicBezTo>
                  <a:pt x="86346" y="165115"/>
                  <a:pt x="71000" y="275182"/>
                  <a:pt x="69942" y="276240"/>
                </a:cubicBezTo>
                <a:cubicBezTo>
                  <a:pt x="68884" y="277298"/>
                  <a:pt x="87404" y="219619"/>
                  <a:pt x="76292" y="177815"/>
                </a:cubicBezTo>
                <a:cubicBezTo>
                  <a:pt x="65180" y="136011"/>
                  <a:pt x="2738" y="1603"/>
                  <a:pt x="92" y="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74D04C0B-366C-EA24-1E3E-80318494B156}"/>
              </a:ext>
            </a:extLst>
          </p:cNvPr>
          <p:cNvSpPr/>
          <p:nvPr/>
        </p:nvSpPr>
        <p:spPr>
          <a:xfrm>
            <a:off x="5314664" y="3908044"/>
            <a:ext cx="165557" cy="162572"/>
          </a:xfrm>
          <a:custGeom>
            <a:avLst/>
            <a:gdLst>
              <a:gd name="connsiteX0" fmla="*/ 286 w 165557"/>
              <a:gd name="connsiteY0" fmla="*/ 381 h 162572"/>
              <a:gd name="connsiteX1" fmla="*/ 60611 w 165557"/>
              <a:gd name="connsiteY1" fmla="*/ 95631 h 162572"/>
              <a:gd name="connsiteX2" fmla="*/ 54261 w 165557"/>
              <a:gd name="connsiteY2" fmla="*/ 162306 h 162572"/>
              <a:gd name="connsiteX3" fmla="*/ 108236 w 165557"/>
              <a:gd name="connsiteY3" fmla="*/ 117856 h 162572"/>
              <a:gd name="connsiteX4" fmla="*/ 165386 w 165557"/>
              <a:gd name="connsiteY4" fmla="*/ 89281 h 162572"/>
              <a:gd name="connsiteX5" fmla="*/ 89186 w 165557"/>
              <a:gd name="connsiteY5" fmla="*/ 133731 h 162572"/>
              <a:gd name="connsiteX6" fmla="*/ 286 w 165557"/>
              <a:gd name="connsiteY6" fmla="*/ 381 h 16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57" h="162572">
                <a:moveTo>
                  <a:pt x="286" y="381"/>
                </a:moveTo>
                <a:cubicBezTo>
                  <a:pt x="-4476" y="-5969"/>
                  <a:pt x="51615" y="68644"/>
                  <a:pt x="60611" y="95631"/>
                </a:cubicBezTo>
                <a:cubicBezTo>
                  <a:pt x="69607" y="122618"/>
                  <a:pt x="46324" y="158602"/>
                  <a:pt x="54261" y="162306"/>
                </a:cubicBezTo>
                <a:cubicBezTo>
                  <a:pt x="62198" y="166010"/>
                  <a:pt x="89715" y="130027"/>
                  <a:pt x="108236" y="117856"/>
                </a:cubicBezTo>
                <a:cubicBezTo>
                  <a:pt x="126757" y="105685"/>
                  <a:pt x="168561" y="86635"/>
                  <a:pt x="165386" y="89281"/>
                </a:cubicBezTo>
                <a:cubicBezTo>
                  <a:pt x="162211" y="91927"/>
                  <a:pt x="112469" y="144314"/>
                  <a:pt x="89186" y="133731"/>
                </a:cubicBezTo>
                <a:cubicBezTo>
                  <a:pt x="65903" y="123148"/>
                  <a:pt x="5048" y="6731"/>
                  <a:pt x="286" y="38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215E18FE-7A74-0E37-5EE4-0A1E4F69BE1F}"/>
              </a:ext>
            </a:extLst>
          </p:cNvPr>
          <p:cNvSpPr/>
          <p:nvPr/>
        </p:nvSpPr>
        <p:spPr>
          <a:xfrm>
            <a:off x="5114799" y="4219570"/>
            <a:ext cx="92322" cy="286601"/>
          </a:xfrm>
          <a:custGeom>
            <a:avLst/>
            <a:gdLst>
              <a:gd name="connsiteX0" fmla="*/ 92201 w 92322"/>
              <a:gd name="connsiteY0" fmla="*/ 5 h 286601"/>
              <a:gd name="connsiteX1" fmla="*/ 22351 w 92322"/>
              <a:gd name="connsiteY1" fmla="*/ 174630 h 286601"/>
              <a:gd name="connsiteX2" fmla="*/ 12826 w 92322"/>
              <a:gd name="connsiteY2" fmla="*/ 285755 h 286601"/>
              <a:gd name="connsiteX3" fmla="*/ 22351 w 92322"/>
              <a:gd name="connsiteY3" fmla="*/ 117480 h 286601"/>
              <a:gd name="connsiteX4" fmla="*/ 3301 w 92322"/>
              <a:gd name="connsiteY4" fmla="*/ 168280 h 286601"/>
              <a:gd name="connsiteX5" fmla="*/ 92201 w 92322"/>
              <a:gd name="connsiteY5" fmla="*/ 5 h 28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22" h="286601">
                <a:moveTo>
                  <a:pt x="92201" y="5"/>
                </a:moveTo>
                <a:cubicBezTo>
                  <a:pt x="95376" y="1063"/>
                  <a:pt x="35580" y="127005"/>
                  <a:pt x="22351" y="174630"/>
                </a:cubicBezTo>
                <a:cubicBezTo>
                  <a:pt x="9122" y="222255"/>
                  <a:pt x="12826" y="295280"/>
                  <a:pt x="12826" y="285755"/>
                </a:cubicBezTo>
                <a:cubicBezTo>
                  <a:pt x="12826" y="276230"/>
                  <a:pt x="23938" y="137059"/>
                  <a:pt x="22351" y="117480"/>
                </a:cubicBezTo>
                <a:cubicBezTo>
                  <a:pt x="20764" y="97901"/>
                  <a:pt x="-9928" y="189447"/>
                  <a:pt x="3301" y="168280"/>
                </a:cubicBezTo>
                <a:cubicBezTo>
                  <a:pt x="16530" y="147113"/>
                  <a:pt x="89026" y="-1053"/>
                  <a:pt x="92201" y="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8AC01DB9-9816-BE3F-52AF-ACAF02190A34}"/>
              </a:ext>
            </a:extLst>
          </p:cNvPr>
          <p:cNvSpPr/>
          <p:nvPr/>
        </p:nvSpPr>
        <p:spPr>
          <a:xfrm>
            <a:off x="5534009" y="4139772"/>
            <a:ext cx="57432" cy="375452"/>
          </a:xfrm>
          <a:custGeom>
            <a:avLst/>
            <a:gdLst>
              <a:gd name="connsiteX0" fmla="*/ 12716 w 57432"/>
              <a:gd name="connsiteY0" fmla="*/ 428 h 375452"/>
              <a:gd name="connsiteX1" fmla="*/ 50816 w 57432"/>
              <a:gd name="connsiteY1" fmla="*/ 159178 h 375452"/>
              <a:gd name="connsiteX2" fmla="*/ 16 w 57432"/>
              <a:gd name="connsiteY2" fmla="*/ 375078 h 375452"/>
              <a:gd name="connsiteX3" fmla="*/ 57166 w 57432"/>
              <a:gd name="connsiteY3" fmla="*/ 206803 h 375452"/>
              <a:gd name="connsiteX4" fmla="*/ 12716 w 57432"/>
              <a:gd name="connsiteY4" fmla="*/ 428 h 37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32" h="375452">
                <a:moveTo>
                  <a:pt x="12716" y="428"/>
                </a:moveTo>
                <a:cubicBezTo>
                  <a:pt x="11658" y="-7509"/>
                  <a:pt x="52933" y="96736"/>
                  <a:pt x="50816" y="159178"/>
                </a:cubicBezTo>
                <a:cubicBezTo>
                  <a:pt x="48699" y="221620"/>
                  <a:pt x="-1042" y="367141"/>
                  <a:pt x="16" y="375078"/>
                </a:cubicBezTo>
                <a:cubicBezTo>
                  <a:pt x="1074" y="383015"/>
                  <a:pt x="52933" y="262895"/>
                  <a:pt x="57166" y="206803"/>
                </a:cubicBezTo>
                <a:cubicBezTo>
                  <a:pt x="61399" y="150711"/>
                  <a:pt x="13774" y="8365"/>
                  <a:pt x="12716" y="42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9358B165-C6A5-6B66-193A-CF6BAA6866B0}"/>
              </a:ext>
            </a:extLst>
          </p:cNvPr>
          <p:cNvSpPr/>
          <p:nvPr/>
        </p:nvSpPr>
        <p:spPr>
          <a:xfrm>
            <a:off x="5485929" y="4568121"/>
            <a:ext cx="91021" cy="321545"/>
          </a:xfrm>
          <a:custGeom>
            <a:avLst/>
            <a:gdLst>
              <a:gd name="connsiteX0" fmla="*/ 471 w 91021"/>
              <a:gd name="connsiteY0" fmla="*/ 704 h 321545"/>
              <a:gd name="connsiteX1" fmla="*/ 48096 w 91021"/>
              <a:gd name="connsiteY1" fmla="*/ 159454 h 321545"/>
              <a:gd name="connsiteX2" fmla="*/ 73496 w 91021"/>
              <a:gd name="connsiteY2" fmla="*/ 207079 h 321545"/>
              <a:gd name="connsiteX3" fmla="*/ 63971 w 91021"/>
              <a:gd name="connsiteY3" fmla="*/ 321379 h 321545"/>
              <a:gd name="connsiteX4" fmla="*/ 89371 w 91021"/>
              <a:gd name="connsiteY4" fmla="*/ 232479 h 321545"/>
              <a:gd name="connsiteX5" fmla="*/ 79846 w 91021"/>
              <a:gd name="connsiteY5" fmla="*/ 229304 h 321545"/>
              <a:gd name="connsiteX6" fmla="*/ 471 w 91021"/>
              <a:gd name="connsiteY6" fmla="*/ 704 h 32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21" h="321545">
                <a:moveTo>
                  <a:pt x="471" y="704"/>
                </a:moveTo>
                <a:cubicBezTo>
                  <a:pt x="-4821" y="-10938"/>
                  <a:pt x="35925" y="125058"/>
                  <a:pt x="48096" y="159454"/>
                </a:cubicBezTo>
                <a:cubicBezTo>
                  <a:pt x="60267" y="193850"/>
                  <a:pt x="70850" y="180092"/>
                  <a:pt x="73496" y="207079"/>
                </a:cubicBezTo>
                <a:cubicBezTo>
                  <a:pt x="76142" y="234067"/>
                  <a:pt x="61325" y="317146"/>
                  <a:pt x="63971" y="321379"/>
                </a:cubicBezTo>
                <a:cubicBezTo>
                  <a:pt x="66617" y="325612"/>
                  <a:pt x="86725" y="247825"/>
                  <a:pt x="89371" y="232479"/>
                </a:cubicBezTo>
                <a:cubicBezTo>
                  <a:pt x="92017" y="217133"/>
                  <a:pt x="93075" y="262641"/>
                  <a:pt x="79846" y="229304"/>
                </a:cubicBezTo>
                <a:cubicBezTo>
                  <a:pt x="66617" y="195967"/>
                  <a:pt x="5763" y="12346"/>
                  <a:pt x="471" y="70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44B8EE9-B657-242E-FE33-51E3EEE28456}"/>
              </a:ext>
            </a:extLst>
          </p:cNvPr>
          <p:cNvSpPr/>
          <p:nvPr/>
        </p:nvSpPr>
        <p:spPr>
          <a:xfrm>
            <a:off x="5616557" y="4283062"/>
            <a:ext cx="289879" cy="229159"/>
          </a:xfrm>
          <a:custGeom>
            <a:avLst/>
            <a:gdLst>
              <a:gd name="connsiteX0" fmla="*/ 18 w 289879"/>
              <a:gd name="connsiteY0" fmla="*/ 13 h 229159"/>
              <a:gd name="connsiteX1" fmla="*/ 136543 w 289879"/>
              <a:gd name="connsiteY1" fmla="*/ 171463 h 229159"/>
              <a:gd name="connsiteX2" fmla="*/ 127018 w 289879"/>
              <a:gd name="connsiteY2" fmla="*/ 146063 h 229159"/>
              <a:gd name="connsiteX3" fmla="*/ 288943 w 289879"/>
              <a:gd name="connsiteY3" fmla="*/ 228613 h 229159"/>
              <a:gd name="connsiteX4" fmla="*/ 190518 w 289879"/>
              <a:gd name="connsiteY4" fmla="*/ 180988 h 229159"/>
              <a:gd name="connsiteX5" fmla="*/ 127018 w 289879"/>
              <a:gd name="connsiteY5" fmla="*/ 161938 h 229159"/>
              <a:gd name="connsiteX6" fmla="*/ 18 w 289879"/>
              <a:gd name="connsiteY6" fmla="*/ 13 h 22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879" h="229159">
                <a:moveTo>
                  <a:pt x="18" y="13"/>
                </a:moveTo>
                <a:cubicBezTo>
                  <a:pt x="1605" y="1600"/>
                  <a:pt x="115376" y="147121"/>
                  <a:pt x="136543" y="171463"/>
                </a:cubicBezTo>
                <a:cubicBezTo>
                  <a:pt x="157710" y="195805"/>
                  <a:pt x="101618" y="136538"/>
                  <a:pt x="127018" y="146063"/>
                </a:cubicBezTo>
                <a:cubicBezTo>
                  <a:pt x="152418" y="155588"/>
                  <a:pt x="278360" y="222792"/>
                  <a:pt x="288943" y="228613"/>
                </a:cubicBezTo>
                <a:cubicBezTo>
                  <a:pt x="299526" y="234434"/>
                  <a:pt x="217505" y="192100"/>
                  <a:pt x="190518" y="180988"/>
                </a:cubicBezTo>
                <a:cubicBezTo>
                  <a:pt x="163531" y="169876"/>
                  <a:pt x="154006" y="188396"/>
                  <a:pt x="127018" y="161938"/>
                </a:cubicBezTo>
                <a:cubicBezTo>
                  <a:pt x="100030" y="135480"/>
                  <a:pt x="-1569" y="-1574"/>
                  <a:pt x="18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695CCD47-379C-C763-23C0-A0281492E4E7}"/>
              </a:ext>
            </a:extLst>
          </p:cNvPr>
          <p:cNvSpPr/>
          <p:nvPr/>
        </p:nvSpPr>
        <p:spPr>
          <a:xfrm>
            <a:off x="6025802" y="4449065"/>
            <a:ext cx="244732" cy="27799"/>
          </a:xfrm>
          <a:custGeom>
            <a:avLst/>
            <a:gdLst>
              <a:gd name="connsiteX0" fmla="*/ 348 w 244732"/>
              <a:gd name="connsiteY0" fmla="*/ 27685 h 27799"/>
              <a:gd name="connsiteX1" fmla="*/ 241648 w 244732"/>
              <a:gd name="connsiteY1" fmla="*/ 2285 h 27799"/>
              <a:gd name="connsiteX2" fmla="*/ 140048 w 244732"/>
              <a:gd name="connsiteY2" fmla="*/ 2285 h 27799"/>
              <a:gd name="connsiteX3" fmla="*/ 187673 w 244732"/>
              <a:gd name="connsiteY3" fmla="*/ 11810 h 27799"/>
              <a:gd name="connsiteX4" fmla="*/ 348 w 244732"/>
              <a:gd name="connsiteY4" fmla="*/ 27685 h 2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732" h="27799">
                <a:moveTo>
                  <a:pt x="348" y="27685"/>
                </a:moveTo>
                <a:cubicBezTo>
                  <a:pt x="9344" y="26098"/>
                  <a:pt x="218365" y="6518"/>
                  <a:pt x="241648" y="2285"/>
                </a:cubicBezTo>
                <a:cubicBezTo>
                  <a:pt x="264931" y="-1948"/>
                  <a:pt x="149044" y="698"/>
                  <a:pt x="140048" y="2285"/>
                </a:cubicBezTo>
                <a:cubicBezTo>
                  <a:pt x="131052" y="3872"/>
                  <a:pt x="216248" y="9693"/>
                  <a:pt x="187673" y="11810"/>
                </a:cubicBezTo>
                <a:cubicBezTo>
                  <a:pt x="159098" y="13927"/>
                  <a:pt x="-8648" y="29272"/>
                  <a:pt x="348" y="27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6924C83D-FCCE-392C-35B7-F8CE04272BF9}"/>
              </a:ext>
            </a:extLst>
          </p:cNvPr>
          <p:cNvSpPr/>
          <p:nvPr/>
        </p:nvSpPr>
        <p:spPr>
          <a:xfrm>
            <a:off x="5581639" y="4610064"/>
            <a:ext cx="89995" cy="212833"/>
          </a:xfrm>
          <a:custGeom>
            <a:avLst/>
            <a:gdLst>
              <a:gd name="connsiteX0" fmla="*/ 11 w 89995"/>
              <a:gd name="connsiteY0" fmla="*/ 36 h 212833"/>
              <a:gd name="connsiteX1" fmla="*/ 82561 w 89995"/>
              <a:gd name="connsiteY1" fmla="*/ 123861 h 212833"/>
              <a:gd name="connsiteX2" fmla="*/ 66686 w 89995"/>
              <a:gd name="connsiteY2" fmla="*/ 212761 h 212833"/>
              <a:gd name="connsiteX3" fmla="*/ 88911 w 89995"/>
              <a:gd name="connsiteY3" fmla="*/ 136561 h 212833"/>
              <a:gd name="connsiteX4" fmla="*/ 11 w 89995"/>
              <a:gd name="connsiteY4" fmla="*/ 36 h 21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95" h="212833">
                <a:moveTo>
                  <a:pt x="11" y="36"/>
                </a:moveTo>
                <a:cubicBezTo>
                  <a:pt x="-1047" y="-2081"/>
                  <a:pt x="71449" y="88407"/>
                  <a:pt x="82561" y="123861"/>
                </a:cubicBezTo>
                <a:cubicBezTo>
                  <a:pt x="93674" y="159315"/>
                  <a:pt x="65628" y="210644"/>
                  <a:pt x="66686" y="212761"/>
                </a:cubicBezTo>
                <a:cubicBezTo>
                  <a:pt x="67744" y="214878"/>
                  <a:pt x="95790" y="170428"/>
                  <a:pt x="88911" y="136561"/>
                </a:cubicBezTo>
                <a:cubicBezTo>
                  <a:pt x="82032" y="102694"/>
                  <a:pt x="1069" y="2153"/>
                  <a:pt x="1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4586ACD8-9E88-2DE3-BD56-E6589544429F}"/>
              </a:ext>
            </a:extLst>
          </p:cNvPr>
          <p:cNvSpPr/>
          <p:nvPr/>
        </p:nvSpPr>
        <p:spPr>
          <a:xfrm>
            <a:off x="6397559" y="4006822"/>
            <a:ext cx="67182" cy="136621"/>
          </a:xfrm>
          <a:custGeom>
            <a:avLst/>
            <a:gdLst>
              <a:gd name="connsiteX0" fmla="*/ 66 w 67182"/>
              <a:gd name="connsiteY0" fmla="*/ 28 h 136621"/>
              <a:gd name="connsiteX1" fmla="*/ 54041 w 67182"/>
              <a:gd name="connsiteY1" fmla="*/ 85753 h 136621"/>
              <a:gd name="connsiteX2" fmla="*/ 41341 w 67182"/>
              <a:gd name="connsiteY2" fmla="*/ 136553 h 136621"/>
              <a:gd name="connsiteX3" fmla="*/ 66741 w 67182"/>
              <a:gd name="connsiteY3" fmla="*/ 95278 h 136621"/>
              <a:gd name="connsiteX4" fmla="*/ 66 w 67182"/>
              <a:gd name="connsiteY4" fmla="*/ 28 h 13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82" h="136621">
                <a:moveTo>
                  <a:pt x="66" y="28"/>
                </a:moveTo>
                <a:cubicBezTo>
                  <a:pt x="-2051" y="-1560"/>
                  <a:pt x="47162" y="62999"/>
                  <a:pt x="54041" y="85753"/>
                </a:cubicBezTo>
                <a:cubicBezTo>
                  <a:pt x="60920" y="108507"/>
                  <a:pt x="39224" y="134965"/>
                  <a:pt x="41341" y="136553"/>
                </a:cubicBezTo>
                <a:cubicBezTo>
                  <a:pt x="43458" y="138141"/>
                  <a:pt x="70974" y="111682"/>
                  <a:pt x="66741" y="95278"/>
                </a:cubicBezTo>
                <a:cubicBezTo>
                  <a:pt x="62508" y="78874"/>
                  <a:pt x="2183" y="1616"/>
                  <a:pt x="66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4A1D723F-DF1B-F79A-4605-2453D13CF55B}"/>
              </a:ext>
            </a:extLst>
          </p:cNvPr>
          <p:cNvSpPr/>
          <p:nvPr/>
        </p:nvSpPr>
        <p:spPr>
          <a:xfrm>
            <a:off x="6515065" y="3911542"/>
            <a:ext cx="67144" cy="400511"/>
          </a:xfrm>
          <a:custGeom>
            <a:avLst/>
            <a:gdLst>
              <a:gd name="connsiteX0" fmla="*/ 35 w 67144"/>
              <a:gd name="connsiteY0" fmla="*/ 58 h 400511"/>
              <a:gd name="connsiteX1" fmla="*/ 57185 w 67144"/>
              <a:gd name="connsiteY1" fmla="*/ 288983 h 400511"/>
              <a:gd name="connsiteX2" fmla="*/ 41310 w 67144"/>
              <a:gd name="connsiteY2" fmla="*/ 400108 h 400511"/>
              <a:gd name="connsiteX3" fmla="*/ 66710 w 67144"/>
              <a:gd name="connsiteY3" fmla="*/ 314383 h 400511"/>
              <a:gd name="connsiteX4" fmla="*/ 35 w 67144"/>
              <a:gd name="connsiteY4" fmla="*/ 58 h 40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4" h="400511">
                <a:moveTo>
                  <a:pt x="35" y="58"/>
                </a:moveTo>
                <a:cubicBezTo>
                  <a:pt x="-1552" y="-4175"/>
                  <a:pt x="50306" y="222308"/>
                  <a:pt x="57185" y="288983"/>
                </a:cubicBezTo>
                <a:cubicBezTo>
                  <a:pt x="64064" y="355658"/>
                  <a:pt x="39723" y="395875"/>
                  <a:pt x="41310" y="400108"/>
                </a:cubicBezTo>
                <a:cubicBezTo>
                  <a:pt x="42897" y="404341"/>
                  <a:pt x="70943" y="375237"/>
                  <a:pt x="66710" y="314383"/>
                </a:cubicBezTo>
                <a:cubicBezTo>
                  <a:pt x="62477" y="253529"/>
                  <a:pt x="1622" y="4291"/>
                  <a:pt x="35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4ECDB490-F009-6024-AC91-04B55DC1BBCA}"/>
              </a:ext>
            </a:extLst>
          </p:cNvPr>
          <p:cNvSpPr/>
          <p:nvPr/>
        </p:nvSpPr>
        <p:spPr>
          <a:xfrm>
            <a:off x="3675424" y="4280117"/>
            <a:ext cx="118811" cy="467762"/>
          </a:xfrm>
          <a:custGeom>
            <a:avLst/>
            <a:gdLst>
              <a:gd name="connsiteX0" fmla="*/ 106001 w 118811"/>
              <a:gd name="connsiteY0" fmla="*/ 2958 h 467762"/>
              <a:gd name="connsiteX1" fmla="*/ 109176 w 118811"/>
              <a:gd name="connsiteY1" fmla="*/ 326808 h 467762"/>
              <a:gd name="connsiteX2" fmla="*/ 90126 w 118811"/>
              <a:gd name="connsiteY2" fmla="*/ 196633 h 467762"/>
              <a:gd name="connsiteX3" fmla="*/ 118701 w 118811"/>
              <a:gd name="connsiteY3" fmla="*/ 466508 h 467762"/>
              <a:gd name="connsiteX4" fmla="*/ 77426 w 118811"/>
              <a:gd name="connsiteY4" fmla="*/ 295058 h 467762"/>
              <a:gd name="connsiteX5" fmla="*/ 77426 w 118811"/>
              <a:gd name="connsiteY5" fmla="*/ 234733 h 467762"/>
              <a:gd name="connsiteX6" fmla="*/ 13926 w 118811"/>
              <a:gd name="connsiteY6" fmla="*/ 142658 h 467762"/>
              <a:gd name="connsiteX7" fmla="*/ 7576 w 118811"/>
              <a:gd name="connsiteY7" fmla="*/ 104558 h 467762"/>
              <a:gd name="connsiteX8" fmla="*/ 102826 w 118811"/>
              <a:gd name="connsiteY8" fmla="*/ 288708 h 467762"/>
              <a:gd name="connsiteX9" fmla="*/ 86951 w 118811"/>
              <a:gd name="connsiteY9" fmla="*/ 171233 h 467762"/>
              <a:gd name="connsiteX10" fmla="*/ 106001 w 118811"/>
              <a:gd name="connsiteY10" fmla="*/ 2958 h 4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811" h="467762">
                <a:moveTo>
                  <a:pt x="106001" y="2958"/>
                </a:moveTo>
                <a:cubicBezTo>
                  <a:pt x="109705" y="28887"/>
                  <a:pt x="111822" y="294529"/>
                  <a:pt x="109176" y="326808"/>
                </a:cubicBezTo>
                <a:cubicBezTo>
                  <a:pt x="106530" y="359087"/>
                  <a:pt x="88538" y="173350"/>
                  <a:pt x="90126" y="196633"/>
                </a:cubicBezTo>
                <a:cubicBezTo>
                  <a:pt x="91713" y="219916"/>
                  <a:pt x="120818" y="450104"/>
                  <a:pt x="118701" y="466508"/>
                </a:cubicBezTo>
                <a:cubicBezTo>
                  <a:pt x="116584" y="482912"/>
                  <a:pt x="84305" y="333687"/>
                  <a:pt x="77426" y="295058"/>
                </a:cubicBezTo>
                <a:cubicBezTo>
                  <a:pt x="70547" y="256429"/>
                  <a:pt x="88009" y="260133"/>
                  <a:pt x="77426" y="234733"/>
                </a:cubicBezTo>
                <a:cubicBezTo>
                  <a:pt x="66843" y="209333"/>
                  <a:pt x="25568" y="164354"/>
                  <a:pt x="13926" y="142658"/>
                </a:cubicBezTo>
                <a:cubicBezTo>
                  <a:pt x="2284" y="120962"/>
                  <a:pt x="-7241" y="80216"/>
                  <a:pt x="7576" y="104558"/>
                </a:cubicBezTo>
                <a:cubicBezTo>
                  <a:pt x="22393" y="128900"/>
                  <a:pt x="89597" y="277596"/>
                  <a:pt x="102826" y="288708"/>
                </a:cubicBezTo>
                <a:cubicBezTo>
                  <a:pt x="116055" y="299820"/>
                  <a:pt x="87480" y="213566"/>
                  <a:pt x="86951" y="171233"/>
                </a:cubicBezTo>
                <a:cubicBezTo>
                  <a:pt x="86422" y="128900"/>
                  <a:pt x="102297" y="-22971"/>
                  <a:pt x="106001" y="2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E2345BE2-FCAE-36C2-D6A2-420525B83E8A}"/>
              </a:ext>
            </a:extLst>
          </p:cNvPr>
          <p:cNvSpPr/>
          <p:nvPr/>
        </p:nvSpPr>
        <p:spPr>
          <a:xfrm>
            <a:off x="3780722" y="4368622"/>
            <a:ext cx="183623" cy="545019"/>
          </a:xfrm>
          <a:custGeom>
            <a:avLst/>
            <a:gdLst>
              <a:gd name="connsiteX0" fmla="*/ 703 w 183623"/>
              <a:gd name="connsiteY0" fmla="*/ 178 h 545019"/>
              <a:gd name="connsiteX1" fmla="*/ 32453 w 183623"/>
              <a:gd name="connsiteY1" fmla="*/ 143053 h 545019"/>
              <a:gd name="connsiteX2" fmla="*/ 67378 w 183623"/>
              <a:gd name="connsiteY2" fmla="*/ 206553 h 545019"/>
              <a:gd name="connsiteX3" fmla="*/ 54678 w 183623"/>
              <a:gd name="connsiteY3" fmla="*/ 168453 h 545019"/>
              <a:gd name="connsiteX4" fmla="*/ 70553 w 183623"/>
              <a:gd name="connsiteY4" fmla="*/ 209728 h 545019"/>
              <a:gd name="connsiteX5" fmla="*/ 35628 w 183623"/>
              <a:gd name="connsiteY5" fmla="*/ 327203 h 545019"/>
              <a:gd name="connsiteX6" fmla="*/ 54678 w 183623"/>
              <a:gd name="connsiteY6" fmla="*/ 384353 h 545019"/>
              <a:gd name="connsiteX7" fmla="*/ 16578 w 183623"/>
              <a:gd name="connsiteY7" fmla="*/ 336728 h 545019"/>
              <a:gd name="connsiteX8" fmla="*/ 175328 w 183623"/>
              <a:gd name="connsiteY8" fmla="*/ 536753 h 545019"/>
              <a:gd name="connsiteX9" fmla="*/ 146753 w 183623"/>
              <a:gd name="connsiteY9" fmla="*/ 495478 h 545019"/>
              <a:gd name="connsiteX10" fmla="*/ 22928 w 183623"/>
              <a:gd name="connsiteY10" fmla="*/ 390703 h 545019"/>
              <a:gd name="connsiteX11" fmla="*/ 92778 w 183623"/>
              <a:gd name="connsiteY11" fmla="*/ 270053 h 545019"/>
              <a:gd name="connsiteX12" fmla="*/ 73728 w 183623"/>
              <a:gd name="connsiteY12" fmla="*/ 273228 h 545019"/>
              <a:gd name="connsiteX13" fmla="*/ 64203 w 183623"/>
              <a:gd name="connsiteY13" fmla="*/ 174803 h 545019"/>
              <a:gd name="connsiteX14" fmla="*/ 703 w 183623"/>
              <a:gd name="connsiteY14" fmla="*/ 178 h 54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3623" h="545019">
                <a:moveTo>
                  <a:pt x="703" y="178"/>
                </a:moveTo>
                <a:cubicBezTo>
                  <a:pt x="-4589" y="-5114"/>
                  <a:pt x="21340" y="108657"/>
                  <a:pt x="32453" y="143053"/>
                </a:cubicBezTo>
                <a:cubicBezTo>
                  <a:pt x="43566" y="177449"/>
                  <a:pt x="63674" y="202320"/>
                  <a:pt x="67378" y="206553"/>
                </a:cubicBezTo>
                <a:cubicBezTo>
                  <a:pt x="71082" y="210786"/>
                  <a:pt x="54149" y="167924"/>
                  <a:pt x="54678" y="168453"/>
                </a:cubicBezTo>
                <a:cubicBezTo>
                  <a:pt x="55207" y="168982"/>
                  <a:pt x="73728" y="183270"/>
                  <a:pt x="70553" y="209728"/>
                </a:cubicBezTo>
                <a:cubicBezTo>
                  <a:pt x="67378" y="236186"/>
                  <a:pt x="38274" y="298099"/>
                  <a:pt x="35628" y="327203"/>
                </a:cubicBezTo>
                <a:cubicBezTo>
                  <a:pt x="32982" y="356307"/>
                  <a:pt x="57853" y="382766"/>
                  <a:pt x="54678" y="384353"/>
                </a:cubicBezTo>
                <a:cubicBezTo>
                  <a:pt x="51503" y="385940"/>
                  <a:pt x="16578" y="336728"/>
                  <a:pt x="16578" y="336728"/>
                </a:cubicBezTo>
                <a:lnTo>
                  <a:pt x="175328" y="536753"/>
                </a:lnTo>
                <a:cubicBezTo>
                  <a:pt x="197024" y="563211"/>
                  <a:pt x="172153" y="519820"/>
                  <a:pt x="146753" y="495478"/>
                </a:cubicBezTo>
                <a:cubicBezTo>
                  <a:pt x="121353" y="471136"/>
                  <a:pt x="31924" y="428274"/>
                  <a:pt x="22928" y="390703"/>
                </a:cubicBezTo>
                <a:cubicBezTo>
                  <a:pt x="13932" y="353132"/>
                  <a:pt x="92778" y="270053"/>
                  <a:pt x="92778" y="270053"/>
                </a:cubicBezTo>
                <a:cubicBezTo>
                  <a:pt x="101245" y="250474"/>
                  <a:pt x="78490" y="289103"/>
                  <a:pt x="73728" y="273228"/>
                </a:cubicBezTo>
                <a:cubicBezTo>
                  <a:pt x="68966" y="257353"/>
                  <a:pt x="75315" y="213432"/>
                  <a:pt x="64203" y="174803"/>
                </a:cubicBezTo>
                <a:cubicBezTo>
                  <a:pt x="53091" y="136174"/>
                  <a:pt x="5995" y="5470"/>
                  <a:pt x="703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63A61829-5628-EFCB-47A8-7EEA0282246B}"/>
              </a:ext>
            </a:extLst>
          </p:cNvPr>
          <p:cNvSpPr/>
          <p:nvPr/>
        </p:nvSpPr>
        <p:spPr>
          <a:xfrm>
            <a:off x="3879617" y="1196912"/>
            <a:ext cx="1669173" cy="435068"/>
          </a:xfrm>
          <a:custGeom>
            <a:avLst/>
            <a:gdLst>
              <a:gd name="connsiteX0" fmla="*/ 233 w 1669173"/>
              <a:gd name="connsiteY0" fmla="*/ 435038 h 435068"/>
              <a:gd name="connsiteX1" fmla="*/ 679683 w 1669173"/>
              <a:gd name="connsiteY1" fmla="*/ 34988 h 435068"/>
              <a:gd name="connsiteX2" fmla="*/ 613008 w 1669173"/>
              <a:gd name="connsiteY2" fmla="*/ 63563 h 435068"/>
              <a:gd name="connsiteX3" fmla="*/ 920983 w 1669173"/>
              <a:gd name="connsiteY3" fmla="*/ 63 h 435068"/>
              <a:gd name="connsiteX4" fmla="*/ 1276583 w 1669173"/>
              <a:gd name="connsiteY4" fmla="*/ 50863 h 435068"/>
              <a:gd name="connsiteX5" fmla="*/ 1178158 w 1669173"/>
              <a:gd name="connsiteY5" fmla="*/ 9588 h 435068"/>
              <a:gd name="connsiteX6" fmla="*/ 1660758 w 1669173"/>
              <a:gd name="connsiteY6" fmla="*/ 215963 h 435068"/>
              <a:gd name="connsiteX7" fmla="*/ 1457558 w 1669173"/>
              <a:gd name="connsiteY7" fmla="*/ 114363 h 435068"/>
              <a:gd name="connsiteX8" fmla="*/ 1108308 w 1669173"/>
              <a:gd name="connsiteY8" fmla="*/ 31813 h 435068"/>
              <a:gd name="connsiteX9" fmla="*/ 711433 w 1669173"/>
              <a:gd name="connsiteY9" fmla="*/ 12763 h 435068"/>
              <a:gd name="connsiteX10" fmla="*/ 390758 w 1669173"/>
              <a:gd name="connsiteY10" fmla="*/ 136588 h 435068"/>
              <a:gd name="connsiteX11" fmla="*/ 600308 w 1669173"/>
              <a:gd name="connsiteY11" fmla="*/ 57213 h 435068"/>
              <a:gd name="connsiteX12" fmla="*/ 233 w 1669173"/>
              <a:gd name="connsiteY12" fmla="*/ 435038 h 43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9173" h="435068">
                <a:moveTo>
                  <a:pt x="233" y="435038"/>
                </a:moveTo>
                <a:cubicBezTo>
                  <a:pt x="13462" y="431334"/>
                  <a:pt x="577554" y="96900"/>
                  <a:pt x="679683" y="34988"/>
                </a:cubicBezTo>
                <a:cubicBezTo>
                  <a:pt x="781812" y="-26924"/>
                  <a:pt x="572791" y="69384"/>
                  <a:pt x="613008" y="63563"/>
                </a:cubicBezTo>
                <a:cubicBezTo>
                  <a:pt x="653225" y="57742"/>
                  <a:pt x="810387" y="2180"/>
                  <a:pt x="920983" y="63"/>
                </a:cubicBezTo>
                <a:cubicBezTo>
                  <a:pt x="1031579" y="-2054"/>
                  <a:pt x="1233721" y="49276"/>
                  <a:pt x="1276583" y="50863"/>
                </a:cubicBezTo>
                <a:cubicBezTo>
                  <a:pt x="1319445" y="52450"/>
                  <a:pt x="1178158" y="9588"/>
                  <a:pt x="1178158" y="9588"/>
                </a:cubicBezTo>
                <a:lnTo>
                  <a:pt x="1660758" y="215963"/>
                </a:lnTo>
                <a:cubicBezTo>
                  <a:pt x="1707325" y="233426"/>
                  <a:pt x="1549633" y="145055"/>
                  <a:pt x="1457558" y="114363"/>
                </a:cubicBezTo>
                <a:cubicBezTo>
                  <a:pt x="1365483" y="83671"/>
                  <a:pt x="1232662" y="48746"/>
                  <a:pt x="1108308" y="31813"/>
                </a:cubicBezTo>
                <a:cubicBezTo>
                  <a:pt x="983954" y="14880"/>
                  <a:pt x="831025" y="-4700"/>
                  <a:pt x="711433" y="12763"/>
                </a:cubicBezTo>
                <a:cubicBezTo>
                  <a:pt x="591841" y="30226"/>
                  <a:pt x="409279" y="129180"/>
                  <a:pt x="390758" y="136588"/>
                </a:cubicBezTo>
                <a:cubicBezTo>
                  <a:pt x="372237" y="143996"/>
                  <a:pt x="659575" y="10646"/>
                  <a:pt x="600308" y="57213"/>
                </a:cubicBezTo>
                <a:cubicBezTo>
                  <a:pt x="541041" y="103780"/>
                  <a:pt x="-12996" y="438742"/>
                  <a:pt x="233" y="435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835771E1-6BDE-5A9F-F405-D95915B396A8}"/>
              </a:ext>
            </a:extLst>
          </p:cNvPr>
          <p:cNvSpPr/>
          <p:nvPr/>
        </p:nvSpPr>
        <p:spPr>
          <a:xfrm>
            <a:off x="3243077" y="1676349"/>
            <a:ext cx="592323" cy="1028633"/>
          </a:xfrm>
          <a:custGeom>
            <a:avLst/>
            <a:gdLst>
              <a:gd name="connsiteX0" fmla="*/ 592323 w 592323"/>
              <a:gd name="connsiteY0" fmla="*/ 51 h 1028633"/>
              <a:gd name="connsiteX1" fmla="*/ 306573 w 592323"/>
              <a:gd name="connsiteY1" fmla="*/ 396926 h 1028633"/>
              <a:gd name="connsiteX2" fmla="*/ 23998 w 592323"/>
              <a:gd name="connsiteY2" fmla="*/ 993826 h 1028633"/>
              <a:gd name="connsiteX3" fmla="*/ 58923 w 592323"/>
              <a:gd name="connsiteY3" fmla="*/ 882701 h 1028633"/>
              <a:gd name="connsiteX4" fmla="*/ 408173 w 592323"/>
              <a:gd name="connsiteY4" fmla="*/ 260401 h 1028633"/>
              <a:gd name="connsiteX5" fmla="*/ 306573 w 592323"/>
              <a:gd name="connsiteY5" fmla="*/ 368351 h 1028633"/>
              <a:gd name="connsiteX6" fmla="*/ 592323 w 592323"/>
              <a:gd name="connsiteY6" fmla="*/ 51 h 102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323" h="1028633">
                <a:moveTo>
                  <a:pt x="592323" y="51"/>
                </a:moveTo>
                <a:cubicBezTo>
                  <a:pt x="592323" y="4813"/>
                  <a:pt x="401294" y="231297"/>
                  <a:pt x="306573" y="396926"/>
                </a:cubicBezTo>
                <a:cubicBezTo>
                  <a:pt x="211852" y="562555"/>
                  <a:pt x="65273" y="912863"/>
                  <a:pt x="23998" y="993826"/>
                </a:cubicBezTo>
                <a:cubicBezTo>
                  <a:pt x="-17277" y="1074789"/>
                  <a:pt x="-5106" y="1004938"/>
                  <a:pt x="58923" y="882701"/>
                </a:cubicBezTo>
                <a:cubicBezTo>
                  <a:pt x="122952" y="760464"/>
                  <a:pt x="366898" y="346126"/>
                  <a:pt x="408173" y="260401"/>
                </a:cubicBezTo>
                <a:cubicBezTo>
                  <a:pt x="449448" y="174676"/>
                  <a:pt x="273765" y="411214"/>
                  <a:pt x="306573" y="368351"/>
                </a:cubicBezTo>
                <a:cubicBezTo>
                  <a:pt x="339381" y="325489"/>
                  <a:pt x="592323" y="-4711"/>
                  <a:pt x="592323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E67375D1-5799-1EDF-BEAE-CD7F14768BCB}"/>
              </a:ext>
            </a:extLst>
          </p:cNvPr>
          <p:cNvSpPr/>
          <p:nvPr/>
        </p:nvSpPr>
        <p:spPr>
          <a:xfrm>
            <a:off x="3058492" y="2631831"/>
            <a:ext cx="262564" cy="787435"/>
          </a:xfrm>
          <a:custGeom>
            <a:avLst/>
            <a:gdLst>
              <a:gd name="connsiteX0" fmla="*/ 262558 w 262564"/>
              <a:gd name="connsiteY0" fmla="*/ 244 h 787435"/>
              <a:gd name="connsiteX1" fmla="*/ 91108 w 262564"/>
              <a:gd name="connsiteY1" fmla="*/ 479669 h 787435"/>
              <a:gd name="connsiteX2" fmla="*/ 2208 w 262564"/>
              <a:gd name="connsiteY2" fmla="*/ 774944 h 787435"/>
              <a:gd name="connsiteX3" fmla="*/ 33958 w 262564"/>
              <a:gd name="connsiteY3" fmla="*/ 692394 h 787435"/>
              <a:gd name="connsiteX4" fmla="*/ 110158 w 262564"/>
              <a:gd name="connsiteY4" fmla="*/ 330444 h 787435"/>
              <a:gd name="connsiteX5" fmla="*/ 84758 w 262564"/>
              <a:gd name="connsiteY5" fmla="*/ 412994 h 787435"/>
              <a:gd name="connsiteX6" fmla="*/ 262558 w 262564"/>
              <a:gd name="connsiteY6" fmla="*/ 244 h 78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64" h="787435">
                <a:moveTo>
                  <a:pt x="262558" y="244"/>
                </a:moveTo>
                <a:cubicBezTo>
                  <a:pt x="263616" y="11356"/>
                  <a:pt x="134500" y="350552"/>
                  <a:pt x="91108" y="479669"/>
                </a:cubicBezTo>
                <a:cubicBezTo>
                  <a:pt x="47716" y="608786"/>
                  <a:pt x="11733" y="739490"/>
                  <a:pt x="2208" y="774944"/>
                </a:cubicBezTo>
                <a:cubicBezTo>
                  <a:pt x="-7317" y="810398"/>
                  <a:pt x="15966" y="766477"/>
                  <a:pt x="33958" y="692394"/>
                </a:cubicBezTo>
                <a:cubicBezTo>
                  <a:pt x="51950" y="618311"/>
                  <a:pt x="101691" y="377011"/>
                  <a:pt x="110158" y="330444"/>
                </a:cubicBezTo>
                <a:cubicBezTo>
                  <a:pt x="118625" y="283877"/>
                  <a:pt x="55654" y="465381"/>
                  <a:pt x="84758" y="412994"/>
                </a:cubicBezTo>
                <a:cubicBezTo>
                  <a:pt x="113862" y="360607"/>
                  <a:pt x="261500" y="-10868"/>
                  <a:pt x="262558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09E8D356-E4C3-CADA-77EA-51EC63541088}"/>
              </a:ext>
            </a:extLst>
          </p:cNvPr>
          <p:cNvSpPr/>
          <p:nvPr/>
        </p:nvSpPr>
        <p:spPr>
          <a:xfrm>
            <a:off x="2942752" y="3447828"/>
            <a:ext cx="133848" cy="1244435"/>
          </a:xfrm>
          <a:custGeom>
            <a:avLst/>
            <a:gdLst>
              <a:gd name="connsiteX0" fmla="*/ 133823 w 133848"/>
              <a:gd name="connsiteY0" fmla="*/ 222 h 1244435"/>
              <a:gd name="connsiteX1" fmla="*/ 51273 w 133848"/>
              <a:gd name="connsiteY1" fmla="*/ 473297 h 1244435"/>
              <a:gd name="connsiteX2" fmla="*/ 60798 w 133848"/>
              <a:gd name="connsiteY2" fmla="*/ 438372 h 1244435"/>
              <a:gd name="connsiteX3" fmla="*/ 25873 w 133848"/>
              <a:gd name="connsiteY3" fmla="*/ 739997 h 1244435"/>
              <a:gd name="connsiteX4" fmla="*/ 44923 w 133848"/>
              <a:gd name="connsiteY4" fmla="*/ 670147 h 1244435"/>
              <a:gd name="connsiteX5" fmla="*/ 6823 w 133848"/>
              <a:gd name="connsiteY5" fmla="*/ 955897 h 1244435"/>
              <a:gd name="connsiteX6" fmla="*/ 3648 w 133848"/>
              <a:gd name="connsiteY6" fmla="*/ 1213072 h 1244435"/>
              <a:gd name="connsiteX7" fmla="*/ 3648 w 133848"/>
              <a:gd name="connsiteY7" fmla="*/ 1140047 h 1244435"/>
              <a:gd name="connsiteX8" fmla="*/ 51273 w 133848"/>
              <a:gd name="connsiteY8" fmla="*/ 317722 h 1244435"/>
              <a:gd name="connsiteX9" fmla="*/ 41748 w 133848"/>
              <a:gd name="connsiteY9" fmla="*/ 409797 h 1244435"/>
              <a:gd name="connsiteX10" fmla="*/ 133823 w 133848"/>
              <a:gd name="connsiteY10" fmla="*/ 222 h 124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848" h="1244435">
                <a:moveTo>
                  <a:pt x="133823" y="222"/>
                </a:moveTo>
                <a:cubicBezTo>
                  <a:pt x="135411" y="10805"/>
                  <a:pt x="63444" y="400272"/>
                  <a:pt x="51273" y="473297"/>
                </a:cubicBezTo>
                <a:cubicBezTo>
                  <a:pt x="39102" y="546322"/>
                  <a:pt x="65031" y="393922"/>
                  <a:pt x="60798" y="438372"/>
                </a:cubicBezTo>
                <a:cubicBezTo>
                  <a:pt x="56565" y="482822"/>
                  <a:pt x="28519" y="701368"/>
                  <a:pt x="25873" y="739997"/>
                </a:cubicBezTo>
                <a:cubicBezTo>
                  <a:pt x="23227" y="778626"/>
                  <a:pt x="48098" y="634164"/>
                  <a:pt x="44923" y="670147"/>
                </a:cubicBezTo>
                <a:cubicBezTo>
                  <a:pt x="41748" y="706130"/>
                  <a:pt x="13702" y="865410"/>
                  <a:pt x="6823" y="955897"/>
                </a:cubicBezTo>
                <a:cubicBezTo>
                  <a:pt x="-56" y="1046384"/>
                  <a:pt x="4177" y="1182380"/>
                  <a:pt x="3648" y="1213072"/>
                </a:cubicBezTo>
                <a:cubicBezTo>
                  <a:pt x="3119" y="1243764"/>
                  <a:pt x="-4290" y="1289272"/>
                  <a:pt x="3648" y="1140047"/>
                </a:cubicBezTo>
                <a:cubicBezTo>
                  <a:pt x="11586" y="990822"/>
                  <a:pt x="44923" y="439430"/>
                  <a:pt x="51273" y="317722"/>
                </a:cubicBezTo>
                <a:cubicBezTo>
                  <a:pt x="57623" y="196014"/>
                  <a:pt x="30636" y="459539"/>
                  <a:pt x="41748" y="409797"/>
                </a:cubicBezTo>
                <a:cubicBezTo>
                  <a:pt x="52860" y="360055"/>
                  <a:pt x="132235" y="-10361"/>
                  <a:pt x="133823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FC091263-815E-391F-BFE8-0FDD4FAC6E02}"/>
              </a:ext>
            </a:extLst>
          </p:cNvPr>
          <p:cNvSpPr/>
          <p:nvPr/>
        </p:nvSpPr>
        <p:spPr>
          <a:xfrm>
            <a:off x="2940390" y="4638144"/>
            <a:ext cx="318527" cy="811815"/>
          </a:xfrm>
          <a:custGeom>
            <a:avLst/>
            <a:gdLst>
              <a:gd name="connsiteX0" fmla="*/ 28235 w 318527"/>
              <a:gd name="connsiteY0" fmla="*/ 531 h 811815"/>
              <a:gd name="connsiteX1" fmla="*/ 25060 w 318527"/>
              <a:gd name="connsiteY1" fmla="*/ 203731 h 811815"/>
              <a:gd name="connsiteX2" fmla="*/ 304460 w 318527"/>
              <a:gd name="connsiteY2" fmla="*/ 778406 h 811815"/>
              <a:gd name="connsiteX3" fmla="*/ 250485 w 318527"/>
              <a:gd name="connsiteY3" fmla="*/ 686331 h 811815"/>
              <a:gd name="connsiteX4" fmla="*/ 21885 w 318527"/>
              <a:gd name="connsiteY4" fmla="*/ 213256 h 811815"/>
              <a:gd name="connsiteX5" fmla="*/ 9185 w 318527"/>
              <a:gd name="connsiteY5" fmla="*/ 251356 h 811815"/>
              <a:gd name="connsiteX6" fmla="*/ 28235 w 318527"/>
              <a:gd name="connsiteY6" fmla="*/ 531 h 8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527" h="811815">
                <a:moveTo>
                  <a:pt x="28235" y="531"/>
                </a:moveTo>
                <a:cubicBezTo>
                  <a:pt x="30881" y="-7406"/>
                  <a:pt x="-20977" y="74085"/>
                  <a:pt x="25060" y="203731"/>
                </a:cubicBezTo>
                <a:cubicBezTo>
                  <a:pt x="71097" y="333377"/>
                  <a:pt x="266889" y="697973"/>
                  <a:pt x="304460" y="778406"/>
                </a:cubicBezTo>
                <a:cubicBezTo>
                  <a:pt x="342031" y="858839"/>
                  <a:pt x="297581" y="780523"/>
                  <a:pt x="250485" y="686331"/>
                </a:cubicBezTo>
                <a:cubicBezTo>
                  <a:pt x="203389" y="592139"/>
                  <a:pt x="62102" y="285752"/>
                  <a:pt x="21885" y="213256"/>
                </a:cubicBezTo>
                <a:cubicBezTo>
                  <a:pt x="-18332" y="140760"/>
                  <a:pt x="9185" y="283635"/>
                  <a:pt x="9185" y="251356"/>
                </a:cubicBezTo>
                <a:cubicBezTo>
                  <a:pt x="9185" y="219077"/>
                  <a:pt x="25589" y="8468"/>
                  <a:pt x="28235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328FE29B-E641-382A-4C01-53F1AD5FB4B0}"/>
              </a:ext>
            </a:extLst>
          </p:cNvPr>
          <p:cNvSpPr/>
          <p:nvPr/>
        </p:nvSpPr>
        <p:spPr>
          <a:xfrm>
            <a:off x="3206750" y="5333851"/>
            <a:ext cx="133765" cy="486696"/>
          </a:xfrm>
          <a:custGeom>
            <a:avLst/>
            <a:gdLst>
              <a:gd name="connsiteX0" fmla="*/ 0 w 133765"/>
              <a:gd name="connsiteY0" fmla="*/ 149 h 486696"/>
              <a:gd name="connsiteX1" fmla="*/ 95250 w 133765"/>
              <a:gd name="connsiteY1" fmla="*/ 225574 h 486696"/>
              <a:gd name="connsiteX2" fmla="*/ 133350 w 133765"/>
              <a:gd name="connsiteY2" fmla="*/ 479574 h 486696"/>
              <a:gd name="connsiteX3" fmla="*/ 114300 w 133765"/>
              <a:gd name="connsiteY3" fmla="*/ 397024 h 486696"/>
              <a:gd name="connsiteX4" fmla="*/ 95250 w 133765"/>
              <a:gd name="connsiteY4" fmla="*/ 193824 h 486696"/>
              <a:gd name="connsiteX5" fmla="*/ 0 w 133765"/>
              <a:gd name="connsiteY5" fmla="*/ 149 h 48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65" h="486696">
                <a:moveTo>
                  <a:pt x="0" y="149"/>
                </a:moveTo>
                <a:cubicBezTo>
                  <a:pt x="0" y="5441"/>
                  <a:pt x="73025" y="145670"/>
                  <a:pt x="95250" y="225574"/>
                </a:cubicBezTo>
                <a:cubicBezTo>
                  <a:pt x="117475" y="305478"/>
                  <a:pt x="130175" y="450999"/>
                  <a:pt x="133350" y="479574"/>
                </a:cubicBezTo>
                <a:cubicBezTo>
                  <a:pt x="136525" y="508149"/>
                  <a:pt x="120650" y="444649"/>
                  <a:pt x="114300" y="397024"/>
                </a:cubicBezTo>
                <a:cubicBezTo>
                  <a:pt x="107950" y="349399"/>
                  <a:pt x="111654" y="256266"/>
                  <a:pt x="95250" y="193824"/>
                </a:cubicBezTo>
                <a:cubicBezTo>
                  <a:pt x="78846" y="131382"/>
                  <a:pt x="0" y="-5143"/>
                  <a:pt x="0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FEC2FC5-7BCA-7797-E5D5-32943BA39C5D}"/>
              </a:ext>
            </a:extLst>
          </p:cNvPr>
          <p:cNvSpPr/>
          <p:nvPr/>
        </p:nvSpPr>
        <p:spPr>
          <a:xfrm>
            <a:off x="3870351" y="3682957"/>
            <a:ext cx="438174" cy="589840"/>
          </a:xfrm>
          <a:custGeom>
            <a:avLst/>
            <a:gdLst>
              <a:gd name="connsiteX0" fmla="*/ 438124 w 438174"/>
              <a:gd name="connsiteY0" fmla="*/ 43 h 589840"/>
              <a:gd name="connsiteX1" fmla="*/ 212699 w 438174"/>
              <a:gd name="connsiteY1" fmla="*/ 349293 h 589840"/>
              <a:gd name="connsiteX2" fmla="*/ 282549 w 438174"/>
              <a:gd name="connsiteY2" fmla="*/ 254043 h 589840"/>
              <a:gd name="connsiteX3" fmla="*/ 9499 w 438174"/>
              <a:gd name="connsiteY3" fmla="*/ 581068 h 589840"/>
              <a:gd name="connsiteX4" fmla="*/ 85699 w 438174"/>
              <a:gd name="connsiteY4" fmla="*/ 466768 h 589840"/>
              <a:gd name="connsiteX5" fmla="*/ 311124 w 438174"/>
              <a:gd name="connsiteY5" fmla="*/ 155618 h 589840"/>
              <a:gd name="connsiteX6" fmla="*/ 190474 w 438174"/>
              <a:gd name="connsiteY6" fmla="*/ 323893 h 589840"/>
              <a:gd name="connsiteX7" fmla="*/ 438124 w 438174"/>
              <a:gd name="connsiteY7" fmla="*/ 43 h 58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174" h="589840">
                <a:moveTo>
                  <a:pt x="438124" y="43"/>
                </a:moveTo>
                <a:cubicBezTo>
                  <a:pt x="441828" y="4276"/>
                  <a:pt x="238628" y="306960"/>
                  <a:pt x="212699" y="349293"/>
                </a:cubicBezTo>
                <a:cubicBezTo>
                  <a:pt x="186770" y="391626"/>
                  <a:pt x="316416" y="215414"/>
                  <a:pt x="282549" y="254043"/>
                </a:cubicBezTo>
                <a:cubicBezTo>
                  <a:pt x="248682" y="292672"/>
                  <a:pt x="42307" y="545614"/>
                  <a:pt x="9499" y="581068"/>
                </a:cubicBezTo>
                <a:cubicBezTo>
                  <a:pt x="-23309" y="616522"/>
                  <a:pt x="35428" y="537676"/>
                  <a:pt x="85699" y="466768"/>
                </a:cubicBezTo>
                <a:cubicBezTo>
                  <a:pt x="135970" y="395860"/>
                  <a:pt x="293662" y="179430"/>
                  <a:pt x="311124" y="155618"/>
                </a:cubicBezTo>
                <a:cubicBezTo>
                  <a:pt x="328586" y="131806"/>
                  <a:pt x="169307" y="344531"/>
                  <a:pt x="190474" y="323893"/>
                </a:cubicBezTo>
                <a:cubicBezTo>
                  <a:pt x="211641" y="303256"/>
                  <a:pt x="434420" y="-4190"/>
                  <a:pt x="438124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C2B1086D-9E9C-D7CF-7D6B-E029AD854005}"/>
              </a:ext>
            </a:extLst>
          </p:cNvPr>
          <p:cNvSpPr/>
          <p:nvPr/>
        </p:nvSpPr>
        <p:spPr>
          <a:xfrm>
            <a:off x="4338892" y="3633557"/>
            <a:ext cx="160534" cy="318109"/>
          </a:xfrm>
          <a:custGeom>
            <a:avLst/>
            <a:gdLst>
              <a:gd name="connsiteX0" fmla="*/ 156908 w 160534"/>
              <a:gd name="connsiteY0" fmla="*/ 4993 h 318109"/>
              <a:gd name="connsiteX1" fmla="*/ 1333 w 160534"/>
              <a:gd name="connsiteY1" fmla="*/ 316143 h 318109"/>
              <a:gd name="connsiteX2" fmla="*/ 83883 w 160534"/>
              <a:gd name="connsiteY2" fmla="*/ 144693 h 318109"/>
              <a:gd name="connsiteX3" fmla="*/ 121983 w 160534"/>
              <a:gd name="connsiteY3" fmla="*/ 293918 h 318109"/>
              <a:gd name="connsiteX4" fmla="*/ 112458 w 160534"/>
              <a:gd name="connsiteY4" fmla="*/ 179618 h 318109"/>
              <a:gd name="connsiteX5" fmla="*/ 112458 w 160534"/>
              <a:gd name="connsiteY5" fmla="*/ 125643 h 318109"/>
              <a:gd name="connsiteX6" fmla="*/ 156908 w 160534"/>
              <a:gd name="connsiteY6" fmla="*/ 4993 h 31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534" h="318109">
                <a:moveTo>
                  <a:pt x="156908" y="4993"/>
                </a:moveTo>
                <a:cubicBezTo>
                  <a:pt x="138387" y="36743"/>
                  <a:pt x="13504" y="292860"/>
                  <a:pt x="1333" y="316143"/>
                </a:cubicBezTo>
                <a:cubicBezTo>
                  <a:pt x="-10838" y="339426"/>
                  <a:pt x="63775" y="148397"/>
                  <a:pt x="83883" y="144693"/>
                </a:cubicBezTo>
                <a:cubicBezTo>
                  <a:pt x="103991" y="140989"/>
                  <a:pt x="117221" y="288097"/>
                  <a:pt x="121983" y="293918"/>
                </a:cubicBezTo>
                <a:cubicBezTo>
                  <a:pt x="126745" y="299739"/>
                  <a:pt x="114045" y="207664"/>
                  <a:pt x="112458" y="179618"/>
                </a:cubicBezTo>
                <a:cubicBezTo>
                  <a:pt x="110871" y="151572"/>
                  <a:pt x="107695" y="148926"/>
                  <a:pt x="112458" y="125643"/>
                </a:cubicBezTo>
                <a:cubicBezTo>
                  <a:pt x="117220" y="102360"/>
                  <a:pt x="175429" y="-26757"/>
                  <a:pt x="156908" y="4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3558C382-87F9-D366-CBC6-F7B9343C03C8}"/>
              </a:ext>
            </a:extLst>
          </p:cNvPr>
          <p:cNvSpPr/>
          <p:nvPr/>
        </p:nvSpPr>
        <p:spPr>
          <a:xfrm>
            <a:off x="4559893" y="3542854"/>
            <a:ext cx="206743" cy="392811"/>
          </a:xfrm>
          <a:custGeom>
            <a:avLst/>
            <a:gdLst>
              <a:gd name="connsiteX0" fmla="*/ 205782 w 206743"/>
              <a:gd name="connsiteY0" fmla="*/ 446 h 392811"/>
              <a:gd name="connsiteX1" fmla="*/ 2582 w 206743"/>
              <a:gd name="connsiteY1" fmla="*/ 302071 h 392811"/>
              <a:gd name="connsiteX2" fmla="*/ 91482 w 206743"/>
              <a:gd name="connsiteY2" fmla="*/ 184596 h 392811"/>
              <a:gd name="connsiteX3" fmla="*/ 97832 w 206743"/>
              <a:gd name="connsiteY3" fmla="*/ 390971 h 392811"/>
              <a:gd name="connsiteX4" fmla="*/ 104182 w 206743"/>
              <a:gd name="connsiteY4" fmla="*/ 279846 h 392811"/>
              <a:gd name="connsiteX5" fmla="*/ 126407 w 206743"/>
              <a:gd name="connsiteY5" fmla="*/ 175071 h 392811"/>
              <a:gd name="connsiteX6" fmla="*/ 81957 w 206743"/>
              <a:gd name="connsiteY6" fmla="*/ 232221 h 392811"/>
              <a:gd name="connsiteX7" fmla="*/ 205782 w 206743"/>
              <a:gd name="connsiteY7" fmla="*/ 446 h 39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743" h="392811">
                <a:moveTo>
                  <a:pt x="205782" y="446"/>
                </a:moveTo>
                <a:cubicBezTo>
                  <a:pt x="192553" y="12088"/>
                  <a:pt x="21632" y="271379"/>
                  <a:pt x="2582" y="302071"/>
                </a:cubicBezTo>
                <a:cubicBezTo>
                  <a:pt x="-16468" y="332763"/>
                  <a:pt x="75607" y="169779"/>
                  <a:pt x="91482" y="184596"/>
                </a:cubicBezTo>
                <a:cubicBezTo>
                  <a:pt x="107357" y="199413"/>
                  <a:pt x="95715" y="375096"/>
                  <a:pt x="97832" y="390971"/>
                </a:cubicBezTo>
                <a:cubicBezTo>
                  <a:pt x="99949" y="406846"/>
                  <a:pt x="99420" y="315829"/>
                  <a:pt x="104182" y="279846"/>
                </a:cubicBezTo>
                <a:cubicBezTo>
                  <a:pt x="108944" y="243863"/>
                  <a:pt x="130111" y="183008"/>
                  <a:pt x="126407" y="175071"/>
                </a:cubicBezTo>
                <a:cubicBezTo>
                  <a:pt x="122703" y="167134"/>
                  <a:pt x="72432" y="256034"/>
                  <a:pt x="81957" y="232221"/>
                </a:cubicBezTo>
                <a:cubicBezTo>
                  <a:pt x="91482" y="208409"/>
                  <a:pt x="219011" y="-11196"/>
                  <a:pt x="205782" y="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1CA34096-5E6E-03AA-C4CB-7D9FBD8FAE64}"/>
              </a:ext>
            </a:extLst>
          </p:cNvPr>
          <p:cNvSpPr/>
          <p:nvPr/>
        </p:nvSpPr>
        <p:spPr>
          <a:xfrm>
            <a:off x="4810180" y="3498593"/>
            <a:ext cx="168258" cy="299103"/>
          </a:xfrm>
          <a:custGeom>
            <a:avLst/>
            <a:gdLst>
              <a:gd name="connsiteX0" fmla="*/ 168220 w 168258"/>
              <a:gd name="connsiteY0" fmla="*/ 257 h 299103"/>
              <a:gd name="connsiteX1" fmla="*/ 3120 w 168258"/>
              <a:gd name="connsiteY1" fmla="*/ 295532 h 299103"/>
              <a:gd name="connsiteX2" fmla="*/ 57095 w 168258"/>
              <a:gd name="connsiteY2" fmla="*/ 168532 h 299103"/>
              <a:gd name="connsiteX3" fmla="*/ 18995 w 168258"/>
              <a:gd name="connsiteY3" fmla="*/ 241557 h 299103"/>
              <a:gd name="connsiteX4" fmla="*/ 168220 w 168258"/>
              <a:gd name="connsiteY4" fmla="*/ 257 h 29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58" h="299103">
                <a:moveTo>
                  <a:pt x="168220" y="257"/>
                </a:moveTo>
                <a:cubicBezTo>
                  <a:pt x="165574" y="9253"/>
                  <a:pt x="21641" y="267486"/>
                  <a:pt x="3120" y="295532"/>
                </a:cubicBezTo>
                <a:cubicBezTo>
                  <a:pt x="-15401" y="323578"/>
                  <a:pt x="54449" y="177528"/>
                  <a:pt x="57095" y="168532"/>
                </a:cubicBezTo>
                <a:cubicBezTo>
                  <a:pt x="59741" y="159536"/>
                  <a:pt x="2062" y="262195"/>
                  <a:pt x="18995" y="241557"/>
                </a:cubicBezTo>
                <a:cubicBezTo>
                  <a:pt x="35928" y="220920"/>
                  <a:pt x="170866" y="-8739"/>
                  <a:pt x="168220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3CA98957-6FB9-2451-A301-F4795A9D3FEC}"/>
              </a:ext>
            </a:extLst>
          </p:cNvPr>
          <p:cNvSpPr/>
          <p:nvPr/>
        </p:nvSpPr>
        <p:spPr>
          <a:xfrm>
            <a:off x="4957299" y="3488700"/>
            <a:ext cx="113190" cy="486033"/>
          </a:xfrm>
          <a:custGeom>
            <a:avLst/>
            <a:gdLst>
              <a:gd name="connsiteX0" fmla="*/ 113176 w 113190"/>
              <a:gd name="connsiteY0" fmla="*/ 625 h 486033"/>
              <a:gd name="connsiteX1" fmla="*/ 30626 w 113190"/>
              <a:gd name="connsiteY1" fmla="*/ 229225 h 486033"/>
              <a:gd name="connsiteX2" fmla="*/ 78251 w 113190"/>
              <a:gd name="connsiteY2" fmla="*/ 480050 h 486033"/>
              <a:gd name="connsiteX3" fmla="*/ 56026 w 113190"/>
              <a:gd name="connsiteY3" fmla="*/ 413375 h 486033"/>
              <a:gd name="connsiteX4" fmla="*/ 5226 w 113190"/>
              <a:gd name="connsiteY4" fmla="*/ 260975 h 486033"/>
              <a:gd name="connsiteX5" fmla="*/ 5226 w 113190"/>
              <a:gd name="connsiteY5" fmla="*/ 327650 h 486033"/>
              <a:gd name="connsiteX6" fmla="*/ 36976 w 113190"/>
              <a:gd name="connsiteY6" fmla="*/ 165725 h 486033"/>
              <a:gd name="connsiteX7" fmla="*/ 113176 w 113190"/>
              <a:gd name="connsiteY7" fmla="*/ 625 h 48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190" h="486033">
                <a:moveTo>
                  <a:pt x="113176" y="625"/>
                </a:moveTo>
                <a:cubicBezTo>
                  <a:pt x="112118" y="11208"/>
                  <a:pt x="36447" y="149321"/>
                  <a:pt x="30626" y="229225"/>
                </a:cubicBezTo>
                <a:cubicBezTo>
                  <a:pt x="24805" y="309129"/>
                  <a:pt x="74018" y="449358"/>
                  <a:pt x="78251" y="480050"/>
                </a:cubicBezTo>
                <a:cubicBezTo>
                  <a:pt x="82484" y="510742"/>
                  <a:pt x="56026" y="413375"/>
                  <a:pt x="56026" y="413375"/>
                </a:cubicBezTo>
                <a:cubicBezTo>
                  <a:pt x="43855" y="376863"/>
                  <a:pt x="13693" y="275263"/>
                  <a:pt x="5226" y="260975"/>
                </a:cubicBezTo>
                <a:cubicBezTo>
                  <a:pt x="-3241" y="246687"/>
                  <a:pt x="-66" y="343525"/>
                  <a:pt x="5226" y="327650"/>
                </a:cubicBezTo>
                <a:cubicBezTo>
                  <a:pt x="10518" y="311775"/>
                  <a:pt x="18455" y="214938"/>
                  <a:pt x="36976" y="165725"/>
                </a:cubicBezTo>
                <a:cubicBezTo>
                  <a:pt x="55497" y="116512"/>
                  <a:pt x="114234" y="-9958"/>
                  <a:pt x="113176" y="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FDD1AC3A-96C8-6E49-E3D6-049C2A94A69E}"/>
              </a:ext>
            </a:extLst>
          </p:cNvPr>
          <p:cNvSpPr/>
          <p:nvPr/>
        </p:nvSpPr>
        <p:spPr>
          <a:xfrm>
            <a:off x="5086211" y="3384509"/>
            <a:ext cx="155861" cy="555927"/>
          </a:xfrm>
          <a:custGeom>
            <a:avLst/>
            <a:gdLst>
              <a:gd name="connsiteX0" fmla="*/ 155714 w 155861"/>
              <a:gd name="connsiteY0" fmla="*/ 41 h 555927"/>
              <a:gd name="connsiteX1" fmla="*/ 31889 w 155861"/>
              <a:gd name="connsiteY1" fmla="*/ 292141 h 555927"/>
              <a:gd name="connsiteX2" fmla="*/ 57289 w 155861"/>
              <a:gd name="connsiteY2" fmla="*/ 542966 h 555927"/>
              <a:gd name="connsiteX3" fmla="*/ 47764 w 155861"/>
              <a:gd name="connsiteY3" fmla="*/ 498516 h 555927"/>
              <a:gd name="connsiteX4" fmla="*/ 12839 w 155861"/>
              <a:gd name="connsiteY4" fmla="*/ 314366 h 555927"/>
              <a:gd name="connsiteX5" fmla="*/ 44589 w 155861"/>
              <a:gd name="connsiteY5" fmla="*/ 184191 h 555927"/>
              <a:gd name="connsiteX6" fmla="*/ 3314 w 155861"/>
              <a:gd name="connsiteY6" fmla="*/ 269916 h 555927"/>
              <a:gd name="connsiteX7" fmla="*/ 155714 w 155861"/>
              <a:gd name="connsiteY7" fmla="*/ 41 h 55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61" h="555927">
                <a:moveTo>
                  <a:pt x="155714" y="41"/>
                </a:moveTo>
                <a:cubicBezTo>
                  <a:pt x="160476" y="3745"/>
                  <a:pt x="48293" y="201654"/>
                  <a:pt x="31889" y="292141"/>
                </a:cubicBezTo>
                <a:cubicBezTo>
                  <a:pt x="15485" y="382628"/>
                  <a:pt x="54643" y="508570"/>
                  <a:pt x="57289" y="542966"/>
                </a:cubicBezTo>
                <a:cubicBezTo>
                  <a:pt x="59935" y="577362"/>
                  <a:pt x="55172" y="536616"/>
                  <a:pt x="47764" y="498516"/>
                </a:cubicBezTo>
                <a:cubicBezTo>
                  <a:pt x="40356" y="460416"/>
                  <a:pt x="13368" y="366753"/>
                  <a:pt x="12839" y="314366"/>
                </a:cubicBezTo>
                <a:cubicBezTo>
                  <a:pt x="12310" y="261979"/>
                  <a:pt x="46176" y="191599"/>
                  <a:pt x="44589" y="184191"/>
                </a:cubicBezTo>
                <a:cubicBezTo>
                  <a:pt x="43002" y="176783"/>
                  <a:pt x="-14148" y="298491"/>
                  <a:pt x="3314" y="269916"/>
                </a:cubicBezTo>
                <a:cubicBezTo>
                  <a:pt x="20776" y="241341"/>
                  <a:pt x="150952" y="-3663"/>
                  <a:pt x="155714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28943F3A-7FFD-A80F-AD20-641EC5EF14E3}"/>
              </a:ext>
            </a:extLst>
          </p:cNvPr>
          <p:cNvSpPr/>
          <p:nvPr/>
        </p:nvSpPr>
        <p:spPr>
          <a:xfrm>
            <a:off x="5308086" y="3298658"/>
            <a:ext cx="50520" cy="649330"/>
          </a:xfrm>
          <a:custGeom>
            <a:avLst/>
            <a:gdLst>
              <a:gd name="connsiteX0" fmla="*/ 19564 w 50520"/>
              <a:gd name="connsiteY0" fmla="*/ 167 h 649330"/>
              <a:gd name="connsiteX1" fmla="*/ 514 w 50520"/>
              <a:gd name="connsiteY1" fmla="*/ 409742 h 649330"/>
              <a:gd name="connsiteX2" fmla="*/ 44964 w 50520"/>
              <a:gd name="connsiteY2" fmla="*/ 635167 h 649330"/>
              <a:gd name="connsiteX3" fmla="*/ 44964 w 50520"/>
              <a:gd name="connsiteY3" fmla="*/ 597067 h 649330"/>
              <a:gd name="connsiteX4" fmla="*/ 514 w 50520"/>
              <a:gd name="connsiteY4" fmla="*/ 362117 h 649330"/>
              <a:gd name="connsiteX5" fmla="*/ 19564 w 50520"/>
              <a:gd name="connsiteY5" fmla="*/ 167 h 64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520" h="649330">
                <a:moveTo>
                  <a:pt x="19564" y="167"/>
                </a:moveTo>
                <a:cubicBezTo>
                  <a:pt x="19564" y="8104"/>
                  <a:pt x="-3719" y="303909"/>
                  <a:pt x="514" y="409742"/>
                </a:cubicBezTo>
                <a:cubicBezTo>
                  <a:pt x="4747" y="515575"/>
                  <a:pt x="37556" y="603946"/>
                  <a:pt x="44964" y="635167"/>
                </a:cubicBezTo>
                <a:cubicBezTo>
                  <a:pt x="52372" y="666388"/>
                  <a:pt x="52372" y="642575"/>
                  <a:pt x="44964" y="597067"/>
                </a:cubicBezTo>
                <a:cubicBezTo>
                  <a:pt x="37556" y="551559"/>
                  <a:pt x="2101" y="455250"/>
                  <a:pt x="514" y="362117"/>
                </a:cubicBezTo>
                <a:cubicBezTo>
                  <a:pt x="-1073" y="268984"/>
                  <a:pt x="19564" y="-7770"/>
                  <a:pt x="19564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4C72E973-1A95-A2E3-F6F3-A59E42688716}"/>
              </a:ext>
            </a:extLst>
          </p:cNvPr>
          <p:cNvSpPr/>
          <p:nvPr/>
        </p:nvSpPr>
        <p:spPr>
          <a:xfrm>
            <a:off x="5422877" y="3429015"/>
            <a:ext cx="155681" cy="517038"/>
          </a:xfrm>
          <a:custGeom>
            <a:avLst/>
            <a:gdLst>
              <a:gd name="connsiteX0" fmla="*/ 23 w 155681"/>
              <a:gd name="connsiteY0" fmla="*/ 476235 h 517038"/>
              <a:gd name="connsiteX1" fmla="*/ 15898 w 155681"/>
              <a:gd name="connsiteY1" fmla="*/ 69835 h 517038"/>
              <a:gd name="connsiteX2" fmla="*/ 47648 w 155681"/>
              <a:gd name="connsiteY2" fmla="*/ 174610 h 517038"/>
              <a:gd name="connsiteX3" fmla="*/ 47648 w 155681"/>
              <a:gd name="connsiteY3" fmla="*/ 47610 h 517038"/>
              <a:gd name="connsiteX4" fmla="*/ 146073 w 155681"/>
              <a:gd name="connsiteY4" fmla="*/ 498460 h 517038"/>
              <a:gd name="connsiteX5" fmla="*/ 139723 w 155681"/>
              <a:gd name="connsiteY5" fmla="*/ 393685 h 517038"/>
              <a:gd name="connsiteX6" fmla="*/ 38123 w 155681"/>
              <a:gd name="connsiteY6" fmla="*/ 53960 h 517038"/>
              <a:gd name="connsiteX7" fmla="*/ 9548 w 155681"/>
              <a:gd name="connsiteY7" fmla="*/ 152385 h 517038"/>
              <a:gd name="connsiteX8" fmla="*/ 19073 w 155681"/>
              <a:gd name="connsiteY8" fmla="*/ 9510 h 517038"/>
              <a:gd name="connsiteX9" fmla="*/ 23 w 155681"/>
              <a:gd name="connsiteY9" fmla="*/ 476235 h 51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681" h="517038">
                <a:moveTo>
                  <a:pt x="23" y="476235"/>
                </a:moveTo>
                <a:cubicBezTo>
                  <a:pt x="-506" y="486289"/>
                  <a:pt x="7961" y="120106"/>
                  <a:pt x="15898" y="69835"/>
                </a:cubicBezTo>
                <a:cubicBezTo>
                  <a:pt x="23835" y="19564"/>
                  <a:pt x="42356" y="178314"/>
                  <a:pt x="47648" y="174610"/>
                </a:cubicBezTo>
                <a:cubicBezTo>
                  <a:pt x="52940" y="170906"/>
                  <a:pt x="31244" y="-6365"/>
                  <a:pt x="47648" y="47610"/>
                </a:cubicBezTo>
                <a:cubicBezTo>
                  <a:pt x="64052" y="101585"/>
                  <a:pt x="130727" y="440781"/>
                  <a:pt x="146073" y="498460"/>
                </a:cubicBezTo>
                <a:cubicBezTo>
                  <a:pt x="161419" y="556139"/>
                  <a:pt x="157715" y="467768"/>
                  <a:pt x="139723" y="393685"/>
                </a:cubicBezTo>
                <a:cubicBezTo>
                  <a:pt x="121731" y="319602"/>
                  <a:pt x="59819" y="94176"/>
                  <a:pt x="38123" y="53960"/>
                </a:cubicBezTo>
                <a:cubicBezTo>
                  <a:pt x="16427" y="13744"/>
                  <a:pt x="12723" y="159793"/>
                  <a:pt x="9548" y="152385"/>
                </a:cubicBezTo>
                <a:cubicBezTo>
                  <a:pt x="6373" y="144977"/>
                  <a:pt x="20660" y="-43936"/>
                  <a:pt x="19073" y="9510"/>
                </a:cubicBezTo>
                <a:cubicBezTo>
                  <a:pt x="17486" y="62956"/>
                  <a:pt x="552" y="466181"/>
                  <a:pt x="23" y="476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F1607E54-2CFD-2A8E-C99B-14CC0D08B566}"/>
              </a:ext>
            </a:extLst>
          </p:cNvPr>
          <p:cNvSpPr/>
          <p:nvPr/>
        </p:nvSpPr>
        <p:spPr>
          <a:xfrm>
            <a:off x="5595853" y="3381727"/>
            <a:ext cx="104113" cy="539618"/>
          </a:xfrm>
          <a:custGeom>
            <a:avLst/>
            <a:gdLst>
              <a:gd name="connsiteX0" fmla="*/ 1672 w 104113"/>
              <a:gd name="connsiteY0" fmla="*/ 2823 h 539618"/>
              <a:gd name="connsiteX1" fmla="*/ 103272 w 104113"/>
              <a:gd name="connsiteY1" fmla="*/ 450498 h 539618"/>
              <a:gd name="connsiteX2" fmla="*/ 52472 w 104113"/>
              <a:gd name="connsiteY2" fmla="*/ 282223 h 539618"/>
              <a:gd name="connsiteX3" fmla="*/ 96922 w 104113"/>
              <a:gd name="connsiteY3" fmla="*/ 533048 h 539618"/>
              <a:gd name="connsiteX4" fmla="*/ 84222 w 104113"/>
              <a:gd name="connsiteY4" fmla="*/ 444148 h 539618"/>
              <a:gd name="connsiteX5" fmla="*/ 30247 w 104113"/>
              <a:gd name="connsiteY5" fmla="*/ 206023 h 539618"/>
              <a:gd name="connsiteX6" fmla="*/ 39772 w 104113"/>
              <a:gd name="connsiteY6" fmla="*/ 256823 h 539618"/>
              <a:gd name="connsiteX7" fmla="*/ 1672 w 104113"/>
              <a:gd name="connsiteY7" fmla="*/ 2823 h 53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113" h="539618">
                <a:moveTo>
                  <a:pt x="1672" y="2823"/>
                </a:moveTo>
                <a:cubicBezTo>
                  <a:pt x="12255" y="35102"/>
                  <a:pt x="94805" y="403931"/>
                  <a:pt x="103272" y="450498"/>
                </a:cubicBezTo>
                <a:cubicBezTo>
                  <a:pt x="111739" y="497065"/>
                  <a:pt x="53530" y="268465"/>
                  <a:pt x="52472" y="282223"/>
                </a:cubicBezTo>
                <a:cubicBezTo>
                  <a:pt x="51414" y="295981"/>
                  <a:pt x="91630" y="506061"/>
                  <a:pt x="96922" y="533048"/>
                </a:cubicBezTo>
                <a:cubicBezTo>
                  <a:pt x="102214" y="560036"/>
                  <a:pt x="95334" y="498652"/>
                  <a:pt x="84222" y="444148"/>
                </a:cubicBezTo>
                <a:cubicBezTo>
                  <a:pt x="73110" y="389644"/>
                  <a:pt x="37655" y="237244"/>
                  <a:pt x="30247" y="206023"/>
                </a:cubicBezTo>
                <a:cubicBezTo>
                  <a:pt x="22839" y="174802"/>
                  <a:pt x="45593" y="288573"/>
                  <a:pt x="39772" y="256823"/>
                </a:cubicBezTo>
                <a:cubicBezTo>
                  <a:pt x="33951" y="225073"/>
                  <a:pt x="-8911" y="-29456"/>
                  <a:pt x="1672" y="2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D7FA4154-8B39-032E-E5D1-FAD2EF9FBD2B}"/>
              </a:ext>
            </a:extLst>
          </p:cNvPr>
          <p:cNvSpPr/>
          <p:nvPr/>
        </p:nvSpPr>
        <p:spPr>
          <a:xfrm>
            <a:off x="5762347" y="3679743"/>
            <a:ext cx="292882" cy="195018"/>
          </a:xfrm>
          <a:custGeom>
            <a:avLst/>
            <a:gdLst>
              <a:gd name="connsiteX0" fmla="*/ 278 w 292882"/>
              <a:gd name="connsiteY0" fmla="*/ 82 h 195018"/>
              <a:gd name="connsiteX1" fmla="*/ 146328 w 292882"/>
              <a:gd name="connsiteY1" fmla="*/ 130257 h 195018"/>
              <a:gd name="connsiteX2" fmla="*/ 63778 w 292882"/>
              <a:gd name="connsiteY2" fmla="*/ 66757 h 195018"/>
              <a:gd name="connsiteX3" fmla="*/ 289203 w 292882"/>
              <a:gd name="connsiteY3" fmla="*/ 190582 h 195018"/>
              <a:gd name="connsiteX4" fmla="*/ 190778 w 292882"/>
              <a:gd name="connsiteY4" fmla="*/ 152482 h 195018"/>
              <a:gd name="connsiteX5" fmla="*/ 278 w 292882"/>
              <a:gd name="connsiteY5" fmla="*/ 82 h 19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882" h="195018">
                <a:moveTo>
                  <a:pt x="278" y="82"/>
                </a:moveTo>
                <a:cubicBezTo>
                  <a:pt x="-7130" y="-3622"/>
                  <a:pt x="135745" y="119145"/>
                  <a:pt x="146328" y="130257"/>
                </a:cubicBezTo>
                <a:cubicBezTo>
                  <a:pt x="156911" y="141369"/>
                  <a:pt x="39966" y="56703"/>
                  <a:pt x="63778" y="66757"/>
                </a:cubicBezTo>
                <a:cubicBezTo>
                  <a:pt x="87590" y="76811"/>
                  <a:pt x="268036" y="176295"/>
                  <a:pt x="289203" y="190582"/>
                </a:cubicBezTo>
                <a:cubicBezTo>
                  <a:pt x="310370" y="204870"/>
                  <a:pt x="235228" y="182644"/>
                  <a:pt x="190778" y="152482"/>
                </a:cubicBezTo>
                <a:cubicBezTo>
                  <a:pt x="146328" y="122320"/>
                  <a:pt x="7686" y="3786"/>
                  <a:pt x="278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2B065CC8-7D8E-3E6B-141B-21B2768F8883}"/>
              </a:ext>
            </a:extLst>
          </p:cNvPr>
          <p:cNvSpPr/>
          <p:nvPr/>
        </p:nvSpPr>
        <p:spPr>
          <a:xfrm>
            <a:off x="5902320" y="3511540"/>
            <a:ext cx="352175" cy="351542"/>
          </a:xfrm>
          <a:custGeom>
            <a:avLst/>
            <a:gdLst>
              <a:gd name="connsiteX0" fmla="*/ 5 w 352175"/>
              <a:gd name="connsiteY0" fmla="*/ 10 h 351542"/>
              <a:gd name="connsiteX1" fmla="*/ 161930 w 352175"/>
              <a:gd name="connsiteY1" fmla="*/ 200035 h 351542"/>
              <a:gd name="connsiteX2" fmla="*/ 117480 w 352175"/>
              <a:gd name="connsiteY2" fmla="*/ 161935 h 351542"/>
              <a:gd name="connsiteX3" fmla="*/ 346080 w 352175"/>
              <a:gd name="connsiteY3" fmla="*/ 346085 h 351542"/>
              <a:gd name="connsiteX4" fmla="*/ 273055 w 352175"/>
              <a:gd name="connsiteY4" fmla="*/ 292110 h 351542"/>
              <a:gd name="connsiteX5" fmla="*/ 130180 w 352175"/>
              <a:gd name="connsiteY5" fmla="*/ 180985 h 351542"/>
              <a:gd name="connsiteX6" fmla="*/ 155580 w 352175"/>
              <a:gd name="connsiteY6" fmla="*/ 209560 h 351542"/>
              <a:gd name="connsiteX7" fmla="*/ 5 w 352175"/>
              <a:gd name="connsiteY7" fmla="*/ 10 h 35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175" h="351542">
                <a:moveTo>
                  <a:pt x="5" y="10"/>
                </a:moveTo>
                <a:cubicBezTo>
                  <a:pt x="1063" y="-1578"/>
                  <a:pt x="142351" y="173048"/>
                  <a:pt x="161930" y="200035"/>
                </a:cubicBezTo>
                <a:cubicBezTo>
                  <a:pt x="181509" y="227022"/>
                  <a:pt x="86788" y="137593"/>
                  <a:pt x="117480" y="161935"/>
                </a:cubicBezTo>
                <a:cubicBezTo>
                  <a:pt x="148172" y="186277"/>
                  <a:pt x="320151" y="324389"/>
                  <a:pt x="346080" y="346085"/>
                </a:cubicBezTo>
                <a:cubicBezTo>
                  <a:pt x="372009" y="367781"/>
                  <a:pt x="309038" y="319627"/>
                  <a:pt x="273055" y="292110"/>
                </a:cubicBezTo>
                <a:cubicBezTo>
                  <a:pt x="237072" y="264593"/>
                  <a:pt x="149759" y="194743"/>
                  <a:pt x="130180" y="180985"/>
                </a:cubicBezTo>
                <a:cubicBezTo>
                  <a:pt x="110601" y="167227"/>
                  <a:pt x="172513" y="234960"/>
                  <a:pt x="155580" y="209560"/>
                </a:cubicBezTo>
                <a:cubicBezTo>
                  <a:pt x="138647" y="184160"/>
                  <a:pt x="-1053" y="1598"/>
                  <a:pt x="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77F95600-7982-9A68-5AFB-5844F69337C3}"/>
              </a:ext>
            </a:extLst>
          </p:cNvPr>
          <p:cNvSpPr/>
          <p:nvPr/>
        </p:nvSpPr>
        <p:spPr>
          <a:xfrm>
            <a:off x="6407214" y="3756737"/>
            <a:ext cx="384551" cy="998816"/>
          </a:xfrm>
          <a:custGeom>
            <a:avLst/>
            <a:gdLst>
              <a:gd name="connsiteX0" fmla="*/ 9461 w 384551"/>
              <a:gd name="connsiteY0" fmla="*/ 15163 h 998816"/>
              <a:gd name="connsiteX1" fmla="*/ 285686 w 384551"/>
              <a:gd name="connsiteY1" fmla="*/ 523163 h 998816"/>
              <a:gd name="connsiteX2" fmla="*/ 257111 w 384551"/>
              <a:gd name="connsiteY2" fmla="*/ 446963 h 998816"/>
              <a:gd name="connsiteX3" fmla="*/ 371411 w 384551"/>
              <a:gd name="connsiteY3" fmla="*/ 958138 h 998816"/>
              <a:gd name="connsiteX4" fmla="*/ 368236 w 384551"/>
              <a:gd name="connsiteY4" fmla="*/ 907338 h 998816"/>
              <a:gd name="connsiteX5" fmla="*/ 247586 w 384551"/>
              <a:gd name="connsiteY5" fmla="*/ 434263 h 998816"/>
              <a:gd name="connsiteX6" fmla="*/ 79311 w 384551"/>
              <a:gd name="connsiteY6" fmla="*/ 158038 h 998816"/>
              <a:gd name="connsiteX7" fmla="*/ 9461 w 384551"/>
              <a:gd name="connsiteY7" fmla="*/ 15163 h 99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551" h="998816">
                <a:moveTo>
                  <a:pt x="9461" y="15163"/>
                </a:moveTo>
                <a:cubicBezTo>
                  <a:pt x="43857" y="76017"/>
                  <a:pt x="244411" y="451196"/>
                  <a:pt x="285686" y="523163"/>
                </a:cubicBezTo>
                <a:cubicBezTo>
                  <a:pt x="326961" y="595130"/>
                  <a:pt x="242824" y="374467"/>
                  <a:pt x="257111" y="446963"/>
                </a:cubicBezTo>
                <a:cubicBezTo>
                  <a:pt x="271398" y="519459"/>
                  <a:pt x="352890" y="881409"/>
                  <a:pt x="371411" y="958138"/>
                </a:cubicBezTo>
                <a:cubicBezTo>
                  <a:pt x="389932" y="1034867"/>
                  <a:pt x="388874" y="994651"/>
                  <a:pt x="368236" y="907338"/>
                </a:cubicBezTo>
                <a:cubicBezTo>
                  <a:pt x="347598" y="820025"/>
                  <a:pt x="295740" y="559146"/>
                  <a:pt x="247586" y="434263"/>
                </a:cubicBezTo>
                <a:cubicBezTo>
                  <a:pt x="199432" y="309380"/>
                  <a:pt x="115824" y="224184"/>
                  <a:pt x="79311" y="158038"/>
                </a:cubicBezTo>
                <a:cubicBezTo>
                  <a:pt x="42798" y="91892"/>
                  <a:pt x="-24935" y="-45691"/>
                  <a:pt x="9461" y="15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BBEBBF06-7526-DB8D-4C54-0CB09C077C44}"/>
              </a:ext>
            </a:extLst>
          </p:cNvPr>
          <p:cNvSpPr/>
          <p:nvPr/>
        </p:nvSpPr>
        <p:spPr>
          <a:xfrm>
            <a:off x="7217298" y="3581319"/>
            <a:ext cx="99571" cy="550184"/>
          </a:xfrm>
          <a:custGeom>
            <a:avLst/>
            <a:gdLst>
              <a:gd name="connsiteX0" fmla="*/ 15352 w 99571"/>
              <a:gd name="connsiteY0" fmla="*/ 81 h 550184"/>
              <a:gd name="connsiteX1" fmla="*/ 37577 w 99571"/>
              <a:gd name="connsiteY1" fmla="*/ 292181 h 550184"/>
              <a:gd name="connsiteX2" fmla="*/ 97902 w 99571"/>
              <a:gd name="connsiteY2" fmla="*/ 543006 h 550184"/>
              <a:gd name="connsiteX3" fmla="*/ 75677 w 99571"/>
              <a:gd name="connsiteY3" fmla="*/ 463631 h 550184"/>
              <a:gd name="connsiteX4" fmla="*/ 2652 w 99571"/>
              <a:gd name="connsiteY4" fmla="*/ 273131 h 550184"/>
              <a:gd name="connsiteX5" fmla="*/ 15352 w 99571"/>
              <a:gd name="connsiteY5" fmla="*/ 320756 h 550184"/>
              <a:gd name="connsiteX6" fmla="*/ 15352 w 99571"/>
              <a:gd name="connsiteY6" fmla="*/ 81 h 55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71" h="550184">
                <a:moveTo>
                  <a:pt x="15352" y="81"/>
                </a:moveTo>
                <a:cubicBezTo>
                  <a:pt x="19056" y="-4681"/>
                  <a:pt x="23819" y="201694"/>
                  <a:pt x="37577" y="292181"/>
                </a:cubicBezTo>
                <a:cubicBezTo>
                  <a:pt x="51335" y="382668"/>
                  <a:pt x="91552" y="514431"/>
                  <a:pt x="97902" y="543006"/>
                </a:cubicBezTo>
                <a:cubicBezTo>
                  <a:pt x="104252" y="571581"/>
                  <a:pt x="91552" y="508610"/>
                  <a:pt x="75677" y="463631"/>
                </a:cubicBezTo>
                <a:cubicBezTo>
                  <a:pt x="59802" y="418652"/>
                  <a:pt x="12706" y="296943"/>
                  <a:pt x="2652" y="273131"/>
                </a:cubicBezTo>
                <a:cubicBezTo>
                  <a:pt x="-7402" y="249319"/>
                  <a:pt x="14294" y="364148"/>
                  <a:pt x="15352" y="320756"/>
                </a:cubicBezTo>
                <a:cubicBezTo>
                  <a:pt x="16410" y="277364"/>
                  <a:pt x="11648" y="4843"/>
                  <a:pt x="15352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B7E78A97-7141-4420-6E70-B0D8E4E4079F}"/>
              </a:ext>
            </a:extLst>
          </p:cNvPr>
          <p:cNvSpPr/>
          <p:nvPr/>
        </p:nvSpPr>
        <p:spPr>
          <a:xfrm>
            <a:off x="7279107" y="4071952"/>
            <a:ext cx="86128" cy="997701"/>
          </a:xfrm>
          <a:custGeom>
            <a:avLst/>
            <a:gdLst>
              <a:gd name="connsiteX0" fmla="*/ 7518 w 86128"/>
              <a:gd name="connsiteY0" fmla="*/ 1573 h 997701"/>
              <a:gd name="connsiteX1" fmla="*/ 13868 w 86128"/>
              <a:gd name="connsiteY1" fmla="*/ 166673 h 997701"/>
              <a:gd name="connsiteX2" fmla="*/ 64668 w 86128"/>
              <a:gd name="connsiteY2" fmla="*/ 484173 h 997701"/>
              <a:gd name="connsiteX3" fmla="*/ 39268 w 86128"/>
              <a:gd name="connsiteY3" fmla="*/ 366698 h 997701"/>
              <a:gd name="connsiteX4" fmla="*/ 67843 w 86128"/>
              <a:gd name="connsiteY4" fmla="*/ 734998 h 997701"/>
              <a:gd name="connsiteX5" fmla="*/ 64668 w 86128"/>
              <a:gd name="connsiteY5" fmla="*/ 649273 h 997701"/>
              <a:gd name="connsiteX6" fmla="*/ 83718 w 86128"/>
              <a:gd name="connsiteY6" fmla="*/ 976298 h 997701"/>
              <a:gd name="connsiteX7" fmla="*/ 77368 w 86128"/>
              <a:gd name="connsiteY7" fmla="*/ 893748 h 997701"/>
              <a:gd name="connsiteX8" fmla="*/ 7518 w 86128"/>
              <a:gd name="connsiteY8" fmla="*/ 309548 h 997701"/>
              <a:gd name="connsiteX9" fmla="*/ 61493 w 86128"/>
              <a:gd name="connsiteY9" fmla="*/ 598473 h 997701"/>
              <a:gd name="connsiteX10" fmla="*/ 1168 w 86128"/>
              <a:gd name="connsiteY10" fmla="*/ 258748 h 997701"/>
              <a:gd name="connsiteX11" fmla="*/ 7518 w 86128"/>
              <a:gd name="connsiteY11" fmla="*/ 1573 h 99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128" h="997701">
                <a:moveTo>
                  <a:pt x="7518" y="1573"/>
                </a:moveTo>
                <a:cubicBezTo>
                  <a:pt x="9635" y="-13773"/>
                  <a:pt x="4343" y="86240"/>
                  <a:pt x="13868" y="166673"/>
                </a:cubicBezTo>
                <a:cubicBezTo>
                  <a:pt x="23393" y="247106"/>
                  <a:pt x="60435" y="450835"/>
                  <a:pt x="64668" y="484173"/>
                </a:cubicBezTo>
                <a:cubicBezTo>
                  <a:pt x="68901" y="517511"/>
                  <a:pt x="38739" y="324894"/>
                  <a:pt x="39268" y="366698"/>
                </a:cubicBezTo>
                <a:cubicBezTo>
                  <a:pt x="39797" y="408502"/>
                  <a:pt x="63610" y="687902"/>
                  <a:pt x="67843" y="734998"/>
                </a:cubicBezTo>
                <a:cubicBezTo>
                  <a:pt x="72076" y="782094"/>
                  <a:pt x="62022" y="609056"/>
                  <a:pt x="64668" y="649273"/>
                </a:cubicBezTo>
                <a:cubicBezTo>
                  <a:pt x="67314" y="689490"/>
                  <a:pt x="81601" y="935552"/>
                  <a:pt x="83718" y="976298"/>
                </a:cubicBezTo>
                <a:cubicBezTo>
                  <a:pt x="85835" y="1017044"/>
                  <a:pt x="90068" y="1004873"/>
                  <a:pt x="77368" y="893748"/>
                </a:cubicBezTo>
                <a:cubicBezTo>
                  <a:pt x="64668" y="782623"/>
                  <a:pt x="10164" y="358761"/>
                  <a:pt x="7518" y="309548"/>
                </a:cubicBezTo>
                <a:cubicBezTo>
                  <a:pt x="4872" y="260336"/>
                  <a:pt x="62551" y="606940"/>
                  <a:pt x="61493" y="598473"/>
                </a:cubicBezTo>
                <a:cubicBezTo>
                  <a:pt x="60435" y="590006"/>
                  <a:pt x="5401" y="361935"/>
                  <a:pt x="1168" y="258748"/>
                </a:cubicBezTo>
                <a:cubicBezTo>
                  <a:pt x="-3065" y="155561"/>
                  <a:pt x="5401" y="16919"/>
                  <a:pt x="7518" y="1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B83DF459-B633-C4A9-3CF2-37F4D9DC4A42}"/>
              </a:ext>
            </a:extLst>
          </p:cNvPr>
          <p:cNvSpPr/>
          <p:nvPr/>
        </p:nvSpPr>
        <p:spPr>
          <a:xfrm>
            <a:off x="7007778" y="2604067"/>
            <a:ext cx="226325" cy="1119851"/>
          </a:xfrm>
          <a:custGeom>
            <a:avLst/>
            <a:gdLst>
              <a:gd name="connsiteX0" fmla="*/ 12147 w 226325"/>
              <a:gd name="connsiteY0" fmla="*/ 2608 h 1119851"/>
              <a:gd name="connsiteX1" fmla="*/ 40722 w 226325"/>
              <a:gd name="connsiteY1" fmla="*/ 250258 h 1119851"/>
              <a:gd name="connsiteX2" fmla="*/ 94697 w 226325"/>
              <a:gd name="connsiteY2" fmla="*/ 456633 h 1119851"/>
              <a:gd name="connsiteX3" fmla="*/ 34372 w 226325"/>
              <a:gd name="connsiteY3" fmla="*/ 323283 h 1119851"/>
              <a:gd name="connsiteX4" fmla="*/ 164547 w 226325"/>
              <a:gd name="connsiteY4" fmla="*/ 621733 h 1119851"/>
              <a:gd name="connsiteX5" fmla="*/ 170897 w 226325"/>
              <a:gd name="connsiteY5" fmla="*/ 713808 h 1119851"/>
              <a:gd name="connsiteX6" fmla="*/ 148672 w 226325"/>
              <a:gd name="connsiteY6" fmla="*/ 612208 h 1119851"/>
              <a:gd name="connsiteX7" fmla="*/ 224872 w 226325"/>
              <a:gd name="connsiteY7" fmla="*/ 1107508 h 1119851"/>
              <a:gd name="connsiteX8" fmla="*/ 189947 w 226325"/>
              <a:gd name="connsiteY8" fmla="*/ 923358 h 1119851"/>
              <a:gd name="connsiteX9" fmla="*/ 85172 w 226325"/>
              <a:gd name="connsiteY9" fmla="*/ 418533 h 1119851"/>
              <a:gd name="connsiteX10" fmla="*/ 5797 w 226325"/>
              <a:gd name="connsiteY10" fmla="*/ 135958 h 1119851"/>
              <a:gd name="connsiteX11" fmla="*/ 12147 w 226325"/>
              <a:gd name="connsiteY11" fmla="*/ 2608 h 111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325" h="1119851">
                <a:moveTo>
                  <a:pt x="12147" y="2608"/>
                </a:moveTo>
                <a:cubicBezTo>
                  <a:pt x="17968" y="21658"/>
                  <a:pt x="26964" y="174587"/>
                  <a:pt x="40722" y="250258"/>
                </a:cubicBezTo>
                <a:cubicBezTo>
                  <a:pt x="54480" y="325929"/>
                  <a:pt x="95755" y="444462"/>
                  <a:pt x="94697" y="456633"/>
                </a:cubicBezTo>
                <a:cubicBezTo>
                  <a:pt x="93639" y="468804"/>
                  <a:pt x="22730" y="295766"/>
                  <a:pt x="34372" y="323283"/>
                </a:cubicBezTo>
                <a:cubicBezTo>
                  <a:pt x="46014" y="350800"/>
                  <a:pt x="141793" y="556645"/>
                  <a:pt x="164547" y="621733"/>
                </a:cubicBezTo>
                <a:cubicBezTo>
                  <a:pt x="187301" y="686821"/>
                  <a:pt x="173543" y="715396"/>
                  <a:pt x="170897" y="713808"/>
                </a:cubicBezTo>
                <a:cubicBezTo>
                  <a:pt x="168251" y="712221"/>
                  <a:pt x="139676" y="546591"/>
                  <a:pt x="148672" y="612208"/>
                </a:cubicBezTo>
                <a:cubicBezTo>
                  <a:pt x="157668" y="677825"/>
                  <a:pt x="217993" y="1055650"/>
                  <a:pt x="224872" y="1107508"/>
                </a:cubicBezTo>
                <a:cubicBezTo>
                  <a:pt x="231751" y="1159366"/>
                  <a:pt x="213230" y="1038187"/>
                  <a:pt x="189947" y="923358"/>
                </a:cubicBezTo>
                <a:cubicBezTo>
                  <a:pt x="166664" y="808529"/>
                  <a:pt x="115864" y="549766"/>
                  <a:pt x="85172" y="418533"/>
                </a:cubicBezTo>
                <a:cubicBezTo>
                  <a:pt x="54480" y="287300"/>
                  <a:pt x="19555" y="198929"/>
                  <a:pt x="5797" y="135958"/>
                </a:cubicBezTo>
                <a:cubicBezTo>
                  <a:pt x="-7961" y="72987"/>
                  <a:pt x="6326" y="-16442"/>
                  <a:pt x="12147" y="2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490B5DCF-EEDA-89F7-DD7A-4C6D2695337D}"/>
              </a:ext>
            </a:extLst>
          </p:cNvPr>
          <p:cNvSpPr/>
          <p:nvPr/>
        </p:nvSpPr>
        <p:spPr>
          <a:xfrm>
            <a:off x="5387840" y="1247575"/>
            <a:ext cx="1288397" cy="686698"/>
          </a:xfrm>
          <a:custGeom>
            <a:avLst/>
            <a:gdLst>
              <a:gd name="connsiteX0" fmla="*/ 135 w 1288397"/>
              <a:gd name="connsiteY0" fmla="*/ 158950 h 686698"/>
              <a:gd name="connsiteX1" fmla="*/ 435110 w 1288397"/>
              <a:gd name="connsiteY1" fmla="*/ 54175 h 686698"/>
              <a:gd name="connsiteX2" fmla="*/ 597035 w 1288397"/>
              <a:gd name="connsiteY2" fmla="*/ 85925 h 686698"/>
              <a:gd name="connsiteX3" fmla="*/ 584335 w 1288397"/>
              <a:gd name="connsiteY3" fmla="*/ 70050 h 686698"/>
              <a:gd name="connsiteX4" fmla="*/ 841510 w 1288397"/>
              <a:gd name="connsiteY4" fmla="*/ 197050 h 686698"/>
              <a:gd name="connsiteX5" fmla="*/ 812935 w 1288397"/>
              <a:gd name="connsiteY5" fmla="*/ 152600 h 686698"/>
              <a:gd name="connsiteX6" fmla="*/ 978035 w 1288397"/>
              <a:gd name="connsiteY6" fmla="*/ 301825 h 686698"/>
              <a:gd name="connsiteX7" fmla="*/ 1279660 w 1288397"/>
              <a:gd name="connsiteY7" fmla="*/ 676475 h 686698"/>
              <a:gd name="connsiteX8" fmla="*/ 1187585 w 1288397"/>
              <a:gd name="connsiteY8" fmla="*/ 559000 h 686698"/>
              <a:gd name="connsiteX9" fmla="*/ 984385 w 1288397"/>
              <a:gd name="connsiteY9" fmla="*/ 327225 h 686698"/>
              <a:gd name="connsiteX10" fmla="*/ 533535 w 1288397"/>
              <a:gd name="connsiteY10" fmla="*/ 9725 h 686698"/>
              <a:gd name="connsiteX11" fmla="*/ 638310 w 1288397"/>
              <a:gd name="connsiteY11" fmla="*/ 76400 h 686698"/>
              <a:gd name="connsiteX12" fmla="*/ 435110 w 1288397"/>
              <a:gd name="connsiteY12" fmla="*/ 22425 h 686698"/>
              <a:gd name="connsiteX13" fmla="*/ 333510 w 1288397"/>
              <a:gd name="connsiteY13" fmla="*/ 44650 h 686698"/>
              <a:gd name="connsiteX14" fmla="*/ 482735 w 1288397"/>
              <a:gd name="connsiteY14" fmla="*/ 25600 h 686698"/>
              <a:gd name="connsiteX15" fmla="*/ 135 w 1288397"/>
              <a:gd name="connsiteY15" fmla="*/ 158950 h 68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8397" h="686698">
                <a:moveTo>
                  <a:pt x="135" y="158950"/>
                </a:moveTo>
                <a:cubicBezTo>
                  <a:pt x="-7803" y="163713"/>
                  <a:pt x="335627" y="66346"/>
                  <a:pt x="435110" y="54175"/>
                </a:cubicBezTo>
                <a:cubicBezTo>
                  <a:pt x="534593" y="42004"/>
                  <a:pt x="597035" y="85925"/>
                  <a:pt x="597035" y="85925"/>
                </a:cubicBezTo>
                <a:cubicBezTo>
                  <a:pt x="621906" y="88571"/>
                  <a:pt x="543589" y="51529"/>
                  <a:pt x="584335" y="70050"/>
                </a:cubicBezTo>
                <a:cubicBezTo>
                  <a:pt x="625081" y="88571"/>
                  <a:pt x="803410" y="183292"/>
                  <a:pt x="841510" y="197050"/>
                </a:cubicBezTo>
                <a:cubicBezTo>
                  <a:pt x="879610" y="210808"/>
                  <a:pt x="790181" y="135137"/>
                  <a:pt x="812935" y="152600"/>
                </a:cubicBezTo>
                <a:cubicBezTo>
                  <a:pt x="835689" y="170063"/>
                  <a:pt x="900248" y="214513"/>
                  <a:pt x="978035" y="301825"/>
                </a:cubicBezTo>
                <a:cubicBezTo>
                  <a:pt x="1055822" y="389137"/>
                  <a:pt x="1244735" y="633613"/>
                  <a:pt x="1279660" y="676475"/>
                </a:cubicBezTo>
                <a:cubicBezTo>
                  <a:pt x="1314585" y="719337"/>
                  <a:pt x="1236798" y="617208"/>
                  <a:pt x="1187585" y="559000"/>
                </a:cubicBezTo>
                <a:cubicBezTo>
                  <a:pt x="1138373" y="500792"/>
                  <a:pt x="1093393" y="418771"/>
                  <a:pt x="984385" y="327225"/>
                </a:cubicBezTo>
                <a:cubicBezTo>
                  <a:pt x="875377" y="235679"/>
                  <a:pt x="591214" y="51529"/>
                  <a:pt x="533535" y="9725"/>
                </a:cubicBezTo>
                <a:cubicBezTo>
                  <a:pt x="475856" y="-32079"/>
                  <a:pt x="654714" y="74283"/>
                  <a:pt x="638310" y="76400"/>
                </a:cubicBezTo>
                <a:cubicBezTo>
                  <a:pt x="621906" y="78517"/>
                  <a:pt x="485910" y="27717"/>
                  <a:pt x="435110" y="22425"/>
                </a:cubicBezTo>
                <a:cubicBezTo>
                  <a:pt x="384310" y="17133"/>
                  <a:pt x="325573" y="44121"/>
                  <a:pt x="333510" y="44650"/>
                </a:cubicBezTo>
                <a:cubicBezTo>
                  <a:pt x="341448" y="45179"/>
                  <a:pt x="535122" y="8138"/>
                  <a:pt x="482735" y="25600"/>
                </a:cubicBezTo>
                <a:cubicBezTo>
                  <a:pt x="430348" y="43062"/>
                  <a:pt x="8073" y="154187"/>
                  <a:pt x="135" y="158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B19DA5D8-0A5D-1754-A273-769F05621478}"/>
              </a:ext>
            </a:extLst>
          </p:cNvPr>
          <p:cNvSpPr/>
          <p:nvPr/>
        </p:nvSpPr>
        <p:spPr>
          <a:xfrm>
            <a:off x="6644026" y="1874768"/>
            <a:ext cx="393347" cy="770167"/>
          </a:xfrm>
          <a:custGeom>
            <a:avLst/>
            <a:gdLst>
              <a:gd name="connsiteX0" fmla="*/ 1249 w 393347"/>
              <a:gd name="connsiteY0" fmla="*/ 1657 h 770167"/>
              <a:gd name="connsiteX1" fmla="*/ 182224 w 393347"/>
              <a:gd name="connsiteY1" fmla="*/ 363607 h 770167"/>
              <a:gd name="connsiteX2" fmla="*/ 147299 w 393347"/>
              <a:gd name="connsiteY2" fmla="*/ 258832 h 770167"/>
              <a:gd name="connsiteX3" fmla="*/ 299699 w 393347"/>
              <a:gd name="connsiteY3" fmla="*/ 598557 h 770167"/>
              <a:gd name="connsiteX4" fmla="*/ 283824 w 393347"/>
              <a:gd name="connsiteY4" fmla="*/ 512832 h 770167"/>
              <a:gd name="connsiteX5" fmla="*/ 391774 w 393347"/>
              <a:gd name="connsiteY5" fmla="*/ 662057 h 770167"/>
              <a:gd name="connsiteX6" fmla="*/ 350499 w 393347"/>
              <a:gd name="connsiteY6" fmla="*/ 770007 h 770167"/>
              <a:gd name="connsiteX7" fmla="*/ 385424 w 393347"/>
              <a:gd name="connsiteY7" fmla="*/ 681107 h 770167"/>
              <a:gd name="connsiteX8" fmla="*/ 274299 w 393347"/>
              <a:gd name="connsiteY8" fmla="*/ 484257 h 770167"/>
              <a:gd name="connsiteX9" fmla="*/ 71099 w 393347"/>
              <a:gd name="connsiteY9" fmla="*/ 185807 h 770167"/>
              <a:gd name="connsiteX10" fmla="*/ 99674 w 393347"/>
              <a:gd name="connsiteY10" fmla="*/ 227082 h 770167"/>
              <a:gd name="connsiteX11" fmla="*/ 1249 w 393347"/>
              <a:gd name="connsiteY11" fmla="*/ 1657 h 77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347" h="770167">
                <a:moveTo>
                  <a:pt x="1249" y="1657"/>
                </a:moveTo>
                <a:cubicBezTo>
                  <a:pt x="15007" y="24411"/>
                  <a:pt x="157882" y="320745"/>
                  <a:pt x="182224" y="363607"/>
                </a:cubicBezTo>
                <a:cubicBezTo>
                  <a:pt x="206566" y="406469"/>
                  <a:pt x="127720" y="219674"/>
                  <a:pt x="147299" y="258832"/>
                </a:cubicBezTo>
                <a:cubicBezTo>
                  <a:pt x="166878" y="297990"/>
                  <a:pt x="276945" y="556224"/>
                  <a:pt x="299699" y="598557"/>
                </a:cubicBezTo>
                <a:cubicBezTo>
                  <a:pt x="322453" y="640890"/>
                  <a:pt x="268478" y="502249"/>
                  <a:pt x="283824" y="512832"/>
                </a:cubicBezTo>
                <a:cubicBezTo>
                  <a:pt x="299170" y="523415"/>
                  <a:pt x="380662" y="619195"/>
                  <a:pt x="391774" y="662057"/>
                </a:cubicBezTo>
                <a:cubicBezTo>
                  <a:pt x="402886" y="704919"/>
                  <a:pt x="351557" y="766832"/>
                  <a:pt x="350499" y="770007"/>
                </a:cubicBezTo>
                <a:cubicBezTo>
                  <a:pt x="349441" y="773182"/>
                  <a:pt x="398124" y="728732"/>
                  <a:pt x="385424" y="681107"/>
                </a:cubicBezTo>
                <a:cubicBezTo>
                  <a:pt x="372724" y="633482"/>
                  <a:pt x="326686" y="566807"/>
                  <a:pt x="274299" y="484257"/>
                </a:cubicBezTo>
                <a:cubicBezTo>
                  <a:pt x="221912" y="401707"/>
                  <a:pt x="100203" y="228669"/>
                  <a:pt x="71099" y="185807"/>
                </a:cubicBezTo>
                <a:cubicBezTo>
                  <a:pt x="41995" y="142945"/>
                  <a:pt x="107611" y="256715"/>
                  <a:pt x="99674" y="227082"/>
                </a:cubicBezTo>
                <a:cubicBezTo>
                  <a:pt x="91737" y="197449"/>
                  <a:pt x="-12509" y="-21097"/>
                  <a:pt x="1249" y="1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A51F0182-FFA0-735D-28F6-2707A8413A81}"/>
              </a:ext>
            </a:extLst>
          </p:cNvPr>
          <p:cNvSpPr/>
          <p:nvPr/>
        </p:nvSpPr>
        <p:spPr>
          <a:xfrm>
            <a:off x="5946775" y="5705439"/>
            <a:ext cx="282575" cy="387433"/>
          </a:xfrm>
          <a:custGeom>
            <a:avLst/>
            <a:gdLst>
              <a:gd name="connsiteX0" fmla="*/ 282575 w 282575"/>
              <a:gd name="connsiteY0" fmla="*/ 36 h 387433"/>
              <a:gd name="connsiteX1" fmla="*/ 149225 w 282575"/>
              <a:gd name="connsiteY1" fmla="*/ 215936 h 387433"/>
              <a:gd name="connsiteX2" fmla="*/ 0 w 282575"/>
              <a:gd name="connsiteY2" fmla="*/ 387386 h 387433"/>
              <a:gd name="connsiteX3" fmla="*/ 149225 w 282575"/>
              <a:gd name="connsiteY3" fmla="*/ 200061 h 387433"/>
              <a:gd name="connsiteX4" fmla="*/ 282575 w 282575"/>
              <a:gd name="connsiteY4" fmla="*/ 36 h 38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75" h="387433">
                <a:moveTo>
                  <a:pt x="282575" y="36"/>
                </a:moveTo>
                <a:cubicBezTo>
                  <a:pt x="282575" y="2682"/>
                  <a:pt x="196321" y="151378"/>
                  <a:pt x="149225" y="215936"/>
                </a:cubicBezTo>
                <a:cubicBezTo>
                  <a:pt x="102129" y="280494"/>
                  <a:pt x="0" y="390032"/>
                  <a:pt x="0" y="387386"/>
                </a:cubicBezTo>
                <a:cubicBezTo>
                  <a:pt x="0" y="384740"/>
                  <a:pt x="103717" y="259857"/>
                  <a:pt x="149225" y="200061"/>
                </a:cubicBezTo>
                <a:cubicBezTo>
                  <a:pt x="194733" y="140265"/>
                  <a:pt x="282575" y="-2610"/>
                  <a:pt x="282575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C8F0BF0F-2A3F-568A-AE3B-0EBEE203343E}"/>
              </a:ext>
            </a:extLst>
          </p:cNvPr>
          <p:cNvSpPr/>
          <p:nvPr/>
        </p:nvSpPr>
        <p:spPr>
          <a:xfrm>
            <a:off x="5027987" y="4524327"/>
            <a:ext cx="144343" cy="341194"/>
          </a:xfrm>
          <a:custGeom>
            <a:avLst/>
            <a:gdLst>
              <a:gd name="connsiteX0" fmla="*/ 144088 w 144343"/>
              <a:gd name="connsiteY0" fmla="*/ 48 h 341194"/>
              <a:gd name="connsiteX1" fmla="*/ 96463 w 144343"/>
              <a:gd name="connsiteY1" fmla="*/ 158798 h 341194"/>
              <a:gd name="connsiteX2" fmla="*/ 1213 w 144343"/>
              <a:gd name="connsiteY2" fmla="*/ 336598 h 341194"/>
              <a:gd name="connsiteX3" fmla="*/ 45663 w 144343"/>
              <a:gd name="connsiteY3" fmla="*/ 279448 h 341194"/>
              <a:gd name="connsiteX4" fmla="*/ 90113 w 144343"/>
              <a:gd name="connsiteY4" fmla="*/ 177848 h 341194"/>
              <a:gd name="connsiteX5" fmla="*/ 58363 w 144343"/>
              <a:gd name="connsiteY5" fmla="*/ 222298 h 341194"/>
              <a:gd name="connsiteX6" fmla="*/ 83763 w 144343"/>
              <a:gd name="connsiteY6" fmla="*/ 133398 h 341194"/>
              <a:gd name="connsiteX7" fmla="*/ 77413 w 144343"/>
              <a:gd name="connsiteY7" fmla="*/ 174673 h 341194"/>
              <a:gd name="connsiteX8" fmla="*/ 144088 w 144343"/>
              <a:gd name="connsiteY8" fmla="*/ 48 h 34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343" h="341194">
                <a:moveTo>
                  <a:pt x="144088" y="48"/>
                </a:moveTo>
                <a:cubicBezTo>
                  <a:pt x="147263" y="-2598"/>
                  <a:pt x="120275" y="102706"/>
                  <a:pt x="96463" y="158798"/>
                </a:cubicBezTo>
                <a:cubicBezTo>
                  <a:pt x="72651" y="214890"/>
                  <a:pt x="9680" y="316490"/>
                  <a:pt x="1213" y="336598"/>
                </a:cubicBezTo>
                <a:cubicBezTo>
                  <a:pt x="-7254" y="356706"/>
                  <a:pt x="30846" y="305906"/>
                  <a:pt x="45663" y="279448"/>
                </a:cubicBezTo>
                <a:cubicBezTo>
                  <a:pt x="60480" y="252990"/>
                  <a:pt x="87996" y="187373"/>
                  <a:pt x="90113" y="177848"/>
                </a:cubicBezTo>
                <a:cubicBezTo>
                  <a:pt x="92230" y="168323"/>
                  <a:pt x="59421" y="229706"/>
                  <a:pt x="58363" y="222298"/>
                </a:cubicBezTo>
                <a:cubicBezTo>
                  <a:pt x="57305" y="214890"/>
                  <a:pt x="80588" y="141336"/>
                  <a:pt x="83763" y="133398"/>
                </a:cubicBezTo>
                <a:cubicBezTo>
                  <a:pt x="86938" y="125460"/>
                  <a:pt x="67359" y="190548"/>
                  <a:pt x="77413" y="174673"/>
                </a:cubicBezTo>
                <a:cubicBezTo>
                  <a:pt x="87467" y="158798"/>
                  <a:pt x="140913" y="2694"/>
                  <a:pt x="144088" y="4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8013731B-EDD7-6B30-1921-87A1AF57594C}"/>
              </a:ext>
            </a:extLst>
          </p:cNvPr>
          <p:cNvSpPr/>
          <p:nvPr/>
        </p:nvSpPr>
        <p:spPr>
          <a:xfrm>
            <a:off x="4213170" y="4619455"/>
            <a:ext cx="232286" cy="422654"/>
          </a:xfrm>
          <a:custGeom>
            <a:avLst/>
            <a:gdLst>
              <a:gd name="connsiteX0" fmla="*/ 55 w 232286"/>
              <a:gd name="connsiteY0" fmla="*/ 170 h 422654"/>
              <a:gd name="connsiteX1" fmla="*/ 168330 w 232286"/>
              <a:gd name="connsiteY1" fmla="*/ 209720 h 422654"/>
              <a:gd name="connsiteX2" fmla="*/ 231830 w 232286"/>
              <a:gd name="connsiteY2" fmla="*/ 422445 h 422654"/>
              <a:gd name="connsiteX3" fmla="*/ 187380 w 232286"/>
              <a:gd name="connsiteY3" fmla="*/ 244645 h 422654"/>
              <a:gd name="connsiteX4" fmla="*/ 55 w 232286"/>
              <a:gd name="connsiteY4" fmla="*/ 170 h 42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286" h="422654">
                <a:moveTo>
                  <a:pt x="55" y="170"/>
                </a:moveTo>
                <a:cubicBezTo>
                  <a:pt x="-3120" y="-5651"/>
                  <a:pt x="129701" y="139341"/>
                  <a:pt x="168330" y="209720"/>
                </a:cubicBezTo>
                <a:cubicBezTo>
                  <a:pt x="206959" y="280099"/>
                  <a:pt x="228655" y="416624"/>
                  <a:pt x="231830" y="422445"/>
                </a:cubicBezTo>
                <a:cubicBezTo>
                  <a:pt x="235005" y="428266"/>
                  <a:pt x="221776" y="311320"/>
                  <a:pt x="187380" y="244645"/>
                </a:cubicBezTo>
                <a:cubicBezTo>
                  <a:pt x="152984" y="177970"/>
                  <a:pt x="3230" y="5991"/>
                  <a:pt x="55" y="17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44DA3038-D0B8-449F-FDAE-621C6DF74202}"/>
              </a:ext>
            </a:extLst>
          </p:cNvPr>
          <p:cNvSpPr/>
          <p:nvPr/>
        </p:nvSpPr>
        <p:spPr>
          <a:xfrm>
            <a:off x="4486085" y="5178267"/>
            <a:ext cx="108206" cy="165959"/>
          </a:xfrm>
          <a:custGeom>
            <a:avLst/>
            <a:gdLst>
              <a:gd name="connsiteX0" fmla="*/ 190 w 108206"/>
              <a:gd name="connsiteY0" fmla="*/ 158 h 165959"/>
              <a:gd name="connsiteX1" fmla="*/ 31940 w 108206"/>
              <a:gd name="connsiteY1" fmla="*/ 104933 h 165959"/>
              <a:gd name="connsiteX2" fmla="*/ 108140 w 108206"/>
              <a:gd name="connsiteY2" fmla="*/ 165258 h 165959"/>
              <a:gd name="connsiteX3" fmla="*/ 44640 w 108206"/>
              <a:gd name="connsiteY3" fmla="*/ 130333 h 165959"/>
              <a:gd name="connsiteX4" fmla="*/ 190 w 108206"/>
              <a:gd name="connsiteY4" fmla="*/ 158 h 16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06" h="165959">
                <a:moveTo>
                  <a:pt x="190" y="158"/>
                </a:moveTo>
                <a:cubicBezTo>
                  <a:pt x="-1927" y="-4075"/>
                  <a:pt x="13948" y="77416"/>
                  <a:pt x="31940" y="104933"/>
                </a:cubicBezTo>
                <a:cubicBezTo>
                  <a:pt x="49932" y="132450"/>
                  <a:pt x="106023" y="161025"/>
                  <a:pt x="108140" y="165258"/>
                </a:cubicBezTo>
                <a:cubicBezTo>
                  <a:pt x="110257" y="169491"/>
                  <a:pt x="61573" y="154146"/>
                  <a:pt x="44640" y="130333"/>
                </a:cubicBezTo>
                <a:cubicBezTo>
                  <a:pt x="27707" y="106521"/>
                  <a:pt x="2307" y="4391"/>
                  <a:pt x="190" y="15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1064C2DE-13C8-94AF-085D-63190CB15F9F}"/>
              </a:ext>
            </a:extLst>
          </p:cNvPr>
          <p:cNvSpPr/>
          <p:nvPr/>
        </p:nvSpPr>
        <p:spPr>
          <a:xfrm>
            <a:off x="4793284" y="5060866"/>
            <a:ext cx="80374" cy="127160"/>
          </a:xfrm>
          <a:custGeom>
            <a:avLst/>
            <a:gdLst>
              <a:gd name="connsiteX0" fmla="*/ 80341 w 80374"/>
              <a:gd name="connsiteY0" fmla="*/ 84 h 127160"/>
              <a:gd name="connsiteX1" fmla="*/ 13666 w 80374"/>
              <a:gd name="connsiteY1" fmla="*/ 57234 h 127160"/>
              <a:gd name="connsiteX2" fmla="*/ 4141 w 80374"/>
              <a:gd name="connsiteY2" fmla="*/ 127084 h 127160"/>
              <a:gd name="connsiteX3" fmla="*/ 4141 w 80374"/>
              <a:gd name="connsiteY3" fmla="*/ 69934 h 127160"/>
              <a:gd name="connsiteX4" fmla="*/ 80341 w 80374"/>
              <a:gd name="connsiteY4" fmla="*/ 84 h 12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74" h="127160">
                <a:moveTo>
                  <a:pt x="80341" y="84"/>
                </a:moveTo>
                <a:cubicBezTo>
                  <a:pt x="81929" y="-2033"/>
                  <a:pt x="26366" y="36067"/>
                  <a:pt x="13666" y="57234"/>
                </a:cubicBezTo>
                <a:cubicBezTo>
                  <a:pt x="966" y="78401"/>
                  <a:pt x="5729" y="124967"/>
                  <a:pt x="4141" y="127084"/>
                </a:cubicBezTo>
                <a:cubicBezTo>
                  <a:pt x="2553" y="129201"/>
                  <a:pt x="-4326" y="86867"/>
                  <a:pt x="4141" y="69934"/>
                </a:cubicBezTo>
                <a:cubicBezTo>
                  <a:pt x="12608" y="53001"/>
                  <a:pt x="78753" y="2201"/>
                  <a:pt x="80341" y="8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149A854D-3367-045C-80F2-1EBEC03209AE}"/>
              </a:ext>
            </a:extLst>
          </p:cNvPr>
          <p:cNvSpPr/>
          <p:nvPr/>
        </p:nvSpPr>
        <p:spPr>
          <a:xfrm>
            <a:off x="6083617" y="5082862"/>
            <a:ext cx="104749" cy="169156"/>
          </a:xfrm>
          <a:custGeom>
            <a:avLst/>
            <a:gdLst>
              <a:gd name="connsiteX0" fmla="*/ 104458 w 104749"/>
              <a:gd name="connsiteY0" fmla="*/ 313 h 169156"/>
              <a:gd name="connsiteX1" fmla="*/ 37783 w 104749"/>
              <a:gd name="connsiteY1" fmla="*/ 86038 h 169156"/>
              <a:gd name="connsiteX2" fmla="*/ 6033 w 104749"/>
              <a:gd name="connsiteY2" fmla="*/ 168588 h 169156"/>
              <a:gd name="connsiteX3" fmla="*/ 9208 w 104749"/>
              <a:gd name="connsiteY3" fmla="*/ 117788 h 169156"/>
              <a:gd name="connsiteX4" fmla="*/ 104458 w 104749"/>
              <a:gd name="connsiteY4" fmla="*/ 313 h 16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9" h="169156">
                <a:moveTo>
                  <a:pt x="104458" y="313"/>
                </a:moveTo>
                <a:cubicBezTo>
                  <a:pt x="109221" y="-4979"/>
                  <a:pt x="54187" y="57992"/>
                  <a:pt x="37783" y="86038"/>
                </a:cubicBezTo>
                <a:cubicBezTo>
                  <a:pt x="21379" y="114084"/>
                  <a:pt x="10795" y="163296"/>
                  <a:pt x="6033" y="168588"/>
                </a:cubicBezTo>
                <a:cubicBezTo>
                  <a:pt x="1270" y="173880"/>
                  <a:pt x="-6138" y="141071"/>
                  <a:pt x="9208" y="117788"/>
                </a:cubicBezTo>
                <a:cubicBezTo>
                  <a:pt x="24554" y="94505"/>
                  <a:pt x="99695" y="5605"/>
                  <a:pt x="104458" y="3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F5BB3DC9-E99E-3E58-30A7-619580BE68F7}"/>
              </a:ext>
            </a:extLst>
          </p:cNvPr>
          <p:cNvSpPr/>
          <p:nvPr/>
        </p:nvSpPr>
        <p:spPr>
          <a:xfrm>
            <a:off x="4241590" y="4403216"/>
            <a:ext cx="166523" cy="188711"/>
          </a:xfrm>
          <a:custGeom>
            <a:avLst/>
            <a:gdLst>
              <a:gd name="connsiteX0" fmla="*/ 210 w 166523"/>
              <a:gd name="connsiteY0" fmla="*/ 509 h 188711"/>
              <a:gd name="connsiteX1" fmla="*/ 117685 w 166523"/>
              <a:gd name="connsiteY1" fmla="*/ 89409 h 188711"/>
              <a:gd name="connsiteX2" fmla="*/ 162135 w 166523"/>
              <a:gd name="connsiteY2" fmla="*/ 187834 h 188711"/>
              <a:gd name="connsiteX3" fmla="*/ 149435 w 166523"/>
              <a:gd name="connsiteY3" fmla="*/ 130684 h 188711"/>
              <a:gd name="connsiteX4" fmla="*/ 210 w 166523"/>
              <a:gd name="connsiteY4" fmla="*/ 509 h 18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23" h="188711">
                <a:moveTo>
                  <a:pt x="210" y="509"/>
                </a:moveTo>
                <a:cubicBezTo>
                  <a:pt x="-5082" y="-6370"/>
                  <a:pt x="90697" y="58188"/>
                  <a:pt x="117685" y="89409"/>
                </a:cubicBezTo>
                <a:cubicBezTo>
                  <a:pt x="144673" y="120630"/>
                  <a:pt x="156843" y="180955"/>
                  <a:pt x="162135" y="187834"/>
                </a:cubicBezTo>
                <a:cubicBezTo>
                  <a:pt x="167427" y="194713"/>
                  <a:pt x="172189" y="159788"/>
                  <a:pt x="149435" y="130684"/>
                </a:cubicBezTo>
                <a:cubicBezTo>
                  <a:pt x="126681" y="101580"/>
                  <a:pt x="5502" y="7388"/>
                  <a:pt x="210" y="50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3F674934-FC00-65DA-E11A-C9E252066661}"/>
              </a:ext>
            </a:extLst>
          </p:cNvPr>
          <p:cNvSpPr/>
          <p:nvPr/>
        </p:nvSpPr>
        <p:spPr>
          <a:xfrm>
            <a:off x="5994186" y="4746421"/>
            <a:ext cx="203548" cy="111369"/>
          </a:xfrm>
          <a:custGeom>
            <a:avLst/>
            <a:gdLst>
              <a:gd name="connsiteX0" fmla="*/ 203414 w 203548"/>
              <a:gd name="connsiteY0" fmla="*/ 204 h 111369"/>
              <a:gd name="connsiteX1" fmla="*/ 63714 w 203548"/>
              <a:gd name="connsiteY1" fmla="*/ 44654 h 111369"/>
              <a:gd name="connsiteX2" fmla="*/ 214 w 203548"/>
              <a:gd name="connsiteY2" fmla="*/ 111329 h 111369"/>
              <a:gd name="connsiteX3" fmla="*/ 44664 w 203548"/>
              <a:gd name="connsiteY3" fmla="*/ 54179 h 111369"/>
              <a:gd name="connsiteX4" fmla="*/ 89114 w 203548"/>
              <a:gd name="connsiteY4" fmla="*/ 28779 h 111369"/>
              <a:gd name="connsiteX5" fmla="*/ 203414 w 203548"/>
              <a:gd name="connsiteY5" fmla="*/ 204 h 1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548" h="111369">
                <a:moveTo>
                  <a:pt x="203414" y="204"/>
                </a:moveTo>
                <a:cubicBezTo>
                  <a:pt x="199181" y="2850"/>
                  <a:pt x="97581" y="26133"/>
                  <a:pt x="63714" y="44654"/>
                </a:cubicBezTo>
                <a:cubicBezTo>
                  <a:pt x="29847" y="63175"/>
                  <a:pt x="3389" y="109742"/>
                  <a:pt x="214" y="111329"/>
                </a:cubicBezTo>
                <a:cubicBezTo>
                  <a:pt x="-2961" y="112916"/>
                  <a:pt x="29847" y="67937"/>
                  <a:pt x="44664" y="54179"/>
                </a:cubicBezTo>
                <a:cubicBezTo>
                  <a:pt x="59481" y="40421"/>
                  <a:pt x="67418" y="36187"/>
                  <a:pt x="89114" y="28779"/>
                </a:cubicBezTo>
                <a:cubicBezTo>
                  <a:pt x="110810" y="21371"/>
                  <a:pt x="207647" y="-2442"/>
                  <a:pt x="203414" y="20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CAB120DE-46E3-9828-877A-43A8A7E4ECC3}"/>
              </a:ext>
            </a:extLst>
          </p:cNvPr>
          <p:cNvSpPr/>
          <p:nvPr/>
        </p:nvSpPr>
        <p:spPr>
          <a:xfrm>
            <a:off x="5095873" y="3965529"/>
            <a:ext cx="96661" cy="209818"/>
          </a:xfrm>
          <a:custGeom>
            <a:avLst/>
            <a:gdLst>
              <a:gd name="connsiteX0" fmla="*/ 2 w 96661"/>
              <a:gd name="connsiteY0" fmla="*/ 46 h 209818"/>
              <a:gd name="connsiteX1" fmla="*/ 85727 w 96661"/>
              <a:gd name="connsiteY1" fmla="*/ 142921 h 209818"/>
              <a:gd name="connsiteX2" fmla="*/ 95252 w 96661"/>
              <a:gd name="connsiteY2" fmla="*/ 209596 h 209818"/>
              <a:gd name="connsiteX3" fmla="*/ 88902 w 96661"/>
              <a:gd name="connsiteY3" fmla="*/ 158796 h 209818"/>
              <a:gd name="connsiteX4" fmla="*/ 2 w 96661"/>
              <a:gd name="connsiteY4" fmla="*/ 46 h 20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61" h="209818">
                <a:moveTo>
                  <a:pt x="2" y="46"/>
                </a:moveTo>
                <a:cubicBezTo>
                  <a:pt x="-527" y="-2600"/>
                  <a:pt x="69852" y="107996"/>
                  <a:pt x="85727" y="142921"/>
                </a:cubicBezTo>
                <a:cubicBezTo>
                  <a:pt x="101602" y="177846"/>
                  <a:pt x="94723" y="206950"/>
                  <a:pt x="95252" y="209596"/>
                </a:cubicBezTo>
                <a:cubicBezTo>
                  <a:pt x="95781" y="212242"/>
                  <a:pt x="100544" y="191075"/>
                  <a:pt x="88902" y="158796"/>
                </a:cubicBezTo>
                <a:cubicBezTo>
                  <a:pt x="77260" y="126517"/>
                  <a:pt x="531" y="2692"/>
                  <a:pt x="2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EB08DE5A-5404-77D2-387C-5FCEABC84315}"/>
              </a:ext>
            </a:extLst>
          </p:cNvPr>
          <p:cNvSpPr/>
          <p:nvPr/>
        </p:nvSpPr>
        <p:spPr>
          <a:xfrm>
            <a:off x="5459599" y="4002798"/>
            <a:ext cx="186133" cy="84304"/>
          </a:xfrm>
          <a:custGeom>
            <a:avLst/>
            <a:gdLst>
              <a:gd name="connsiteX0" fmla="*/ 185551 w 186133"/>
              <a:gd name="connsiteY0" fmla="*/ 877 h 84304"/>
              <a:gd name="connsiteX1" fmla="*/ 4576 w 186133"/>
              <a:gd name="connsiteY1" fmla="*/ 83427 h 84304"/>
              <a:gd name="connsiteX2" fmla="*/ 61726 w 186133"/>
              <a:gd name="connsiteY2" fmla="*/ 42152 h 84304"/>
              <a:gd name="connsiteX3" fmla="*/ 185551 w 186133"/>
              <a:gd name="connsiteY3" fmla="*/ 877 h 8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133" h="84304">
                <a:moveTo>
                  <a:pt x="185551" y="877"/>
                </a:moveTo>
                <a:cubicBezTo>
                  <a:pt x="176026" y="7756"/>
                  <a:pt x="25213" y="76548"/>
                  <a:pt x="4576" y="83427"/>
                </a:cubicBezTo>
                <a:cubicBezTo>
                  <a:pt x="-16061" y="90306"/>
                  <a:pt x="38443" y="54852"/>
                  <a:pt x="61726" y="42152"/>
                </a:cubicBezTo>
                <a:cubicBezTo>
                  <a:pt x="85009" y="29452"/>
                  <a:pt x="195076" y="-6002"/>
                  <a:pt x="185551" y="87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13223559-8E85-0763-A637-875EF7222233}"/>
              </a:ext>
            </a:extLst>
          </p:cNvPr>
          <p:cNvSpPr/>
          <p:nvPr/>
        </p:nvSpPr>
        <p:spPr>
          <a:xfrm>
            <a:off x="4653076" y="1441438"/>
            <a:ext cx="960362" cy="982997"/>
          </a:xfrm>
          <a:custGeom>
            <a:avLst/>
            <a:gdLst>
              <a:gd name="connsiteX0" fmla="*/ 960324 w 960362"/>
              <a:gd name="connsiteY0" fmla="*/ 12 h 982997"/>
              <a:gd name="connsiteX1" fmla="*/ 366599 w 960362"/>
              <a:gd name="connsiteY1" fmla="*/ 508012 h 982997"/>
              <a:gd name="connsiteX2" fmla="*/ 17349 w 960362"/>
              <a:gd name="connsiteY2" fmla="*/ 962037 h 982997"/>
              <a:gd name="connsiteX3" fmla="*/ 90374 w 960362"/>
              <a:gd name="connsiteY3" fmla="*/ 860437 h 982997"/>
              <a:gd name="connsiteX4" fmla="*/ 414224 w 960362"/>
              <a:gd name="connsiteY4" fmla="*/ 447687 h 982997"/>
              <a:gd name="connsiteX5" fmla="*/ 338024 w 960362"/>
              <a:gd name="connsiteY5" fmla="*/ 492137 h 982997"/>
              <a:gd name="connsiteX6" fmla="*/ 960324 w 960362"/>
              <a:gd name="connsiteY6" fmla="*/ 12 h 98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0362" h="982997">
                <a:moveTo>
                  <a:pt x="960324" y="12"/>
                </a:moveTo>
                <a:cubicBezTo>
                  <a:pt x="965086" y="2658"/>
                  <a:pt x="523761" y="347675"/>
                  <a:pt x="366599" y="508012"/>
                </a:cubicBezTo>
                <a:cubicBezTo>
                  <a:pt x="209437" y="668349"/>
                  <a:pt x="63386" y="903300"/>
                  <a:pt x="17349" y="962037"/>
                </a:cubicBezTo>
                <a:cubicBezTo>
                  <a:pt x="-28688" y="1020774"/>
                  <a:pt x="24228" y="946162"/>
                  <a:pt x="90374" y="860437"/>
                </a:cubicBezTo>
                <a:cubicBezTo>
                  <a:pt x="156520" y="774712"/>
                  <a:pt x="372949" y="509070"/>
                  <a:pt x="414224" y="447687"/>
                </a:cubicBezTo>
                <a:cubicBezTo>
                  <a:pt x="455499" y="386304"/>
                  <a:pt x="247007" y="565162"/>
                  <a:pt x="338024" y="492137"/>
                </a:cubicBezTo>
                <a:cubicBezTo>
                  <a:pt x="429041" y="419112"/>
                  <a:pt x="955562" y="-2634"/>
                  <a:pt x="96032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6B9AD4B4-AB8C-7C11-8A9D-D6CE30C4C399}"/>
              </a:ext>
            </a:extLst>
          </p:cNvPr>
          <p:cNvSpPr/>
          <p:nvPr/>
        </p:nvSpPr>
        <p:spPr>
          <a:xfrm>
            <a:off x="4629223" y="2002330"/>
            <a:ext cx="625741" cy="1622688"/>
          </a:xfrm>
          <a:custGeom>
            <a:avLst/>
            <a:gdLst>
              <a:gd name="connsiteX0" fmla="*/ 622227 w 625741"/>
              <a:gd name="connsiteY0" fmla="*/ 7445 h 1622688"/>
              <a:gd name="connsiteX1" fmla="*/ 244402 w 625741"/>
              <a:gd name="connsiteY1" fmla="*/ 886920 h 1622688"/>
              <a:gd name="connsiteX2" fmla="*/ 409502 w 625741"/>
              <a:gd name="connsiteY2" fmla="*/ 474170 h 1622688"/>
              <a:gd name="connsiteX3" fmla="*/ 31677 w 625741"/>
              <a:gd name="connsiteY3" fmla="*/ 1553670 h 1622688"/>
              <a:gd name="connsiteX4" fmla="*/ 69777 w 625741"/>
              <a:gd name="connsiteY4" fmla="*/ 1394920 h 1622688"/>
              <a:gd name="connsiteX5" fmla="*/ 460302 w 625741"/>
              <a:gd name="connsiteY5" fmla="*/ 426545 h 1622688"/>
              <a:gd name="connsiteX6" fmla="*/ 434902 w 625741"/>
              <a:gd name="connsiteY6" fmla="*/ 461470 h 1622688"/>
              <a:gd name="connsiteX7" fmla="*/ 622227 w 625741"/>
              <a:gd name="connsiteY7" fmla="*/ 7445 h 162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741" h="1622688">
                <a:moveTo>
                  <a:pt x="622227" y="7445"/>
                </a:moveTo>
                <a:cubicBezTo>
                  <a:pt x="590477" y="78353"/>
                  <a:pt x="279856" y="809133"/>
                  <a:pt x="244402" y="886920"/>
                </a:cubicBezTo>
                <a:cubicBezTo>
                  <a:pt x="208948" y="964707"/>
                  <a:pt x="444956" y="363045"/>
                  <a:pt x="409502" y="474170"/>
                </a:cubicBezTo>
                <a:cubicBezTo>
                  <a:pt x="374048" y="585295"/>
                  <a:pt x="88298" y="1400212"/>
                  <a:pt x="31677" y="1553670"/>
                </a:cubicBezTo>
                <a:cubicBezTo>
                  <a:pt x="-24944" y="1707128"/>
                  <a:pt x="-1660" y="1582774"/>
                  <a:pt x="69777" y="1394920"/>
                </a:cubicBezTo>
                <a:cubicBezTo>
                  <a:pt x="141214" y="1207066"/>
                  <a:pt x="399448" y="582120"/>
                  <a:pt x="460302" y="426545"/>
                </a:cubicBezTo>
                <a:cubicBezTo>
                  <a:pt x="521156" y="270970"/>
                  <a:pt x="408973" y="529203"/>
                  <a:pt x="434902" y="461470"/>
                </a:cubicBezTo>
                <a:cubicBezTo>
                  <a:pt x="460831" y="393737"/>
                  <a:pt x="653977" y="-63463"/>
                  <a:pt x="622227" y="7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07FC763C-76C0-9C53-F448-C89C95C75FF2}"/>
              </a:ext>
            </a:extLst>
          </p:cNvPr>
          <p:cNvSpPr/>
          <p:nvPr/>
        </p:nvSpPr>
        <p:spPr>
          <a:xfrm>
            <a:off x="4281779" y="2471514"/>
            <a:ext cx="436885" cy="1400717"/>
          </a:xfrm>
          <a:custGeom>
            <a:avLst/>
            <a:gdLst>
              <a:gd name="connsiteX0" fmla="*/ 436271 w 436885"/>
              <a:gd name="connsiteY0" fmla="*/ 1811 h 1400717"/>
              <a:gd name="connsiteX1" fmla="*/ 179096 w 436885"/>
              <a:gd name="connsiteY1" fmla="*/ 611411 h 1400717"/>
              <a:gd name="connsiteX2" fmla="*/ 125121 w 436885"/>
              <a:gd name="connsiteY2" fmla="*/ 849536 h 1400717"/>
              <a:gd name="connsiteX3" fmla="*/ 245771 w 436885"/>
              <a:gd name="connsiteY3" fmla="*/ 385986 h 1400717"/>
              <a:gd name="connsiteX4" fmla="*/ 20346 w 436885"/>
              <a:gd name="connsiteY4" fmla="*/ 1351186 h 1400717"/>
              <a:gd name="connsiteX5" fmla="*/ 39396 w 436885"/>
              <a:gd name="connsiteY5" fmla="*/ 1167036 h 1400717"/>
              <a:gd name="connsiteX6" fmla="*/ 274346 w 436885"/>
              <a:gd name="connsiteY6" fmla="*/ 360586 h 1400717"/>
              <a:gd name="connsiteX7" fmla="*/ 252121 w 436885"/>
              <a:gd name="connsiteY7" fmla="*/ 420911 h 1400717"/>
              <a:gd name="connsiteX8" fmla="*/ 436271 w 436885"/>
              <a:gd name="connsiteY8" fmla="*/ 1811 h 140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885" h="1400717">
                <a:moveTo>
                  <a:pt x="436271" y="1811"/>
                </a:moveTo>
                <a:cubicBezTo>
                  <a:pt x="424100" y="33561"/>
                  <a:pt x="230954" y="470124"/>
                  <a:pt x="179096" y="611411"/>
                </a:cubicBezTo>
                <a:cubicBezTo>
                  <a:pt x="127238" y="752699"/>
                  <a:pt x="114008" y="887107"/>
                  <a:pt x="125121" y="849536"/>
                </a:cubicBezTo>
                <a:cubicBezTo>
                  <a:pt x="136233" y="811965"/>
                  <a:pt x="263233" y="302378"/>
                  <a:pt x="245771" y="385986"/>
                </a:cubicBezTo>
                <a:cubicBezTo>
                  <a:pt x="228309" y="469594"/>
                  <a:pt x="54742" y="1221011"/>
                  <a:pt x="20346" y="1351186"/>
                </a:cubicBezTo>
                <a:cubicBezTo>
                  <a:pt x="-14050" y="1481361"/>
                  <a:pt x="-2937" y="1332136"/>
                  <a:pt x="39396" y="1167036"/>
                </a:cubicBezTo>
                <a:cubicBezTo>
                  <a:pt x="81729" y="1001936"/>
                  <a:pt x="238892" y="484940"/>
                  <a:pt x="274346" y="360586"/>
                </a:cubicBezTo>
                <a:cubicBezTo>
                  <a:pt x="309800" y="236232"/>
                  <a:pt x="228309" y="476473"/>
                  <a:pt x="252121" y="420911"/>
                </a:cubicBezTo>
                <a:cubicBezTo>
                  <a:pt x="275933" y="365349"/>
                  <a:pt x="448442" y="-29939"/>
                  <a:pt x="436271" y="1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ED0F584B-8B66-A84F-2671-1DE3A9740314}"/>
              </a:ext>
            </a:extLst>
          </p:cNvPr>
          <p:cNvSpPr/>
          <p:nvPr/>
        </p:nvSpPr>
        <p:spPr>
          <a:xfrm>
            <a:off x="3940153" y="1427555"/>
            <a:ext cx="1682772" cy="633063"/>
          </a:xfrm>
          <a:custGeom>
            <a:avLst/>
            <a:gdLst>
              <a:gd name="connsiteX0" fmla="*/ 1682772 w 1682772"/>
              <a:gd name="connsiteY0" fmla="*/ 20245 h 633063"/>
              <a:gd name="connsiteX1" fmla="*/ 936647 w 1682772"/>
              <a:gd name="connsiteY1" fmla="*/ 23420 h 633063"/>
              <a:gd name="connsiteX2" fmla="*/ 1019197 w 1682772"/>
              <a:gd name="connsiteY2" fmla="*/ 4370 h 633063"/>
              <a:gd name="connsiteX3" fmla="*/ 612797 w 1682772"/>
              <a:gd name="connsiteY3" fmla="*/ 118670 h 633063"/>
              <a:gd name="connsiteX4" fmla="*/ 22 w 1682772"/>
              <a:gd name="connsiteY4" fmla="*/ 633020 h 633063"/>
              <a:gd name="connsiteX5" fmla="*/ 590572 w 1682772"/>
              <a:gd name="connsiteY5" fmla="*/ 147245 h 633063"/>
              <a:gd name="connsiteX6" fmla="*/ 869972 w 1682772"/>
              <a:gd name="connsiteY6" fmla="*/ 29770 h 633063"/>
              <a:gd name="connsiteX7" fmla="*/ 793772 w 1682772"/>
              <a:gd name="connsiteY7" fmla="*/ 17070 h 633063"/>
              <a:gd name="connsiteX8" fmla="*/ 1682772 w 1682772"/>
              <a:gd name="connsiteY8" fmla="*/ 20245 h 63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2772" h="633063">
                <a:moveTo>
                  <a:pt x="1682772" y="20245"/>
                </a:moveTo>
                <a:lnTo>
                  <a:pt x="936647" y="23420"/>
                </a:lnTo>
                <a:cubicBezTo>
                  <a:pt x="826051" y="20774"/>
                  <a:pt x="1073172" y="-11505"/>
                  <a:pt x="1019197" y="4370"/>
                </a:cubicBezTo>
                <a:cubicBezTo>
                  <a:pt x="965222" y="20245"/>
                  <a:pt x="782659" y="13895"/>
                  <a:pt x="612797" y="118670"/>
                </a:cubicBezTo>
                <a:cubicBezTo>
                  <a:pt x="442934" y="223445"/>
                  <a:pt x="3726" y="628258"/>
                  <a:pt x="22" y="633020"/>
                </a:cubicBezTo>
                <a:cubicBezTo>
                  <a:pt x="-3682" y="637782"/>
                  <a:pt x="445580" y="247787"/>
                  <a:pt x="590572" y="147245"/>
                </a:cubicBezTo>
                <a:cubicBezTo>
                  <a:pt x="735564" y="46703"/>
                  <a:pt x="836105" y="51466"/>
                  <a:pt x="869972" y="29770"/>
                </a:cubicBezTo>
                <a:cubicBezTo>
                  <a:pt x="903839" y="8074"/>
                  <a:pt x="793772" y="17070"/>
                  <a:pt x="793772" y="17070"/>
                </a:cubicBezTo>
                <a:lnTo>
                  <a:pt x="1682772" y="2024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CCC9D3C3-9455-47A6-2D06-AA359B88678C}"/>
              </a:ext>
            </a:extLst>
          </p:cNvPr>
          <p:cNvSpPr/>
          <p:nvPr/>
        </p:nvSpPr>
        <p:spPr>
          <a:xfrm>
            <a:off x="4084689" y="2469721"/>
            <a:ext cx="486009" cy="1454041"/>
          </a:xfrm>
          <a:custGeom>
            <a:avLst/>
            <a:gdLst>
              <a:gd name="connsiteX0" fmla="*/ 484136 w 486009"/>
              <a:gd name="connsiteY0" fmla="*/ 3604 h 1454041"/>
              <a:gd name="connsiteX1" fmla="*/ 265061 w 486009"/>
              <a:gd name="connsiteY1" fmla="*/ 511604 h 1454041"/>
              <a:gd name="connsiteX2" fmla="*/ 179336 w 486009"/>
              <a:gd name="connsiteY2" fmla="*/ 883079 h 1454041"/>
              <a:gd name="connsiteX3" fmla="*/ 274586 w 486009"/>
              <a:gd name="connsiteY3" fmla="*/ 454454 h 1454041"/>
              <a:gd name="connsiteX4" fmla="*/ 17411 w 486009"/>
              <a:gd name="connsiteY4" fmla="*/ 1397429 h 1454041"/>
              <a:gd name="connsiteX5" fmla="*/ 49161 w 486009"/>
              <a:gd name="connsiteY5" fmla="*/ 1248204 h 1454041"/>
              <a:gd name="connsiteX6" fmla="*/ 258711 w 486009"/>
              <a:gd name="connsiteY6" fmla="*/ 429054 h 1454041"/>
              <a:gd name="connsiteX7" fmla="*/ 128536 w 486009"/>
              <a:gd name="connsiteY7" fmla="*/ 787829 h 1454041"/>
              <a:gd name="connsiteX8" fmla="*/ 484136 w 486009"/>
              <a:gd name="connsiteY8" fmla="*/ 3604 h 145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009" h="1454041">
                <a:moveTo>
                  <a:pt x="484136" y="3604"/>
                </a:moveTo>
                <a:cubicBezTo>
                  <a:pt x="506890" y="-42433"/>
                  <a:pt x="315861" y="365025"/>
                  <a:pt x="265061" y="511604"/>
                </a:cubicBezTo>
                <a:cubicBezTo>
                  <a:pt x="214261" y="658183"/>
                  <a:pt x="177748" y="892604"/>
                  <a:pt x="179336" y="883079"/>
                </a:cubicBezTo>
                <a:cubicBezTo>
                  <a:pt x="180923" y="873554"/>
                  <a:pt x="301573" y="368729"/>
                  <a:pt x="274586" y="454454"/>
                </a:cubicBezTo>
                <a:cubicBezTo>
                  <a:pt x="247598" y="540179"/>
                  <a:pt x="54982" y="1265137"/>
                  <a:pt x="17411" y="1397429"/>
                </a:cubicBezTo>
                <a:cubicBezTo>
                  <a:pt x="-20160" y="1529721"/>
                  <a:pt x="8944" y="1409600"/>
                  <a:pt x="49161" y="1248204"/>
                </a:cubicBezTo>
                <a:cubicBezTo>
                  <a:pt x="89378" y="1086808"/>
                  <a:pt x="245482" y="505783"/>
                  <a:pt x="258711" y="429054"/>
                </a:cubicBezTo>
                <a:cubicBezTo>
                  <a:pt x="271940" y="352325"/>
                  <a:pt x="94669" y="853975"/>
                  <a:pt x="128536" y="787829"/>
                </a:cubicBezTo>
                <a:cubicBezTo>
                  <a:pt x="162403" y="721683"/>
                  <a:pt x="461382" y="49641"/>
                  <a:pt x="484136" y="3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78AB5485-59BF-8291-87AB-B56D2617D60E}"/>
              </a:ext>
            </a:extLst>
          </p:cNvPr>
          <p:cNvSpPr/>
          <p:nvPr/>
        </p:nvSpPr>
        <p:spPr>
          <a:xfrm>
            <a:off x="3544088" y="2015915"/>
            <a:ext cx="596116" cy="1086674"/>
          </a:xfrm>
          <a:custGeom>
            <a:avLst/>
            <a:gdLst>
              <a:gd name="connsiteX0" fmla="*/ 596112 w 596116"/>
              <a:gd name="connsiteY0" fmla="*/ 210 h 1086674"/>
              <a:gd name="connsiteX1" fmla="*/ 145262 w 596116"/>
              <a:gd name="connsiteY1" fmla="*/ 657435 h 1086674"/>
              <a:gd name="connsiteX2" fmla="*/ 5562 w 596116"/>
              <a:gd name="connsiteY2" fmla="*/ 1079710 h 1086674"/>
              <a:gd name="connsiteX3" fmla="*/ 46837 w 596116"/>
              <a:gd name="connsiteY3" fmla="*/ 889210 h 1086674"/>
              <a:gd name="connsiteX4" fmla="*/ 221462 w 596116"/>
              <a:gd name="connsiteY4" fmla="*/ 485985 h 1086674"/>
              <a:gd name="connsiteX5" fmla="*/ 154787 w 596116"/>
              <a:gd name="connsiteY5" fmla="*/ 584410 h 1086674"/>
              <a:gd name="connsiteX6" fmla="*/ 596112 w 596116"/>
              <a:gd name="connsiteY6" fmla="*/ 210 h 108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116" h="1086674">
                <a:moveTo>
                  <a:pt x="596112" y="210"/>
                </a:moveTo>
                <a:cubicBezTo>
                  <a:pt x="594525" y="12381"/>
                  <a:pt x="243687" y="477518"/>
                  <a:pt x="145262" y="657435"/>
                </a:cubicBezTo>
                <a:cubicBezTo>
                  <a:pt x="46837" y="837352"/>
                  <a:pt x="21966" y="1041081"/>
                  <a:pt x="5562" y="1079710"/>
                </a:cubicBezTo>
                <a:cubicBezTo>
                  <a:pt x="-10842" y="1118339"/>
                  <a:pt x="10854" y="988164"/>
                  <a:pt x="46837" y="889210"/>
                </a:cubicBezTo>
                <a:cubicBezTo>
                  <a:pt x="82820" y="790256"/>
                  <a:pt x="203470" y="536785"/>
                  <a:pt x="221462" y="485985"/>
                </a:cubicBezTo>
                <a:cubicBezTo>
                  <a:pt x="239454" y="435185"/>
                  <a:pt x="96579" y="662198"/>
                  <a:pt x="154787" y="584410"/>
                </a:cubicBezTo>
                <a:cubicBezTo>
                  <a:pt x="212995" y="506623"/>
                  <a:pt x="597699" y="-11961"/>
                  <a:pt x="596112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FF7D381B-2BF2-1077-0CBE-60E11FF83A39}"/>
              </a:ext>
            </a:extLst>
          </p:cNvPr>
          <p:cNvSpPr/>
          <p:nvPr/>
        </p:nvSpPr>
        <p:spPr>
          <a:xfrm>
            <a:off x="3379539" y="3460750"/>
            <a:ext cx="509836" cy="913594"/>
          </a:xfrm>
          <a:custGeom>
            <a:avLst/>
            <a:gdLst>
              <a:gd name="connsiteX0" fmla="*/ 509836 w 509836"/>
              <a:gd name="connsiteY0" fmla="*/ 0 h 913594"/>
              <a:gd name="connsiteX1" fmla="*/ 189161 w 509836"/>
              <a:gd name="connsiteY1" fmla="*/ 485775 h 913594"/>
              <a:gd name="connsiteX2" fmla="*/ 8186 w 509836"/>
              <a:gd name="connsiteY2" fmla="*/ 901700 h 913594"/>
              <a:gd name="connsiteX3" fmla="*/ 55811 w 509836"/>
              <a:gd name="connsiteY3" fmla="*/ 758825 h 913594"/>
              <a:gd name="connsiteX4" fmla="*/ 274886 w 509836"/>
              <a:gd name="connsiteY4" fmla="*/ 330200 h 913594"/>
              <a:gd name="connsiteX5" fmla="*/ 239961 w 509836"/>
              <a:gd name="connsiteY5" fmla="*/ 381000 h 913594"/>
              <a:gd name="connsiteX6" fmla="*/ 509836 w 509836"/>
              <a:gd name="connsiteY6" fmla="*/ 0 h 91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36" h="913594">
                <a:moveTo>
                  <a:pt x="509836" y="0"/>
                </a:moveTo>
                <a:cubicBezTo>
                  <a:pt x="391302" y="167746"/>
                  <a:pt x="272769" y="335492"/>
                  <a:pt x="189161" y="485775"/>
                </a:cubicBezTo>
                <a:cubicBezTo>
                  <a:pt x="105553" y="636058"/>
                  <a:pt x="30411" y="856192"/>
                  <a:pt x="8186" y="901700"/>
                </a:cubicBezTo>
                <a:cubicBezTo>
                  <a:pt x="-14039" y="947208"/>
                  <a:pt x="11361" y="854075"/>
                  <a:pt x="55811" y="758825"/>
                </a:cubicBezTo>
                <a:cubicBezTo>
                  <a:pt x="100261" y="663575"/>
                  <a:pt x="244194" y="393171"/>
                  <a:pt x="274886" y="330200"/>
                </a:cubicBezTo>
                <a:cubicBezTo>
                  <a:pt x="305578" y="267229"/>
                  <a:pt x="239961" y="381000"/>
                  <a:pt x="239961" y="381000"/>
                </a:cubicBezTo>
                <a:lnTo>
                  <a:pt x="5098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A69BA122-934C-837F-05F7-10E9FAE3CA99}"/>
              </a:ext>
            </a:extLst>
          </p:cNvPr>
          <p:cNvSpPr/>
          <p:nvPr/>
        </p:nvSpPr>
        <p:spPr>
          <a:xfrm>
            <a:off x="3120191" y="2885067"/>
            <a:ext cx="394121" cy="1487222"/>
          </a:xfrm>
          <a:custGeom>
            <a:avLst/>
            <a:gdLst>
              <a:gd name="connsiteX0" fmla="*/ 391359 w 394121"/>
              <a:gd name="connsiteY0" fmla="*/ 10533 h 1487222"/>
              <a:gd name="connsiteX1" fmla="*/ 102434 w 394121"/>
              <a:gd name="connsiteY1" fmla="*/ 848733 h 1487222"/>
              <a:gd name="connsiteX2" fmla="*/ 169109 w 394121"/>
              <a:gd name="connsiteY2" fmla="*/ 712208 h 1487222"/>
              <a:gd name="connsiteX3" fmla="*/ 48459 w 394121"/>
              <a:gd name="connsiteY3" fmla="*/ 1036058 h 1487222"/>
              <a:gd name="connsiteX4" fmla="*/ 4009 w 394121"/>
              <a:gd name="connsiteY4" fmla="*/ 1258308 h 1487222"/>
              <a:gd name="connsiteX5" fmla="*/ 10359 w 394121"/>
              <a:gd name="connsiteY5" fmla="*/ 1483733 h 1487222"/>
              <a:gd name="connsiteX6" fmla="*/ 834 w 394121"/>
              <a:gd name="connsiteY6" fmla="*/ 1366258 h 1487222"/>
              <a:gd name="connsiteX7" fmla="*/ 35759 w 394121"/>
              <a:gd name="connsiteY7" fmla="*/ 991608 h 1487222"/>
              <a:gd name="connsiteX8" fmla="*/ 35759 w 394121"/>
              <a:gd name="connsiteY8" fmla="*/ 1064633 h 1487222"/>
              <a:gd name="connsiteX9" fmla="*/ 188159 w 394121"/>
              <a:gd name="connsiteY9" fmla="*/ 588383 h 1487222"/>
              <a:gd name="connsiteX10" fmla="*/ 245309 w 394121"/>
              <a:gd name="connsiteY10" fmla="*/ 388358 h 1487222"/>
              <a:gd name="connsiteX11" fmla="*/ 391359 w 394121"/>
              <a:gd name="connsiteY11" fmla="*/ 10533 h 148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4121" h="1487222">
                <a:moveTo>
                  <a:pt x="391359" y="10533"/>
                </a:moveTo>
                <a:cubicBezTo>
                  <a:pt x="367547" y="87262"/>
                  <a:pt x="139476" y="731787"/>
                  <a:pt x="102434" y="848733"/>
                </a:cubicBezTo>
                <a:cubicBezTo>
                  <a:pt x="65392" y="965679"/>
                  <a:pt x="178105" y="680987"/>
                  <a:pt x="169109" y="712208"/>
                </a:cubicBezTo>
                <a:cubicBezTo>
                  <a:pt x="160113" y="743429"/>
                  <a:pt x="75976" y="945041"/>
                  <a:pt x="48459" y="1036058"/>
                </a:cubicBezTo>
                <a:cubicBezTo>
                  <a:pt x="20942" y="1127075"/>
                  <a:pt x="10359" y="1183696"/>
                  <a:pt x="4009" y="1258308"/>
                </a:cubicBezTo>
                <a:cubicBezTo>
                  <a:pt x="-2341" y="1332920"/>
                  <a:pt x="10888" y="1465741"/>
                  <a:pt x="10359" y="1483733"/>
                </a:cubicBezTo>
                <a:cubicBezTo>
                  <a:pt x="9830" y="1501725"/>
                  <a:pt x="-3399" y="1448279"/>
                  <a:pt x="834" y="1366258"/>
                </a:cubicBezTo>
                <a:cubicBezTo>
                  <a:pt x="5067" y="1284237"/>
                  <a:pt x="29938" y="1041879"/>
                  <a:pt x="35759" y="991608"/>
                </a:cubicBezTo>
                <a:cubicBezTo>
                  <a:pt x="41580" y="941337"/>
                  <a:pt x="10359" y="1131837"/>
                  <a:pt x="35759" y="1064633"/>
                </a:cubicBezTo>
                <a:cubicBezTo>
                  <a:pt x="61159" y="997429"/>
                  <a:pt x="153234" y="701096"/>
                  <a:pt x="188159" y="588383"/>
                </a:cubicBezTo>
                <a:cubicBezTo>
                  <a:pt x="223084" y="475671"/>
                  <a:pt x="212501" y="478316"/>
                  <a:pt x="245309" y="388358"/>
                </a:cubicBezTo>
                <a:cubicBezTo>
                  <a:pt x="278117" y="298400"/>
                  <a:pt x="415171" y="-66196"/>
                  <a:pt x="391359" y="10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77F013E3-1BD4-1EE2-0801-2229FD75C10A}"/>
              </a:ext>
            </a:extLst>
          </p:cNvPr>
          <p:cNvSpPr/>
          <p:nvPr/>
        </p:nvSpPr>
        <p:spPr>
          <a:xfrm>
            <a:off x="3196988" y="4444945"/>
            <a:ext cx="174997" cy="878783"/>
          </a:xfrm>
          <a:custGeom>
            <a:avLst/>
            <a:gdLst>
              <a:gd name="connsiteX0" fmla="*/ 174862 w 174997"/>
              <a:gd name="connsiteY0" fmla="*/ 55 h 878783"/>
              <a:gd name="connsiteX1" fmla="*/ 54212 w 174997"/>
              <a:gd name="connsiteY1" fmla="*/ 377880 h 878783"/>
              <a:gd name="connsiteX2" fmla="*/ 3412 w 174997"/>
              <a:gd name="connsiteY2" fmla="*/ 854130 h 878783"/>
              <a:gd name="connsiteX3" fmla="*/ 9762 w 174997"/>
              <a:gd name="connsiteY3" fmla="*/ 755705 h 878783"/>
              <a:gd name="connsiteX4" fmla="*/ 51037 w 174997"/>
              <a:gd name="connsiteY4" fmla="*/ 285805 h 878783"/>
              <a:gd name="connsiteX5" fmla="*/ 28812 w 174997"/>
              <a:gd name="connsiteY5" fmla="*/ 403280 h 878783"/>
              <a:gd name="connsiteX6" fmla="*/ 174862 w 174997"/>
              <a:gd name="connsiteY6" fmla="*/ 55 h 87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997" h="878783">
                <a:moveTo>
                  <a:pt x="174862" y="55"/>
                </a:moveTo>
                <a:cubicBezTo>
                  <a:pt x="179095" y="-4178"/>
                  <a:pt x="82787" y="235534"/>
                  <a:pt x="54212" y="377880"/>
                </a:cubicBezTo>
                <a:cubicBezTo>
                  <a:pt x="25637" y="520226"/>
                  <a:pt x="10820" y="791159"/>
                  <a:pt x="3412" y="854130"/>
                </a:cubicBezTo>
                <a:cubicBezTo>
                  <a:pt x="-3996" y="917101"/>
                  <a:pt x="1825" y="850426"/>
                  <a:pt x="9762" y="755705"/>
                </a:cubicBezTo>
                <a:cubicBezTo>
                  <a:pt x="17699" y="660984"/>
                  <a:pt x="47862" y="344543"/>
                  <a:pt x="51037" y="285805"/>
                </a:cubicBezTo>
                <a:cubicBezTo>
                  <a:pt x="54212" y="227068"/>
                  <a:pt x="10291" y="445084"/>
                  <a:pt x="28812" y="403280"/>
                </a:cubicBezTo>
                <a:cubicBezTo>
                  <a:pt x="47333" y="361476"/>
                  <a:pt x="170629" y="4288"/>
                  <a:pt x="174862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1CE06271-623F-B339-DA9D-F8ABC3DBEF59}"/>
              </a:ext>
            </a:extLst>
          </p:cNvPr>
          <p:cNvSpPr/>
          <p:nvPr/>
        </p:nvSpPr>
        <p:spPr>
          <a:xfrm>
            <a:off x="3415981" y="4767573"/>
            <a:ext cx="401790" cy="1238174"/>
          </a:xfrm>
          <a:custGeom>
            <a:avLst/>
            <a:gdLst>
              <a:gd name="connsiteX0" fmla="*/ 28894 w 401790"/>
              <a:gd name="connsiteY0" fmla="*/ 4452 h 1238174"/>
              <a:gd name="connsiteX1" fmla="*/ 319 w 401790"/>
              <a:gd name="connsiteY1" fmla="*/ 204477 h 1238174"/>
              <a:gd name="connsiteX2" fmla="*/ 51119 w 401790"/>
              <a:gd name="connsiteY2" fmla="*/ 521977 h 1238174"/>
              <a:gd name="connsiteX3" fmla="*/ 32069 w 401790"/>
              <a:gd name="connsiteY3" fmla="*/ 461652 h 1238174"/>
              <a:gd name="connsiteX4" fmla="*/ 155894 w 401790"/>
              <a:gd name="connsiteY4" fmla="*/ 829952 h 1238174"/>
              <a:gd name="connsiteX5" fmla="*/ 105094 w 401790"/>
              <a:gd name="connsiteY5" fmla="*/ 734702 h 1238174"/>
              <a:gd name="connsiteX6" fmla="*/ 390844 w 401790"/>
              <a:gd name="connsiteY6" fmla="*/ 1214127 h 1238174"/>
              <a:gd name="connsiteX7" fmla="*/ 317819 w 401790"/>
              <a:gd name="connsiteY7" fmla="*/ 1115702 h 1238174"/>
              <a:gd name="connsiteX8" fmla="*/ 86044 w 401790"/>
              <a:gd name="connsiteY8" fmla="*/ 677552 h 1238174"/>
              <a:gd name="connsiteX9" fmla="*/ 16194 w 401790"/>
              <a:gd name="connsiteY9" fmla="*/ 350527 h 1238174"/>
              <a:gd name="connsiteX10" fmla="*/ 16194 w 401790"/>
              <a:gd name="connsiteY10" fmla="*/ 394977 h 1238174"/>
              <a:gd name="connsiteX11" fmla="*/ 28894 w 401790"/>
              <a:gd name="connsiteY11" fmla="*/ 4452 h 123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1790" h="1238174">
                <a:moveTo>
                  <a:pt x="28894" y="4452"/>
                </a:moveTo>
                <a:cubicBezTo>
                  <a:pt x="26248" y="-27298"/>
                  <a:pt x="-3385" y="118223"/>
                  <a:pt x="319" y="204477"/>
                </a:cubicBezTo>
                <a:cubicBezTo>
                  <a:pt x="4023" y="290731"/>
                  <a:pt x="45827" y="479115"/>
                  <a:pt x="51119" y="521977"/>
                </a:cubicBezTo>
                <a:cubicBezTo>
                  <a:pt x="56411" y="564839"/>
                  <a:pt x="14607" y="410323"/>
                  <a:pt x="32069" y="461652"/>
                </a:cubicBezTo>
                <a:cubicBezTo>
                  <a:pt x="49531" y="512981"/>
                  <a:pt x="143723" y="784444"/>
                  <a:pt x="155894" y="829952"/>
                </a:cubicBezTo>
                <a:cubicBezTo>
                  <a:pt x="168065" y="875460"/>
                  <a:pt x="65936" y="670673"/>
                  <a:pt x="105094" y="734702"/>
                </a:cubicBezTo>
                <a:cubicBezTo>
                  <a:pt x="144252" y="798731"/>
                  <a:pt x="355390" y="1150627"/>
                  <a:pt x="390844" y="1214127"/>
                </a:cubicBezTo>
                <a:cubicBezTo>
                  <a:pt x="426298" y="1277627"/>
                  <a:pt x="368619" y="1205131"/>
                  <a:pt x="317819" y="1115702"/>
                </a:cubicBezTo>
                <a:cubicBezTo>
                  <a:pt x="267019" y="1026273"/>
                  <a:pt x="136315" y="805081"/>
                  <a:pt x="86044" y="677552"/>
                </a:cubicBezTo>
                <a:cubicBezTo>
                  <a:pt x="35773" y="550023"/>
                  <a:pt x="27836" y="397623"/>
                  <a:pt x="16194" y="350527"/>
                </a:cubicBezTo>
                <a:cubicBezTo>
                  <a:pt x="4552" y="303431"/>
                  <a:pt x="16723" y="452656"/>
                  <a:pt x="16194" y="394977"/>
                </a:cubicBezTo>
                <a:cubicBezTo>
                  <a:pt x="15665" y="337298"/>
                  <a:pt x="31540" y="36202"/>
                  <a:pt x="28894" y="4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C5234253-BFEF-45AE-1F07-2BDC7B02F4A9}"/>
              </a:ext>
            </a:extLst>
          </p:cNvPr>
          <p:cNvSpPr/>
          <p:nvPr/>
        </p:nvSpPr>
        <p:spPr>
          <a:xfrm>
            <a:off x="3946525" y="5213304"/>
            <a:ext cx="336569" cy="1497452"/>
          </a:xfrm>
          <a:custGeom>
            <a:avLst/>
            <a:gdLst>
              <a:gd name="connsiteX0" fmla="*/ 0 w 336569"/>
              <a:gd name="connsiteY0" fmla="*/ 46 h 1497452"/>
              <a:gd name="connsiteX1" fmla="*/ 241300 w 336569"/>
              <a:gd name="connsiteY1" fmla="*/ 571546 h 1497452"/>
              <a:gd name="connsiteX2" fmla="*/ 193675 w 336569"/>
              <a:gd name="connsiteY2" fmla="*/ 444546 h 1497452"/>
              <a:gd name="connsiteX3" fmla="*/ 323850 w 336569"/>
              <a:gd name="connsiteY3" fmla="*/ 704896 h 1497452"/>
              <a:gd name="connsiteX4" fmla="*/ 292100 w 336569"/>
              <a:gd name="connsiteY4" fmla="*/ 885871 h 1497452"/>
              <a:gd name="connsiteX5" fmla="*/ 330200 w 336569"/>
              <a:gd name="connsiteY5" fmla="*/ 803321 h 1497452"/>
              <a:gd name="connsiteX6" fmla="*/ 292100 w 336569"/>
              <a:gd name="connsiteY6" fmla="*/ 1038271 h 1497452"/>
              <a:gd name="connsiteX7" fmla="*/ 295275 w 336569"/>
              <a:gd name="connsiteY7" fmla="*/ 1133521 h 1497452"/>
              <a:gd name="connsiteX8" fmla="*/ 320675 w 336569"/>
              <a:gd name="connsiteY8" fmla="*/ 1016046 h 1497452"/>
              <a:gd name="connsiteX9" fmla="*/ 130175 w 336569"/>
              <a:gd name="connsiteY9" fmla="*/ 1495471 h 1497452"/>
              <a:gd name="connsiteX10" fmla="*/ 273050 w 336569"/>
              <a:gd name="connsiteY10" fmla="*/ 1168446 h 1497452"/>
              <a:gd name="connsiteX11" fmla="*/ 336550 w 336569"/>
              <a:gd name="connsiteY11" fmla="*/ 730296 h 1497452"/>
              <a:gd name="connsiteX12" fmla="*/ 279400 w 336569"/>
              <a:gd name="connsiteY12" fmla="*/ 568371 h 1497452"/>
              <a:gd name="connsiteX13" fmla="*/ 241300 w 336569"/>
              <a:gd name="connsiteY13" fmla="*/ 539796 h 1497452"/>
              <a:gd name="connsiteX14" fmla="*/ 0 w 336569"/>
              <a:gd name="connsiteY14" fmla="*/ 46 h 149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6569" h="1497452">
                <a:moveTo>
                  <a:pt x="0" y="46"/>
                </a:moveTo>
                <a:cubicBezTo>
                  <a:pt x="0" y="5338"/>
                  <a:pt x="209021" y="497463"/>
                  <a:pt x="241300" y="571546"/>
                </a:cubicBezTo>
                <a:cubicBezTo>
                  <a:pt x="273579" y="645629"/>
                  <a:pt x="179917" y="422321"/>
                  <a:pt x="193675" y="444546"/>
                </a:cubicBezTo>
                <a:cubicBezTo>
                  <a:pt x="207433" y="466771"/>
                  <a:pt x="307446" y="631342"/>
                  <a:pt x="323850" y="704896"/>
                </a:cubicBezTo>
                <a:cubicBezTo>
                  <a:pt x="340254" y="778450"/>
                  <a:pt x="291042" y="869467"/>
                  <a:pt x="292100" y="885871"/>
                </a:cubicBezTo>
                <a:cubicBezTo>
                  <a:pt x="293158" y="902275"/>
                  <a:pt x="330200" y="777921"/>
                  <a:pt x="330200" y="803321"/>
                </a:cubicBezTo>
                <a:cubicBezTo>
                  <a:pt x="330200" y="828721"/>
                  <a:pt x="297921" y="983238"/>
                  <a:pt x="292100" y="1038271"/>
                </a:cubicBezTo>
                <a:cubicBezTo>
                  <a:pt x="286279" y="1093304"/>
                  <a:pt x="290513" y="1137225"/>
                  <a:pt x="295275" y="1133521"/>
                </a:cubicBezTo>
                <a:cubicBezTo>
                  <a:pt x="300037" y="1129817"/>
                  <a:pt x="348192" y="955721"/>
                  <a:pt x="320675" y="1016046"/>
                </a:cubicBezTo>
                <a:cubicBezTo>
                  <a:pt x="293158" y="1076371"/>
                  <a:pt x="138112" y="1470071"/>
                  <a:pt x="130175" y="1495471"/>
                </a:cubicBezTo>
                <a:cubicBezTo>
                  <a:pt x="122238" y="1520871"/>
                  <a:pt x="238654" y="1295975"/>
                  <a:pt x="273050" y="1168446"/>
                </a:cubicBezTo>
                <a:cubicBezTo>
                  <a:pt x="307446" y="1040917"/>
                  <a:pt x="335492" y="830308"/>
                  <a:pt x="336550" y="730296"/>
                </a:cubicBezTo>
                <a:cubicBezTo>
                  <a:pt x="337608" y="630284"/>
                  <a:pt x="295275" y="600121"/>
                  <a:pt x="279400" y="568371"/>
                </a:cubicBezTo>
                <a:cubicBezTo>
                  <a:pt x="263525" y="536621"/>
                  <a:pt x="285750" y="634517"/>
                  <a:pt x="241300" y="539796"/>
                </a:cubicBezTo>
                <a:cubicBezTo>
                  <a:pt x="196850" y="445075"/>
                  <a:pt x="0" y="-5246"/>
                  <a:pt x="0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C7ED3E92-8FA0-025D-B0FD-4BB85E6DE53F}"/>
              </a:ext>
            </a:extLst>
          </p:cNvPr>
          <p:cNvSpPr/>
          <p:nvPr/>
        </p:nvSpPr>
        <p:spPr>
          <a:xfrm>
            <a:off x="4855684" y="1463321"/>
            <a:ext cx="659601" cy="592049"/>
          </a:xfrm>
          <a:custGeom>
            <a:avLst/>
            <a:gdLst>
              <a:gd name="connsiteX0" fmla="*/ 659291 w 659601"/>
              <a:gd name="connsiteY0" fmla="*/ 354 h 592049"/>
              <a:gd name="connsiteX1" fmla="*/ 322741 w 659601"/>
              <a:gd name="connsiteY1" fmla="*/ 235304 h 592049"/>
              <a:gd name="connsiteX2" fmla="*/ 2066 w 659601"/>
              <a:gd name="connsiteY2" fmla="*/ 590904 h 592049"/>
              <a:gd name="connsiteX3" fmla="*/ 192566 w 659601"/>
              <a:gd name="connsiteY3" fmla="*/ 343254 h 592049"/>
              <a:gd name="connsiteX4" fmla="*/ 344966 w 659601"/>
              <a:gd name="connsiteY4" fmla="*/ 190854 h 592049"/>
              <a:gd name="connsiteX5" fmla="*/ 262416 w 659601"/>
              <a:gd name="connsiteY5" fmla="*/ 286104 h 592049"/>
              <a:gd name="connsiteX6" fmla="*/ 659291 w 659601"/>
              <a:gd name="connsiteY6" fmla="*/ 354 h 59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9601" h="592049">
                <a:moveTo>
                  <a:pt x="659291" y="354"/>
                </a:moveTo>
                <a:cubicBezTo>
                  <a:pt x="669345" y="-8113"/>
                  <a:pt x="432278" y="136879"/>
                  <a:pt x="322741" y="235304"/>
                </a:cubicBezTo>
                <a:cubicBezTo>
                  <a:pt x="213204" y="333729"/>
                  <a:pt x="23762" y="572912"/>
                  <a:pt x="2066" y="590904"/>
                </a:cubicBezTo>
                <a:cubicBezTo>
                  <a:pt x="-19630" y="608896"/>
                  <a:pt x="135416" y="409929"/>
                  <a:pt x="192566" y="343254"/>
                </a:cubicBezTo>
                <a:cubicBezTo>
                  <a:pt x="249716" y="276579"/>
                  <a:pt x="333324" y="200379"/>
                  <a:pt x="344966" y="190854"/>
                </a:cubicBezTo>
                <a:cubicBezTo>
                  <a:pt x="356608" y="181329"/>
                  <a:pt x="213203" y="315737"/>
                  <a:pt x="262416" y="286104"/>
                </a:cubicBezTo>
                <a:cubicBezTo>
                  <a:pt x="311628" y="256471"/>
                  <a:pt x="649237" y="8821"/>
                  <a:pt x="659291" y="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739AECA1-9D1B-D601-18E3-678211D00793}"/>
              </a:ext>
            </a:extLst>
          </p:cNvPr>
          <p:cNvSpPr/>
          <p:nvPr/>
        </p:nvSpPr>
        <p:spPr>
          <a:xfrm>
            <a:off x="3892931" y="1435614"/>
            <a:ext cx="1530783" cy="1445308"/>
          </a:xfrm>
          <a:custGeom>
            <a:avLst/>
            <a:gdLst>
              <a:gd name="connsiteX0" fmla="*/ 1526794 w 1530783"/>
              <a:gd name="connsiteY0" fmla="*/ 2661 h 1445308"/>
              <a:gd name="connsiteX1" fmla="*/ 482219 w 1530783"/>
              <a:gd name="connsiteY1" fmla="*/ 605911 h 1445308"/>
              <a:gd name="connsiteX2" fmla="*/ 948944 w 1530783"/>
              <a:gd name="connsiteY2" fmla="*/ 323336 h 1445308"/>
              <a:gd name="connsiteX3" fmla="*/ 447294 w 1530783"/>
              <a:gd name="connsiteY3" fmla="*/ 637661 h 1445308"/>
              <a:gd name="connsiteX4" fmla="*/ 9144 w 1530783"/>
              <a:gd name="connsiteY4" fmla="*/ 1428236 h 1445308"/>
              <a:gd name="connsiteX5" fmla="*/ 139319 w 1530783"/>
              <a:gd name="connsiteY5" fmla="*/ 1199636 h 1445308"/>
              <a:gd name="connsiteX6" fmla="*/ 310769 w 1530783"/>
              <a:gd name="connsiteY6" fmla="*/ 898011 h 1445308"/>
              <a:gd name="connsiteX7" fmla="*/ 701294 w 1530783"/>
              <a:gd name="connsiteY7" fmla="*/ 412236 h 1445308"/>
              <a:gd name="connsiteX8" fmla="*/ 567944 w 1530783"/>
              <a:gd name="connsiteY8" fmla="*/ 583686 h 1445308"/>
              <a:gd name="connsiteX9" fmla="*/ 1174369 w 1530783"/>
              <a:gd name="connsiteY9" fmla="*/ 193161 h 1445308"/>
              <a:gd name="connsiteX10" fmla="*/ 853694 w 1530783"/>
              <a:gd name="connsiteY10" fmla="*/ 377311 h 1445308"/>
              <a:gd name="connsiteX11" fmla="*/ 1526794 w 1530783"/>
              <a:gd name="connsiteY11" fmla="*/ 2661 h 144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0783" h="1445308">
                <a:moveTo>
                  <a:pt x="1526794" y="2661"/>
                </a:moveTo>
                <a:cubicBezTo>
                  <a:pt x="1464881" y="40761"/>
                  <a:pt x="578527" y="552465"/>
                  <a:pt x="482219" y="605911"/>
                </a:cubicBezTo>
                <a:cubicBezTo>
                  <a:pt x="385911" y="659357"/>
                  <a:pt x="954765" y="318044"/>
                  <a:pt x="948944" y="323336"/>
                </a:cubicBezTo>
                <a:cubicBezTo>
                  <a:pt x="943123" y="328628"/>
                  <a:pt x="603927" y="453511"/>
                  <a:pt x="447294" y="637661"/>
                </a:cubicBezTo>
                <a:cubicBezTo>
                  <a:pt x="290661" y="821811"/>
                  <a:pt x="60473" y="1334574"/>
                  <a:pt x="9144" y="1428236"/>
                </a:cubicBezTo>
                <a:cubicBezTo>
                  <a:pt x="-42185" y="1521898"/>
                  <a:pt x="139319" y="1199636"/>
                  <a:pt x="139319" y="1199636"/>
                </a:cubicBezTo>
                <a:cubicBezTo>
                  <a:pt x="189590" y="1111265"/>
                  <a:pt x="217107" y="1029244"/>
                  <a:pt x="310769" y="898011"/>
                </a:cubicBezTo>
                <a:cubicBezTo>
                  <a:pt x="404431" y="766778"/>
                  <a:pt x="658432" y="464623"/>
                  <a:pt x="701294" y="412236"/>
                </a:cubicBezTo>
                <a:cubicBezTo>
                  <a:pt x="744156" y="359849"/>
                  <a:pt x="489098" y="620198"/>
                  <a:pt x="567944" y="583686"/>
                </a:cubicBezTo>
                <a:cubicBezTo>
                  <a:pt x="646790" y="547174"/>
                  <a:pt x="1126744" y="227557"/>
                  <a:pt x="1174369" y="193161"/>
                </a:cubicBezTo>
                <a:cubicBezTo>
                  <a:pt x="1221994" y="158765"/>
                  <a:pt x="797073" y="406944"/>
                  <a:pt x="853694" y="377311"/>
                </a:cubicBezTo>
                <a:cubicBezTo>
                  <a:pt x="910315" y="347678"/>
                  <a:pt x="1588707" y="-35439"/>
                  <a:pt x="1526794" y="2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009CF240-ECDC-D46C-8FE0-8BE1E4B441E8}"/>
              </a:ext>
            </a:extLst>
          </p:cNvPr>
          <p:cNvSpPr/>
          <p:nvPr/>
        </p:nvSpPr>
        <p:spPr>
          <a:xfrm>
            <a:off x="4416156" y="1308043"/>
            <a:ext cx="1079943" cy="104954"/>
          </a:xfrm>
          <a:custGeom>
            <a:avLst/>
            <a:gdLst>
              <a:gd name="connsiteX0" fmla="*/ 1079769 w 1079943"/>
              <a:gd name="connsiteY0" fmla="*/ 76257 h 104954"/>
              <a:gd name="connsiteX1" fmla="*/ 298719 w 1079943"/>
              <a:gd name="connsiteY1" fmla="*/ 12757 h 104954"/>
              <a:gd name="connsiteX2" fmla="*/ 3444 w 1079943"/>
              <a:gd name="connsiteY2" fmla="*/ 104832 h 104954"/>
              <a:gd name="connsiteX3" fmla="*/ 159019 w 1079943"/>
              <a:gd name="connsiteY3" fmla="*/ 31807 h 104954"/>
              <a:gd name="connsiteX4" fmla="*/ 479694 w 1079943"/>
              <a:gd name="connsiteY4" fmla="*/ 3232 h 104954"/>
              <a:gd name="connsiteX5" fmla="*/ 371744 w 1079943"/>
              <a:gd name="connsiteY5" fmla="*/ 9582 h 104954"/>
              <a:gd name="connsiteX6" fmla="*/ 1079769 w 1079943"/>
              <a:gd name="connsiteY6" fmla="*/ 76257 h 10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943" h="104954">
                <a:moveTo>
                  <a:pt x="1079769" y="76257"/>
                </a:moveTo>
                <a:cubicBezTo>
                  <a:pt x="1067598" y="76786"/>
                  <a:pt x="478106" y="7995"/>
                  <a:pt x="298719" y="12757"/>
                </a:cubicBezTo>
                <a:cubicBezTo>
                  <a:pt x="119332" y="17519"/>
                  <a:pt x="26727" y="101657"/>
                  <a:pt x="3444" y="104832"/>
                </a:cubicBezTo>
                <a:cubicBezTo>
                  <a:pt x="-19839" y="108007"/>
                  <a:pt x="79644" y="48740"/>
                  <a:pt x="159019" y="31807"/>
                </a:cubicBezTo>
                <a:cubicBezTo>
                  <a:pt x="238394" y="14874"/>
                  <a:pt x="444240" y="6936"/>
                  <a:pt x="479694" y="3232"/>
                </a:cubicBezTo>
                <a:cubicBezTo>
                  <a:pt x="515148" y="-472"/>
                  <a:pt x="278082" y="-3647"/>
                  <a:pt x="371744" y="9582"/>
                </a:cubicBezTo>
                <a:cubicBezTo>
                  <a:pt x="465406" y="22811"/>
                  <a:pt x="1091940" y="75728"/>
                  <a:pt x="1079769" y="76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8D9CCB89-B346-B945-BAED-0BB50FAF7AC0}"/>
              </a:ext>
            </a:extLst>
          </p:cNvPr>
          <p:cNvSpPr/>
          <p:nvPr/>
        </p:nvSpPr>
        <p:spPr>
          <a:xfrm>
            <a:off x="3338289" y="1409700"/>
            <a:ext cx="1201961" cy="1362472"/>
          </a:xfrm>
          <a:custGeom>
            <a:avLst/>
            <a:gdLst>
              <a:gd name="connsiteX0" fmla="*/ 1201961 w 1201961"/>
              <a:gd name="connsiteY0" fmla="*/ 0 h 1362472"/>
              <a:gd name="connsiteX1" fmla="*/ 471711 w 1201961"/>
              <a:gd name="connsiteY1" fmla="*/ 504825 h 1362472"/>
              <a:gd name="connsiteX2" fmla="*/ 33561 w 1201961"/>
              <a:gd name="connsiteY2" fmla="*/ 1304925 h 1362472"/>
              <a:gd name="connsiteX3" fmla="*/ 84361 w 1201961"/>
              <a:gd name="connsiteY3" fmla="*/ 1203325 h 1362472"/>
              <a:gd name="connsiteX4" fmla="*/ 516161 w 1201961"/>
              <a:gd name="connsiteY4" fmla="*/ 438150 h 1362472"/>
              <a:gd name="connsiteX5" fmla="*/ 471711 w 1201961"/>
              <a:gd name="connsiteY5" fmla="*/ 501650 h 1362472"/>
              <a:gd name="connsiteX6" fmla="*/ 906686 w 1201961"/>
              <a:gd name="connsiteY6" fmla="*/ 168275 h 1362472"/>
              <a:gd name="connsiteX7" fmla="*/ 716186 w 1201961"/>
              <a:gd name="connsiteY7" fmla="*/ 266700 h 1362472"/>
              <a:gd name="connsiteX8" fmla="*/ 1201961 w 1201961"/>
              <a:gd name="connsiteY8" fmla="*/ 0 h 136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961" h="1362472">
                <a:moveTo>
                  <a:pt x="1201961" y="0"/>
                </a:moveTo>
                <a:cubicBezTo>
                  <a:pt x="934202" y="143669"/>
                  <a:pt x="666444" y="287338"/>
                  <a:pt x="471711" y="504825"/>
                </a:cubicBezTo>
                <a:cubicBezTo>
                  <a:pt x="276978" y="722312"/>
                  <a:pt x="98119" y="1188508"/>
                  <a:pt x="33561" y="1304925"/>
                </a:cubicBezTo>
                <a:cubicBezTo>
                  <a:pt x="-30997" y="1421342"/>
                  <a:pt x="3928" y="1347787"/>
                  <a:pt x="84361" y="1203325"/>
                </a:cubicBezTo>
                <a:cubicBezTo>
                  <a:pt x="164794" y="1058863"/>
                  <a:pt x="451603" y="555096"/>
                  <a:pt x="516161" y="438150"/>
                </a:cubicBezTo>
                <a:cubicBezTo>
                  <a:pt x="580719" y="321204"/>
                  <a:pt x="406624" y="546629"/>
                  <a:pt x="471711" y="501650"/>
                </a:cubicBezTo>
                <a:cubicBezTo>
                  <a:pt x="536798" y="456671"/>
                  <a:pt x="865940" y="207433"/>
                  <a:pt x="906686" y="168275"/>
                </a:cubicBezTo>
                <a:cubicBezTo>
                  <a:pt x="947432" y="129117"/>
                  <a:pt x="716186" y="266700"/>
                  <a:pt x="716186" y="266700"/>
                </a:cubicBezTo>
                <a:lnTo>
                  <a:pt x="120196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4428140E-303A-86C0-1356-5F7859B52322}"/>
              </a:ext>
            </a:extLst>
          </p:cNvPr>
          <p:cNvSpPr/>
          <p:nvPr/>
        </p:nvSpPr>
        <p:spPr>
          <a:xfrm>
            <a:off x="4104175" y="2135645"/>
            <a:ext cx="528554" cy="963964"/>
          </a:xfrm>
          <a:custGeom>
            <a:avLst/>
            <a:gdLst>
              <a:gd name="connsiteX0" fmla="*/ 528150 w 528554"/>
              <a:gd name="connsiteY0" fmla="*/ 1130 h 963964"/>
              <a:gd name="connsiteX1" fmla="*/ 64600 w 528554"/>
              <a:gd name="connsiteY1" fmla="*/ 804405 h 963964"/>
              <a:gd name="connsiteX2" fmla="*/ 16975 w 528554"/>
              <a:gd name="connsiteY2" fmla="*/ 947280 h 963964"/>
              <a:gd name="connsiteX3" fmla="*/ 191600 w 528554"/>
              <a:gd name="connsiteY3" fmla="*/ 566280 h 963964"/>
              <a:gd name="connsiteX4" fmla="*/ 147150 w 528554"/>
              <a:gd name="connsiteY4" fmla="*/ 626605 h 963964"/>
              <a:gd name="connsiteX5" fmla="*/ 528150 w 528554"/>
              <a:gd name="connsiteY5" fmla="*/ 1130 h 96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554" h="963964">
                <a:moveTo>
                  <a:pt x="528150" y="1130"/>
                </a:moveTo>
                <a:cubicBezTo>
                  <a:pt x="514392" y="30763"/>
                  <a:pt x="149796" y="646713"/>
                  <a:pt x="64600" y="804405"/>
                </a:cubicBezTo>
                <a:cubicBezTo>
                  <a:pt x="-20596" y="962097"/>
                  <a:pt x="-4192" y="986968"/>
                  <a:pt x="16975" y="947280"/>
                </a:cubicBezTo>
                <a:cubicBezTo>
                  <a:pt x="38142" y="907592"/>
                  <a:pt x="169904" y="619726"/>
                  <a:pt x="191600" y="566280"/>
                </a:cubicBezTo>
                <a:cubicBezTo>
                  <a:pt x="213296" y="512834"/>
                  <a:pt x="93704" y="719738"/>
                  <a:pt x="147150" y="626605"/>
                </a:cubicBezTo>
                <a:cubicBezTo>
                  <a:pt x="200596" y="533472"/>
                  <a:pt x="541908" y="-28503"/>
                  <a:pt x="528150" y="1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2C9085F0-F5CD-BED9-C1AF-4A185DC30D31}"/>
              </a:ext>
            </a:extLst>
          </p:cNvPr>
          <p:cNvSpPr/>
          <p:nvPr/>
        </p:nvSpPr>
        <p:spPr>
          <a:xfrm>
            <a:off x="3491034" y="2613025"/>
            <a:ext cx="652341" cy="1173483"/>
          </a:xfrm>
          <a:custGeom>
            <a:avLst/>
            <a:gdLst>
              <a:gd name="connsiteX0" fmla="*/ 652341 w 652341"/>
              <a:gd name="connsiteY0" fmla="*/ 0 h 1173483"/>
              <a:gd name="connsiteX1" fmla="*/ 255466 w 652341"/>
              <a:gd name="connsiteY1" fmla="*/ 654050 h 1173483"/>
              <a:gd name="connsiteX2" fmla="*/ 1466 w 652341"/>
              <a:gd name="connsiteY2" fmla="*/ 1171575 h 1173483"/>
              <a:gd name="connsiteX3" fmla="*/ 160216 w 652341"/>
              <a:gd name="connsiteY3" fmla="*/ 815975 h 1173483"/>
              <a:gd name="connsiteX4" fmla="*/ 347541 w 652341"/>
              <a:gd name="connsiteY4" fmla="*/ 473075 h 1173483"/>
              <a:gd name="connsiteX5" fmla="*/ 268166 w 652341"/>
              <a:gd name="connsiteY5" fmla="*/ 587375 h 1173483"/>
              <a:gd name="connsiteX6" fmla="*/ 652341 w 652341"/>
              <a:gd name="connsiteY6" fmla="*/ 0 h 117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341" h="1173483">
                <a:moveTo>
                  <a:pt x="652341" y="0"/>
                </a:moveTo>
                <a:cubicBezTo>
                  <a:pt x="508143" y="229393"/>
                  <a:pt x="363945" y="458787"/>
                  <a:pt x="255466" y="654050"/>
                </a:cubicBezTo>
                <a:cubicBezTo>
                  <a:pt x="146987" y="849313"/>
                  <a:pt x="17341" y="1144588"/>
                  <a:pt x="1466" y="1171575"/>
                </a:cubicBezTo>
                <a:cubicBezTo>
                  <a:pt x="-14409" y="1198563"/>
                  <a:pt x="102537" y="932392"/>
                  <a:pt x="160216" y="815975"/>
                </a:cubicBezTo>
                <a:cubicBezTo>
                  <a:pt x="217895" y="699558"/>
                  <a:pt x="329549" y="511175"/>
                  <a:pt x="347541" y="473075"/>
                </a:cubicBezTo>
                <a:cubicBezTo>
                  <a:pt x="365533" y="434975"/>
                  <a:pt x="268166" y="587375"/>
                  <a:pt x="268166" y="587375"/>
                </a:cubicBezTo>
                <a:lnTo>
                  <a:pt x="65234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BC4232EA-91EA-0A7B-E26A-6BA15C980FF1}"/>
              </a:ext>
            </a:extLst>
          </p:cNvPr>
          <p:cNvSpPr/>
          <p:nvPr/>
        </p:nvSpPr>
        <p:spPr>
          <a:xfrm>
            <a:off x="5382447" y="1445353"/>
            <a:ext cx="1017410" cy="330599"/>
          </a:xfrm>
          <a:custGeom>
            <a:avLst/>
            <a:gdLst>
              <a:gd name="connsiteX0" fmla="*/ 2353 w 1017410"/>
              <a:gd name="connsiteY0" fmla="*/ 46897 h 330599"/>
              <a:gd name="connsiteX1" fmla="*/ 650053 w 1017410"/>
              <a:gd name="connsiteY1" fmla="*/ 62772 h 330599"/>
              <a:gd name="connsiteX2" fmla="*/ 1008828 w 1017410"/>
              <a:gd name="connsiteY2" fmla="*/ 326297 h 330599"/>
              <a:gd name="connsiteX3" fmla="*/ 881828 w 1017410"/>
              <a:gd name="connsiteY3" fmla="*/ 211997 h 330599"/>
              <a:gd name="connsiteX4" fmla="*/ 618303 w 1017410"/>
              <a:gd name="connsiteY4" fmla="*/ 24672 h 330599"/>
              <a:gd name="connsiteX5" fmla="*/ 653228 w 1017410"/>
              <a:gd name="connsiteY5" fmla="*/ 46897 h 330599"/>
              <a:gd name="connsiteX6" fmla="*/ 367478 w 1017410"/>
              <a:gd name="connsiteY6" fmla="*/ 2447 h 330599"/>
              <a:gd name="connsiteX7" fmla="*/ 294453 w 1017410"/>
              <a:gd name="connsiteY7" fmla="*/ 8797 h 330599"/>
              <a:gd name="connsiteX8" fmla="*/ 427803 w 1017410"/>
              <a:gd name="connsiteY8" fmla="*/ 34197 h 330599"/>
              <a:gd name="connsiteX9" fmla="*/ 2353 w 1017410"/>
              <a:gd name="connsiteY9" fmla="*/ 46897 h 33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7410" h="330599">
                <a:moveTo>
                  <a:pt x="2353" y="46897"/>
                </a:moveTo>
                <a:cubicBezTo>
                  <a:pt x="39395" y="51659"/>
                  <a:pt x="482307" y="16205"/>
                  <a:pt x="650053" y="62772"/>
                </a:cubicBezTo>
                <a:cubicBezTo>
                  <a:pt x="817799" y="109339"/>
                  <a:pt x="970199" y="301426"/>
                  <a:pt x="1008828" y="326297"/>
                </a:cubicBezTo>
                <a:cubicBezTo>
                  <a:pt x="1047457" y="351168"/>
                  <a:pt x="946915" y="262268"/>
                  <a:pt x="881828" y="211997"/>
                </a:cubicBezTo>
                <a:cubicBezTo>
                  <a:pt x="816741" y="161726"/>
                  <a:pt x="656403" y="52189"/>
                  <a:pt x="618303" y="24672"/>
                </a:cubicBezTo>
                <a:cubicBezTo>
                  <a:pt x="580203" y="-2845"/>
                  <a:pt x="695032" y="50601"/>
                  <a:pt x="653228" y="46897"/>
                </a:cubicBezTo>
                <a:cubicBezTo>
                  <a:pt x="611424" y="43193"/>
                  <a:pt x="427274" y="8797"/>
                  <a:pt x="367478" y="2447"/>
                </a:cubicBezTo>
                <a:cubicBezTo>
                  <a:pt x="307682" y="-3903"/>
                  <a:pt x="284399" y="3505"/>
                  <a:pt x="294453" y="8797"/>
                </a:cubicBezTo>
                <a:cubicBezTo>
                  <a:pt x="304507" y="14089"/>
                  <a:pt x="478603" y="31551"/>
                  <a:pt x="427803" y="34197"/>
                </a:cubicBezTo>
                <a:cubicBezTo>
                  <a:pt x="377003" y="36843"/>
                  <a:pt x="-34689" y="42135"/>
                  <a:pt x="2353" y="46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7D2D5A0A-22DE-1399-5A08-555FDD4C8821}"/>
              </a:ext>
            </a:extLst>
          </p:cNvPr>
          <p:cNvSpPr/>
          <p:nvPr/>
        </p:nvSpPr>
        <p:spPr>
          <a:xfrm>
            <a:off x="5407025" y="1685925"/>
            <a:ext cx="812164" cy="1061314"/>
          </a:xfrm>
          <a:custGeom>
            <a:avLst/>
            <a:gdLst>
              <a:gd name="connsiteX0" fmla="*/ 0 w 812164"/>
              <a:gd name="connsiteY0" fmla="*/ 0 h 1061314"/>
              <a:gd name="connsiteX1" fmla="*/ 660400 w 812164"/>
              <a:gd name="connsiteY1" fmla="*/ 635000 h 1061314"/>
              <a:gd name="connsiteX2" fmla="*/ 596900 w 812164"/>
              <a:gd name="connsiteY2" fmla="*/ 561975 h 1061314"/>
              <a:gd name="connsiteX3" fmla="*/ 746125 w 812164"/>
              <a:gd name="connsiteY3" fmla="*/ 762000 h 1061314"/>
              <a:gd name="connsiteX4" fmla="*/ 809625 w 812164"/>
              <a:gd name="connsiteY4" fmla="*/ 1050925 h 1061314"/>
              <a:gd name="connsiteX5" fmla="*/ 793750 w 812164"/>
              <a:gd name="connsiteY5" fmla="*/ 977900 h 1061314"/>
              <a:gd name="connsiteX6" fmla="*/ 739775 w 812164"/>
              <a:gd name="connsiteY6" fmla="*/ 790575 h 1061314"/>
              <a:gd name="connsiteX7" fmla="*/ 577850 w 812164"/>
              <a:gd name="connsiteY7" fmla="*/ 549275 h 1061314"/>
              <a:gd name="connsiteX8" fmla="*/ 333375 w 812164"/>
              <a:gd name="connsiteY8" fmla="*/ 304800 h 1061314"/>
              <a:gd name="connsiteX9" fmla="*/ 365125 w 812164"/>
              <a:gd name="connsiteY9" fmla="*/ 333375 h 1061314"/>
              <a:gd name="connsiteX10" fmla="*/ 0 w 812164"/>
              <a:gd name="connsiteY10" fmla="*/ 0 h 106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2164" h="1061314">
                <a:moveTo>
                  <a:pt x="0" y="0"/>
                </a:moveTo>
                <a:lnTo>
                  <a:pt x="660400" y="635000"/>
                </a:lnTo>
                <a:cubicBezTo>
                  <a:pt x="759883" y="728662"/>
                  <a:pt x="582613" y="540808"/>
                  <a:pt x="596900" y="561975"/>
                </a:cubicBezTo>
                <a:cubicBezTo>
                  <a:pt x="611188" y="583142"/>
                  <a:pt x="710671" y="680508"/>
                  <a:pt x="746125" y="762000"/>
                </a:cubicBezTo>
                <a:cubicBezTo>
                  <a:pt x="781579" y="843492"/>
                  <a:pt x="801688" y="1014942"/>
                  <a:pt x="809625" y="1050925"/>
                </a:cubicBezTo>
                <a:cubicBezTo>
                  <a:pt x="817563" y="1086908"/>
                  <a:pt x="805392" y="1021292"/>
                  <a:pt x="793750" y="977900"/>
                </a:cubicBezTo>
                <a:cubicBezTo>
                  <a:pt x="782108" y="934508"/>
                  <a:pt x="775758" y="862012"/>
                  <a:pt x="739775" y="790575"/>
                </a:cubicBezTo>
                <a:cubicBezTo>
                  <a:pt x="703792" y="719138"/>
                  <a:pt x="645583" y="630237"/>
                  <a:pt x="577850" y="549275"/>
                </a:cubicBezTo>
                <a:cubicBezTo>
                  <a:pt x="510117" y="468313"/>
                  <a:pt x="368829" y="340783"/>
                  <a:pt x="333375" y="304800"/>
                </a:cubicBezTo>
                <a:cubicBezTo>
                  <a:pt x="297921" y="268817"/>
                  <a:pt x="365125" y="333375"/>
                  <a:pt x="365125" y="333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881AE8B5-FE70-DA81-DADD-C88AC3A58510}"/>
              </a:ext>
            </a:extLst>
          </p:cNvPr>
          <p:cNvSpPr/>
          <p:nvPr/>
        </p:nvSpPr>
        <p:spPr>
          <a:xfrm>
            <a:off x="5255916" y="1650241"/>
            <a:ext cx="208263" cy="1213264"/>
          </a:xfrm>
          <a:custGeom>
            <a:avLst/>
            <a:gdLst>
              <a:gd name="connsiteX0" fmla="*/ 208259 w 208263"/>
              <a:gd name="connsiteY0" fmla="*/ 759 h 1213264"/>
              <a:gd name="connsiteX1" fmla="*/ 14584 w 208263"/>
              <a:gd name="connsiteY1" fmla="*/ 578609 h 1213264"/>
              <a:gd name="connsiteX2" fmla="*/ 14584 w 208263"/>
              <a:gd name="connsiteY2" fmla="*/ 1181859 h 1213264"/>
              <a:gd name="connsiteX3" fmla="*/ 20934 w 208263"/>
              <a:gd name="connsiteY3" fmla="*/ 1067559 h 1213264"/>
              <a:gd name="connsiteX4" fmla="*/ 11409 w 208263"/>
              <a:gd name="connsiteY4" fmla="*/ 553209 h 1213264"/>
              <a:gd name="connsiteX5" fmla="*/ 81259 w 208263"/>
              <a:gd name="connsiteY5" fmla="*/ 296034 h 1213264"/>
              <a:gd name="connsiteX6" fmla="*/ 20934 w 208263"/>
              <a:gd name="connsiteY6" fmla="*/ 451609 h 1213264"/>
              <a:gd name="connsiteX7" fmla="*/ 208259 w 208263"/>
              <a:gd name="connsiteY7" fmla="*/ 759 h 121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263" h="1213264">
                <a:moveTo>
                  <a:pt x="208259" y="759"/>
                </a:moveTo>
                <a:cubicBezTo>
                  <a:pt x="207201" y="21926"/>
                  <a:pt x="46863" y="381759"/>
                  <a:pt x="14584" y="578609"/>
                </a:cubicBezTo>
                <a:cubicBezTo>
                  <a:pt x="-17695" y="775459"/>
                  <a:pt x="13526" y="1100367"/>
                  <a:pt x="14584" y="1181859"/>
                </a:cubicBezTo>
                <a:cubicBezTo>
                  <a:pt x="15642" y="1263351"/>
                  <a:pt x="21463" y="1172334"/>
                  <a:pt x="20934" y="1067559"/>
                </a:cubicBezTo>
                <a:cubicBezTo>
                  <a:pt x="20405" y="962784"/>
                  <a:pt x="1355" y="681797"/>
                  <a:pt x="11409" y="553209"/>
                </a:cubicBezTo>
                <a:cubicBezTo>
                  <a:pt x="21463" y="424622"/>
                  <a:pt x="79671" y="312967"/>
                  <a:pt x="81259" y="296034"/>
                </a:cubicBezTo>
                <a:cubicBezTo>
                  <a:pt x="82846" y="279101"/>
                  <a:pt x="2413" y="495530"/>
                  <a:pt x="20934" y="451609"/>
                </a:cubicBezTo>
                <a:cubicBezTo>
                  <a:pt x="39455" y="407688"/>
                  <a:pt x="209317" y="-20408"/>
                  <a:pt x="208259" y="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38D9733F-1062-920A-AC85-E56F7FD27004}"/>
              </a:ext>
            </a:extLst>
          </p:cNvPr>
          <p:cNvSpPr/>
          <p:nvPr/>
        </p:nvSpPr>
        <p:spPr>
          <a:xfrm>
            <a:off x="5069657" y="2339753"/>
            <a:ext cx="127818" cy="1111343"/>
          </a:xfrm>
          <a:custGeom>
            <a:avLst/>
            <a:gdLst>
              <a:gd name="connsiteX0" fmla="*/ 127818 w 127818"/>
              <a:gd name="connsiteY0" fmla="*/ 222 h 1111343"/>
              <a:gd name="connsiteX1" fmla="*/ 23043 w 127818"/>
              <a:gd name="connsiteY1" fmla="*/ 679672 h 1111343"/>
              <a:gd name="connsiteX2" fmla="*/ 818 w 127818"/>
              <a:gd name="connsiteY2" fmla="*/ 1098772 h 1111343"/>
              <a:gd name="connsiteX3" fmla="*/ 10343 w 127818"/>
              <a:gd name="connsiteY3" fmla="*/ 955897 h 1111343"/>
              <a:gd name="connsiteX4" fmla="*/ 61143 w 127818"/>
              <a:gd name="connsiteY4" fmla="*/ 492347 h 1111343"/>
              <a:gd name="connsiteX5" fmla="*/ 23043 w 127818"/>
              <a:gd name="connsiteY5" fmla="*/ 603472 h 1111343"/>
              <a:gd name="connsiteX6" fmla="*/ 127818 w 127818"/>
              <a:gd name="connsiteY6" fmla="*/ 222 h 111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818" h="1111343">
                <a:moveTo>
                  <a:pt x="127818" y="222"/>
                </a:moveTo>
                <a:cubicBezTo>
                  <a:pt x="127818" y="12922"/>
                  <a:pt x="44210" y="496580"/>
                  <a:pt x="23043" y="679672"/>
                </a:cubicBezTo>
                <a:cubicBezTo>
                  <a:pt x="1876" y="862764"/>
                  <a:pt x="2935" y="1052735"/>
                  <a:pt x="818" y="1098772"/>
                </a:cubicBezTo>
                <a:cubicBezTo>
                  <a:pt x="-1299" y="1144809"/>
                  <a:pt x="289" y="1056968"/>
                  <a:pt x="10343" y="955897"/>
                </a:cubicBezTo>
                <a:cubicBezTo>
                  <a:pt x="20397" y="854826"/>
                  <a:pt x="59026" y="551084"/>
                  <a:pt x="61143" y="492347"/>
                </a:cubicBezTo>
                <a:cubicBezTo>
                  <a:pt x="63260" y="433610"/>
                  <a:pt x="14047" y="683905"/>
                  <a:pt x="23043" y="603472"/>
                </a:cubicBezTo>
                <a:cubicBezTo>
                  <a:pt x="32039" y="523039"/>
                  <a:pt x="127818" y="-12478"/>
                  <a:pt x="127818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5661ED3E-D21B-DED5-9518-1DDA9580A581}"/>
              </a:ext>
            </a:extLst>
          </p:cNvPr>
          <p:cNvSpPr/>
          <p:nvPr/>
        </p:nvSpPr>
        <p:spPr>
          <a:xfrm>
            <a:off x="5353717" y="1839046"/>
            <a:ext cx="129892" cy="1440310"/>
          </a:xfrm>
          <a:custGeom>
            <a:avLst/>
            <a:gdLst>
              <a:gd name="connsiteX0" fmla="*/ 129508 w 129892"/>
              <a:gd name="connsiteY0" fmla="*/ 2454 h 1440310"/>
              <a:gd name="connsiteX1" fmla="*/ 50133 w 129892"/>
              <a:gd name="connsiteY1" fmla="*/ 599354 h 1440310"/>
              <a:gd name="connsiteX2" fmla="*/ 2508 w 129892"/>
              <a:gd name="connsiteY2" fmla="*/ 1380404 h 1440310"/>
              <a:gd name="connsiteX3" fmla="*/ 8858 w 129892"/>
              <a:gd name="connsiteY3" fmla="*/ 1294679 h 1440310"/>
              <a:gd name="connsiteX4" fmla="*/ 27908 w 129892"/>
              <a:gd name="connsiteY4" fmla="*/ 561254 h 1440310"/>
              <a:gd name="connsiteX5" fmla="*/ 15208 w 129892"/>
              <a:gd name="connsiteY5" fmla="*/ 954954 h 1440310"/>
              <a:gd name="connsiteX6" fmla="*/ 53308 w 129892"/>
              <a:gd name="connsiteY6" fmla="*/ 564429 h 1440310"/>
              <a:gd name="connsiteX7" fmla="*/ 78708 w 129892"/>
              <a:gd name="connsiteY7" fmla="*/ 392979 h 1440310"/>
              <a:gd name="connsiteX8" fmla="*/ 129508 w 129892"/>
              <a:gd name="connsiteY8" fmla="*/ 2454 h 144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92" h="1440310">
                <a:moveTo>
                  <a:pt x="129508" y="2454"/>
                </a:moveTo>
                <a:cubicBezTo>
                  <a:pt x="124746" y="36850"/>
                  <a:pt x="71300" y="369696"/>
                  <a:pt x="50133" y="599354"/>
                </a:cubicBezTo>
                <a:cubicBezTo>
                  <a:pt x="28966" y="829012"/>
                  <a:pt x="9387" y="1264517"/>
                  <a:pt x="2508" y="1380404"/>
                </a:cubicBezTo>
                <a:cubicBezTo>
                  <a:pt x="-4371" y="1496291"/>
                  <a:pt x="4625" y="1431204"/>
                  <a:pt x="8858" y="1294679"/>
                </a:cubicBezTo>
                <a:cubicBezTo>
                  <a:pt x="13091" y="1158154"/>
                  <a:pt x="26850" y="617875"/>
                  <a:pt x="27908" y="561254"/>
                </a:cubicBezTo>
                <a:cubicBezTo>
                  <a:pt x="28966" y="504633"/>
                  <a:pt x="10975" y="954425"/>
                  <a:pt x="15208" y="954954"/>
                </a:cubicBezTo>
                <a:cubicBezTo>
                  <a:pt x="19441" y="955483"/>
                  <a:pt x="42725" y="658092"/>
                  <a:pt x="53308" y="564429"/>
                </a:cubicBezTo>
                <a:cubicBezTo>
                  <a:pt x="63891" y="470766"/>
                  <a:pt x="63891" y="480821"/>
                  <a:pt x="78708" y="392979"/>
                </a:cubicBezTo>
                <a:cubicBezTo>
                  <a:pt x="93525" y="305137"/>
                  <a:pt x="134270" y="-31942"/>
                  <a:pt x="129508" y="2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0462FB38-3093-8269-9810-D093906936BC}"/>
              </a:ext>
            </a:extLst>
          </p:cNvPr>
          <p:cNvSpPr/>
          <p:nvPr/>
        </p:nvSpPr>
        <p:spPr>
          <a:xfrm>
            <a:off x="5208001" y="2752544"/>
            <a:ext cx="122885" cy="1042228"/>
          </a:xfrm>
          <a:custGeom>
            <a:avLst/>
            <a:gdLst>
              <a:gd name="connsiteX0" fmla="*/ 122824 w 122885"/>
              <a:gd name="connsiteY0" fmla="*/ 181 h 1042228"/>
              <a:gd name="connsiteX1" fmla="*/ 91074 w 122885"/>
              <a:gd name="connsiteY1" fmla="*/ 644706 h 1042228"/>
              <a:gd name="connsiteX2" fmla="*/ 2174 w 122885"/>
              <a:gd name="connsiteY2" fmla="*/ 1032056 h 1042228"/>
              <a:gd name="connsiteX3" fmla="*/ 33924 w 122885"/>
              <a:gd name="connsiteY3" fmla="*/ 895531 h 1042228"/>
              <a:gd name="connsiteX4" fmla="*/ 106949 w 122885"/>
              <a:gd name="connsiteY4" fmla="*/ 533581 h 1042228"/>
              <a:gd name="connsiteX5" fmla="*/ 84724 w 122885"/>
              <a:gd name="connsiteY5" fmla="*/ 578031 h 1042228"/>
              <a:gd name="connsiteX6" fmla="*/ 122824 w 122885"/>
              <a:gd name="connsiteY6" fmla="*/ 181 h 104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885" h="1042228">
                <a:moveTo>
                  <a:pt x="122824" y="181"/>
                </a:moveTo>
                <a:cubicBezTo>
                  <a:pt x="123882" y="11293"/>
                  <a:pt x="111182" y="472727"/>
                  <a:pt x="91074" y="644706"/>
                </a:cubicBezTo>
                <a:cubicBezTo>
                  <a:pt x="70966" y="816685"/>
                  <a:pt x="11699" y="990252"/>
                  <a:pt x="2174" y="1032056"/>
                </a:cubicBezTo>
                <a:cubicBezTo>
                  <a:pt x="-7351" y="1073860"/>
                  <a:pt x="16462" y="978610"/>
                  <a:pt x="33924" y="895531"/>
                </a:cubicBezTo>
                <a:cubicBezTo>
                  <a:pt x="51386" y="812452"/>
                  <a:pt x="98482" y="586498"/>
                  <a:pt x="106949" y="533581"/>
                </a:cubicBezTo>
                <a:cubicBezTo>
                  <a:pt x="115416" y="480664"/>
                  <a:pt x="81549" y="663227"/>
                  <a:pt x="84724" y="578031"/>
                </a:cubicBezTo>
                <a:cubicBezTo>
                  <a:pt x="87899" y="492835"/>
                  <a:pt x="121766" y="-10931"/>
                  <a:pt x="122824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665F7B89-16E3-2012-FB86-506A351FC1AB}"/>
              </a:ext>
            </a:extLst>
          </p:cNvPr>
          <p:cNvSpPr/>
          <p:nvPr/>
        </p:nvSpPr>
        <p:spPr>
          <a:xfrm>
            <a:off x="5466651" y="1748707"/>
            <a:ext cx="274943" cy="1570437"/>
          </a:xfrm>
          <a:custGeom>
            <a:avLst/>
            <a:gdLst>
              <a:gd name="connsiteX0" fmla="*/ 699 w 274943"/>
              <a:gd name="connsiteY0" fmla="*/ 3893 h 1570437"/>
              <a:gd name="connsiteX1" fmla="*/ 251524 w 274943"/>
              <a:gd name="connsiteY1" fmla="*/ 1238968 h 1570437"/>
              <a:gd name="connsiteX2" fmla="*/ 210249 w 274943"/>
              <a:gd name="connsiteY2" fmla="*/ 1048468 h 1570437"/>
              <a:gd name="connsiteX3" fmla="*/ 273749 w 274943"/>
              <a:gd name="connsiteY3" fmla="*/ 1556468 h 1570437"/>
              <a:gd name="connsiteX4" fmla="*/ 245174 w 274943"/>
              <a:gd name="connsiteY4" fmla="*/ 1369143 h 1570437"/>
              <a:gd name="connsiteX5" fmla="*/ 165799 w 274943"/>
              <a:gd name="connsiteY5" fmla="*/ 759543 h 1570437"/>
              <a:gd name="connsiteX6" fmla="*/ 175324 w 274943"/>
              <a:gd name="connsiteY6" fmla="*/ 845268 h 1570437"/>
              <a:gd name="connsiteX7" fmla="*/ 699 w 274943"/>
              <a:gd name="connsiteY7" fmla="*/ 3893 h 157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943" h="1570437">
                <a:moveTo>
                  <a:pt x="699" y="3893"/>
                </a:moveTo>
                <a:cubicBezTo>
                  <a:pt x="13399" y="69510"/>
                  <a:pt x="216599" y="1064872"/>
                  <a:pt x="251524" y="1238968"/>
                </a:cubicBezTo>
                <a:cubicBezTo>
                  <a:pt x="286449" y="1413064"/>
                  <a:pt x="206545" y="995551"/>
                  <a:pt x="210249" y="1048468"/>
                </a:cubicBezTo>
                <a:cubicBezTo>
                  <a:pt x="213953" y="1101385"/>
                  <a:pt x="267928" y="1503022"/>
                  <a:pt x="273749" y="1556468"/>
                </a:cubicBezTo>
                <a:cubicBezTo>
                  <a:pt x="279570" y="1609914"/>
                  <a:pt x="263166" y="1501964"/>
                  <a:pt x="245174" y="1369143"/>
                </a:cubicBezTo>
                <a:cubicBezTo>
                  <a:pt x="227182" y="1236322"/>
                  <a:pt x="177441" y="846855"/>
                  <a:pt x="165799" y="759543"/>
                </a:cubicBezTo>
                <a:cubicBezTo>
                  <a:pt x="154157" y="672231"/>
                  <a:pt x="198607" y="968564"/>
                  <a:pt x="175324" y="845268"/>
                </a:cubicBezTo>
                <a:cubicBezTo>
                  <a:pt x="152041" y="721972"/>
                  <a:pt x="-12001" y="-61724"/>
                  <a:pt x="699" y="3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C5D5987E-D9E4-F5D4-42A6-83CF6E399922}"/>
              </a:ext>
            </a:extLst>
          </p:cNvPr>
          <p:cNvSpPr/>
          <p:nvPr/>
        </p:nvSpPr>
        <p:spPr>
          <a:xfrm>
            <a:off x="5475071" y="2124057"/>
            <a:ext cx="112565" cy="1572175"/>
          </a:xfrm>
          <a:custGeom>
            <a:avLst/>
            <a:gdLst>
              <a:gd name="connsiteX0" fmla="*/ 30379 w 112565"/>
              <a:gd name="connsiteY0" fmla="*/ 18 h 1572175"/>
              <a:gd name="connsiteX1" fmla="*/ 24029 w 112565"/>
              <a:gd name="connsiteY1" fmla="*/ 863618 h 1572175"/>
              <a:gd name="connsiteX2" fmla="*/ 103404 w 112565"/>
              <a:gd name="connsiteY2" fmla="*/ 1524018 h 1572175"/>
              <a:gd name="connsiteX3" fmla="*/ 100229 w 112565"/>
              <a:gd name="connsiteY3" fmla="*/ 1444643 h 1572175"/>
              <a:gd name="connsiteX4" fmla="*/ 8154 w 112565"/>
              <a:gd name="connsiteY4" fmla="*/ 831868 h 1572175"/>
              <a:gd name="connsiteX5" fmla="*/ 8154 w 112565"/>
              <a:gd name="connsiteY5" fmla="*/ 838218 h 1572175"/>
              <a:gd name="connsiteX6" fmla="*/ 30379 w 112565"/>
              <a:gd name="connsiteY6" fmla="*/ 18 h 157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565" h="1572175">
                <a:moveTo>
                  <a:pt x="30379" y="18"/>
                </a:moveTo>
                <a:cubicBezTo>
                  <a:pt x="33025" y="4251"/>
                  <a:pt x="11858" y="609618"/>
                  <a:pt x="24029" y="863618"/>
                </a:cubicBezTo>
                <a:cubicBezTo>
                  <a:pt x="36200" y="1117618"/>
                  <a:pt x="90704" y="1427181"/>
                  <a:pt x="103404" y="1524018"/>
                </a:cubicBezTo>
                <a:cubicBezTo>
                  <a:pt x="116104" y="1620856"/>
                  <a:pt x="116104" y="1560001"/>
                  <a:pt x="100229" y="1444643"/>
                </a:cubicBezTo>
                <a:cubicBezTo>
                  <a:pt x="84354" y="1329285"/>
                  <a:pt x="23500" y="932939"/>
                  <a:pt x="8154" y="831868"/>
                </a:cubicBezTo>
                <a:cubicBezTo>
                  <a:pt x="-7192" y="730797"/>
                  <a:pt x="2862" y="969981"/>
                  <a:pt x="8154" y="838218"/>
                </a:cubicBezTo>
                <a:cubicBezTo>
                  <a:pt x="13446" y="706456"/>
                  <a:pt x="27733" y="-4215"/>
                  <a:pt x="3037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ED4B7672-3E67-1734-AC50-67EF8BB98EF4}"/>
              </a:ext>
            </a:extLst>
          </p:cNvPr>
          <p:cNvSpPr/>
          <p:nvPr/>
        </p:nvSpPr>
        <p:spPr>
          <a:xfrm>
            <a:off x="5629275" y="1381125"/>
            <a:ext cx="914283" cy="415741"/>
          </a:xfrm>
          <a:custGeom>
            <a:avLst/>
            <a:gdLst>
              <a:gd name="connsiteX0" fmla="*/ 0 w 914283"/>
              <a:gd name="connsiteY0" fmla="*/ 0 h 415741"/>
              <a:gd name="connsiteX1" fmla="*/ 425450 w 914283"/>
              <a:gd name="connsiteY1" fmla="*/ 53975 h 415741"/>
              <a:gd name="connsiteX2" fmla="*/ 882650 w 914283"/>
              <a:gd name="connsiteY2" fmla="*/ 393700 h 415741"/>
              <a:gd name="connsiteX3" fmla="*/ 828675 w 914283"/>
              <a:gd name="connsiteY3" fmla="*/ 346075 h 415741"/>
              <a:gd name="connsiteX4" fmla="*/ 457200 w 914283"/>
              <a:gd name="connsiteY4" fmla="*/ 50800 h 415741"/>
              <a:gd name="connsiteX5" fmla="*/ 336550 w 914283"/>
              <a:gd name="connsiteY5" fmla="*/ 15875 h 415741"/>
              <a:gd name="connsiteX6" fmla="*/ 374650 w 914283"/>
              <a:gd name="connsiteY6" fmla="*/ 34925 h 415741"/>
              <a:gd name="connsiteX7" fmla="*/ 0 w 914283"/>
              <a:gd name="connsiteY7" fmla="*/ 0 h 4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283" h="415741">
                <a:moveTo>
                  <a:pt x="0" y="0"/>
                </a:moveTo>
                <a:cubicBezTo>
                  <a:pt x="8467" y="3175"/>
                  <a:pt x="278342" y="-11642"/>
                  <a:pt x="425450" y="53975"/>
                </a:cubicBezTo>
                <a:cubicBezTo>
                  <a:pt x="572558" y="119592"/>
                  <a:pt x="815446" y="345017"/>
                  <a:pt x="882650" y="393700"/>
                </a:cubicBezTo>
                <a:cubicBezTo>
                  <a:pt x="949854" y="442383"/>
                  <a:pt x="899583" y="403225"/>
                  <a:pt x="828675" y="346075"/>
                </a:cubicBezTo>
                <a:cubicBezTo>
                  <a:pt x="757767" y="288925"/>
                  <a:pt x="539221" y="105833"/>
                  <a:pt x="457200" y="50800"/>
                </a:cubicBezTo>
                <a:cubicBezTo>
                  <a:pt x="375179" y="-4233"/>
                  <a:pt x="350308" y="18521"/>
                  <a:pt x="336550" y="15875"/>
                </a:cubicBezTo>
                <a:cubicBezTo>
                  <a:pt x="322792" y="13229"/>
                  <a:pt x="424921" y="39687"/>
                  <a:pt x="374650" y="34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67D2D27C-BF68-41BF-E698-A8BC4A77C701}"/>
              </a:ext>
            </a:extLst>
          </p:cNvPr>
          <p:cNvSpPr/>
          <p:nvPr/>
        </p:nvSpPr>
        <p:spPr>
          <a:xfrm>
            <a:off x="5440697" y="1519685"/>
            <a:ext cx="1308215" cy="787776"/>
          </a:xfrm>
          <a:custGeom>
            <a:avLst/>
            <a:gdLst>
              <a:gd name="connsiteX0" fmla="*/ 1253 w 1308215"/>
              <a:gd name="connsiteY0" fmla="*/ 1140 h 787776"/>
              <a:gd name="connsiteX1" fmla="*/ 721978 w 1308215"/>
              <a:gd name="connsiteY1" fmla="*/ 213865 h 787776"/>
              <a:gd name="connsiteX2" fmla="*/ 1277603 w 1308215"/>
              <a:gd name="connsiteY2" fmla="*/ 753615 h 787776"/>
              <a:gd name="connsiteX3" fmla="*/ 1191878 w 1308215"/>
              <a:gd name="connsiteY3" fmla="*/ 680590 h 787776"/>
              <a:gd name="connsiteX4" fmla="*/ 820403 w 1308215"/>
              <a:gd name="connsiteY4" fmla="*/ 258315 h 787776"/>
              <a:gd name="connsiteX5" fmla="*/ 445753 w 1308215"/>
              <a:gd name="connsiteY5" fmla="*/ 93215 h 787776"/>
              <a:gd name="connsiteX6" fmla="*/ 544178 w 1308215"/>
              <a:gd name="connsiteY6" fmla="*/ 128140 h 787776"/>
              <a:gd name="connsiteX7" fmla="*/ 1253 w 1308215"/>
              <a:gd name="connsiteY7" fmla="*/ 1140 h 78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8215" h="787776">
                <a:moveTo>
                  <a:pt x="1253" y="1140"/>
                </a:moveTo>
                <a:cubicBezTo>
                  <a:pt x="30886" y="15428"/>
                  <a:pt x="509253" y="88453"/>
                  <a:pt x="721978" y="213865"/>
                </a:cubicBezTo>
                <a:cubicBezTo>
                  <a:pt x="934703" y="339277"/>
                  <a:pt x="1199286" y="675827"/>
                  <a:pt x="1277603" y="753615"/>
                </a:cubicBezTo>
                <a:cubicBezTo>
                  <a:pt x="1355920" y="831403"/>
                  <a:pt x="1268078" y="763140"/>
                  <a:pt x="1191878" y="680590"/>
                </a:cubicBezTo>
                <a:cubicBezTo>
                  <a:pt x="1115678" y="598040"/>
                  <a:pt x="944757" y="356211"/>
                  <a:pt x="820403" y="258315"/>
                </a:cubicBezTo>
                <a:cubicBezTo>
                  <a:pt x="696049" y="160419"/>
                  <a:pt x="491791" y="114911"/>
                  <a:pt x="445753" y="93215"/>
                </a:cubicBezTo>
                <a:cubicBezTo>
                  <a:pt x="399716" y="71519"/>
                  <a:pt x="611911" y="145073"/>
                  <a:pt x="544178" y="128140"/>
                </a:cubicBezTo>
                <a:cubicBezTo>
                  <a:pt x="476445" y="111207"/>
                  <a:pt x="-28380" y="-13148"/>
                  <a:pt x="1253" y="1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94C6B65C-E044-F13D-A42D-18EF116A90EF}"/>
              </a:ext>
            </a:extLst>
          </p:cNvPr>
          <p:cNvSpPr/>
          <p:nvPr/>
        </p:nvSpPr>
        <p:spPr>
          <a:xfrm>
            <a:off x="5453042" y="1562097"/>
            <a:ext cx="1435090" cy="1406408"/>
          </a:xfrm>
          <a:custGeom>
            <a:avLst/>
            <a:gdLst>
              <a:gd name="connsiteX0" fmla="*/ 11133 w 1435090"/>
              <a:gd name="connsiteY0" fmla="*/ 12703 h 1406408"/>
              <a:gd name="connsiteX1" fmla="*/ 700108 w 1435090"/>
              <a:gd name="connsiteY1" fmla="*/ 393703 h 1406408"/>
              <a:gd name="connsiteX2" fmla="*/ 1395433 w 1435090"/>
              <a:gd name="connsiteY2" fmla="*/ 1352553 h 1406408"/>
              <a:gd name="connsiteX3" fmla="*/ 1354158 w 1435090"/>
              <a:gd name="connsiteY3" fmla="*/ 1292228 h 1406408"/>
              <a:gd name="connsiteX4" fmla="*/ 947758 w 1435090"/>
              <a:gd name="connsiteY4" fmla="*/ 733428 h 1406408"/>
              <a:gd name="connsiteX5" fmla="*/ 995383 w 1435090"/>
              <a:gd name="connsiteY5" fmla="*/ 777878 h 1406408"/>
              <a:gd name="connsiteX6" fmla="*/ 700108 w 1435090"/>
              <a:gd name="connsiteY6" fmla="*/ 381003 h 1406408"/>
              <a:gd name="connsiteX7" fmla="*/ 598508 w 1435090"/>
              <a:gd name="connsiteY7" fmla="*/ 276228 h 1406408"/>
              <a:gd name="connsiteX8" fmla="*/ 544533 w 1435090"/>
              <a:gd name="connsiteY8" fmla="*/ 285753 h 1406408"/>
              <a:gd name="connsiteX9" fmla="*/ 290533 w 1435090"/>
              <a:gd name="connsiteY9" fmla="*/ 107953 h 1406408"/>
              <a:gd name="connsiteX10" fmla="*/ 11133 w 1435090"/>
              <a:gd name="connsiteY10" fmla="*/ 12703 h 140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090" h="1406408">
                <a:moveTo>
                  <a:pt x="11133" y="12703"/>
                </a:moveTo>
                <a:cubicBezTo>
                  <a:pt x="79395" y="60328"/>
                  <a:pt x="469391" y="170395"/>
                  <a:pt x="700108" y="393703"/>
                </a:cubicBezTo>
                <a:cubicBezTo>
                  <a:pt x="930825" y="617011"/>
                  <a:pt x="1286425" y="1202799"/>
                  <a:pt x="1395433" y="1352553"/>
                </a:cubicBezTo>
                <a:cubicBezTo>
                  <a:pt x="1504441" y="1502307"/>
                  <a:pt x="1354158" y="1292228"/>
                  <a:pt x="1354158" y="1292228"/>
                </a:cubicBezTo>
                <a:cubicBezTo>
                  <a:pt x="1279546" y="1189041"/>
                  <a:pt x="1007554" y="819153"/>
                  <a:pt x="947758" y="733428"/>
                </a:cubicBezTo>
                <a:cubicBezTo>
                  <a:pt x="887962" y="647703"/>
                  <a:pt x="1036658" y="836615"/>
                  <a:pt x="995383" y="777878"/>
                </a:cubicBezTo>
                <a:cubicBezTo>
                  <a:pt x="954108" y="719141"/>
                  <a:pt x="766254" y="464611"/>
                  <a:pt x="700108" y="381003"/>
                </a:cubicBezTo>
                <a:cubicBezTo>
                  <a:pt x="633962" y="297395"/>
                  <a:pt x="624437" y="292103"/>
                  <a:pt x="598508" y="276228"/>
                </a:cubicBezTo>
                <a:cubicBezTo>
                  <a:pt x="572579" y="260353"/>
                  <a:pt x="595862" y="313799"/>
                  <a:pt x="544533" y="285753"/>
                </a:cubicBezTo>
                <a:cubicBezTo>
                  <a:pt x="493204" y="257707"/>
                  <a:pt x="373612" y="152403"/>
                  <a:pt x="290533" y="107953"/>
                </a:cubicBezTo>
                <a:cubicBezTo>
                  <a:pt x="207454" y="63503"/>
                  <a:pt x="-57129" y="-34922"/>
                  <a:pt x="11133" y="12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40810718-38C3-9993-A246-DA6273745C13}"/>
              </a:ext>
            </a:extLst>
          </p:cNvPr>
          <p:cNvSpPr/>
          <p:nvPr/>
        </p:nvSpPr>
        <p:spPr>
          <a:xfrm>
            <a:off x="5718550" y="2088386"/>
            <a:ext cx="424157" cy="1659433"/>
          </a:xfrm>
          <a:custGeom>
            <a:avLst/>
            <a:gdLst>
              <a:gd name="connsiteX0" fmla="*/ 15500 w 424157"/>
              <a:gd name="connsiteY0" fmla="*/ 764 h 1659433"/>
              <a:gd name="connsiteX1" fmla="*/ 66300 w 424157"/>
              <a:gd name="connsiteY1" fmla="*/ 572264 h 1659433"/>
              <a:gd name="connsiteX2" fmla="*/ 406025 w 424157"/>
              <a:gd name="connsiteY2" fmla="*/ 1604139 h 1659433"/>
              <a:gd name="connsiteX3" fmla="*/ 380625 w 424157"/>
              <a:gd name="connsiteY3" fmla="*/ 1527939 h 1659433"/>
              <a:gd name="connsiteX4" fmla="*/ 104400 w 424157"/>
              <a:gd name="connsiteY4" fmla="*/ 689739 h 1659433"/>
              <a:gd name="connsiteX5" fmla="*/ 2800 w 424157"/>
              <a:gd name="connsiteY5" fmla="*/ 423039 h 1659433"/>
              <a:gd name="connsiteX6" fmla="*/ 28200 w 424157"/>
              <a:gd name="connsiteY6" fmla="*/ 448439 h 1659433"/>
              <a:gd name="connsiteX7" fmla="*/ 15500 w 424157"/>
              <a:gd name="connsiteY7" fmla="*/ 764 h 165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157" h="1659433">
                <a:moveTo>
                  <a:pt x="15500" y="764"/>
                </a:moveTo>
                <a:cubicBezTo>
                  <a:pt x="21850" y="21401"/>
                  <a:pt x="1213" y="305035"/>
                  <a:pt x="66300" y="572264"/>
                </a:cubicBezTo>
                <a:cubicBezTo>
                  <a:pt x="131387" y="839493"/>
                  <a:pt x="353638" y="1444860"/>
                  <a:pt x="406025" y="1604139"/>
                </a:cubicBezTo>
                <a:cubicBezTo>
                  <a:pt x="458412" y="1763418"/>
                  <a:pt x="380625" y="1527939"/>
                  <a:pt x="380625" y="1527939"/>
                </a:cubicBezTo>
                <a:cubicBezTo>
                  <a:pt x="330354" y="1375539"/>
                  <a:pt x="167371" y="873889"/>
                  <a:pt x="104400" y="689739"/>
                </a:cubicBezTo>
                <a:cubicBezTo>
                  <a:pt x="41429" y="505589"/>
                  <a:pt x="15500" y="463256"/>
                  <a:pt x="2800" y="423039"/>
                </a:cubicBezTo>
                <a:cubicBezTo>
                  <a:pt x="-9900" y="382822"/>
                  <a:pt x="24496" y="513526"/>
                  <a:pt x="28200" y="448439"/>
                </a:cubicBezTo>
                <a:cubicBezTo>
                  <a:pt x="31904" y="383352"/>
                  <a:pt x="9150" y="-19873"/>
                  <a:pt x="15500" y="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50E60856-92A3-6A8F-524C-E9CAF92EB1C5}"/>
              </a:ext>
            </a:extLst>
          </p:cNvPr>
          <p:cNvSpPr/>
          <p:nvPr/>
        </p:nvSpPr>
        <p:spPr>
          <a:xfrm>
            <a:off x="5849446" y="2183999"/>
            <a:ext cx="692842" cy="1495477"/>
          </a:xfrm>
          <a:custGeom>
            <a:avLst/>
            <a:gdLst>
              <a:gd name="connsiteX0" fmla="*/ 5254 w 692842"/>
              <a:gd name="connsiteY0" fmla="*/ 9926 h 1495477"/>
              <a:gd name="connsiteX1" fmla="*/ 525954 w 692842"/>
              <a:gd name="connsiteY1" fmla="*/ 1222776 h 1495477"/>
              <a:gd name="connsiteX2" fmla="*/ 440229 w 692842"/>
              <a:gd name="connsiteY2" fmla="*/ 1035451 h 1495477"/>
              <a:gd name="connsiteX3" fmla="*/ 687879 w 692842"/>
              <a:gd name="connsiteY3" fmla="*/ 1489476 h 1495477"/>
              <a:gd name="connsiteX4" fmla="*/ 579929 w 692842"/>
              <a:gd name="connsiteY4" fmla="*/ 1254526 h 1495477"/>
              <a:gd name="connsiteX5" fmla="*/ 275129 w 692842"/>
              <a:gd name="connsiteY5" fmla="*/ 679851 h 1495477"/>
              <a:gd name="connsiteX6" fmla="*/ 5254 w 692842"/>
              <a:gd name="connsiteY6" fmla="*/ 9926 h 149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842" h="1495477">
                <a:moveTo>
                  <a:pt x="5254" y="9926"/>
                </a:moveTo>
                <a:cubicBezTo>
                  <a:pt x="47058" y="100413"/>
                  <a:pt x="453458" y="1051855"/>
                  <a:pt x="525954" y="1222776"/>
                </a:cubicBezTo>
                <a:cubicBezTo>
                  <a:pt x="598450" y="1393697"/>
                  <a:pt x="413241" y="991001"/>
                  <a:pt x="440229" y="1035451"/>
                </a:cubicBezTo>
                <a:cubicBezTo>
                  <a:pt x="467217" y="1079901"/>
                  <a:pt x="664596" y="1452964"/>
                  <a:pt x="687879" y="1489476"/>
                </a:cubicBezTo>
                <a:cubicBezTo>
                  <a:pt x="711162" y="1525989"/>
                  <a:pt x="648721" y="1389463"/>
                  <a:pt x="579929" y="1254526"/>
                </a:cubicBezTo>
                <a:cubicBezTo>
                  <a:pt x="511137" y="1119589"/>
                  <a:pt x="368262" y="887814"/>
                  <a:pt x="275129" y="679851"/>
                </a:cubicBezTo>
                <a:cubicBezTo>
                  <a:pt x="181996" y="471889"/>
                  <a:pt x="-36550" y="-80561"/>
                  <a:pt x="5254" y="9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B11F3ED7-E5FA-74AA-42BD-5509DC687F1F}"/>
              </a:ext>
            </a:extLst>
          </p:cNvPr>
          <p:cNvSpPr/>
          <p:nvPr/>
        </p:nvSpPr>
        <p:spPr>
          <a:xfrm>
            <a:off x="6403972" y="2085917"/>
            <a:ext cx="425040" cy="1483841"/>
          </a:xfrm>
          <a:custGeom>
            <a:avLst/>
            <a:gdLst>
              <a:gd name="connsiteX0" fmla="*/ 3 w 425040"/>
              <a:gd name="connsiteY0" fmla="*/ 58 h 1483841"/>
              <a:gd name="connsiteX1" fmla="*/ 327028 w 425040"/>
              <a:gd name="connsiteY1" fmla="*/ 847783 h 1483841"/>
              <a:gd name="connsiteX2" fmla="*/ 415928 w 425040"/>
              <a:gd name="connsiteY2" fmla="*/ 1460558 h 1483841"/>
              <a:gd name="connsiteX3" fmla="*/ 409578 w 425040"/>
              <a:gd name="connsiteY3" fmla="*/ 1292283 h 1483841"/>
              <a:gd name="connsiteX4" fmla="*/ 304803 w 425040"/>
              <a:gd name="connsiteY4" fmla="*/ 698558 h 1483841"/>
              <a:gd name="connsiteX5" fmla="*/ 333378 w 425040"/>
              <a:gd name="connsiteY5" fmla="*/ 803333 h 1483841"/>
              <a:gd name="connsiteX6" fmla="*/ 3 w 425040"/>
              <a:gd name="connsiteY6" fmla="*/ 58 h 148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040" h="1483841">
                <a:moveTo>
                  <a:pt x="3" y="58"/>
                </a:moveTo>
                <a:cubicBezTo>
                  <a:pt x="-1055" y="7466"/>
                  <a:pt x="257707" y="604366"/>
                  <a:pt x="327028" y="847783"/>
                </a:cubicBezTo>
                <a:cubicBezTo>
                  <a:pt x="396349" y="1091200"/>
                  <a:pt x="402170" y="1386475"/>
                  <a:pt x="415928" y="1460558"/>
                </a:cubicBezTo>
                <a:cubicBezTo>
                  <a:pt x="429686" y="1534641"/>
                  <a:pt x="428099" y="1419283"/>
                  <a:pt x="409578" y="1292283"/>
                </a:cubicBezTo>
                <a:cubicBezTo>
                  <a:pt x="391057" y="1165283"/>
                  <a:pt x="317503" y="780050"/>
                  <a:pt x="304803" y="698558"/>
                </a:cubicBezTo>
                <a:cubicBezTo>
                  <a:pt x="292103" y="617066"/>
                  <a:pt x="382061" y="918691"/>
                  <a:pt x="333378" y="803333"/>
                </a:cubicBezTo>
                <a:cubicBezTo>
                  <a:pt x="284695" y="687975"/>
                  <a:pt x="1061" y="-7350"/>
                  <a:pt x="3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81BC0CAA-58C2-F7ED-0936-234EA28F5036}"/>
              </a:ext>
            </a:extLst>
          </p:cNvPr>
          <p:cNvSpPr/>
          <p:nvPr/>
        </p:nvSpPr>
        <p:spPr>
          <a:xfrm>
            <a:off x="6084900" y="2035895"/>
            <a:ext cx="648591" cy="1532488"/>
          </a:xfrm>
          <a:custGeom>
            <a:avLst/>
            <a:gdLst>
              <a:gd name="connsiteX0" fmla="*/ 11100 w 648591"/>
              <a:gd name="connsiteY0" fmla="*/ 24680 h 1532488"/>
              <a:gd name="connsiteX1" fmla="*/ 595300 w 648591"/>
              <a:gd name="connsiteY1" fmla="*/ 1307380 h 1532488"/>
              <a:gd name="connsiteX2" fmla="*/ 620700 w 648591"/>
              <a:gd name="connsiteY2" fmla="*/ 1440730 h 1532488"/>
              <a:gd name="connsiteX3" fmla="*/ 585775 w 648591"/>
              <a:gd name="connsiteY3" fmla="*/ 1307380 h 1532488"/>
              <a:gd name="connsiteX4" fmla="*/ 439725 w 648591"/>
              <a:gd name="connsiteY4" fmla="*/ 586655 h 1532488"/>
              <a:gd name="connsiteX5" fmla="*/ 630225 w 648591"/>
              <a:gd name="connsiteY5" fmla="*/ 1488355 h 1532488"/>
              <a:gd name="connsiteX6" fmla="*/ 576250 w 648591"/>
              <a:gd name="connsiteY6" fmla="*/ 1288330 h 1532488"/>
              <a:gd name="connsiteX7" fmla="*/ 166675 w 648591"/>
              <a:gd name="connsiteY7" fmla="*/ 380280 h 1532488"/>
              <a:gd name="connsiteX8" fmla="*/ 207950 w 648591"/>
              <a:gd name="connsiteY8" fmla="*/ 453305 h 1532488"/>
              <a:gd name="connsiteX9" fmla="*/ 11100 w 648591"/>
              <a:gd name="connsiteY9" fmla="*/ 24680 h 153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8591" h="1532488">
                <a:moveTo>
                  <a:pt x="11100" y="24680"/>
                </a:moveTo>
                <a:cubicBezTo>
                  <a:pt x="75658" y="167026"/>
                  <a:pt x="493700" y="1071372"/>
                  <a:pt x="595300" y="1307380"/>
                </a:cubicBezTo>
                <a:cubicBezTo>
                  <a:pt x="696900" y="1543388"/>
                  <a:pt x="622287" y="1440730"/>
                  <a:pt x="620700" y="1440730"/>
                </a:cubicBezTo>
                <a:cubicBezTo>
                  <a:pt x="619113" y="1440730"/>
                  <a:pt x="615937" y="1449726"/>
                  <a:pt x="585775" y="1307380"/>
                </a:cubicBezTo>
                <a:cubicBezTo>
                  <a:pt x="555613" y="1165034"/>
                  <a:pt x="432317" y="556493"/>
                  <a:pt x="439725" y="586655"/>
                </a:cubicBezTo>
                <a:cubicBezTo>
                  <a:pt x="447133" y="616817"/>
                  <a:pt x="607471" y="1371409"/>
                  <a:pt x="630225" y="1488355"/>
                </a:cubicBezTo>
                <a:cubicBezTo>
                  <a:pt x="652979" y="1605301"/>
                  <a:pt x="653508" y="1473009"/>
                  <a:pt x="576250" y="1288330"/>
                </a:cubicBezTo>
                <a:cubicBezTo>
                  <a:pt x="498992" y="1103651"/>
                  <a:pt x="228058" y="519451"/>
                  <a:pt x="166675" y="380280"/>
                </a:cubicBezTo>
                <a:cubicBezTo>
                  <a:pt x="105292" y="241109"/>
                  <a:pt x="232292" y="506751"/>
                  <a:pt x="207950" y="453305"/>
                </a:cubicBezTo>
                <a:cubicBezTo>
                  <a:pt x="183608" y="399859"/>
                  <a:pt x="-53458" y="-117666"/>
                  <a:pt x="11100" y="24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8A413BDA-5BD5-616F-76E8-0AC31D0F3ED2}"/>
              </a:ext>
            </a:extLst>
          </p:cNvPr>
          <p:cNvSpPr/>
          <p:nvPr/>
        </p:nvSpPr>
        <p:spPr>
          <a:xfrm>
            <a:off x="6770536" y="2489082"/>
            <a:ext cx="479428" cy="1551042"/>
          </a:xfrm>
          <a:custGeom>
            <a:avLst/>
            <a:gdLst>
              <a:gd name="connsiteX0" fmla="*/ 8089 w 479428"/>
              <a:gd name="connsiteY0" fmla="*/ 25518 h 1551042"/>
              <a:gd name="connsiteX1" fmla="*/ 436714 w 479428"/>
              <a:gd name="connsiteY1" fmla="*/ 1428868 h 1551042"/>
              <a:gd name="connsiteX2" fmla="*/ 430364 w 479428"/>
              <a:gd name="connsiteY2" fmla="*/ 1365368 h 1551042"/>
              <a:gd name="connsiteX3" fmla="*/ 138264 w 479428"/>
              <a:gd name="connsiteY3" fmla="*/ 428743 h 1551042"/>
              <a:gd name="connsiteX4" fmla="*/ 154139 w 479428"/>
              <a:gd name="connsiteY4" fmla="*/ 514468 h 1551042"/>
              <a:gd name="connsiteX5" fmla="*/ 8089 w 479428"/>
              <a:gd name="connsiteY5" fmla="*/ 25518 h 155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428" h="1551042">
                <a:moveTo>
                  <a:pt x="8089" y="25518"/>
                </a:moveTo>
                <a:cubicBezTo>
                  <a:pt x="55185" y="177918"/>
                  <a:pt x="366335" y="1205560"/>
                  <a:pt x="436714" y="1428868"/>
                </a:cubicBezTo>
                <a:cubicBezTo>
                  <a:pt x="507093" y="1652176"/>
                  <a:pt x="480106" y="1532056"/>
                  <a:pt x="430364" y="1365368"/>
                </a:cubicBezTo>
                <a:cubicBezTo>
                  <a:pt x="380622" y="1198681"/>
                  <a:pt x="184301" y="570560"/>
                  <a:pt x="138264" y="428743"/>
                </a:cubicBezTo>
                <a:cubicBezTo>
                  <a:pt x="92227" y="286926"/>
                  <a:pt x="174247" y="578497"/>
                  <a:pt x="154139" y="514468"/>
                </a:cubicBezTo>
                <a:cubicBezTo>
                  <a:pt x="134031" y="450439"/>
                  <a:pt x="-39007" y="-126882"/>
                  <a:pt x="8089" y="25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611BEB61-7ACF-3179-A74A-EDE285DC8E10}"/>
              </a:ext>
            </a:extLst>
          </p:cNvPr>
          <p:cNvSpPr/>
          <p:nvPr/>
        </p:nvSpPr>
        <p:spPr>
          <a:xfrm>
            <a:off x="6568659" y="3487982"/>
            <a:ext cx="456207" cy="1636069"/>
          </a:xfrm>
          <a:custGeom>
            <a:avLst/>
            <a:gdLst>
              <a:gd name="connsiteX0" fmla="*/ 416 w 456207"/>
              <a:gd name="connsiteY0" fmla="*/ 1343 h 1636069"/>
              <a:gd name="connsiteX1" fmla="*/ 251241 w 456207"/>
              <a:gd name="connsiteY1" fmla="*/ 858593 h 1636069"/>
              <a:gd name="connsiteX2" fmla="*/ 302041 w 456207"/>
              <a:gd name="connsiteY2" fmla="*/ 1106243 h 1636069"/>
              <a:gd name="connsiteX3" fmla="*/ 273466 w 456207"/>
              <a:gd name="connsiteY3" fmla="*/ 1026868 h 1636069"/>
              <a:gd name="connsiteX4" fmla="*/ 444916 w 456207"/>
              <a:gd name="connsiteY4" fmla="*/ 1607893 h 1636069"/>
              <a:gd name="connsiteX5" fmla="*/ 413166 w 456207"/>
              <a:gd name="connsiteY5" fmla="*/ 1455493 h 1636069"/>
              <a:gd name="connsiteX6" fmla="*/ 197266 w 456207"/>
              <a:gd name="connsiteY6" fmla="*/ 680793 h 1636069"/>
              <a:gd name="connsiteX7" fmla="*/ 416 w 456207"/>
              <a:gd name="connsiteY7" fmla="*/ 1343 h 163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207" h="1636069">
                <a:moveTo>
                  <a:pt x="416" y="1343"/>
                </a:moveTo>
                <a:cubicBezTo>
                  <a:pt x="9412" y="30976"/>
                  <a:pt x="200970" y="674443"/>
                  <a:pt x="251241" y="858593"/>
                </a:cubicBezTo>
                <a:cubicBezTo>
                  <a:pt x="301512" y="1042743"/>
                  <a:pt x="298337" y="1078197"/>
                  <a:pt x="302041" y="1106243"/>
                </a:cubicBezTo>
                <a:cubicBezTo>
                  <a:pt x="305745" y="1134289"/>
                  <a:pt x="249654" y="943260"/>
                  <a:pt x="273466" y="1026868"/>
                </a:cubicBezTo>
                <a:cubicBezTo>
                  <a:pt x="297278" y="1110476"/>
                  <a:pt x="421633" y="1536455"/>
                  <a:pt x="444916" y="1607893"/>
                </a:cubicBezTo>
                <a:cubicBezTo>
                  <a:pt x="468199" y="1679331"/>
                  <a:pt x="454441" y="1610010"/>
                  <a:pt x="413166" y="1455493"/>
                </a:cubicBezTo>
                <a:cubicBezTo>
                  <a:pt x="371891" y="1300976"/>
                  <a:pt x="263941" y="922093"/>
                  <a:pt x="197266" y="680793"/>
                </a:cubicBezTo>
                <a:cubicBezTo>
                  <a:pt x="130591" y="439493"/>
                  <a:pt x="-8580" y="-28290"/>
                  <a:pt x="416" y="1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E82A22C8-C5B4-DD14-347B-2C0697D8413E}"/>
              </a:ext>
            </a:extLst>
          </p:cNvPr>
          <p:cNvSpPr/>
          <p:nvPr/>
        </p:nvSpPr>
        <p:spPr>
          <a:xfrm>
            <a:off x="6743118" y="3538018"/>
            <a:ext cx="300092" cy="1385826"/>
          </a:xfrm>
          <a:custGeom>
            <a:avLst/>
            <a:gdLst>
              <a:gd name="connsiteX0" fmla="*/ 22807 w 300092"/>
              <a:gd name="connsiteY0" fmla="*/ 2107 h 1385826"/>
              <a:gd name="connsiteX1" fmla="*/ 10107 w 300092"/>
              <a:gd name="connsiteY1" fmla="*/ 202132 h 1385826"/>
              <a:gd name="connsiteX2" fmla="*/ 187907 w 300092"/>
              <a:gd name="connsiteY2" fmla="*/ 783157 h 1385826"/>
              <a:gd name="connsiteX3" fmla="*/ 156157 w 300092"/>
              <a:gd name="connsiteY3" fmla="*/ 643457 h 1385826"/>
              <a:gd name="connsiteX4" fmla="*/ 267282 w 300092"/>
              <a:gd name="connsiteY4" fmla="*/ 941907 h 1385826"/>
              <a:gd name="connsiteX5" fmla="*/ 292682 w 300092"/>
              <a:gd name="connsiteY5" fmla="*/ 1376882 h 1385826"/>
              <a:gd name="connsiteX6" fmla="*/ 295857 w 300092"/>
              <a:gd name="connsiteY6" fmla="*/ 1164157 h 1385826"/>
              <a:gd name="connsiteX7" fmla="*/ 238707 w 300092"/>
              <a:gd name="connsiteY7" fmla="*/ 354532 h 1385826"/>
              <a:gd name="connsiteX8" fmla="*/ 286332 w 300092"/>
              <a:gd name="connsiteY8" fmla="*/ 1075257 h 1385826"/>
              <a:gd name="connsiteX9" fmla="*/ 191082 w 300092"/>
              <a:gd name="connsiteY9" fmla="*/ 776807 h 1385826"/>
              <a:gd name="connsiteX10" fmla="*/ 29157 w 300092"/>
              <a:gd name="connsiteY10" fmla="*/ 303732 h 1385826"/>
              <a:gd name="connsiteX11" fmla="*/ 22807 w 300092"/>
              <a:gd name="connsiteY11" fmla="*/ 2107 h 138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092" h="1385826">
                <a:moveTo>
                  <a:pt x="22807" y="2107"/>
                </a:moveTo>
                <a:cubicBezTo>
                  <a:pt x="19632" y="-14826"/>
                  <a:pt x="-17410" y="71957"/>
                  <a:pt x="10107" y="202132"/>
                </a:cubicBezTo>
                <a:cubicBezTo>
                  <a:pt x="37624" y="332307"/>
                  <a:pt x="163565" y="709603"/>
                  <a:pt x="187907" y="783157"/>
                </a:cubicBezTo>
                <a:cubicBezTo>
                  <a:pt x="212249" y="856711"/>
                  <a:pt x="142928" y="616999"/>
                  <a:pt x="156157" y="643457"/>
                </a:cubicBezTo>
                <a:cubicBezTo>
                  <a:pt x="169386" y="669915"/>
                  <a:pt x="244528" y="819670"/>
                  <a:pt x="267282" y="941907"/>
                </a:cubicBezTo>
                <a:cubicBezTo>
                  <a:pt x="290036" y="1064144"/>
                  <a:pt x="287920" y="1339840"/>
                  <a:pt x="292682" y="1376882"/>
                </a:cubicBezTo>
                <a:cubicBezTo>
                  <a:pt x="297444" y="1413924"/>
                  <a:pt x="304853" y="1334549"/>
                  <a:pt x="295857" y="1164157"/>
                </a:cubicBezTo>
                <a:cubicBezTo>
                  <a:pt x="286861" y="993765"/>
                  <a:pt x="240294" y="369349"/>
                  <a:pt x="238707" y="354532"/>
                </a:cubicBezTo>
                <a:cubicBezTo>
                  <a:pt x="237120" y="339715"/>
                  <a:pt x="294269" y="1004878"/>
                  <a:pt x="286332" y="1075257"/>
                </a:cubicBezTo>
                <a:cubicBezTo>
                  <a:pt x="278395" y="1145636"/>
                  <a:pt x="233945" y="905395"/>
                  <a:pt x="191082" y="776807"/>
                </a:cubicBezTo>
                <a:cubicBezTo>
                  <a:pt x="148220" y="648220"/>
                  <a:pt x="61436" y="433378"/>
                  <a:pt x="29157" y="303732"/>
                </a:cubicBezTo>
                <a:cubicBezTo>
                  <a:pt x="-3122" y="174086"/>
                  <a:pt x="25982" y="19040"/>
                  <a:pt x="22807" y="2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79169847-4EA2-4918-A132-02033292DBA1}"/>
              </a:ext>
            </a:extLst>
          </p:cNvPr>
          <p:cNvSpPr/>
          <p:nvPr/>
        </p:nvSpPr>
        <p:spPr>
          <a:xfrm>
            <a:off x="6936893" y="3472820"/>
            <a:ext cx="238902" cy="1718506"/>
          </a:xfrm>
          <a:custGeom>
            <a:avLst/>
            <a:gdLst>
              <a:gd name="connsiteX0" fmla="*/ 482 w 238902"/>
              <a:gd name="connsiteY0" fmla="*/ 630 h 1718506"/>
              <a:gd name="connsiteX1" fmla="*/ 210032 w 238902"/>
              <a:gd name="connsiteY1" fmla="*/ 743580 h 1718506"/>
              <a:gd name="connsiteX2" fmla="*/ 219557 w 238902"/>
              <a:gd name="connsiteY2" fmla="*/ 1302380 h 1718506"/>
              <a:gd name="connsiteX3" fmla="*/ 219557 w 238902"/>
              <a:gd name="connsiteY3" fmla="*/ 1143630 h 1718506"/>
              <a:gd name="connsiteX4" fmla="*/ 200507 w 238902"/>
              <a:gd name="connsiteY4" fmla="*/ 1696080 h 1718506"/>
              <a:gd name="connsiteX5" fmla="*/ 203682 w 238902"/>
              <a:gd name="connsiteY5" fmla="*/ 1527805 h 1718506"/>
              <a:gd name="connsiteX6" fmla="*/ 238607 w 238902"/>
              <a:gd name="connsiteY6" fmla="*/ 772155 h 1718506"/>
              <a:gd name="connsiteX7" fmla="*/ 181457 w 238902"/>
              <a:gd name="connsiteY7" fmla="*/ 562605 h 1718506"/>
              <a:gd name="connsiteX8" fmla="*/ 152882 w 238902"/>
              <a:gd name="connsiteY8" fmla="*/ 613405 h 1718506"/>
              <a:gd name="connsiteX9" fmla="*/ 482 w 238902"/>
              <a:gd name="connsiteY9" fmla="*/ 630 h 171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902" h="1718506">
                <a:moveTo>
                  <a:pt x="482" y="630"/>
                </a:moveTo>
                <a:cubicBezTo>
                  <a:pt x="10007" y="22326"/>
                  <a:pt x="173520" y="526622"/>
                  <a:pt x="210032" y="743580"/>
                </a:cubicBezTo>
                <a:cubicBezTo>
                  <a:pt x="246544" y="960538"/>
                  <a:pt x="217970" y="1235705"/>
                  <a:pt x="219557" y="1302380"/>
                </a:cubicBezTo>
                <a:cubicBezTo>
                  <a:pt x="221144" y="1369055"/>
                  <a:pt x="222732" y="1078013"/>
                  <a:pt x="219557" y="1143630"/>
                </a:cubicBezTo>
                <a:cubicBezTo>
                  <a:pt x="216382" y="1209247"/>
                  <a:pt x="203153" y="1632051"/>
                  <a:pt x="200507" y="1696080"/>
                </a:cubicBezTo>
                <a:cubicBezTo>
                  <a:pt x="197861" y="1760109"/>
                  <a:pt x="197332" y="1681793"/>
                  <a:pt x="203682" y="1527805"/>
                </a:cubicBezTo>
                <a:cubicBezTo>
                  <a:pt x="210032" y="1373818"/>
                  <a:pt x="242311" y="933022"/>
                  <a:pt x="238607" y="772155"/>
                </a:cubicBezTo>
                <a:cubicBezTo>
                  <a:pt x="234903" y="611288"/>
                  <a:pt x="195744" y="589063"/>
                  <a:pt x="181457" y="562605"/>
                </a:cubicBezTo>
                <a:cubicBezTo>
                  <a:pt x="167170" y="536147"/>
                  <a:pt x="180399" y="703363"/>
                  <a:pt x="152882" y="613405"/>
                </a:cubicBezTo>
                <a:cubicBezTo>
                  <a:pt x="125365" y="523447"/>
                  <a:pt x="-9043" y="-21066"/>
                  <a:pt x="482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57064301-5F79-7018-9AA3-ABC5D4E8B32C}"/>
              </a:ext>
            </a:extLst>
          </p:cNvPr>
          <p:cNvSpPr/>
          <p:nvPr/>
        </p:nvSpPr>
        <p:spPr>
          <a:xfrm>
            <a:off x="7225253" y="4929446"/>
            <a:ext cx="115404" cy="1377621"/>
          </a:xfrm>
          <a:custGeom>
            <a:avLst/>
            <a:gdLst>
              <a:gd name="connsiteX0" fmla="*/ 115347 w 115404"/>
              <a:gd name="connsiteY0" fmla="*/ 1329 h 1377621"/>
              <a:gd name="connsiteX1" fmla="*/ 45497 w 115404"/>
              <a:gd name="connsiteY1" fmla="*/ 283904 h 1377621"/>
              <a:gd name="connsiteX2" fmla="*/ 26447 w 115404"/>
              <a:gd name="connsiteY2" fmla="*/ 604579 h 1377621"/>
              <a:gd name="connsiteX3" fmla="*/ 42322 w 115404"/>
              <a:gd name="connsiteY3" fmla="*/ 531554 h 1377621"/>
              <a:gd name="connsiteX4" fmla="*/ 32797 w 115404"/>
              <a:gd name="connsiteY4" fmla="*/ 820479 h 1377621"/>
              <a:gd name="connsiteX5" fmla="*/ 26447 w 115404"/>
              <a:gd name="connsiteY5" fmla="*/ 896679 h 1377621"/>
              <a:gd name="connsiteX6" fmla="*/ 10572 w 115404"/>
              <a:gd name="connsiteY6" fmla="*/ 1245929 h 1377621"/>
              <a:gd name="connsiteX7" fmla="*/ 13747 w 115404"/>
              <a:gd name="connsiteY7" fmla="*/ 1366579 h 1377621"/>
              <a:gd name="connsiteX8" fmla="*/ 1047 w 115404"/>
              <a:gd name="connsiteY8" fmla="*/ 1284029 h 1377621"/>
              <a:gd name="connsiteX9" fmla="*/ 45497 w 115404"/>
              <a:gd name="connsiteY9" fmla="*/ 588704 h 1377621"/>
              <a:gd name="connsiteX10" fmla="*/ 48672 w 115404"/>
              <a:gd name="connsiteY10" fmla="*/ 296604 h 1377621"/>
              <a:gd name="connsiteX11" fmla="*/ 32797 w 115404"/>
              <a:gd name="connsiteY11" fmla="*/ 401379 h 1377621"/>
              <a:gd name="connsiteX12" fmla="*/ 115347 w 115404"/>
              <a:gd name="connsiteY12" fmla="*/ 1329 h 137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404" h="1377621">
                <a:moveTo>
                  <a:pt x="115347" y="1329"/>
                </a:moveTo>
                <a:cubicBezTo>
                  <a:pt x="117464" y="-18250"/>
                  <a:pt x="60314" y="183362"/>
                  <a:pt x="45497" y="283904"/>
                </a:cubicBezTo>
                <a:cubicBezTo>
                  <a:pt x="30680" y="384446"/>
                  <a:pt x="26976" y="563304"/>
                  <a:pt x="26447" y="604579"/>
                </a:cubicBezTo>
                <a:cubicBezTo>
                  <a:pt x="25918" y="645854"/>
                  <a:pt x="41264" y="495571"/>
                  <a:pt x="42322" y="531554"/>
                </a:cubicBezTo>
                <a:cubicBezTo>
                  <a:pt x="43380" y="567537"/>
                  <a:pt x="35443" y="759625"/>
                  <a:pt x="32797" y="820479"/>
                </a:cubicBezTo>
                <a:cubicBezTo>
                  <a:pt x="30151" y="881333"/>
                  <a:pt x="30151" y="825771"/>
                  <a:pt x="26447" y="896679"/>
                </a:cubicBezTo>
                <a:cubicBezTo>
                  <a:pt x="22743" y="967587"/>
                  <a:pt x="12689" y="1167612"/>
                  <a:pt x="10572" y="1245929"/>
                </a:cubicBezTo>
                <a:cubicBezTo>
                  <a:pt x="8455" y="1324246"/>
                  <a:pt x="15334" y="1360229"/>
                  <a:pt x="13747" y="1366579"/>
                </a:cubicBezTo>
                <a:cubicBezTo>
                  <a:pt x="12159" y="1372929"/>
                  <a:pt x="-4245" y="1413675"/>
                  <a:pt x="1047" y="1284029"/>
                </a:cubicBezTo>
                <a:cubicBezTo>
                  <a:pt x="6339" y="1154383"/>
                  <a:pt x="37560" y="753275"/>
                  <a:pt x="45497" y="588704"/>
                </a:cubicBezTo>
                <a:cubicBezTo>
                  <a:pt x="53434" y="424133"/>
                  <a:pt x="50789" y="327825"/>
                  <a:pt x="48672" y="296604"/>
                </a:cubicBezTo>
                <a:cubicBezTo>
                  <a:pt x="46555" y="265383"/>
                  <a:pt x="23801" y="447946"/>
                  <a:pt x="32797" y="401379"/>
                </a:cubicBezTo>
                <a:cubicBezTo>
                  <a:pt x="41793" y="354812"/>
                  <a:pt x="113230" y="20908"/>
                  <a:pt x="115347" y="1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DFC15B9B-793F-D0DB-BDBA-3644E4AF2CF1}"/>
              </a:ext>
            </a:extLst>
          </p:cNvPr>
          <p:cNvSpPr/>
          <p:nvPr/>
        </p:nvSpPr>
        <p:spPr>
          <a:xfrm>
            <a:off x="6229982" y="5306952"/>
            <a:ext cx="320217" cy="865415"/>
          </a:xfrm>
          <a:custGeom>
            <a:avLst/>
            <a:gdLst>
              <a:gd name="connsiteX0" fmla="*/ 320043 w 320217"/>
              <a:gd name="connsiteY0" fmla="*/ 1648 h 865415"/>
              <a:gd name="connsiteX1" fmla="*/ 113668 w 320217"/>
              <a:gd name="connsiteY1" fmla="*/ 423923 h 865415"/>
              <a:gd name="connsiteX2" fmla="*/ 56518 w 320217"/>
              <a:gd name="connsiteY2" fmla="*/ 601723 h 865415"/>
              <a:gd name="connsiteX3" fmla="*/ 2543 w 320217"/>
              <a:gd name="connsiteY3" fmla="*/ 563623 h 865415"/>
              <a:gd name="connsiteX4" fmla="*/ 142243 w 320217"/>
              <a:gd name="connsiteY4" fmla="*/ 817623 h 865415"/>
              <a:gd name="connsiteX5" fmla="*/ 94618 w 320217"/>
              <a:gd name="connsiteY5" fmla="*/ 763648 h 865415"/>
              <a:gd name="connsiteX6" fmla="*/ 120018 w 320217"/>
              <a:gd name="connsiteY6" fmla="*/ 865248 h 865415"/>
              <a:gd name="connsiteX7" fmla="*/ 107318 w 320217"/>
              <a:gd name="connsiteY7" fmla="*/ 735073 h 865415"/>
              <a:gd name="connsiteX8" fmla="*/ 59693 w 320217"/>
              <a:gd name="connsiteY8" fmla="*/ 595373 h 865415"/>
              <a:gd name="connsiteX9" fmla="*/ 161293 w 320217"/>
              <a:gd name="connsiteY9" fmla="*/ 309623 h 865415"/>
              <a:gd name="connsiteX10" fmla="*/ 69218 w 320217"/>
              <a:gd name="connsiteY10" fmla="*/ 458848 h 865415"/>
              <a:gd name="connsiteX11" fmla="*/ 285118 w 320217"/>
              <a:gd name="connsiteY11" fmla="*/ 68323 h 865415"/>
              <a:gd name="connsiteX12" fmla="*/ 151768 w 320217"/>
              <a:gd name="connsiteY12" fmla="*/ 268348 h 865415"/>
              <a:gd name="connsiteX13" fmla="*/ 320043 w 320217"/>
              <a:gd name="connsiteY13" fmla="*/ 1648 h 86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217" h="865415">
                <a:moveTo>
                  <a:pt x="320043" y="1648"/>
                </a:moveTo>
                <a:cubicBezTo>
                  <a:pt x="313693" y="27577"/>
                  <a:pt x="157589" y="323911"/>
                  <a:pt x="113668" y="423923"/>
                </a:cubicBezTo>
                <a:cubicBezTo>
                  <a:pt x="69747" y="523935"/>
                  <a:pt x="75039" y="578440"/>
                  <a:pt x="56518" y="601723"/>
                </a:cubicBezTo>
                <a:cubicBezTo>
                  <a:pt x="37997" y="625006"/>
                  <a:pt x="-11744" y="527640"/>
                  <a:pt x="2543" y="563623"/>
                </a:cubicBezTo>
                <a:cubicBezTo>
                  <a:pt x="16830" y="599606"/>
                  <a:pt x="126897" y="784285"/>
                  <a:pt x="142243" y="817623"/>
                </a:cubicBezTo>
                <a:cubicBezTo>
                  <a:pt x="157589" y="850961"/>
                  <a:pt x="98322" y="755711"/>
                  <a:pt x="94618" y="763648"/>
                </a:cubicBezTo>
                <a:cubicBezTo>
                  <a:pt x="90914" y="771585"/>
                  <a:pt x="117901" y="870010"/>
                  <a:pt x="120018" y="865248"/>
                </a:cubicBezTo>
                <a:cubicBezTo>
                  <a:pt x="122135" y="860486"/>
                  <a:pt x="117372" y="780052"/>
                  <a:pt x="107318" y="735073"/>
                </a:cubicBezTo>
                <a:cubicBezTo>
                  <a:pt x="97264" y="690094"/>
                  <a:pt x="50697" y="666281"/>
                  <a:pt x="59693" y="595373"/>
                </a:cubicBezTo>
                <a:cubicBezTo>
                  <a:pt x="68689" y="524465"/>
                  <a:pt x="159706" y="332377"/>
                  <a:pt x="161293" y="309623"/>
                </a:cubicBezTo>
                <a:cubicBezTo>
                  <a:pt x="162880" y="286869"/>
                  <a:pt x="48581" y="499064"/>
                  <a:pt x="69218" y="458848"/>
                </a:cubicBezTo>
                <a:cubicBezTo>
                  <a:pt x="89855" y="418632"/>
                  <a:pt x="271360" y="100073"/>
                  <a:pt x="285118" y="68323"/>
                </a:cubicBezTo>
                <a:cubicBezTo>
                  <a:pt x="298876" y="36573"/>
                  <a:pt x="145947" y="272581"/>
                  <a:pt x="151768" y="268348"/>
                </a:cubicBezTo>
                <a:cubicBezTo>
                  <a:pt x="157589" y="264115"/>
                  <a:pt x="326393" y="-24281"/>
                  <a:pt x="320043" y="1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204407B0-F92D-D5E3-481D-7CD25564DDAE}"/>
              </a:ext>
            </a:extLst>
          </p:cNvPr>
          <p:cNvSpPr/>
          <p:nvPr/>
        </p:nvSpPr>
        <p:spPr>
          <a:xfrm>
            <a:off x="6354132" y="5361816"/>
            <a:ext cx="240525" cy="1315694"/>
          </a:xfrm>
          <a:custGeom>
            <a:avLst/>
            <a:gdLst>
              <a:gd name="connsiteX0" fmla="*/ 240343 w 240525"/>
              <a:gd name="connsiteY0" fmla="*/ 759 h 1315694"/>
              <a:gd name="connsiteX1" fmla="*/ 72068 w 240525"/>
              <a:gd name="connsiteY1" fmla="*/ 454784 h 1315694"/>
              <a:gd name="connsiteX2" fmla="*/ 8568 w 240525"/>
              <a:gd name="connsiteY2" fmla="*/ 886584 h 1315694"/>
              <a:gd name="connsiteX3" fmla="*/ 5393 w 240525"/>
              <a:gd name="connsiteY3" fmla="*/ 816734 h 1315694"/>
              <a:gd name="connsiteX4" fmla="*/ 53018 w 240525"/>
              <a:gd name="connsiteY4" fmla="*/ 1099309 h 1315694"/>
              <a:gd name="connsiteX5" fmla="*/ 56193 w 240525"/>
              <a:gd name="connsiteY5" fmla="*/ 1035809 h 1315694"/>
              <a:gd name="connsiteX6" fmla="*/ 214943 w 240525"/>
              <a:gd name="connsiteY6" fmla="*/ 1312034 h 1315694"/>
              <a:gd name="connsiteX7" fmla="*/ 154618 w 240525"/>
              <a:gd name="connsiteY7" fmla="*/ 1178684 h 1315694"/>
              <a:gd name="connsiteX8" fmla="*/ 24443 w 240525"/>
              <a:gd name="connsiteY8" fmla="*/ 956434 h 1315694"/>
              <a:gd name="connsiteX9" fmla="*/ 72068 w 240525"/>
              <a:gd name="connsiteY9" fmla="*/ 480184 h 1315694"/>
              <a:gd name="connsiteX10" fmla="*/ 37143 w 240525"/>
              <a:gd name="connsiteY10" fmla="*/ 565909 h 1315694"/>
              <a:gd name="connsiteX11" fmla="*/ 240343 w 240525"/>
              <a:gd name="connsiteY11" fmla="*/ 759 h 131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525" h="1315694">
                <a:moveTo>
                  <a:pt x="240343" y="759"/>
                </a:moveTo>
                <a:cubicBezTo>
                  <a:pt x="246164" y="-17762"/>
                  <a:pt x="110697" y="307146"/>
                  <a:pt x="72068" y="454784"/>
                </a:cubicBezTo>
                <a:cubicBezTo>
                  <a:pt x="33439" y="602422"/>
                  <a:pt x="19680" y="826259"/>
                  <a:pt x="8568" y="886584"/>
                </a:cubicBezTo>
                <a:cubicBezTo>
                  <a:pt x="-2544" y="946909"/>
                  <a:pt x="-2015" y="781280"/>
                  <a:pt x="5393" y="816734"/>
                </a:cubicBezTo>
                <a:cubicBezTo>
                  <a:pt x="12801" y="852188"/>
                  <a:pt x="44551" y="1062797"/>
                  <a:pt x="53018" y="1099309"/>
                </a:cubicBezTo>
                <a:cubicBezTo>
                  <a:pt x="61485" y="1135822"/>
                  <a:pt x="29205" y="1000355"/>
                  <a:pt x="56193" y="1035809"/>
                </a:cubicBezTo>
                <a:cubicBezTo>
                  <a:pt x="83180" y="1071263"/>
                  <a:pt x="198539" y="1288222"/>
                  <a:pt x="214943" y="1312034"/>
                </a:cubicBezTo>
                <a:cubicBezTo>
                  <a:pt x="231347" y="1335846"/>
                  <a:pt x="186368" y="1237951"/>
                  <a:pt x="154618" y="1178684"/>
                </a:cubicBezTo>
                <a:cubicBezTo>
                  <a:pt x="122868" y="1119417"/>
                  <a:pt x="38201" y="1072851"/>
                  <a:pt x="24443" y="956434"/>
                </a:cubicBezTo>
                <a:cubicBezTo>
                  <a:pt x="10685" y="840017"/>
                  <a:pt x="69951" y="545271"/>
                  <a:pt x="72068" y="480184"/>
                </a:cubicBezTo>
                <a:cubicBezTo>
                  <a:pt x="74185" y="415097"/>
                  <a:pt x="10685" y="640521"/>
                  <a:pt x="37143" y="565909"/>
                </a:cubicBezTo>
                <a:cubicBezTo>
                  <a:pt x="63601" y="491297"/>
                  <a:pt x="234522" y="19280"/>
                  <a:pt x="240343" y="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EAEF5243-DAB8-0323-1A4E-382A0D705FEB}"/>
              </a:ext>
            </a:extLst>
          </p:cNvPr>
          <p:cNvSpPr/>
          <p:nvPr/>
        </p:nvSpPr>
        <p:spPr>
          <a:xfrm>
            <a:off x="6532131" y="5419546"/>
            <a:ext cx="116498" cy="1243645"/>
          </a:xfrm>
          <a:custGeom>
            <a:avLst/>
            <a:gdLst>
              <a:gd name="connsiteX0" fmla="*/ 116319 w 116498"/>
              <a:gd name="connsiteY0" fmla="*/ 179 h 1243645"/>
              <a:gd name="connsiteX1" fmla="*/ 33769 w 116498"/>
              <a:gd name="connsiteY1" fmla="*/ 324029 h 1243645"/>
              <a:gd name="connsiteX2" fmla="*/ 27419 w 116498"/>
              <a:gd name="connsiteY2" fmla="*/ 644704 h 1243645"/>
              <a:gd name="connsiteX3" fmla="*/ 27419 w 116498"/>
              <a:gd name="connsiteY3" fmla="*/ 543104 h 1243645"/>
              <a:gd name="connsiteX4" fmla="*/ 71869 w 116498"/>
              <a:gd name="connsiteY4" fmla="*/ 914579 h 1243645"/>
              <a:gd name="connsiteX5" fmla="*/ 27419 w 116498"/>
              <a:gd name="connsiteY5" fmla="*/ 1241604 h 1243645"/>
              <a:gd name="connsiteX6" fmla="*/ 62344 w 116498"/>
              <a:gd name="connsiteY6" fmla="*/ 1035229 h 1243645"/>
              <a:gd name="connsiteX7" fmla="*/ 46469 w 116498"/>
              <a:gd name="connsiteY7" fmla="*/ 679629 h 1243645"/>
              <a:gd name="connsiteX8" fmla="*/ 11544 w 116498"/>
              <a:gd name="connsiteY8" fmla="*/ 301804 h 1243645"/>
              <a:gd name="connsiteX9" fmla="*/ 8369 w 116498"/>
              <a:gd name="connsiteY9" fmla="*/ 368479 h 1243645"/>
              <a:gd name="connsiteX10" fmla="*/ 116319 w 116498"/>
              <a:gd name="connsiteY10" fmla="*/ 179 h 124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498" h="1243645">
                <a:moveTo>
                  <a:pt x="116319" y="179"/>
                </a:moveTo>
                <a:cubicBezTo>
                  <a:pt x="120552" y="-7229"/>
                  <a:pt x="48586" y="216608"/>
                  <a:pt x="33769" y="324029"/>
                </a:cubicBezTo>
                <a:cubicBezTo>
                  <a:pt x="18952" y="431450"/>
                  <a:pt x="28477" y="608192"/>
                  <a:pt x="27419" y="644704"/>
                </a:cubicBezTo>
                <a:cubicBezTo>
                  <a:pt x="26361" y="681216"/>
                  <a:pt x="20011" y="498125"/>
                  <a:pt x="27419" y="543104"/>
                </a:cubicBezTo>
                <a:cubicBezTo>
                  <a:pt x="34827" y="588083"/>
                  <a:pt x="71869" y="798162"/>
                  <a:pt x="71869" y="914579"/>
                </a:cubicBezTo>
                <a:cubicBezTo>
                  <a:pt x="71869" y="1030996"/>
                  <a:pt x="29006" y="1221496"/>
                  <a:pt x="27419" y="1241604"/>
                </a:cubicBezTo>
                <a:cubicBezTo>
                  <a:pt x="25831" y="1261712"/>
                  <a:pt x="59169" y="1128891"/>
                  <a:pt x="62344" y="1035229"/>
                </a:cubicBezTo>
                <a:cubicBezTo>
                  <a:pt x="65519" y="941567"/>
                  <a:pt x="54936" y="801866"/>
                  <a:pt x="46469" y="679629"/>
                </a:cubicBezTo>
                <a:cubicBezTo>
                  <a:pt x="38002" y="557392"/>
                  <a:pt x="17894" y="353662"/>
                  <a:pt x="11544" y="301804"/>
                </a:cubicBezTo>
                <a:cubicBezTo>
                  <a:pt x="5194" y="249946"/>
                  <a:pt x="-9093" y="413458"/>
                  <a:pt x="8369" y="368479"/>
                </a:cubicBezTo>
                <a:cubicBezTo>
                  <a:pt x="25831" y="323500"/>
                  <a:pt x="112086" y="7587"/>
                  <a:pt x="116319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FFBE53B1-DA44-DD19-E04D-C9298DD19037}"/>
              </a:ext>
            </a:extLst>
          </p:cNvPr>
          <p:cNvSpPr/>
          <p:nvPr/>
        </p:nvSpPr>
        <p:spPr>
          <a:xfrm>
            <a:off x="6463519" y="5495925"/>
            <a:ext cx="124606" cy="1118721"/>
          </a:xfrm>
          <a:custGeom>
            <a:avLst/>
            <a:gdLst>
              <a:gd name="connsiteX0" fmla="*/ 124606 w 124606"/>
              <a:gd name="connsiteY0" fmla="*/ 0 h 1118721"/>
              <a:gd name="connsiteX1" fmla="*/ 54756 w 124606"/>
              <a:gd name="connsiteY1" fmla="*/ 374650 h 1118721"/>
              <a:gd name="connsiteX2" fmla="*/ 781 w 124606"/>
              <a:gd name="connsiteY2" fmla="*/ 530225 h 1118721"/>
              <a:gd name="connsiteX3" fmla="*/ 96031 w 124606"/>
              <a:gd name="connsiteY3" fmla="*/ 1098550 h 1118721"/>
              <a:gd name="connsiteX4" fmla="*/ 76981 w 124606"/>
              <a:gd name="connsiteY4" fmla="*/ 946150 h 1118721"/>
              <a:gd name="connsiteX5" fmla="*/ 10306 w 124606"/>
              <a:gd name="connsiteY5" fmla="*/ 511175 h 1118721"/>
              <a:gd name="connsiteX6" fmla="*/ 80156 w 124606"/>
              <a:gd name="connsiteY6" fmla="*/ 241300 h 1118721"/>
              <a:gd name="connsiteX7" fmla="*/ 67456 w 124606"/>
              <a:gd name="connsiteY7" fmla="*/ 298450 h 1118721"/>
              <a:gd name="connsiteX8" fmla="*/ 124606 w 124606"/>
              <a:gd name="connsiteY8" fmla="*/ 0 h 111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606" h="1118721">
                <a:moveTo>
                  <a:pt x="124606" y="0"/>
                </a:moveTo>
                <a:cubicBezTo>
                  <a:pt x="100000" y="143139"/>
                  <a:pt x="75394" y="286279"/>
                  <a:pt x="54756" y="374650"/>
                </a:cubicBezTo>
                <a:cubicBezTo>
                  <a:pt x="34118" y="463021"/>
                  <a:pt x="-6098" y="409575"/>
                  <a:pt x="781" y="530225"/>
                </a:cubicBezTo>
                <a:cubicBezTo>
                  <a:pt x="7660" y="650875"/>
                  <a:pt x="83331" y="1029229"/>
                  <a:pt x="96031" y="1098550"/>
                </a:cubicBezTo>
                <a:cubicBezTo>
                  <a:pt x="108731" y="1167871"/>
                  <a:pt x="91268" y="1044046"/>
                  <a:pt x="76981" y="946150"/>
                </a:cubicBezTo>
                <a:cubicBezTo>
                  <a:pt x="62694" y="848254"/>
                  <a:pt x="9777" y="628650"/>
                  <a:pt x="10306" y="511175"/>
                </a:cubicBezTo>
                <a:cubicBezTo>
                  <a:pt x="10835" y="393700"/>
                  <a:pt x="70631" y="276754"/>
                  <a:pt x="80156" y="241300"/>
                </a:cubicBezTo>
                <a:cubicBezTo>
                  <a:pt x="89681" y="205846"/>
                  <a:pt x="67456" y="298450"/>
                  <a:pt x="67456" y="298450"/>
                </a:cubicBezTo>
                <a:lnTo>
                  <a:pt x="12460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0F425695-E312-5774-81FF-A1A19478807C}"/>
              </a:ext>
            </a:extLst>
          </p:cNvPr>
          <p:cNvSpPr/>
          <p:nvPr/>
        </p:nvSpPr>
        <p:spPr>
          <a:xfrm>
            <a:off x="3428915" y="3932918"/>
            <a:ext cx="703855" cy="580114"/>
          </a:xfrm>
          <a:custGeom>
            <a:avLst/>
            <a:gdLst>
              <a:gd name="connsiteX0" fmla="*/ 701760 w 703855"/>
              <a:gd name="connsiteY0" fmla="*/ 907 h 580114"/>
              <a:gd name="connsiteX1" fmla="*/ 469985 w 703855"/>
              <a:gd name="connsiteY1" fmla="*/ 146957 h 580114"/>
              <a:gd name="connsiteX2" fmla="*/ 231860 w 703855"/>
              <a:gd name="connsiteY2" fmla="*/ 327932 h 580114"/>
              <a:gd name="connsiteX3" fmla="*/ 365210 w 703855"/>
              <a:gd name="connsiteY3" fmla="*/ 223157 h 580114"/>
              <a:gd name="connsiteX4" fmla="*/ 6435 w 703855"/>
              <a:gd name="connsiteY4" fmla="*/ 575582 h 580114"/>
              <a:gd name="connsiteX5" fmla="*/ 158835 w 703855"/>
              <a:gd name="connsiteY5" fmla="*/ 404132 h 580114"/>
              <a:gd name="connsiteX6" fmla="*/ 460460 w 703855"/>
              <a:gd name="connsiteY6" fmla="*/ 131082 h 580114"/>
              <a:gd name="connsiteX7" fmla="*/ 330285 w 703855"/>
              <a:gd name="connsiteY7" fmla="*/ 216807 h 580114"/>
              <a:gd name="connsiteX8" fmla="*/ 701760 w 703855"/>
              <a:gd name="connsiteY8" fmla="*/ 907 h 58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855" h="580114">
                <a:moveTo>
                  <a:pt x="701760" y="907"/>
                </a:moveTo>
                <a:cubicBezTo>
                  <a:pt x="725043" y="-10735"/>
                  <a:pt x="548302" y="92453"/>
                  <a:pt x="469985" y="146957"/>
                </a:cubicBezTo>
                <a:cubicBezTo>
                  <a:pt x="391668" y="201461"/>
                  <a:pt x="249322" y="315232"/>
                  <a:pt x="231860" y="327932"/>
                </a:cubicBezTo>
                <a:cubicBezTo>
                  <a:pt x="214397" y="340632"/>
                  <a:pt x="402781" y="181882"/>
                  <a:pt x="365210" y="223157"/>
                </a:cubicBezTo>
                <a:cubicBezTo>
                  <a:pt x="327639" y="264432"/>
                  <a:pt x="40831" y="545419"/>
                  <a:pt x="6435" y="575582"/>
                </a:cubicBezTo>
                <a:cubicBezTo>
                  <a:pt x="-27961" y="605745"/>
                  <a:pt x="83164" y="478215"/>
                  <a:pt x="158835" y="404132"/>
                </a:cubicBezTo>
                <a:cubicBezTo>
                  <a:pt x="234506" y="330049"/>
                  <a:pt x="431885" y="162303"/>
                  <a:pt x="460460" y="131082"/>
                </a:cubicBezTo>
                <a:cubicBezTo>
                  <a:pt x="489035" y="99861"/>
                  <a:pt x="292714" y="233740"/>
                  <a:pt x="330285" y="216807"/>
                </a:cubicBezTo>
                <a:cubicBezTo>
                  <a:pt x="367856" y="199874"/>
                  <a:pt x="678477" y="12549"/>
                  <a:pt x="701760" y="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AE8BC530-B063-DC3D-0A27-D97753A4B515}"/>
              </a:ext>
            </a:extLst>
          </p:cNvPr>
          <p:cNvSpPr/>
          <p:nvPr/>
        </p:nvSpPr>
        <p:spPr>
          <a:xfrm>
            <a:off x="3749350" y="2446319"/>
            <a:ext cx="547334" cy="1656947"/>
          </a:xfrm>
          <a:custGeom>
            <a:avLst/>
            <a:gdLst>
              <a:gd name="connsiteX0" fmla="*/ 546425 w 547334"/>
              <a:gd name="connsiteY0" fmla="*/ 1606 h 1656947"/>
              <a:gd name="connsiteX1" fmla="*/ 238450 w 547334"/>
              <a:gd name="connsiteY1" fmla="*/ 592156 h 1656947"/>
              <a:gd name="connsiteX2" fmla="*/ 136850 w 547334"/>
              <a:gd name="connsiteY2" fmla="*/ 1112856 h 1656947"/>
              <a:gd name="connsiteX3" fmla="*/ 251150 w 547334"/>
              <a:gd name="connsiteY3" fmla="*/ 541356 h 1656947"/>
              <a:gd name="connsiteX4" fmla="*/ 187650 w 547334"/>
              <a:gd name="connsiteY4" fmla="*/ 884256 h 1656947"/>
              <a:gd name="connsiteX5" fmla="*/ 9850 w 547334"/>
              <a:gd name="connsiteY5" fmla="*/ 1624031 h 1656947"/>
              <a:gd name="connsiteX6" fmla="*/ 47950 w 547334"/>
              <a:gd name="connsiteY6" fmla="*/ 1430356 h 1656947"/>
              <a:gd name="connsiteX7" fmla="*/ 257500 w 547334"/>
              <a:gd name="connsiteY7" fmla="*/ 566756 h 1656947"/>
              <a:gd name="connsiteX8" fmla="*/ 340050 w 547334"/>
              <a:gd name="connsiteY8" fmla="*/ 328631 h 1656947"/>
              <a:gd name="connsiteX9" fmla="*/ 333700 w 547334"/>
              <a:gd name="connsiteY9" fmla="*/ 414356 h 1656947"/>
              <a:gd name="connsiteX10" fmla="*/ 546425 w 547334"/>
              <a:gd name="connsiteY10" fmla="*/ 1606 h 165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334" h="1656947">
                <a:moveTo>
                  <a:pt x="546425" y="1606"/>
                </a:moveTo>
                <a:cubicBezTo>
                  <a:pt x="530550" y="31239"/>
                  <a:pt x="306712" y="406948"/>
                  <a:pt x="238450" y="592156"/>
                </a:cubicBezTo>
                <a:cubicBezTo>
                  <a:pt x="170187" y="777364"/>
                  <a:pt x="134733" y="1121323"/>
                  <a:pt x="136850" y="1112856"/>
                </a:cubicBezTo>
                <a:cubicBezTo>
                  <a:pt x="138967" y="1104389"/>
                  <a:pt x="242683" y="579456"/>
                  <a:pt x="251150" y="541356"/>
                </a:cubicBezTo>
                <a:cubicBezTo>
                  <a:pt x="259617" y="503256"/>
                  <a:pt x="227867" y="703810"/>
                  <a:pt x="187650" y="884256"/>
                </a:cubicBezTo>
                <a:cubicBezTo>
                  <a:pt x="147433" y="1064702"/>
                  <a:pt x="33133" y="1533014"/>
                  <a:pt x="9850" y="1624031"/>
                </a:cubicBezTo>
                <a:cubicBezTo>
                  <a:pt x="-13433" y="1715048"/>
                  <a:pt x="6675" y="1606568"/>
                  <a:pt x="47950" y="1430356"/>
                </a:cubicBezTo>
                <a:cubicBezTo>
                  <a:pt x="89225" y="1254144"/>
                  <a:pt x="208817" y="750377"/>
                  <a:pt x="257500" y="566756"/>
                </a:cubicBezTo>
                <a:cubicBezTo>
                  <a:pt x="306183" y="383135"/>
                  <a:pt x="327350" y="354031"/>
                  <a:pt x="340050" y="328631"/>
                </a:cubicBezTo>
                <a:cubicBezTo>
                  <a:pt x="352750" y="303231"/>
                  <a:pt x="301950" y="467273"/>
                  <a:pt x="333700" y="414356"/>
                </a:cubicBezTo>
                <a:cubicBezTo>
                  <a:pt x="365450" y="361439"/>
                  <a:pt x="562300" y="-28027"/>
                  <a:pt x="546425" y="1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7D93B8D2-3084-90D3-8BD6-1B7F6ECD6EDF}"/>
              </a:ext>
            </a:extLst>
          </p:cNvPr>
          <p:cNvSpPr/>
          <p:nvPr/>
        </p:nvSpPr>
        <p:spPr>
          <a:xfrm>
            <a:off x="3623027" y="4484975"/>
            <a:ext cx="465408" cy="1523575"/>
          </a:xfrm>
          <a:custGeom>
            <a:avLst/>
            <a:gdLst>
              <a:gd name="connsiteX0" fmla="*/ 5998 w 465408"/>
              <a:gd name="connsiteY0" fmla="*/ 17175 h 1523575"/>
              <a:gd name="connsiteX1" fmla="*/ 294923 w 465408"/>
              <a:gd name="connsiteY1" fmla="*/ 1045875 h 1523575"/>
              <a:gd name="connsiteX2" fmla="*/ 120298 w 465408"/>
              <a:gd name="connsiteY2" fmla="*/ 388650 h 1523575"/>
              <a:gd name="connsiteX3" fmla="*/ 453673 w 465408"/>
              <a:gd name="connsiteY3" fmla="*/ 1480850 h 1523575"/>
              <a:gd name="connsiteX4" fmla="*/ 364773 w 465408"/>
              <a:gd name="connsiteY4" fmla="*/ 1220500 h 1523575"/>
              <a:gd name="connsiteX5" fmla="*/ 120298 w 465408"/>
              <a:gd name="connsiteY5" fmla="*/ 458500 h 1523575"/>
              <a:gd name="connsiteX6" fmla="*/ 5998 w 465408"/>
              <a:gd name="connsiteY6" fmla="*/ 17175 h 152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408" h="1523575">
                <a:moveTo>
                  <a:pt x="5998" y="17175"/>
                </a:moveTo>
                <a:cubicBezTo>
                  <a:pt x="35102" y="115071"/>
                  <a:pt x="275873" y="983962"/>
                  <a:pt x="294923" y="1045875"/>
                </a:cubicBezTo>
                <a:cubicBezTo>
                  <a:pt x="313973" y="1107788"/>
                  <a:pt x="93840" y="316154"/>
                  <a:pt x="120298" y="388650"/>
                </a:cubicBezTo>
                <a:cubicBezTo>
                  <a:pt x="146756" y="461146"/>
                  <a:pt x="412927" y="1342208"/>
                  <a:pt x="453673" y="1480850"/>
                </a:cubicBezTo>
                <a:cubicBezTo>
                  <a:pt x="494419" y="1619492"/>
                  <a:pt x="420336" y="1390892"/>
                  <a:pt x="364773" y="1220500"/>
                </a:cubicBezTo>
                <a:cubicBezTo>
                  <a:pt x="309211" y="1050108"/>
                  <a:pt x="180623" y="653763"/>
                  <a:pt x="120298" y="458500"/>
                </a:cubicBezTo>
                <a:cubicBezTo>
                  <a:pt x="59973" y="263238"/>
                  <a:pt x="-23106" y="-80721"/>
                  <a:pt x="5998" y="17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12A5E7BD-714C-80C0-32C0-D46728E55004}"/>
              </a:ext>
            </a:extLst>
          </p:cNvPr>
          <p:cNvSpPr/>
          <p:nvPr/>
        </p:nvSpPr>
        <p:spPr>
          <a:xfrm>
            <a:off x="3585248" y="4459857"/>
            <a:ext cx="427594" cy="1579818"/>
          </a:xfrm>
          <a:custGeom>
            <a:avLst/>
            <a:gdLst>
              <a:gd name="connsiteX0" fmla="*/ 12027 w 427594"/>
              <a:gd name="connsiteY0" fmla="*/ 1018 h 1579818"/>
              <a:gd name="connsiteX1" fmla="*/ 34252 w 427594"/>
              <a:gd name="connsiteY1" fmla="*/ 699518 h 1579818"/>
              <a:gd name="connsiteX2" fmla="*/ 21552 w 427594"/>
              <a:gd name="connsiteY2" fmla="*/ 607443 h 1579818"/>
              <a:gd name="connsiteX3" fmla="*/ 91402 w 427594"/>
              <a:gd name="connsiteY3" fmla="*/ 1032893 h 1579818"/>
              <a:gd name="connsiteX4" fmla="*/ 415252 w 427594"/>
              <a:gd name="connsiteY4" fmla="*/ 1553593 h 1579818"/>
              <a:gd name="connsiteX5" fmla="*/ 332702 w 427594"/>
              <a:gd name="connsiteY5" fmla="*/ 1451993 h 1579818"/>
              <a:gd name="connsiteX6" fmla="*/ 75527 w 427594"/>
              <a:gd name="connsiteY6" fmla="*/ 1017018 h 1579818"/>
              <a:gd name="connsiteX7" fmla="*/ 5677 w 427594"/>
              <a:gd name="connsiteY7" fmla="*/ 435993 h 1579818"/>
              <a:gd name="connsiteX8" fmla="*/ 5677 w 427594"/>
              <a:gd name="connsiteY8" fmla="*/ 540768 h 1579818"/>
              <a:gd name="connsiteX9" fmla="*/ 12027 w 427594"/>
              <a:gd name="connsiteY9" fmla="*/ 1018 h 157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7594" h="1579818">
                <a:moveTo>
                  <a:pt x="12027" y="1018"/>
                </a:moveTo>
                <a:cubicBezTo>
                  <a:pt x="16789" y="27476"/>
                  <a:pt x="32665" y="598447"/>
                  <a:pt x="34252" y="699518"/>
                </a:cubicBezTo>
                <a:cubicBezTo>
                  <a:pt x="35840" y="800589"/>
                  <a:pt x="12027" y="551881"/>
                  <a:pt x="21552" y="607443"/>
                </a:cubicBezTo>
                <a:cubicBezTo>
                  <a:pt x="31077" y="663005"/>
                  <a:pt x="25785" y="875201"/>
                  <a:pt x="91402" y="1032893"/>
                </a:cubicBezTo>
                <a:cubicBezTo>
                  <a:pt x="157019" y="1190585"/>
                  <a:pt x="375035" y="1483743"/>
                  <a:pt x="415252" y="1553593"/>
                </a:cubicBezTo>
                <a:cubicBezTo>
                  <a:pt x="455469" y="1623443"/>
                  <a:pt x="389323" y="1541422"/>
                  <a:pt x="332702" y="1451993"/>
                </a:cubicBezTo>
                <a:cubicBezTo>
                  <a:pt x="276081" y="1362564"/>
                  <a:pt x="130031" y="1186351"/>
                  <a:pt x="75527" y="1017018"/>
                </a:cubicBezTo>
                <a:cubicBezTo>
                  <a:pt x="21023" y="847685"/>
                  <a:pt x="17319" y="515368"/>
                  <a:pt x="5677" y="435993"/>
                </a:cubicBezTo>
                <a:cubicBezTo>
                  <a:pt x="-5965" y="356618"/>
                  <a:pt x="3560" y="609560"/>
                  <a:pt x="5677" y="540768"/>
                </a:cubicBezTo>
                <a:cubicBezTo>
                  <a:pt x="7794" y="471976"/>
                  <a:pt x="7265" y="-25440"/>
                  <a:pt x="12027" y="1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7E57D7A8-2CD1-2DB2-D62B-E6D5976D2679}"/>
              </a:ext>
            </a:extLst>
          </p:cNvPr>
          <p:cNvSpPr/>
          <p:nvPr/>
        </p:nvSpPr>
        <p:spPr>
          <a:xfrm>
            <a:off x="3733619" y="5397395"/>
            <a:ext cx="343272" cy="1073174"/>
          </a:xfrm>
          <a:custGeom>
            <a:avLst/>
            <a:gdLst>
              <a:gd name="connsiteX0" fmla="*/ 181 w 343272"/>
              <a:gd name="connsiteY0" fmla="*/ 105 h 1073174"/>
              <a:gd name="connsiteX1" fmla="*/ 311331 w 343272"/>
              <a:gd name="connsiteY1" fmla="*/ 673205 h 1073174"/>
              <a:gd name="connsiteX2" fmla="*/ 314506 w 343272"/>
              <a:gd name="connsiteY2" fmla="*/ 828780 h 1073174"/>
              <a:gd name="connsiteX3" fmla="*/ 146231 w 343272"/>
              <a:gd name="connsiteY3" fmla="*/ 1066905 h 1073174"/>
              <a:gd name="connsiteX4" fmla="*/ 184331 w 343272"/>
              <a:gd name="connsiteY4" fmla="*/ 984355 h 1073174"/>
              <a:gd name="connsiteX5" fmla="*/ 336731 w 343272"/>
              <a:gd name="connsiteY5" fmla="*/ 774805 h 1073174"/>
              <a:gd name="connsiteX6" fmla="*/ 266881 w 343272"/>
              <a:gd name="connsiteY6" fmla="*/ 622405 h 1073174"/>
              <a:gd name="connsiteX7" fmla="*/ 181 w 343272"/>
              <a:gd name="connsiteY7" fmla="*/ 105 h 107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72" h="1073174">
                <a:moveTo>
                  <a:pt x="181" y="105"/>
                </a:moveTo>
                <a:cubicBezTo>
                  <a:pt x="7589" y="8572"/>
                  <a:pt x="258944" y="535093"/>
                  <a:pt x="311331" y="673205"/>
                </a:cubicBezTo>
                <a:cubicBezTo>
                  <a:pt x="363718" y="811317"/>
                  <a:pt x="342023" y="763163"/>
                  <a:pt x="314506" y="828780"/>
                </a:cubicBezTo>
                <a:cubicBezTo>
                  <a:pt x="286989" y="894397"/>
                  <a:pt x="167927" y="1040976"/>
                  <a:pt x="146231" y="1066905"/>
                </a:cubicBezTo>
                <a:cubicBezTo>
                  <a:pt x="124535" y="1092834"/>
                  <a:pt x="152581" y="1033038"/>
                  <a:pt x="184331" y="984355"/>
                </a:cubicBezTo>
                <a:cubicBezTo>
                  <a:pt x="216081" y="935672"/>
                  <a:pt x="322973" y="835130"/>
                  <a:pt x="336731" y="774805"/>
                </a:cubicBezTo>
                <a:cubicBezTo>
                  <a:pt x="350489" y="714480"/>
                  <a:pt x="319269" y="747818"/>
                  <a:pt x="266881" y="622405"/>
                </a:cubicBezTo>
                <a:cubicBezTo>
                  <a:pt x="214494" y="496993"/>
                  <a:pt x="-7227" y="-8362"/>
                  <a:pt x="181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23B96670-2118-A39E-26B0-755476746F67}"/>
              </a:ext>
            </a:extLst>
          </p:cNvPr>
          <p:cNvSpPr/>
          <p:nvPr/>
        </p:nvSpPr>
        <p:spPr>
          <a:xfrm>
            <a:off x="3162287" y="3115840"/>
            <a:ext cx="442263" cy="1466913"/>
          </a:xfrm>
          <a:custGeom>
            <a:avLst/>
            <a:gdLst>
              <a:gd name="connsiteX0" fmla="*/ 441338 w 442263"/>
              <a:gd name="connsiteY0" fmla="*/ 2010 h 1466913"/>
              <a:gd name="connsiteX1" fmla="*/ 276238 w 442263"/>
              <a:gd name="connsiteY1" fmla="*/ 516360 h 1466913"/>
              <a:gd name="connsiteX2" fmla="*/ 111138 w 442263"/>
              <a:gd name="connsiteY2" fmla="*/ 986260 h 1466913"/>
              <a:gd name="connsiteX3" fmla="*/ 165113 w 442263"/>
              <a:gd name="connsiteY3" fmla="*/ 786235 h 1466913"/>
              <a:gd name="connsiteX4" fmla="*/ 15888 w 442263"/>
              <a:gd name="connsiteY4" fmla="*/ 1316460 h 1466913"/>
              <a:gd name="connsiteX5" fmla="*/ 9538 w 442263"/>
              <a:gd name="connsiteY5" fmla="*/ 1465685 h 1466913"/>
              <a:gd name="connsiteX6" fmla="*/ 22238 w 442263"/>
              <a:gd name="connsiteY6" fmla="*/ 1259310 h 1466913"/>
              <a:gd name="connsiteX7" fmla="*/ 260363 w 442263"/>
              <a:gd name="connsiteY7" fmla="*/ 367135 h 1466913"/>
              <a:gd name="connsiteX8" fmla="*/ 123838 w 442263"/>
              <a:gd name="connsiteY8" fmla="*/ 941810 h 1466913"/>
              <a:gd name="connsiteX9" fmla="*/ 244488 w 442263"/>
              <a:gd name="connsiteY9" fmla="*/ 471910 h 1466913"/>
              <a:gd name="connsiteX10" fmla="*/ 339738 w 442263"/>
              <a:gd name="connsiteY10" fmla="*/ 341735 h 1466913"/>
              <a:gd name="connsiteX11" fmla="*/ 441338 w 442263"/>
              <a:gd name="connsiteY11" fmla="*/ 2010 h 146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2263" h="1466913">
                <a:moveTo>
                  <a:pt x="441338" y="2010"/>
                </a:moveTo>
                <a:cubicBezTo>
                  <a:pt x="430755" y="31114"/>
                  <a:pt x="331271" y="352318"/>
                  <a:pt x="276238" y="516360"/>
                </a:cubicBezTo>
                <a:cubicBezTo>
                  <a:pt x="221205" y="680402"/>
                  <a:pt x="129659" y="941281"/>
                  <a:pt x="111138" y="986260"/>
                </a:cubicBezTo>
                <a:cubicBezTo>
                  <a:pt x="92617" y="1031239"/>
                  <a:pt x="180988" y="731202"/>
                  <a:pt x="165113" y="786235"/>
                </a:cubicBezTo>
                <a:cubicBezTo>
                  <a:pt x="149238" y="841268"/>
                  <a:pt x="41817" y="1203218"/>
                  <a:pt x="15888" y="1316460"/>
                </a:cubicBezTo>
                <a:cubicBezTo>
                  <a:pt x="-10041" y="1429702"/>
                  <a:pt x="8480" y="1475210"/>
                  <a:pt x="9538" y="1465685"/>
                </a:cubicBezTo>
                <a:cubicBezTo>
                  <a:pt x="10596" y="1456160"/>
                  <a:pt x="-19566" y="1442402"/>
                  <a:pt x="22238" y="1259310"/>
                </a:cubicBezTo>
                <a:cubicBezTo>
                  <a:pt x="64042" y="1076218"/>
                  <a:pt x="243430" y="420052"/>
                  <a:pt x="260363" y="367135"/>
                </a:cubicBezTo>
                <a:cubicBezTo>
                  <a:pt x="277296" y="314218"/>
                  <a:pt x="126484" y="924347"/>
                  <a:pt x="123838" y="941810"/>
                </a:cubicBezTo>
                <a:cubicBezTo>
                  <a:pt x="121192" y="959273"/>
                  <a:pt x="208505" y="571922"/>
                  <a:pt x="244488" y="471910"/>
                </a:cubicBezTo>
                <a:cubicBezTo>
                  <a:pt x="280471" y="371898"/>
                  <a:pt x="310634" y="415289"/>
                  <a:pt x="339738" y="341735"/>
                </a:cubicBezTo>
                <a:cubicBezTo>
                  <a:pt x="368842" y="268181"/>
                  <a:pt x="451921" y="-27094"/>
                  <a:pt x="441338" y="2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E1873468-27EA-BF73-91C3-041BF46865E2}"/>
              </a:ext>
            </a:extLst>
          </p:cNvPr>
          <p:cNvSpPr/>
          <p:nvPr/>
        </p:nvSpPr>
        <p:spPr>
          <a:xfrm>
            <a:off x="3305599" y="4564896"/>
            <a:ext cx="251272" cy="1306628"/>
          </a:xfrm>
          <a:custGeom>
            <a:avLst/>
            <a:gdLst>
              <a:gd name="connsiteX0" fmla="*/ 50376 w 251272"/>
              <a:gd name="connsiteY0" fmla="*/ 754 h 1306628"/>
              <a:gd name="connsiteX1" fmla="*/ 24976 w 251272"/>
              <a:gd name="connsiteY1" fmla="*/ 616704 h 1306628"/>
              <a:gd name="connsiteX2" fmla="*/ 240876 w 251272"/>
              <a:gd name="connsiteY2" fmla="*/ 1267579 h 1306628"/>
              <a:gd name="connsiteX3" fmla="*/ 196426 w 251272"/>
              <a:gd name="connsiteY3" fmla="*/ 1169154 h 1306628"/>
              <a:gd name="connsiteX4" fmla="*/ 15451 w 251272"/>
              <a:gd name="connsiteY4" fmla="*/ 642104 h 1306628"/>
              <a:gd name="connsiteX5" fmla="*/ 9101 w 251272"/>
              <a:gd name="connsiteY5" fmla="*/ 334129 h 1306628"/>
              <a:gd name="connsiteX6" fmla="*/ 9101 w 251272"/>
              <a:gd name="connsiteY6" fmla="*/ 486529 h 1306628"/>
              <a:gd name="connsiteX7" fmla="*/ 50376 w 251272"/>
              <a:gd name="connsiteY7" fmla="*/ 754 h 130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272" h="1306628">
                <a:moveTo>
                  <a:pt x="50376" y="754"/>
                </a:moveTo>
                <a:cubicBezTo>
                  <a:pt x="53022" y="22450"/>
                  <a:pt x="-6774" y="405567"/>
                  <a:pt x="24976" y="616704"/>
                </a:cubicBezTo>
                <a:cubicBezTo>
                  <a:pt x="56726" y="827841"/>
                  <a:pt x="212301" y="1175504"/>
                  <a:pt x="240876" y="1267579"/>
                </a:cubicBezTo>
                <a:cubicBezTo>
                  <a:pt x="269451" y="1359654"/>
                  <a:pt x="233997" y="1273400"/>
                  <a:pt x="196426" y="1169154"/>
                </a:cubicBezTo>
                <a:cubicBezTo>
                  <a:pt x="158855" y="1064908"/>
                  <a:pt x="46672" y="781275"/>
                  <a:pt x="15451" y="642104"/>
                </a:cubicBezTo>
                <a:cubicBezTo>
                  <a:pt x="-15770" y="502933"/>
                  <a:pt x="10159" y="360058"/>
                  <a:pt x="9101" y="334129"/>
                </a:cubicBezTo>
                <a:cubicBezTo>
                  <a:pt x="8043" y="308200"/>
                  <a:pt x="-953" y="541033"/>
                  <a:pt x="9101" y="486529"/>
                </a:cubicBezTo>
                <a:cubicBezTo>
                  <a:pt x="19155" y="432025"/>
                  <a:pt x="47730" y="-20942"/>
                  <a:pt x="50376" y="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D3C20172-7B57-AE69-6129-1F5066440A3F}"/>
              </a:ext>
            </a:extLst>
          </p:cNvPr>
          <p:cNvSpPr/>
          <p:nvPr/>
        </p:nvSpPr>
        <p:spPr>
          <a:xfrm>
            <a:off x="3494309" y="5622510"/>
            <a:ext cx="322162" cy="795693"/>
          </a:xfrm>
          <a:custGeom>
            <a:avLst/>
            <a:gdLst>
              <a:gd name="connsiteX0" fmla="*/ 1366 w 322162"/>
              <a:gd name="connsiteY0" fmla="*/ 6765 h 795693"/>
              <a:gd name="connsiteX1" fmla="*/ 210916 w 322162"/>
              <a:gd name="connsiteY1" fmla="*/ 546515 h 795693"/>
              <a:gd name="connsiteX2" fmla="*/ 223616 w 322162"/>
              <a:gd name="connsiteY2" fmla="*/ 711615 h 795693"/>
              <a:gd name="connsiteX3" fmla="*/ 172816 w 322162"/>
              <a:gd name="connsiteY3" fmla="*/ 305215 h 795693"/>
              <a:gd name="connsiteX4" fmla="*/ 258541 w 322162"/>
              <a:gd name="connsiteY4" fmla="*/ 727490 h 795693"/>
              <a:gd name="connsiteX5" fmla="*/ 322041 w 322162"/>
              <a:gd name="connsiteY5" fmla="*/ 787815 h 795693"/>
              <a:gd name="connsiteX6" fmla="*/ 242666 w 322162"/>
              <a:gd name="connsiteY6" fmla="*/ 651290 h 795693"/>
              <a:gd name="connsiteX7" fmla="*/ 125191 w 322162"/>
              <a:gd name="connsiteY7" fmla="*/ 270290 h 795693"/>
              <a:gd name="connsiteX8" fmla="*/ 1366 w 322162"/>
              <a:gd name="connsiteY8" fmla="*/ 6765 h 7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162" h="795693">
                <a:moveTo>
                  <a:pt x="1366" y="6765"/>
                </a:moveTo>
                <a:cubicBezTo>
                  <a:pt x="15653" y="52802"/>
                  <a:pt x="173874" y="429040"/>
                  <a:pt x="210916" y="546515"/>
                </a:cubicBezTo>
                <a:cubicBezTo>
                  <a:pt x="247958" y="663990"/>
                  <a:pt x="229966" y="751832"/>
                  <a:pt x="223616" y="711615"/>
                </a:cubicBezTo>
                <a:cubicBezTo>
                  <a:pt x="217266" y="671398"/>
                  <a:pt x="166995" y="302569"/>
                  <a:pt x="172816" y="305215"/>
                </a:cubicBezTo>
                <a:cubicBezTo>
                  <a:pt x="178637" y="307861"/>
                  <a:pt x="233670" y="647057"/>
                  <a:pt x="258541" y="727490"/>
                </a:cubicBezTo>
                <a:cubicBezTo>
                  <a:pt x="283412" y="807923"/>
                  <a:pt x="324687" y="800515"/>
                  <a:pt x="322041" y="787815"/>
                </a:cubicBezTo>
                <a:cubicBezTo>
                  <a:pt x="319395" y="775115"/>
                  <a:pt x="275474" y="737544"/>
                  <a:pt x="242666" y="651290"/>
                </a:cubicBezTo>
                <a:cubicBezTo>
                  <a:pt x="209858" y="565036"/>
                  <a:pt x="161704" y="379828"/>
                  <a:pt x="125191" y="270290"/>
                </a:cubicBezTo>
                <a:cubicBezTo>
                  <a:pt x="88678" y="160752"/>
                  <a:pt x="-12921" y="-39272"/>
                  <a:pt x="1366" y="6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6EF1D945-BA79-68B6-76B7-3CCF5DE29D3A}"/>
              </a:ext>
            </a:extLst>
          </p:cNvPr>
          <p:cNvSpPr/>
          <p:nvPr/>
        </p:nvSpPr>
        <p:spPr>
          <a:xfrm>
            <a:off x="5661025" y="6648450"/>
            <a:ext cx="568657" cy="241532"/>
          </a:xfrm>
          <a:custGeom>
            <a:avLst/>
            <a:gdLst>
              <a:gd name="connsiteX0" fmla="*/ 0 w 568657"/>
              <a:gd name="connsiteY0" fmla="*/ 0 h 241532"/>
              <a:gd name="connsiteX1" fmla="*/ 263525 w 568657"/>
              <a:gd name="connsiteY1" fmla="*/ 139700 h 241532"/>
              <a:gd name="connsiteX2" fmla="*/ 460375 w 568657"/>
              <a:gd name="connsiteY2" fmla="*/ 215900 h 241532"/>
              <a:gd name="connsiteX3" fmla="*/ 431800 w 568657"/>
              <a:gd name="connsiteY3" fmla="*/ 180975 h 241532"/>
              <a:gd name="connsiteX4" fmla="*/ 568325 w 568657"/>
              <a:gd name="connsiteY4" fmla="*/ 241300 h 241532"/>
              <a:gd name="connsiteX5" fmla="*/ 473075 w 568657"/>
              <a:gd name="connsiteY5" fmla="*/ 203200 h 241532"/>
              <a:gd name="connsiteX6" fmla="*/ 342900 w 568657"/>
              <a:gd name="connsiteY6" fmla="*/ 152400 h 241532"/>
              <a:gd name="connsiteX7" fmla="*/ 0 w 568657"/>
              <a:gd name="connsiteY7" fmla="*/ 0 h 24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8657" h="241532">
                <a:moveTo>
                  <a:pt x="0" y="0"/>
                </a:moveTo>
                <a:cubicBezTo>
                  <a:pt x="93398" y="51858"/>
                  <a:pt x="186796" y="103717"/>
                  <a:pt x="263525" y="139700"/>
                </a:cubicBezTo>
                <a:cubicBezTo>
                  <a:pt x="340254" y="175683"/>
                  <a:pt x="432329" y="209021"/>
                  <a:pt x="460375" y="215900"/>
                </a:cubicBezTo>
                <a:cubicBezTo>
                  <a:pt x="488421" y="222779"/>
                  <a:pt x="413808" y="176742"/>
                  <a:pt x="431800" y="180975"/>
                </a:cubicBezTo>
                <a:cubicBezTo>
                  <a:pt x="449792" y="185208"/>
                  <a:pt x="561446" y="237596"/>
                  <a:pt x="568325" y="241300"/>
                </a:cubicBezTo>
                <a:cubicBezTo>
                  <a:pt x="575204" y="245004"/>
                  <a:pt x="473075" y="203200"/>
                  <a:pt x="473075" y="203200"/>
                </a:cubicBezTo>
                <a:lnTo>
                  <a:pt x="342900" y="1524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E28CC692-A2B9-D696-29D3-AA6AB273EF71}"/>
              </a:ext>
            </a:extLst>
          </p:cNvPr>
          <p:cNvSpPr/>
          <p:nvPr/>
        </p:nvSpPr>
        <p:spPr>
          <a:xfrm>
            <a:off x="6174720" y="6434802"/>
            <a:ext cx="462242" cy="446117"/>
          </a:xfrm>
          <a:custGeom>
            <a:avLst/>
            <a:gdLst>
              <a:gd name="connsiteX0" fmla="*/ 461030 w 462242"/>
              <a:gd name="connsiteY0" fmla="*/ 923 h 446117"/>
              <a:gd name="connsiteX1" fmla="*/ 448330 w 462242"/>
              <a:gd name="connsiteY1" fmla="*/ 197773 h 446117"/>
              <a:gd name="connsiteX2" fmla="*/ 330855 w 462242"/>
              <a:gd name="connsiteY2" fmla="*/ 334298 h 446117"/>
              <a:gd name="connsiteX3" fmla="*/ 375305 w 462242"/>
              <a:gd name="connsiteY3" fmla="*/ 302548 h 446117"/>
              <a:gd name="connsiteX4" fmla="*/ 251480 w 462242"/>
              <a:gd name="connsiteY4" fmla="*/ 388273 h 446117"/>
              <a:gd name="connsiteX5" fmla="*/ 165755 w 462242"/>
              <a:gd name="connsiteY5" fmla="*/ 423198 h 446117"/>
              <a:gd name="connsiteX6" fmla="*/ 3830 w 462242"/>
              <a:gd name="connsiteY6" fmla="*/ 445423 h 446117"/>
              <a:gd name="connsiteX7" fmla="*/ 73680 w 462242"/>
              <a:gd name="connsiteY7" fmla="*/ 432723 h 446117"/>
              <a:gd name="connsiteX8" fmla="*/ 321330 w 462242"/>
              <a:gd name="connsiteY8" fmla="*/ 359698 h 446117"/>
              <a:gd name="connsiteX9" fmla="*/ 429280 w 462242"/>
              <a:gd name="connsiteY9" fmla="*/ 239048 h 446117"/>
              <a:gd name="connsiteX10" fmla="*/ 451505 w 462242"/>
              <a:gd name="connsiteY10" fmla="*/ 83473 h 446117"/>
              <a:gd name="connsiteX11" fmla="*/ 457855 w 462242"/>
              <a:gd name="connsiteY11" fmla="*/ 121573 h 446117"/>
              <a:gd name="connsiteX12" fmla="*/ 461030 w 462242"/>
              <a:gd name="connsiteY12" fmla="*/ 923 h 44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2242" h="446117">
                <a:moveTo>
                  <a:pt x="461030" y="923"/>
                </a:moveTo>
                <a:cubicBezTo>
                  <a:pt x="459443" y="13623"/>
                  <a:pt x="470026" y="142211"/>
                  <a:pt x="448330" y="197773"/>
                </a:cubicBezTo>
                <a:cubicBezTo>
                  <a:pt x="426634" y="253335"/>
                  <a:pt x="343026" y="316836"/>
                  <a:pt x="330855" y="334298"/>
                </a:cubicBezTo>
                <a:cubicBezTo>
                  <a:pt x="318684" y="351760"/>
                  <a:pt x="388534" y="293552"/>
                  <a:pt x="375305" y="302548"/>
                </a:cubicBezTo>
                <a:cubicBezTo>
                  <a:pt x="362076" y="311544"/>
                  <a:pt x="286405" y="368165"/>
                  <a:pt x="251480" y="388273"/>
                </a:cubicBezTo>
                <a:cubicBezTo>
                  <a:pt x="216555" y="408381"/>
                  <a:pt x="207030" y="413673"/>
                  <a:pt x="165755" y="423198"/>
                </a:cubicBezTo>
                <a:cubicBezTo>
                  <a:pt x="124480" y="432723"/>
                  <a:pt x="19176" y="443836"/>
                  <a:pt x="3830" y="445423"/>
                </a:cubicBezTo>
                <a:cubicBezTo>
                  <a:pt x="-11516" y="447011"/>
                  <a:pt x="20763" y="447011"/>
                  <a:pt x="73680" y="432723"/>
                </a:cubicBezTo>
                <a:cubicBezTo>
                  <a:pt x="126597" y="418436"/>
                  <a:pt x="262063" y="391977"/>
                  <a:pt x="321330" y="359698"/>
                </a:cubicBezTo>
                <a:cubicBezTo>
                  <a:pt x="380597" y="327419"/>
                  <a:pt x="407584" y="285086"/>
                  <a:pt x="429280" y="239048"/>
                </a:cubicBezTo>
                <a:cubicBezTo>
                  <a:pt x="450976" y="193011"/>
                  <a:pt x="446743" y="103052"/>
                  <a:pt x="451505" y="83473"/>
                </a:cubicBezTo>
                <a:cubicBezTo>
                  <a:pt x="456267" y="63894"/>
                  <a:pt x="456797" y="132685"/>
                  <a:pt x="457855" y="121573"/>
                </a:cubicBezTo>
                <a:cubicBezTo>
                  <a:pt x="458913" y="110461"/>
                  <a:pt x="462617" y="-11777"/>
                  <a:pt x="461030" y="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EEDC81D8-109A-A93E-AF64-9781249C360A}"/>
              </a:ext>
            </a:extLst>
          </p:cNvPr>
          <p:cNvSpPr/>
          <p:nvPr/>
        </p:nvSpPr>
        <p:spPr>
          <a:xfrm>
            <a:off x="6628201" y="6184216"/>
            <a:ext cx="74387" cy="389109"/>
          </a:xfrm>
          <a:custGeom>
            <a:avLst/>
            <a:gdLst>
              <a:gd name="connsiteX0" fmla="*/ 74224 w 74387"/>
              <a:gd name="connsiteY0" fmla="*/ 684 h 389109"/>
              <a:gd name="connsiteX1" fmla="*/ 23424 w 74387"/>
              <a:gd name="connsiteY1" fmla="*/ 137209 h 389109"/>
              <a:gd name="connsiteX2" fmla="*/ 13899 w 74387"/>
              <a:gd name="connsiteY2" fmla="*/ 384859 h 389109"/>
              <a:gd name="connsiteX3" fmla="*/ 4374 w 74387"/>
              <a:gd name="connsiteY3" fmla="*/ 286434 h 389109"/>
              <a:gd name="connsiteX4" fmla="*/ 4374 w 74387"/>
              <a:gd name="connsiteY4" fmla="*/ 191184 h 389109"/>
              <a:gd name="connsiteX5" fmla="*/ 74224 w 74387"/>
              <a:gd name="connsiteY5" fmla="*/ 684 h 38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87" h="389109">
                <a:moveTo>
                  <a:pt x="74224" y="684"/>
                </a:moveTo>
                <a:cubicBezTo>
                  <a:pt x="77399" y="-8312"/>
                  <a:pt x="33478" y="73180"/>
                  <a:pt x="23424" y="137209"/>
                </a:cubicBezTo>
                <a:cubicBezTo>
                  <a:pt x="13370" y="201238"/>
                  <a:pt x="17074" y="359988"/>
                  <a:pt x="13899" y="384859"/>
                </a:cubicBezTo>
                <a:cubicBezTo>
                  <a:pt x="10724" y="409730"/>
                  <a:pt x="5961" y="318713"/>
                  <a:pt x="4374" y="286434"/>
                </a:cubicBezTo>
                <a:cubicBezTo>
                  <a:pt x="2787" y="254155"/>
                  <a:pt x="-4622" y="235105"/>
                  <a:pt x="4374" y="191184"/>
                </a:cubicBezTo>
                <a:cubicBezTo>
                  <a:pt x="13370" y="147263"/>
                  <a:pt x="71049" y="9680"/>
                  <a:pt x="74224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B1A64A51-90FD-965E-682B-297E41033ED1}"/>
              </a:ext>
            </a:extLst>
          </p:cNvPr>
          <p:cNvSpPr/>
          <p:nvPr/>
        </p:nvSpPr>
        <p:spPr>
          <a:xfrm>
            <a:off x="6657479" y="5486157"/>
            <a:ext cx="48274" cy="725728"/>
          </a:xfrm>
          <a:custGeom>
            <a:avLst/>
            <a:gdLst>
              <a:gd name="connsiteX0" fmla="*/ 25896 w 48274"/>
              <a:gd name="connsiteY0" fmla="*/ 243 h 725728"/>
              <a:gd name="connsiteX1" fmla="*/ 10021 w 48274"/>
              <a:gd name="connsiteY1" fmla="*/ 241543 h 725728"/>
              <a:gd name="connsiteX2" fmla="*/ 10021 w 48274"/>
              <a:gd name="connsiteY2" fmla="*/ 206618 h 725728"/>
              <a:gd name="connsiteX3" fmla="*/ 32246 w 48274"/>
              <a:gd name="connsiteY3" fmla="*/ 486018 h 725728"/>
              <a:gd name="connsiteX4" fmla="*/ 48121 w 48274"/>
              <a:gd name="connsiteY4" fmla="*/ 724143 h 725728"/>
              <a:gd name="connsiteX5" fmla="*/ 22721 w 48274"/>
              <a:gd name="connsiteY5" fmla="*/ 574918 h 725728"/>
              <a:gd name="connsiteX6" fmla="*/ 496 w 48274"/>
              <a:gd name="connsiteY6" fmla="*/ 292343 h 725728"/>
              <a:gd name="connsiteX7" fmla="*/ 25896 w 48274"/>
              <a:gd name="connsiteY7" fmla="*/ 243 h 72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74" h="725728">
                <a:moveTo>
                  <a:pt x="25896" y="243"/>
                </a:moveTo>
                <a:cubicBezTo>
                  <a:pt x="27483" y="-8224"/>
                  <a:pt x="12667" y="207147"/>
                  <a:pt x="10021" y="241543"/>
                </a:cubicBezTo>
                <a:cubicBezTo>
                  <a:pt x="7375" y="275939"/>
                  <a:pt x="6317" y="165872"/>
                  <a:pt x="10021" y="206618"/>
                </a:cubicBezTo>
                <a:cubicBezTo>
                  <a:pt x="13725" y="247364"/>
                  <a:pt x="25896" y="399764"/>
                  <a:pt x="32246" y="486018"/>
                </a:cubicBezTo>
                <a:cubicBezTo>
                  <a:pt x="38596" y="572272"/>
                  <a:pt x="49708" y="709326"/>
                  <a:pt x="48121" y="724143"/>
                </a:cubicBezTo>
                <a:cubicBezTo>
                  <a:pt x="46534" y="738960"/>
                  <a:pt x="30659" y="646885"/>
                  <a:pt x="22721" y="574918"/>
                </a:cubicBezTo>
                <a:cubicBezTo>
                  <a:pt x="14783" y="502951"/>
                  <a:pt x="-3208" y="382301"/>
                  <a:pt x="496" y="292343"/>
                </a:cubicBezTo>
                <a:cubicBezTo>
                  <a:pt x="4200" y="202385"/>
                  <a:pt x="24309" y="8710"/>
                  <a:pt x="25896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7BCB77B5-F3FD-7624-F66A-9B71E042CFAB}"/>
              </a:ext>
            </a:extLst>
          </p:cNvPr>
          <p:cNvSpPr/>
          <p:nvPr/>
        </p:nvSpPr>
        <p:spPr>
          <a:xfrm>
            <a:off x="6568896" y="5110339"/>
            <a:ext cx="121633" cy="370255"/>
          </a:xfrm>
          <a:custGeom>
            <a:avLst/>
            <a:gdLst>
              <a:gd name="connsiteX0" fmla="*/ 179 w 121633"/>
              <a:gd name="connsiteY0" fmla="*/ 1411 h 370255"/>
              <a:gd name="connsiteX1" fmla="*/ 35104 w 121633"/>
              <a:gd name="connsiteY1" fmla="*/ 131586 h 370255"/>
              <a:gd name="connsiteX2" fmla="*/ 120829 w 121633"/>
              <a:gd name="connsiteY2" fmla="*/ 366536 h 370255"/>
              <a:gd name="connsiteX3" fmla="*/ 76379 w 121633"/>
              <a:gd name="connsiteY3" fmla="*/ 271286 h 370255"/>
              <a:gd name="connsiteX4" fmla="*/ 47804 w 121633"/>
              <a:gd name="connsiteY4" fmla="*/ 210961 h 370255"/>
              <a:gd name="connsiteX5" fmla="*/ 179 w 121633"/>
              <a:gd name="connsiteY5" fmla="*/ 1411 h 37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633" h="370255">
                <a:moveTo>
                  <a:pt x="179" y="1411"/>
                </a:moveTo>
                <a:cubicBezTo>
                  <a:pt x="-1938" y="-11818"/>
                  <a:pt x="14996" y="70732"/>
                  <a:pt x="35104" y="131586"/>
                </a:cubicBezTo>
                <a:cubicBezTo>
                  <a:pt x="55212" y="192440"/>
                  <a:pt x="113950" y="343253"/>
                  <a:pt x="120829" y="366536"/>
                </a:cubicBezTo>
                <a:cubicBezTo>
                  <a:pt x="127708" y="389819"/>
                  <a:pt x="88550" y="297215"/>
                  <a:pt x="76379" y="271286"/>
                </a:cubicBezTo>
                <a:cubicBezTo>
                  <a:pt x="64208" y="245357"/>
                  <a:pt x="61033" y="251178"/>
                  <a:pt x="47804" y="210961"/>
                </a:cubicBezTo>
                <a:cubicBezTo>
                  <a:pt x="34575" y="170744"/>
                  <a:pt x="2296" y="14640"/>
                  <a:pt x="179" y="1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497B27F4-0D24-D3BF-422C-712A9006C9A5}"/>
              </a:ext>
            </a:extLst>
          </p:cNvPr>
          <p:cNvSpPr/>
          <p:nvPr/>
        </p:nvSpPr>
        <p:spPr>
          <a:xfrm>
            <a:off x="6412121" y="4619280"/>
            <a:ext cx="172506" cy="507975"/>
          </a:xfrm>
          <a:custGeom>
            <a:avLst/>
            <a:gdLst>
              <a:gd name="connsiteX0" fmla="*/ 7729 w 172506"/>
              <a:gd name="connsiteY0" fmla="*/ 345 h 507975"/>
              <a:gd name="connsiteX1" fmla="*/ 36304 w 172506"/>
              <a:gd name="connsiteY1" fmla="*/ 238470 h 507975"/>
              <a:gd name="connsiteX2" fmla="*/ 166479 w 172506"/>
              <a:gd name="connsiteY2" fmla="*/ 495645 h 507975"/>
              <a:gd name="connsiteX3" fmla="*/ 137904 w 172506"/>
              <a:gd name="connsiteY3" fmla="*/ 451195 h 507975"/>
              <a:gd name="connsiteX4" fmla="*/ 23604 w 172506"/>
              <a:gd name="connsiteY4" fmla="*/ 311495 h 507975"/>
              <a:gd name="connsiteX5" fmla="*/ 77579 w 172506"/>
              <a:gd name="connsiteY5" fmla="*/ 365470 h 507975"/>
              <a:gd name="connsiteX6" fmla="*/ 4554 w 172506"/>
              <a:gd name="connsiteY6" fmla="*/ 155920 h 507975"/>
              <a:gd name="connsiteX7" fmla="*/ 7729 w 172506"/>
              <a:gd name="connsiteY7" fmla="*/ 184495 h 507975"/>
              <a:gd name="connsiteX8" fmla="*/ 7729 w 172506"/>
              <a:gd name="connsiteY8" fmla="*/ 345 h 5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506" h="507975">
                <a:moveTo>
                  <a:pt x="7729" y="345"/>
                </a:moveTo>
                <a:cubicBezTo>
                  <a:pt x="12491" y="9341"/>
                  <a:pt x="9846" y="155920"/>
                  <a:pt x="36304" y="238470"/>
                </a:cubicBezTo>
                <a:cubicBezTo>
                  <a:pt x="62762" y="321020"/>
                  <a:pt x="149546" y="460191"/>
                  <a:pt x="166479" y="495645"/>
                </a:cubicBezTo>
                <a:cubicBezTo>
                  <a:pt x="183412" y="531099"/>
                  <a:pt x="161716" y="481887"/>
                  <a:pt x="137904" y="451195"/>
                </a:cubicBezTo>
                <a:cubicBezTo>
                  <a:pt x="114092" y="420503"/>
                  <a:pt x="33658" y="325782"/>
                  <a:pt x="23604" y="311495"/>
                </a:cubicBezTo>
                <a:cubicBezTo>
                  <a:pt x="13550" y="297208"/>
                  <a:pt x="80754" y="391399"/>
                  <a:pt x="77579" y="365470"/>
                </a:cubicBezTo>
                <a:cubicBezTo>
                  <a:pt x="74404" y="339541"/>
                  <a:pt x="16196" y="186082"/>
                  <a:pt x="4554" y="155920"/>
                </a:cubicBezTo>
                <a:cubicBezTo>
                  <a:pt x="-7088" y="125758"/>
                  <a:pt x="7200" y="208307"/>
                  <a:pt x="7729" y="184495"/>
                </a:cubicBezTo>
                <a:cubicBezTo>
                  <a:pt x="8258" y="160683"/>
                  <a:pt x="2967" y="-8651"/>
                  <a:pt x="7729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97C4D18A-4C9A-F112-7636-B59E8CB1D5BA}"/>
              </a:ext>
            </a:extLst>
          </p:cNvPr>
          <p:cNvSpPr/>
          <p:nvPr/>
        </p:nvSpPr>
        <p:spPr>
          <a:xfrm>
            <a:off x="6384212" y="4449606"/>
            <a:ext cx="33048" cy="295598"/>
          </a:xfrm>
          <a:custGeom>
            <a:avLst/>
            <a:gdLst>
              <a:gd name="connsiteX0" fmla="*/ 19763 w 33048"/>
              <a:gd name="connsiteY0" fmla="*/ 1744 h 295598"/>
              <a:gd name="connsiteX1" fmla="*/ 7063 w 33048"/>
              <a:gd name="connsiteY1" fmla="*/ 128744 h 295598"/>
              <a:gd name="connsiteX2" fmla="*/ 32463 w 33048"/>
              <a:gd name="connsiteY2" fmla="*/ 293844 h 295598"/>
              <a:gd name="connsiteX3" fmla="*/ 22938 w 33048"/>
              <a:gd name="connsiteY3" fmla="*/ 211294 h 295598"/>
              <a:gd name="connsiteX4" fmla="*/ 713 w 33048"/>
              <a:gd name="connsiteY4" fmla="*/ 141444 h 295598"/>
              <a:gd name="connsiteX5" fmla="*/ 7063 w 33048"/>
              <a:gd name="connsiteY5" fmla="*/ 58894 h 295598"/>
              <a:gd name="connsiteX6" fmla="*/ 19763 w 33048"/>
              <a:gd name="connsiteY6" fmla="*/ 1744 h 29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48" h="295598">
                <a:moveTo>
                  <a:pt x="19763" y="1744"/>
                </a:moveTo>
                <a:cubicBezTo>
                  <a:pt x="19763" y="13386"/>
                  <a:pt x="4946" y="80061"/>
                  <a:pt x="7063" y="128744"/>
                </a:cubicBezTo>
                <a:cubicBezTo>
                  <a:pt x="9180" y="177427"/>
                  <a:pt x="29817" y="280086"/>
                  <a:pt x="32463" y="293844"/>
                </a:cubicBezTo>
                <a:cubicBezTo>
                  <a:pt x="35109" y="307602"/>
                  <a:pt x="28230" y="236694"/>
                  <a:pt x="22938" y="211294"/>
                </a:cubicBezTo>
                <a:cubicBezTo>
                  <a:pt x="17646" y="185894"/>
                  <a:pt x="3359" y="166844"/>
                  <a:pt x="713" y="141444"/>
                </a:cubicBezTo>
                <a:cubicBezTo>
                  <a:pt x="-1933" y="116044"/>
                  <a:pt x="3359" y="77944"/>
                  <a:pt x="7063" y="58894"/>
                </a:cubicBezTo>
                <a:cubicBezTo>
                  <a:pt x="10767" y="39844"/>
                  <a:pt x="19763" y="-9898"/>
                  <a:pt x="19763" y="1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B85CB46B-E8D9-8364-EF33-105F97335063}"/>
              </a:ext>
            </a:extLst>
          </p:cNvPr>
          <p:cNvSpPr/>
          <p:nvPr/>
        </p:nvSpPr>
        <p:spPr>
          <a:xfrm>
            <a:off x="6464181" y="4416412"/>
            <a:ext cx="275565" cy="309956"/>
          </a:xfrm>
          <a:custGeom>
            <a:avLst/>
            <a:gdLst>
              <a:gd name="connsiteX0" fmla="*/ 119 w 275565"/>
              <a:gd name="connsiteY0" fmla="*/ 13 h 309956"/>
              <a:gd name="connsiteX1" fmla="*/ 82669 w 275565"/>
              <a:gd name="connsiteY1" fmla="*/ 82563 h 309956"/>
              <a:gd name="connsiteX2" fmla="*/ 66794 w 275565"/>
              <a:gd name="connsiteY2" fmla="*/ 130188 h 309956"/>
              <a:gd name="connsiteX3" fmla="*/ 117594 w 275565"/>
              <a:gd name="connsiteY3" fmla="*/ 187338 h 309956"/>
              <a:gd name="connsiteX4" fmla="*/ 95369 w 275565"/>
              <a:gd name="connsiteY4" fmla="*/ 165113 h 309956"/>
              <a:gd name="connsiteX5" fmla="*/ 269994 w 275565"/>
              <a:gd name="connsiteY5" fmla="*/ 304813 h 309956"/>
              <a:gd name="connsiteX6" fmla="*/ 216019 w 275565"/>
              <a:gd name="connsiteY6" fmla="*/ 266713 h 309956"/>
              <a:gd name="connsiteX7" fmla="*/ 54094 w 275565"/>
              <a:gd name="connsiteY7" fmla="*/ 142888 h 309956"/>
              <a:gd name="connsiteX8" fmla="*/ 63619 w 275565"/>
              <a:gd name="connsiteY8" fmla="*/ 88913 h 309956"/>
              <a:gd name="connsiteX9" fmla="*/ 119 w 275565"/>
              <a:gd name="connsiteY9" fmla="*/ 13 h 30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565" h="309956">
                <a:moveTo>
                  <a:pt x="119" y="13"/>
                </a:moveTo>
                <a:cubicBezTo>
                  <a:pt x="3294" y="-1045"/>
                  <a:pt x="71557" y="60867"/>
                  <a:pt x="82669" y="82563"/>
                </a:cubicBezTo>
                <a:cubicBezTo>
                  <a:pt x="93781" y="104259"/>
                  <a:pt x="60973" y="112726"/>
                  <a:pt x="66794" y="130188"/>
                </a:cubicBezTo>
                <a:cubicBezTo>
                  <a:pt x="72615" y="147650"/>
                  <a:pt x="112832" y="181517"/>
                  <a:pt x="117594" y="187338"/>
                </a:cubicBezTo>
                <a:cubicBezTo>
                  <a:pt x="122356" y="193159"/>
                  <a:pt x="69969" y="145534"/>
                  <a:pt x="95369" y="165113"/>
                </a:cubicBezTo>
                <a:cubicBezTo>
                  <a:pt x="120769" y="184692"/>
                  <a:pt x="249886" y="287880"/>
                  <a:pt x="269994" y="304813"/>
                </a:cubicBezTo>
                <a:cubicBezTo>
                  <a:pt x="290102" y="321746"/>
                  <a:pt x="252002" y="293700"/>
                  <a:pt x="216019" y="266713"/>
                </a:cubicBezTo>
                <a:cubicBezTo>
                  <a:pt x="180036" y="239726"/>
                  <a:pt x="79494" y="172521"/>
                  <a:pt x="54094" y="142888"/>
                </a:cubicBezTo>
                <a:cubicBezTo>
                  <a:pt x="28694" y="113255"/>
                  <a:pt x="69440" y="114842"/>
                  <a:pt x="63619" y="88913"/>
                </a:cubicBezTo>
                <a:cubicBezTo>
                  <a:pt x="57798" y="62984"/>
                  <a:pt x="-3056" y="1071"/>
                  <a:pt x="11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EE84BA0C-438E-D300-9FD5-6CB794C04057}"/>
              </a:ext>
            </a:extLst>
          </p:cNvPr>
          <p:cNvSpPr/>
          <p:nvPr/>
        </p:nvSpPr>
        <p:spPr>
          <a:xfrm>
            <a:off x="6375354" y="4393901"/>
            <a:ext cx="175421" cy="149837"/>
          </a:xfrm>
          <a:custGeom>
            <a:avLst/>
            <a:gdLst>
              <a:gd name="connsiteX0" fmla="*/ 46 w 175421"/>
              <a:gd name="connsiteY0" fmla="*/ 63799 h 149837"/>
              <a:gd name="connsiteX1" fmla="*/ 104821 w 175421"/>
              <a:gd name="connsiteY1" fmla="*/ 12999 h 149837"/>
              <a:gd name="connsiteX2" fmla="*/ 174671 w 175421"/>
              <a:gd name="connsiteY2" fmla="*/ 41574 h 149837"/>
              <a:gd name="connsiteX3" fmla="*/ 142921 w 175421"/>
              <a:gd name="connsiteY3" fmla="*/ 38399 h 149837"/>
              <a:gd name="connsiteX4" fmla="*/ 161971 w 175421"/>
              <a:gd name="connsiteY4" fmla="*/ 95549 h 149837"/>
              <a:gd name="connsiteX5" fmla="*/ 168321 w 175421"/>
              <a:gd name="connsiteY5" fmla="*/ 149524 h 149837"/>
              <a:gd name="connsiteX6" fmla="*/ 158796 w 175421"/>
              <a:gd name="connsiteY6" fmla="*/ 70149 h 149837"/>
              <a:gd name="connsiteX7" fmla="*/ 92121 w 175421"/>
              <a:gd name="connsiteY7" fmla="*/ 299 h 149837"/>
              <a:gd name="connsiteX8" fmla="*/ 46 w 175421"/>
              <a:gd name="connsiteY8" fmla="*/ 63799 h 14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421" h="149837">
                <a:moveTo>
                  <a:pt x="46" y="63799"/>
                </a:moveTo>
                <a:cubicBezTo>
                  <a:pt x="2163" y="65916"/>
                  <a:pt x="75717" y="16703"/>
                  <a:pt x="104821" y="12999"/>
                </a:cubicBezTo>
                <a:cubicBezTo>
                  <a:pt x="133925" y="9295"/>
                  <a:pt x="168321" y="37341"/>
                  <a:pt x="174671" y="41574"/>
                </a:cubicBezTo>
                <a:cubicBezTo>
                  <a:pt x="181021" y="45807"/>
                  <a:pt x="145038" y="29403"/>
                  <a:pt x="142921" y="38399"/>
                </a:cubicBezTo>
                <a:cubicBezTo>
                  <a:pt x="140804" y="47395"/>
                  <a:pt x="157738" y="77028"/>
                  <a:pt x="161971" y="95549"/>
                </a:cubicBezTo>
                <a:cubicBezTo>
                  <a:pt x="166204" y="114070"/>
                  <a:pt x="168850" y="153757"/>
                  <a:pt x="168321" y="149524"/>
                </a:cubicBezTo>
                <a:cubicBezTo>
                  <a:pt x="167792" y="145291"/>
                  <a:pt x="171496" y="95020"/>
                  <a:pt x="158796" y="70149"/>
                </a:cubicBezTo>
                <a:cubicBezTo>
                  <a:pt x="146096" y="45278"/>
                  <a:pt x="115934" y="5591"/>
                  <a:pt x="92121" y="299"/>
                </a:cubicBezTo>
                <a:cubicBezTo>
                  <a:pt x="68308" y="-4993"/>
                  <a:pt x="-2071" y="61682"/>
                  <a:pt x="46" y="63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C6E8D3A4-2FF8-3732-EC3F-63AA85BC49ED}"/>
              </a:ext>
            </a:extLst>
          </p:cNvPr>
          <p:cNvSpPr/>
          <p:nvPr/>
        </p:nvSpPr>
        <p:spPr>
          <a:xfrm>
            <a:off x="6437930" y="4357629"/>
            <a:ext cx="277551" cy="329635"/>
          </a:xfrm>
          <a:custGeom>
            <a:avLst/>
            <a:gdLst>
              <a:gd name="connsiteX0" fmla="*/ 970 w 277551"/>
              <a:gd name="connsiteY0" fmla="*/ 1646 h 329635"/>
              <a:gd name="connsiteX1" fmla="*/ 143845 w 277551"/>
              <a:gd name="connsiteY1" fmla="*/ 106421 h 329635"/>
              <a:gd name="connsiteX2" fmla="*/ 143845 w 277551"/>
              <a:gd name="connsiteY2" fmla="*/ 77846 h 329635"/>
              <a:gd name="connsiteX3" fmla="*/ 232745 w 277551"/>
              <a:gd name="connsiteY3" fmla="*/ 217546 h 329635"/>
              <a:gd name="connsiteX4" fmla="*/ 274020 w 277551"/>
              <a:gd name="connsiteY4" fmla="*/ 328671 h 329635"/>
              <a:gd name="connsiteX5" fmla="*/ 261320 w 277551"/>
              <a:gd name="connsiteY5" fmla="*/ 261996 h 329635"/>
              <a:gd name="connsiteX6" fmla="*/ 150195 w 277551"/>
              <a:gd name="connsiteY6" fmla="*/ 103246 h 329635"/>
              <a:gd name="connsiteX7" fmla="*/ 83520 w 277551"/>
              <a:gd name="connsiteY7" fmla="*/ 46096 h 329635"/>
              <a:gd name="connsiteX8" fmla="*/ 970 w 277551"/>
              <a:gd name="connsiteY8" fmla="*/ 1646 h 32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551" h="329635">
                <a:moveTo>
                  <a:pt x="970" y="1646"/>
                </a:moveTo>
                <a:cubicBezTo>
                  <a:pt x="11024" y="11700"/>
                  <a:pt x="120033" y="93721"/>
                  <a:pt x="143845" y="106421"/>
                </a:cubicBezTo>
                <a:cubicBezTo>
                  <a:pt x="167658" y="119121"/>
                  <a:pt x="129028" y="59325"/>
                  <a:pt x="143845" y="77846"/>
                </a:cubicBezTo>
                <a:cubicBezTo>
                  <a:pt x="158662" y="96367"/>
                  <a:pt x="211049" y="175742"/>
                  <a:pt x="232745" y="217546"/>
                </a:cubicBezTo>
                <a:cubicBezTo>
                  <a:pt x="254441" y="259350"/>
                  <a:pt x="269258" y="321263"/>
                  <a:pt x="274020" y="328671"/>
                </a:cubicBezTo>
                <a:cubicBezTo>
                  <a:pt x="278783" y="336079"/>
                  <a:pt x="281958" y="299567"/>
                  <a:pt x="261320" y="261996"/>
                </a:cubicBezTo>
                <a:cubicBezTo>
                  <a:pt x="240683" y="224425"/>
                  <a:pt x="179828" y="139229"/>
                  <a:pt x="150195" y="103246"/>
                </a:cubicBezTo>
                <a:cubicBezTo>
                  <a:pt x="120562" y="67263"/>
                  <a:pt x="105216" y="61971"/>
                  <a:pt x="83520" y="46096"/>
                </a:cubicBezTo>
                <a:cubicBezTo>
                  <a:pt x="61824" y="30221"/>
                  <a:pt x="-9084" y="-8408"/>
                  <a:pt x="970" y="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07E6BF66-E954-AA21-6130-5CB83768DF6E}"/>
              </a:ext>
            </a:extLst>
          </p:cNvPr>
          <p:cNvSpPr/>
          <p:nvPr/>
        </p:nvSpPr>
        <p:spPr>
          <a:xfrm>
            <a:off x="6381650" y="4362443"/>
            <a:ext cx="210358" cy="120713"/>
          </a:xfrm>
          <a:custGeom>
            <a:avLst/>
            <a:gdLst>
              <a:gd name="connsiteX0" fmla="*/ 100 w 210358"/>
              <a:gd name="connsiteY0" fmla="*/ 120657 h 120713"/>
              <a:gd name="connsiteX1" fmla="*/ 69950 w 210358"/>
              <a:gd name="connsiteY1" fmla="*/ 15882 h 120713"/>
              <a:gd name="connsiteX2" fmla="*/ 133450 w 210358"/>
              <a:gd name="connsiteY2" fmla="*/ 22232 h 120713"/>
              <a:gd name="connsiteX3" fmla="*/ 209650 w 210358"/>
              <a:gd name="connsiteY3" fmla="*/ 95257 h 120713"/>
              <a:gd name="connsiteX4" fmla="*/ 85825 w 210358"/>
              <a:gd name="connsiteY4" fmla="*/ 7 h 120713"/>
              <a:gd name="connsiteX5" fmla="*/ 100 w 210358"/>
              <a:gd name="connsiteY5" fmla="*/ 120657 h 1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58" h="120713">
                <a:moveTo>
                  <a:pt x="100" y="120657"/>
                </a:moveTo>
                <a:cubicBezTo>
                  <a:pt x="-2546" y="123303"/>
                  <a:pt x="47725" y="32286"/>
                  <a:pt x="69950" y="15882"/>
                </a:cubicBezTo>
                <a:cubicBezTo>
                  <a:pt x="92175" y="-522"/>
                  <a:pt x="110167" y="9003"/>
                  <a:pt x="133450" y="22232"/>
                </a:cubicBezTo>
                <a:cubicBezTo>
                  <a:pt x="156733" y="35461"/>
                  <a:pt x="217587" y="98961"/>
                  <a:pt x="209650" y="95257"/>
                </a:cubicBezTo>
                <a:cubicBezTo>
                  <a:pt x="201713" y="91553"/>
                  <a:pt x="119162" y="1065"/>
                  <a:pt x="85825" y="7"/>
                </a:cubicBezTo>
                <a:cubicBezTo>
                  <a:pt x="52488" y="-1051"/>
                  <a:pt x="2746" y="118011"/>
                  <a:pt x="100" y="120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819EA6FB-1DCD-101B-D524-2C6A789EC611}"/>
              </a:ext>
            </a:extLst>
          </p:cNvPr>
          <p:cNvSpPr/>
          <p:nvPr/>
        </p:nvSpPr>
        <p:spPr>
          <a:xfrm>
            <a:off x="6508606" y="4391023"/>
            <a:ext cx="39385" cy="168282"/>
          </a:xfrm>
          <a:custGeom>
            <a:avLst/>
            <a:gdLst>
              <a:gd name="connsiteX0" fmla="*/ 144 w 39385"/>
              <a:gd name="connsiteY0" fmla="*/ 2 h 168282"/>
              <a:gd name="connsiteX1" fmla="*/ 25544 w 39385"/>
              <a:gd name="connsiteY1" fmla="*/ 104777 h 168282"/>
              <a:gd name="connsiteX2" fmla="*/ 35069 w 39385"/>
              <a:gd name="connsiteY2" fmla="*/ 168277 h 168282"/>
              <a:gd name="connsiteX3" fmla="*/ 38244 w 39385"/>
              <a:gd name="connsiteY3" fmla="*/ 101602 h 168282"/>
              <a:gd name="connsiteX4" fmla="*/ 144 w 39385"/>
              <a:gd name="connsiteY4" fmla="*/ 2 h 16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85" h="168282">
                <a:moveTo>
                  <a:pt x="144" y="2"/>
                </a:moveTo>
                <a:cubicBezTo>
                  <a:pt x="-1973" y="531"/>
                  <a:pt x="19723" y="76731"/>
                  <a:pt x="25544" y="104777"/>
                </a:cubicBezTo>
                <a:cubicBezTo>
                  <a:pt x="31365" y="132823"/>
                  <a:pt x="32952" y="168806"/>
                  <a:pt x="35069" y="168277"/>
                </a:cubicBezTo>
                <a:cubicBezTo>
                  <a:pt x="37186" y="167748"/>
                  <a:pt x="41419" y="126473"/>
                  <a:pt x="38244" y="101602"/>
                </a:cubicBezTo>
                <a:cubicBezTo>
                  <a:pt x="35069" y="76731"/>
                  <a:pt x="2261" y="-527"/>
                  <a:pt x="14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11389B41-83C8-19B2-19CB-D675C7E8DB4C}"/>
              </a:ext>
            </a:extLst>
          </p:cNvPr>
          <p:cNvSpPr/>
          <p:nvPr/>
        </p:nvSpPr>
        <p:spPr>
          <a:xfrm>
            <a:off x="6521297" y="4508497"/>
            <a:ext cx="188005" cy="194126"/>
          </a:xfrm>
          <a:custGeom>
            <a:avLst/>
            <a:gdLst>
              <a:gd name="connsiteX0" fmla="*/ 153 w 188005"/>
              <a:gd name="connsiteY0" fmla="*/ 3 h 194126"/>
              <a:gd name="connsiteX1" fmla="*/ 82703 w 188005"/>
              <a:gd name="connsiteY1" fmla="*/ 73028 h 194126"/>
              <a:gd name="connsiteX2" fmla="*/ 130328 w 188005"/>
              <a:gd name="connsiteY2" fmla="*/ 104778 h 194126"/>
              <a:gd name="connsiteX3" fmla="*/ 187478 w 188005"/>
              <a:gd name="connsiteY3" fmla="*/ 193678 h 194126"/>
              <a:gd name="connsiteX4" fmla="*/ 155728 w 188005"/>
              <a:gd name="connsiteY4" fmla="*/ 136528 h 194126"/>
              <a:gd name="connsiteX5" fmla="*/ 104928 w 188005"/>
              <a:gd name="connsiteY5" fmla="*/ 76203 h 194126"/>
              <a:gd name="connsiteX6" fmla="*/ 153 w 188005"/>
              <a:gd name="connsiteY6" fmla="*/ 3 h 19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005" h="194126">
                <a:moveTo>
                  <a:pt x="153" y="3"/>
                </a:moveTo>
                <a:cubicBezTo>
                  <a:pt x="-3551" y="-526"/>
                  <a:pt x="61007" y="55566"/>
                  <a:pt x="82703" y="73028"/>
                </a:cubicBezTo>
                <a:cubicBezTo>
                  <a:pt x="104399" y="90490"/>
                  <a:pt x="112866" y="84670"/>
                  <a:pt x="130328" y="104778"/>
                </a:cubicBezTo>
                <a:cubicBezTo>
                  <a:pt x="147790" y="124886"/>
                  <a:pt x="183245" y="188386"/>
                  <a:pt x="187478" y="193678"/>
                </a:cubicBezTo>
                <a:cubicBezTo>
                  <a:pt x="191711" y="198970"/>
                  <a:pt x="169486" y="156107"/>
                  <a:pt x="155728" y="136528"/>
                </a:cubicBezTo>
                <a:cubicBezTo>
                  <a:pt x="141970" y="116949"/>
                  <a:pt x="127153" y="95253"/>
                  <a:pt x="104928" y="76203"/>
                </a:cubicBezTo>
                <a:cubicBezTo>
                  <a:pt x="82703" y="57153"/>
                  <a:pt x="3857" y="532"/>
                  <a:pt x="15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4ED5AD9E-7C5C-D252-D2E6-5DBFF34B981C}"/>
              </a:ext>
            </a:extLst>
          </p:cNvPr>
          <p:cNvSpPr/>
          <p:nvPr/>
        </p:nvSpPr>
        <p:spPr>
          <a:xfrm>
            <a:off x="6587955" y="4438439"/>
            <a:ext cx="133946" cy="235313"/>
          </a:xfrm>
          <a:custGeom>
            <a:avLst/>
            <a:gdLst>
              <a:gd name="connsiteX0" fmla="*/ 170 w 133946"/>
              <a:gd name="connsiteY0" fmla="*/ 211 h 235313"/>
              <a:gd name="connsiteX1" fmla="*/ 76370 w 133946"/>
              <a:gd name="connsiteY1" fmla="*/ 95461 h 235313"/>
              <a:gd name="connsiteX2" fmla="*/ 133520 w 133946"/>
              <a:gd name="connsiteY2" fmla="*/ 235161 h 235313"/>
              <a:gd name="connsiteX3" fmla="*/ 98595 w 133946"/>
              <a:gd name="connsiteY3" fmla="*/ 120861 h 235313"/>
              <a:gd name="connsiteX4" fmla="*/ 170 w 133946"/>
              <a:gd name="connsiteY4" fmla="*/ 211 h 23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946" h="235313">
                <a:moveTo>
                  <a:pt x="170" y="211"/>
                </a:moveTo>
                <a:cubicBezTo>
                  <a:pt x="-3534" y="-4022"/>
                  <a:pt x="54145" y="56303"/>
                  <a:pt x="76370" y="95461"/>
                </a:cubicBezTo>
                <a:cubicBezTo>
                  <a:pt x="98595" y="134619"/>
                  <a:pt x="129816" y="230928"/>
                  <a:pt x="133520" y="235161"/>
                </a:cubicBezTo>
                <a:cubicBezTo>
                  <a:pt x="137224" y="239394"/>
                  <a:pt x="116057" y="154198"/>
                  <a:pt x="98595" y="120861"/>
                </a:cubicBezTo>
                <a:cubicBezTo>
                  <a:pt x="81133" y="87524"/>
                  <a:pt x="3874" y="4444"/>
                  <a:pt x="170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4FE1794F-6190-4035-723C-5066CA9F2B6F}"/>
              </a:ext>
            </a:extLst>
          </p:cNvPr>
          <p:cNvSpPr/>
          <p:nvPr/>
        </p:nvSpPr>
        <p:spPr>
          <a:xfrm>
            <a:off x="6556127" y="4654391"/>
            <a:ext cx="149598" cy="390684"/>
          </a:xfrm>
          <a:custGeom>
            <a:avLst/>
            <a:gdLst>
              <a:gd name="connsiteX0" fmla="*/ 248 w 149598"/>
              <a:gd name="connsiteY0" fmla="*/ 159 h 390684"/>
              <a:gd name="connsiteX1" fmla="*/ 9773 w 149598"/>
              <a:gd name="connsiteY1" fmla="*/ 123984 h 390684"/>
              <a:gd name="connsiteX2" fmla="*/ 28823 w 149598"/>
              <a:gd name="connsiteY2" fmla="*/ 95409 h 390684"/>
              <a:gd name="connsiteX3" fmla="*/ 117723 w 149598"/>
              <a:gd name="connsiteY3" fmla="*/ 225584 h 390684"/>
              <a:gd name="connsiteX4" fmla="*/ 111373 w 149598"/>
              <a:gd name="connsiteY4" fmla="*/ 187484 h 390684"/>
              <a:gd name="connsiteX5" fmla="*/ 149473 w 149598"/>
              <a:gd name="connsiteY5" fmla="*/ 285909 h 390684"/>
              <a:gd name="connsiteX6" fmla="*/ 124073 w 149598"/>
              <a:gd name="connsiteY6" fmla="*/ 390684 h 390684"/>
              <a:gd name="connsiteX7" fmla="*/ 136773 w 149598"/>
              <a:gd name="connsiteY7" fmla="*/ 285909 h 390684"/>
              <a:gd name="connsiteX8" fmla="*/ 57398 w 149598"/>
              <a:gd name="connsiteY8" fmla="*/ 152559 h 390684"/>
              <a:gd name="connsiteX9" fmla="*/ 19298 w 149598"/>
              <a:gd name="connsiteY9" fmla="*/ 98584 h 390684"/>
              <a:gd name="connsiteX10" fmla="*/ 248 w 149598"/>
              <a:gd name="connsiteY10" fmla="*/ 159 h 39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598" h="390684">
                <a:moveTo>
                  <a:pt x="248" y="159"/>
                </a:moveTo>
                <a:cubicBezTo>
                  <a:pt x="-1339" y="4392"/>
                  <a:pt x="5011" y="108109"/>
                  <a:pt x="9773" y="123984"/>
                </a:cubicBezTo>
                <a:cubicBezTo>
                  <a:pt x="14535" y="139859"/>
                  <a:pt x="10831" y="78476"/>
                  <a:pt x="28823" y="95409"/>
                </a:cubicBezTo>
                <a:cubicBezTo>
                  <a:pt x="46815" y="112342"/>
                  <a:pt x="103965" y="210238"/>
                  <a:pt x="117723" y="225584"/>
                </a:cubicBezTo>
                <a:cubicBezTo>
                  <a:pt x="131481" y="240930"/>
                  <a:pt x="106081" y="177430"/>
                  <a:pt x="111373" y="187484"/>
                </a:cubicBezTo>
                <a:cubicBezTo>
                  <a:pt x="116665" y="197538"/>
                  <a:pt x="147356" y="252042"/>
                  <a:pt x="149473" y="285909"/>
                </a:cubicBezTo>
                <a:cubicBezTo>
                  <a:pt x="151590" y="319776"/>
                  <a:pt x="126190" y="390684"/>
                  <a:pt x="124073" y="390684"/>
                </a:cubicBezTo>
                <a:cubicBezTo>
                  <a:pt x="121956" y="390684"/>
                  <a:pt x="147886" y="325597"/>
                  <a:pt x="136773" y="285909"/>
                </a:cubicBezTo>
                <a:cubicBezTo>
                  <a:pt x="125661" y="246222"/>
                  <a:pt x="76977" y="183780"/>
                  <a:pt x="57398" y="152559"/>
                </a:cubicBezTo>
                <a:cubicBezTo>
                  <a:pt x="37819" y="121338"/>
                  <a:pt x="27765" y="119751"/>
                  <a:pt x="19298" y="98584"/>
                </a:cubicBezTo>
                <a:cubicBezTo>
                  <a:pt x="10831" y="77417"/>
                  <a:pt x="1835" y="-4074"/>
                  <a:pt x="248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B681D3E2-4E38-9F1D-E6E1-D2C6985E87C8}"/>
              </a:ext>
            </a:extLst>
          </p:cNvPr>
          <p:cNvSpPr/>
          <p:nvPr/>
        </p:nvSpPr>
        <p:spPr>
          <a:xfrm>
            <a:off x="6465227" y="4467166"/>
            <a:ext cx="129884" cy="480594"/>
          </a:xfrm>
          <a:custGeom>
            <a:avLst/>
            <a:gdLst>
              <a:gd name="connsiteX0" fmla="*/ 33998 w 129884"/>
              <a:gd name="connsiteY0" fmla="*/ 59 h 480594"/>
              <a:gd name="connsiteX1" fmla="*/ 24473 w 129884"/>
              <a:gd name="connsiteY1" fmla="*/ 171509 h 480594"/>
              <a:gd name="connsiteX2" fmla="*/ 30823 w 129884"/>
              <a:gd name="connsiteY2" fmla="*/ 304859 h 480594"/>
              <a:gd name="connsiteX3" fmla="*/ 30823 w 129884"/>
              <a:gd name="connsiteY3" fmla="*/ 269934 h 480594"/>
              <a:gd name="connsiteX4" fmla="*/ 126073 w 129884"/>
              <a:gd name="connsiteY4" fmla="*/ 476309 h 480594"/>
              <a:gd name="connsiteX5" fmla="*/ 103848 w 129884"/>
              <a:gd name="connsiteY5" fmla="*/ 400109 h 480594"/>
              <a:gd name="connsiteX6" fmla="*/ 37173 w 129884"/>
              <a:gd name="connsiteY6" fmla="*/ 285809 h 480594"/>
              <a:gd name="connsiteX7" fmla="*/ 2248 w 129884"/>
              <a:gd name="connsiteY7" fmla="*/ 161984 h 480594"/>
              <a:gd name="connsiteX8" fmla="*/ 5423 w 129884"/>
              <a:gd name="connsiteY8" fmla="*/ 190559 h 480594"/>
              <a:gd name="connsiteX9" fmla="*/ 33998 w 129884"/>
              <a:gd name="connsiteY9" fmla="*/ 59 h 48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884" h="480594">
                <a:moveTo>
                  <a:pt x="33998" y="59"/>
                </a:moveTo>
                <a:cubicBezTo>
                  <a:pt x="37173" y="-3116"/>
                  <a:pt x="25002" y="120709"/>
                  <a:pt x="24473" y="171509"/>
                </a:cubicBezTo>
                <a:cubicBezTo>
                  <a:pt x="23944" y="222309"/>
                  <a:pt x="29765" y="288455"/>
                  <a:pt x="30823" y="304859"/>
                </a:cubicBezTo>
                <a:cubicBezTo>
                  <a:pt x="31881" y="321263"/>
                  <a:pt x="14948" y="241359"/>
                  <a:pt x="30823" y="269934"/>
                </a:cubicBezTo>
                <a:cubicBezTo>
                  <a:pt x="46698" y="298509"/>
                  <a:pt x="113902" y="454613"/>
                  <a:pt x="126073" y="476309"/>
                </a:cubicBezTo>
                <a:cubicBezTo>
                  <a:pt x="138244" y="498005"/>
                  <a:pt x="118665" y="431859"/>
                  <a:pt x="103848" y="400109"/>
                </a:cubicBezTo>
                <a:cubicBezTo>
                  <a:pt x="89031" y="368359"/>
                  <a:pt x="54106" y="325496"/>
                  <a:pt x="37173" y="285809"/>
                </a:cubicBezTo>
                <a:cubicBezTo>
                  <a:pt x="20240" y="246122"/>
                  <a:pt x="7540" y="177859"/>
                  <a:pt x="2248" y="161984"/>
                </a:cubicBezTo>
                <a:cubicBezTo>
                  <a:pt x="-3044" y="146109"/>
                  <a:pt x="2248" y="211726"/>
                  <a:pt x="5423" y="190559"/>
                </a:cubicBezTo>
                <a:cubicBezTo>
                  <a:pt x="8598" y="169392"/>
                  <a:pt x="30823" y="3234"/>
                  <a:pt x="33998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3A8867C8-08A4-4C53-52EA-E80BFFB3B794}"/>
              </a:ext>
            </a:extLst>
          </p:cNvPr>
          <p:cNvSpPr/>
          <p:nvPr/>
        </p:nvSpPr>
        <p:spPr>
          <a:xfrm>
            <a:off x="6593829" y="4932123"/>
            <a:ext cx="204206" cy="189559"/>
          </a:xfrm>
          <a:custGeom>
            <a:avLst/>
            <a:gdLst>
              <a:gd name="connsiteX0" fmla="*/ 646 w 204206"/>
              <a:gd name="connsiteY0" fmla="*/ 71677 h 189559"/>
              <a:gd name="connsiteX1" fmla="*/ 80021 w 204206"/>
              <a:gd name="connsiteY1" fmla="*/ 141527 h 189559"/>
              <a:gd name="connsiteX2" fmla="*/ 64146 w 204206"/>
              <a:gd name="connsiteY2" fmla="*/ 179627 h 189559"/>
              <a:gd name="connsiteX3" fmla="*/ 143521 w 204206"/>
              <a:gd name="connsiteY3" fmla="*/ 170102 h 189559"/>
              <a:gd name="connsiteX4" fmla="*/ 175271 w 204206"/>
              <a:gd name="connsiteY4" fmla="*/ 135177 h 189559"/>
              <a:gd name="connsiteX5" fmla="*/ 203846 w 204206"/>
              <a:gd name="connsiteY5" fmla="*/ 1827 h 189559"/>
              <a:gd name="connsiteX6" fmla="*/ 191146 w 204206"/>
              <a:gd name="connsiteY6" fmla="*/ 62152 h 189559"/>
              <a:gd name="connsiteX7" fmla="*/ 187971 w 204206"/>
              <a:gd name="connsiteY7" fmla="*/ 125652 h 189559"/>
              <a:gd name="connsiteX8" fmla="*/ 130821 w 204206"/>
              <a:gd name="connsiteY8" fmla="*/ 189152 h 189559"/>
              <a:gd name="connsiteX9" fmla="*/ 646 w 204206"/>
              <a:gd name="connsiteY9" fmla="*/ 71677 h 18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206" h="189559">
                <a:moveTo>
                  <a:pt x="646" y="71677"/>
                </a:moveTo>
                <a:cubicBezTo>
                  <a:pt x="-7821" y="63739"/>
                  <a:pt x="69438" y="123535"/>
                  <a:pt x="80021" y="141527"/>
                </a:cubicBezTo>
                <a:cubicBezTo>
                  <a:pt x="90604" y="159519"/>
                  <a:pt x="53563" y="174865"/>
                  <a:pt x="64146" y="179627"/>
                </a:cubicBezTo>
                <a:cubicBezTo>
                  <a:pt x="74729" y="184390"/>
                  <a:pt x="125000" y="177510"/>
                  <a:pt x="143521" y="170102"/>
                </a:cubicBezTo>
                <a:cubicBezTo>
                  <a:pt x="162042" y="162694"/>
                  <a:pt x="165217" y="163223"/>
                  <a:pt x="175271" y="135177"/>
                </a:cubicBezTo>
                <a:cubicBezTo>
                  <a:pt x="185325" y="107131"/>
                  <a:pt x="201200" y="13998"/>
                  <a:pt x="203846" y="1827"/>
                </a:cubicBezTo>
                <a:cubicBezTo>
                  <a:pt x="206492" y="-10344"/>
                  <a:pt x="193792" y="41515"/>
                  <a:pt x="191146" y="62152"/>
                </a:cubicBezTo>
                <a:cubicBezTo>
                  <a:pt x="188500" y="82789"/>
                  <a:pt x="198025" y="104485"/>
                  <a:pt x="187971" y="125652"/>
                </a:cubicBezTo>
                <a:cubicBezTo>
                  <a:pt x="177917" y="146819"/>
                  <a:pt x="154634" y="194444"/>
                  <a:pt x="130821" y="189152"/>
                </a:cubicBezTo>
                <a:cubicBezTo>
                  <a:pt x="107008" y="183860"/>
                  <a:pt x="9113" y="79615"/>
                  <a:pt x="646" y="71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1333DC3E-438F-EB8E-7A15-CAFC488EDB46}"/>
              </a:ext>
            </a:extLst>
          </p:cNvPr>
          <p:cNvSpPr/>
          <p:nvPr/>
        </p:nvSpPr>
        <p:spPr>
          <a:xfrm>
            <a:off x="6721087" y="4708108"/>
            <a:ext cx="100159" cy="210782"/>
          </a:xfrm>
          <a:custGeom>
            <a:avLst/>
            <a:gdLst>
              <a:gd name="connsiteX0" fmla="*/ 388 w 100159"/>
              <a:gd name="connsiteY0" fmla="*/ 417 h 210782"/>
              <a:gd name="connsiteX1" fmla="*/ 60713 w 100159"/>
              <a:gd name="connsiteY1" fmla="*/ 108367 h 210782"/>
              <a:gd name="connsiteX2" fmla="*/ 92463 w 100159"/>
              <a:gd name="connsiteY2" fmla="*/ 209967 h 210782"/>
              <a:gd name="connsiteX3" fmla="*/ 92463 w 100159"/>
              <a:gd name="connsiteY3" fmla="*/ 149642 h 210782"/>
              <a:gd name="connsiteX4" fmla="*/ 388 w 100159"/>
              <a:gd name="connsiteY4" fmla="*/ 417 h 2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59" h="210782">
                <a:moveTo>
                  <a:pt x="388" y="417"/>
                </a:moveTo>
                <a:cubicBezTo>
                  <a:pt x="-4904" y="-6462"/>
                  <a:pt x="45367" y="73442"/>
                  <a:pt x="60713" y="108367"/>
                </a:cubicBezTo>
                <a:cubicBezTo>
                  <a:pt x="76059" y="143292"/>
                  <a:pt x="87171" y="203088"/>
                  <a:pt x="92463" y="209967"/>
                </a:cubicBezTo>
                <a:cubicBezTo>
                  <a:pt x="97755" y="216846"/>
                  <a:pt x="106750" y="178746"/>
                  <a:pt x="92463" y="149642"/>
                </a:cubicBezTo>
                <a:cubicBezTo>
                  <a:pt x="78176" y="120538"/>
                  <a:pt x="5680" y="7296"/>
                  <a:pt x="388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EF84D88C-2A7E-A08F-8244-B87B7A293E4C}"/>
              </a:ext>
            </a:extLst>
          </p:cNvPr>
          <p:cNvSpPr/>
          <p:nvPr/>
        </p:nvSpPr>
        <p:spPr>
          <a:xfrm>
            <a:off x="6854780" y="4962508"/>
            <a:ext cx="184532" cy="317978"/>
          </a:xfrm>
          <a:custGeom>
            <a:avLst/>
            <a:gdLst>
              <a:gd name="connsiteX0" fmla="*/ 45 w 184532"/>
              <a:gd name="connsiteY0" fmla="*/ 17 h 317978"/>
              <a:gd name="connsiteX1" fmla="*/ 101645 w 184532"/>
              <a:gd name="connsiteY1" fmla="*/ 155592 h 317978"/>
              <a:gd name="connsiteX2" fmla="*/ 184195 w 184532"/>
              <a:gd name="connsiteY2" fmla="*/ 317517 h 317978"/>
              <a:gd name="connsiteX3" fmla="*/ 130220 w 184532"/>
              <a:gd name="connsiteY3" fmla="*/ 203217 h 317978"/>
              <a:gd name="connsiteX4" fmla="*/ 114345 w 184532"/>
              <a:gd name="connsiteY4" fmla="*/ 165117 h 317978"/>
              <a:gd name="connsiteX5" fmla="*/ 45 w 184532"/>
              <a:gd name="connsiteY5" fmla="*/ 17 h 31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532" h="317978">
                <a:moveTo>
                  <a:pt x="45" y="17"/>
                </a:moveTo>
                <a:cubicBezTo>
                  <a:pt x="-2072" y="-1571"/>
                  <a:pt x="70953" y="102675"/>
                  <a:pt x="101645" y="155592"/>
                </a:cubicBezTo>
                <a:cubicBezTo>
                  <a:pt x="132337" y="208509"/>
                  <a:pt x="179433" y="309580"/>
                  <a:pt x="184195" y="317517"/>
                </a:cubicBezTo>
                <a:cubicBezTo>
                  <a:pt x="188958" y="325455"/>
                  <a:pt x="141862" y="228617"/>
                  <a:pt x="130220" y="203217"/>
                </a:cubicBezTo>
                <a:cubicBezTo>
                  <a:pt x="118578" y="177817"/>
                  <a:pt x="134453" y="199513"/>
                  <a:pt x="114345" y="165117"/>
                </a:cubicBezTo>
                <a:cubicBezTo>
                  <a:pt x="94237" y="130721"/>
                  <a:pt x="2162" y="1605"/>
                  <a:pt x="45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F3D9212C-6C34-A596-5F9D-1BE65F74E07B}"/>
              </a:ext>
            </a:extLst>
          </p:cNvPr>
          <p:cNvSpPr/>
          <p:nvPr/>
        </p:nvSpPr>
        <p:spPr>
          <a:xfrm>
            <a:off x="6718296" y="5149748"/>
            <a:ext cx="76267" cy="235259"/>
          </a:xfrm>
          <a:custGeom>
            <a:avLst/>
            <a:gdLst>
              <a:gd name="connsiteX0" fmla="*/ 4 w 76267"/>
              <a:gd name="connsiteY0" fmla="*/ 102 h 235259"/>
              <a:gd name="connsiteX1" fmla="*/ 60329 w 76267"/>
              <a:gd name="connsiteY1" fmla="*/ 133452 h 235259"/>
              <a:gd name="connsiteX2" fmla="*/ 76204 w 76267"/>
              <a:gd name="connsiteY2" fmla="*/ 235052 h 235259"/>
              <a:gd name="connsiteX3" fmla="*/ 63504 w 76267"/>
              <a:gd name="connsiteY3" fmla="*/ 155677 h 235259"/>
              <a:gd name="connsiteX4" fmla="*/ 4 w 76267"/>
              <a:gd name="connsiteY4" fmla="*/ 102 h 23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67" h="235259">
                <a:moveTo>
                  <a:pt x="4" y="102"/>
                </a:moveTo>
                <a:cubicBezTo>
                  <a:pt x="-525" y="-3602"/>
                  <a:pt x="47629" y="94294"/>
                  <a:pt x="60329" y="133452"/>
                </a:cubicBezTo>
                <a:cubicBezTo>
                  <a:pt x="73029" y="172610"/>
                  <a:pt x="75675" y="231348"/>
                  <a:pt x="76204" y="235052"/>
                </a:cubicBezTo>
                <a:cubicBezTo>
                  <a:pt x="76733" y="238756"/>
                  <a:pt x="74087" y="192189"/>
                  <a:pt x="63504" y="155677"/>
                </a:cubicBezTo>
                <a:cubicBezTo>
                  <a:pt x="52921" y="119165"/>
                  <a:pt x="533" y="3806"/>
                  <a:pt x="4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9888F135-A80F-8FB9-B762-1EFC14E52EB7}"/>
              </a:ext>
            </a:extLst>
          </p:cNvPr>
          <p:cNvSpPr/>
          <p:nvPr/>
        </p:nvSpPr>
        <p:spPr>
          <a:xfrm>
            <a:off x="6696048" y="5330763"/>
            <a:ext cx="209616" cy="100089"/>
          </a:xfrm>
          <a:custGeom>
            <a:avLst/>
            <a:gdLst>
              <a:gd name="connsiteX0" fmla="*/ 27 w 209616"/>
              <a:gd name="connsiteY0" fmla="*/ 19112 h 100089"/>
              <a:gd name="connsiteX1" fmla="*/ 107977 w 209616"/>
              <a:gd name="connsiteY1" fmla="*/ 98487 h 100089"/>
              <a:gd name="connsiteX2" fmla="*/ 111152 w 209616"/>
              <a:gd name="connsiteY2" fmla="*/ 66737 h 100089"/>
              <a:gd name="connsiteX3" fmla="*/ 209577 w 209616"/>
              <a:gd name="connsiteY3" fmla="*/ 62 h 100089"/>
              <a:gd name="connsiteX4" fmla="*/ 98452 w 209616"/>
              <a:gd name="connsiteY4" fmla="*/ 79437 h 100089"/>
              <a:gd name="connsiteX5" fmla="*/ 27 w 209616"/>
              <a:gd name="connsiteY5" fmla="*/ 19112 h 10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616" h="100089">
                <a:moveTo>
                  <a:pt x="27" y="19112"/>
                </a:moveTo>
                <a:cubicBezTo>
                  <a:pt x="1614" y="22287"/>
                  <a:pt x="89456" y="90550"/>
                  <a:pt x="107977" y="98487"/>
                </a:cubicBezTo>
                <a:cubicBezTo>
                  <a:pt x="126498" y="106424"/>
                  <a:pt x="94219" y="83141"/>
                  <a:pt x="111152" y="66737"/>
                </a:cubicBezTo>
                <a:cubicBezTo>
                  <a:pt x="128085" y="50333"/>
                  <a:pt x="211694" y="-2055"/>
                  <a:pt x="209577" y="62"/>
                </a:cubicBezTo>
                <a:cubicBezTo>
                  <a:pt x="207460" y="2179"/>
                  <a:pt x="131260" y="74674"/>
                  <a:pt x="98452" y="79437"/>
                </a:cubicBezTo>
                <a:cubicBezTo>
                  <a:pt x="65644" y="84200"/>
                  <a:pt x="-1560" y="15937"/>
                  <a:pt x="27" y="19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CDC7F75C-C336-34E0-66FC-9F1F885676E0}"/>
              </a:ext>
            </a:extLst>
          </p:cNvPr>
          <p:cNvSpPr/>
          <p:nvPr/>
        </p:nvSpPr>
        <p:spPr>
          <a:xfrm>
            <a:off x="6801090" y="5124031"/>
            <a:ext cx="190694" cy="467367"/>
          </a:xfrm>
          <a:custGeom>
            <a:avLst/>
            <a:gdLst>
              <a:gd name="connsiteX0" fmla="*/ 2935 w 190694"/>
              <a:gd name="connsiteY0" fmla="*/ 6769 h 467367"/>
              <a:gd name="connsiteX1" fmla="*/ 72785 w 190694"/>
              <a:gd name="connsiteY1" fmla="*/ 86144 h 467367"/>
              <a:gd name="connsiteX2" fmla="*/ 110885 w 190694"/>
              <a:gd name="connsiteY2" fmla="*/ 175044 h 467367"/>
              <a:gd name="connsiteX3" fmla="*/ 107710 w 190694"/>
              <a:gd name="connsiteY3" fmla="*/ 136944 h 467367"/>
              <a:gd name="connsiteX4" fmla="*/ 171210 w 190694"/>
              <a:gd name="connsiteY4" fmla="*/ 251244 h 467367"/>
              <a:gd name="connsiteX5" fmla="*/ 148985 w 190694"/>
              <a:gd name="connsiteY5" fmla="*/ 321094 h 467367"/>
              <a:gd name="connsiteX6" fmla="*/ 190260 w 190694"/>
              <a:gd name="connsiteY6" fmla="*/ 463969 h 467367"/>
              <a:gd name="connsiteX7" fmla="*/ 171210 w 190694"/>
              <a:gd name="connsiteY7" fmla="*/ 409994 h 467367"/>
              <a:gd name="connsiteX8" fmla="*/ 180735 w 190694"/>
              <a:gd name="connsiteY8" fmla="*/ 270294 h 467367"/>
              <a:gd name="connsiteX9" fmla="*/ 2935 w 190694"/>
              <a:gd name="connsiteY9" fmla="*/ 6769 h 46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694" h="467367">
                <a:moveTo>
                  <a:pt x="2935" y="6769"/>
                </a:moveTo>
                <a:cubicBezTo>
                  <a:pt x="-15057" y="-23923"/>
                  <a:pt x="54793" y="58098"/>
                  <a:pt x="72785" y="86144"/>
                </a:cubicBezTo>
                <a:cubicBezTo>
                  <a:pt x="90777" y="114190"/>
                  <a:pt x="105064" y="166577"/>
                  <a:pt x="110885" y="175044"/>
                </a:cubicBezTo>
                <a:cubicBezTo>
                  <a:pt x="116706" y="183511"/>
                  <a:pt x="97656" y="124244"/>
                  <a:pt x="107710" y="136944"/>
                </a:cubicBezTo>
                <a:cubicBezTo>
                  <a:pt x="117764" y="149644"/>
                  <a:pt x="164331" y="220552"/>
                  <a:pt x="171210" y="251244"/>
                </a:cubicBezTo>
                <a:cubicBezTo>
                  <a:pt x="178089" y="281936"/>
                  <a:pt x="145810" y="285640"/>
                  <a:pt x="148985" y="321094"/>
                </a:cubicBezTo>
                <a:cubicBezTo>
                  <a:pt x="152160" y="356548"/>
                  <a:pt x="186556" y="449152"/>
                  <a:pt x="190260" y="463969"/>
                </a:cubicBezTo>
                <a:cubicBezTo>
                  <a:pt x="193964" y="478786"/>
                  <a:pt x="172797" y="442273"/>
                  <a:pt x="171210" y="409994"/>
                </a:cubicBezTo>
                <a:cubicBezTo>
                  <a:pt x="169623" y="377715"/>
                  <a:pt x="203489" y="333794"/>
                  <a:pt x="180735" y="270294"/>
                </a:cubicBezTo>
                <a:cubicBezTo>
                  <a:pt x="157981" y="206794"/>
                  <a:pt x="20927" y="37461"/>
                  <a:pt x="2935" y="6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147C3B37-199E-F9FD-FFBD-F74DCD882E13}"/>
              </a:ext>
            </a:extLst>
          </p:cNvPr>
          <p:cNvSpPr/>
          <p:nvPr/>
        </p:nvSpPr>
        <p:spPr>
          <a:xfrm>
            <a:off x="7023097" y="5206607"/>
            <a:ext cx="121149" cy="369352"/>
          </a:xfrm>
          <a:custGeom>
            <a:avLst/>
            <a:gdLst>
              <a:gd name="connsiteX0" fmla="*/ 3 w 121149"/>
              <a:gd name="connsiteY0" fmla="*/ 393 h 369352"/>
              <a:gd name="connsiteX1" fmla="*/ 76203 w 121149"/>
              <a:gd name="connsiteY1" fmla="*/ 152793 h 369352"/>
              <a:gd name="connsiteX2" fmla="*/ 120653 w 121149"/>
              <a:gd name="connsiteY2" fmla="*/ 365518 h 369352"/>
              <a:gd name="connsiteX3" fmla="*/ 98428 w 121149"/>
              <a:gd name="connsiteY3" fmla="*/ 282968 h 369352"/>
              <a:gd name="connsiteX4" fmla="*/ 73028 w 121149"/>
              <a:gd name="connsiteY4" fmla="*/ 197243 h 369352"/>
              <a:gd name="connsiteX5" fmla="*/ 3 w 121149"/>
              <a:gd name="connsiteY5" fmla="*/ 393 h 36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49" h="369352">
                <a:moveTo>
                  <a:pt x="3" y="393"/>
                </a:moveTo>
                <a:cubicBezTo>
                  <a:pt x="532" y="-7015"/>
                  <a:pt x="56095" y="91939"/>
                  <a:pt x="76203" y="152793"/>
                </a:cubicBezTo>
                <a:cubicBezTo>
                  <a:pt x="96311" y="213647"/>
                  <a:pt x="116949" y="343822"/>
                  <a:pt x="120653" y="365518"/>
                </a:cubicBezTo>
                <a:cubicBezTo>
                  <a:pt x="124357" y="387214"/>
                  <a:pt x="106366" y="311014"/>
                  <a:pt x="98428" y="282968"/>
                </a:cubicBezTo>
                <a:cubicBezTo>
                  <a:pt x="90491" y="254922"/>
                  <a:pt x="88374" y="244339"/>
                  <a:pt x="73028" y="197243"/>
                </a:cubicBezTo>
                <a:cubicBezTo>
                  <a:pt x="57682" y="150147"/>
                  <a:pt x="-526" y="7801"/>
                  <a:pt x="3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8129DCE2-4A69-3C48-F0DC-42AFC39E5146}"/>
              </a:ext>
            </a:extLst>
          </p:cNvPr>
          <p:cNvSpPr/>
          <p:nvPr/>
        </p:nvSpPr>
        <p:spPr>
          <a:xfrm>
            <a:off x="7146704" y="5577632"/>
            <a:ext cx="48774" cy="740864"/>
          </a:xfrm>
          <a:custGeom>
            <a:avLst/>
            <a:gdLst>
              <a:gd name="connsiteX0" fmla="*/ 221 w 48774"/>
              <a:gd name="connsiteY0" fmla="*/ 843 h 740864"/>
              <a:gd name="connsiteX1" fmla="*/ 12921 w 48774"/>
              <a:gd name="connsiteY1" fmla="*/ 210393 h 740864"/>
              <a:gd name="connsiteX2" fmla="*/ 6571 w 48774"/>
              <a:gd name="connsiteY2" fmla="*/ 391368 h 740864"/>
              <a:gd name="connsiteX3" fmla="*/ 3396 w 48774"/>
              <a:gd name="connsiteY3" fmla="*/ 515193 h 740864"/>
              <a:gd name="connsiteX4" fmla="*/ 47846 w 48774"/>
              <a:gd name="connsiteY4" fmla="*/ 724743 h 740864"/>
              <a:gd name="connsiteX5" fmla="*/ 31971 w 48774"/>
              <a:gd name="connsiteY5" fmla="*/ 689818 h 740864"/>
              <a:gd name="connsiteX6" fmla="*/ 12921 w 48774"/>
              <a:gd name="connsiteY6" fmla="*/ 397718 h 740864"/>
              <a:gd name="connsiteX7" fmla="*/ 31971 w 48774"/>
              <a:gd name="connsiteY7" fmla="*/ 248493 h 740864"/>
              <a:gd name="connsiteX8" fmla="*/ 25621 w 48774"/>
              <a:gd name="connsiteY8" fmla="*/ 292943 h 740864"/>
              <a:gd name="connsiteX9" fmla="*/ 221 w 48774"/>
              <a:gd name="connsiteY9" fmla="*/ 843 h 74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774" h="740864">
                <a:moveTo>
                  <a:pt x="221" y="843"/>
                </a:moveTo>
                <a:cubicBezTo>
                  <a:pt x="-1896" y="-12915"/>
                  <a:pt x="11863" y="145306"/>
                  <a:pt x="12921" y="210393"/>
                </a:cubicBezTo>
                <a:cubicBezTo>
                  <a:pt x="13979" y="275480"/>
                  <a:pt x="8159" y="340568"/>
                  <a:pt x="6571" y="391368"/>
                </a:cubicBezTo>
                <a:cubicBezTo>
                  <a:pt x="4984" y="442168"/>
                  <a:pt x="-3483" y="459631"/>
                  <a:pt x="3396" y="515193"/>
                </a:cubicBezTo>
                <a:cubicBezTo>
                  <a:pt x="10275" y="570755"/>
                  <a:pt x="43084" y="695639"/>
                  <a:pt x="47846" y="724743"/>
                </a:cubicBezTo>
                <a:cubicBezTo>
                  <a:pt x="52608" y="753847"/>
                  <a:pt x="37792" y="744322"/>
                  <a:pt x="31971" y="689818"/>
                </a:cubicBezTo>
                <a:cubicBezTo>
                  <a:pt x="26150" y="635314"/>
                  <a:pt x="12921" y="471272"/>
                  <a:pt x="12921" y="397718"/>
                </a:cubicBezTo>
                <a:cubicBezTo>
                  <a:pt x="12921" y="324164"/>
                  <a:pt x="29854" y="265955"/>
                  <a:pt x="31971" y="248493"/>
                </a:cubicBezTo>
                <a:cubicBezTo>
                  <a:pt x="34088" y="231031"/>
                  <a:pt x="30913" y="327868"/>
                  <a:pt x="25621" y="292943"/>
                </a:cubicBezTo>
                <a:cubicBezTo>
                  <a:pt x="20329" y="258018"/>
                  <a:pt x="2338" y="14601"/>
                  <a:pt x="221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3312139F-0D5E-1651-9218-0F0885BC1C2C}"/>
              </a:ext>
            </a:extLst>
          </p:cNvPr>
          <p:cNvSpPr/>
          <p:nvPr/>
        </p:nvSpPr>
        <p:spPr>
          <a:xfrm>
            <a:off x="6689557" y="5394245"/>
            <a:ext cx="176026" cy="210984"/>
          </a:xfrm>
          <a:custGeom>
            <a:avLst/>
            <a:gdLst>
              <a:gd name="connsiteX0" fmla="*/ 168 w 176026"/>
              <a:gd name="connsiteY0" fmla="*/ 80 h 210984"/>
              <a:gd name="connsiteX1" fmla="*/ 101768 w 176026"/>
              <a:gd name="connsiteY1" fmla="*/ 73105 h 210984"/>
              <a:gd name="connsiteX2" fmla="*/ 174793 w 176026"/>
              <a:gd name="connsiteY2" fmla="*/ 209630 h 210984"/>
              <a:gd name="connsiteX3" fmla="*/ 146218 w 176026"/>
              <a:gd name="connsiteY3" fmla="*/ 139780 h 210984"/>
              <a:gd name="connsiteX4" fmla="*/ 127168 w 176026"/>
              <a:gd name="connsiteY4" fmla="*/ 85805 h 210984"/>
              <a:gd name="connsiteX5" fmla="*/ 168 w 176026"/>
              <a:gd name="connsiteY5" fmla="*/ 80 h 21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26" h="210984">
                <a:moveTo>
                  <a:pt x="168" y="80"/>
                </a:moveTo>
                <a:cubicBezTo>
                  <a:pt x="-4065" y="-2037"/>
                  <a:pt x="72664" y="38180"/>
                  <a:pt x="101768" y="73105"/>
                </a:cubicBezTo>
                <a:cubicBezTo>
                  <a:pt x="130872" y="108030"/>
                  <a:pt x="167385" y="198518"/>
                  <a:pt x="174793" y="209630"/>
                </a:cubicBezTo>
                <a:cubicBezTo>
                  <a:pt x="182201" y="220743"/>
                  <a:pt x="154156" y="160418"/>
                  <a:pt x="146218" y="139780"/>
                </a:cubicBezTo>
                <a:cubicBezTo>
                  <a:pt x="138281" y="119143"/>
                  <a:pt x="149922" y="106442"/>
                  <a:pt x="127168" y="85805"/>
                </a:cubicBezTo>
                <a:cubicBezTo>
                  <a:pt x="104414" y="65168"/>
                  <a:pt x="4401" y="2197"/>
                  <a:pt x="168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3EF583B8-2747-7F16-378A-858C4EDF9407}"/>
              </a:ext>
            </a:extLst>
          </p:cNvPr>
          <p:cNvSpPr/>
          <p:nvPr/>
        </p:nvSpPr>
        <p:spPr>
          <a:xfrm>
            <a:off x="6686547" y="5479888"/>
            <a:ext cx="286103" cy="137915"/>
          </a:xfrm>
          <a:custGeom>
            <a:avLst/>
            <a:gdLst>
              <a:gd name="connsiteX0" fmla="*/ 3 w 286103"/>
              <a:gd name="connsiteY0" fmla="*/ 162 h 137915"/>
              <a:gd name="connsiteX1" fmla="*/ 82553 w 286103"/>
              <a:gd name="connsiteY1" fmla="*/ 133512 h 137915"/>
              <a:gd name="connsiteX2" fmla="*/ 82553 w 286103"/>
              <a:gd name="connsiteY2" fmla="*/ 101762 h 137915"/>
              <a:gd name="connsiteX3" fmla="*/ 285753 w 286103"/>
              <a:gd name="connsiteY3" fmla="*/ 60487 h 137915"/>
              <a:gd name="connsiteX4" fmla="*/ 130178 w 286103"/>
              <a:gd name="connsiteY4" fmla="*/ 76362 h 137915"/>
              <a:gd name="connsiteX5" fmla="*/ 79378 w 286103"/>
              <a:gd name="connsiteY5" fmla="*/ 104937 h 137915"/>
              <a:gd name="connsiteX6" fmla="*/ 3 w 286103"/>
              <a:gd name="connsiteY6" fmla="*/ 162 h 13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103" h="137915">
                <a:moveTo>
                  <a:pt x="3" y="162"/>
                </a:moveTo>
                <a:cubicBezTo>
                  <a:pt x="532" y="4925"/>
                  <a:pt x="68795" y="116579"/>
                  <a:pt x="82553" y="133512"/>
                </a:cubicBezTo>
                <a:cubicBezTo>
                  <a:pt x="96311" y="150445"/>
                  <a:pt x="48686" y="113933"/>
                  <a:pt x="82553" y="101762"/>
                </a:cubicBezTo>
                <a:cubicBezTo>
                  <a:pt x="116420" y="89591"/>
                  <a:pt x="277816" y="64720"/>
                  <a:pt x="285753" y="60487"/>
                </a:cubicBezTo>
                <a:cubicBezTo>
                  <a:pt x="293690" y="56254"/>
                  <a:pt x="164574" y="68954"/>
                  <a:pt x="130178" y="76362"/>
                </a:cubicBezTo>
                <a:cubicBezTo>
                  <a:pt x="95782" y="83770"/>
                  <a:pt x="98428" y="112874"/>
                  <a:pt x="79378" y="104937"/>
                </a:cubicBezTo>
                <a:cubicBezTo>
                  <a:pt x="60328" y="97000"/>
                  <a:pt x="-526" y="-4601"/>
                  <a:pt x="3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C4BF0758-7E3F-8D21-A7D0-5707F3770338}"/>
              </a:ext>
            </a:extLst>
          </p:cNvPr>
          <p:cNvSpPr/>
          <p:nvPr/>
        </p:nvSpPr>
        <p:spPr>
          <a:xfrm>
            <a:off x="6853417" y="5632430"/>
            <a:ext cx="46485" cy="291426"/>
          </a:xfrm>
          <a:custGeom>
            <a:avLst/>
            <a:gdLst>
              <a:gd name="connsiteX0" fmla="*/ 36333 w 46485"/>
              <a:gd name="connsiteY0" fmla="*/ 20 h 291426"/>
              <a:gd name="connsiteX1" fmla="*/ 29983 w 46485"/>
              <a:gd name="connsiteY1" fmla="*/ 184170 h 291426"/>
              <a:gd name="connsiteX2" fmla="*/ 45858 w 46485"/>
              <a:gd name="connsiteY2" fmla="*/ 288945 h 291426"/>
              <a:gd name="connsiteX3" fmla="*/ 4583 w 46485"/>
              <a:gd name="connsiteY3" fmla="*/ 82570 h 291426"/>
              <a:gd name="connsiteX4" fmla="*/ 4583 w 46485"/>
              <a:gd name="connsiteY4" fmla="*/ 171470 h 291426"/>
              <a:gd name="connsiteX5" fmla="*/ 36333 w 46485"/>
              <a:gd name="connsiteY5" fmla="*/ 20 h 29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5" h="291426">
                <a:moveTo>
                  <a:pt x="36333" y="20"/>
                </a:moveTo>
                <a:cubicBezTo>
                  <a:pt x="40566" y="2137"/>
                  <a:pt x="28396" y="136016"/>
                  <a:pt x="29983" y="184170"/>
                </a:cubicBezTo>
                <a:cubicBezTo>
                  <a:pt x="31570" y="232324"/>
                  <a:pt x="50091" y="305878"/>
                  <a:pt x="45858" y="288945"/>
                </a:cubicBezTo>
                <a:cubicBezTo>
                  <a:pt x="41625" y="272012"/>
                  <a:pt x="11462" y="102149"/>
                  <a:pt x="4583" y="82570"/>
                </a:cubicBezTo>
                <a:cubicBezTo>
                  <a:pt x="-2296" y="62991"/>
                  <a:pt x="-709" y="179407"/>
                  <a:pt x="4583" y="171470"/>
                </a:cubicBezTo>
                <a:cubicBezTo>
                  <a:pt x="9875" y="163533"/>
                  <a:pt x="32100" y="-2097"/>
                  <a:pt x="3633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1F96E18A-8623-2E59-F108-ECA36511C495}"/>
              </a:ext>
            </a:extLst>
          </p:cNvPr>
          <p:cNvSpPr/>
          <p:nvPr/>
        </p:nvSpPr>
        <p:spPr>
          <a:xfrm>
            <a:off x="6953250" y="5638014"/>
            <a:ext cx="101612" cy="529155"/>
          </a:xfrm>
          <a:custGeom>
            <a:avLst/>
            <a:gdLst>
              <a:gd name="connsiteX0" fmla="*/ 0 w 101612"/>
              <a:gd name="connsiteY0" fmla="*/ 786 h 529155"/>
              <a:gd name="connsiteX1" fmla="*/ 79375 w 101612"/>
              <a:gd name="connsiteY1" fmla="*/ 207161 h 529155"/>
              <a:gd name="connsiteX2" fmla="*/ 82550 w 101612"/>
              <a:gd name="connsiteY2" fmla="*/ 375436 h 529155"/>
              <a:gd name="connsiteX3" fmla="*/ 101600 w 101612"/>
              <a:gd name="connsiteY3" fmla="*/ 527836 h 529155"/>
              <a:gd name="connsiteX4" fmla="*/ 79375 w 101612"/>
              <a:gd name="connsiteY4" fmla="*/ 286536 h 529155"/>
              <a:gd name="connsiteX5" fmla="*/ 0 w 101612"/>
              <a:gd name="connsiteY5" fmla="*/ 786 h 52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12" h="529155">
                <a:moveTo>
                  <a:pt x="0" y="786"/>
                </a:moveTo>
                <a:cubicBezTo>
                  <a:pt x="0" y="-12443"/>
                  <a:pt x="65617" y="144719"/>
                  <a:pt x="79375" y="207161"/>
                </a:cubicBezTo>
                <a:cubicBezTo>
                  <a:pt x="93133" y="269603"/>
                  <a:pt x="78846" y="321990"/>
                  <a:pt x="82550" y="375436"/>
                </a:cubicBezTo>
                <a:cubicBezTo>
                  <a:pt x="86254" y="428882"/>
                  <a:pt x="102129" y="542653"/>
                  <a:pt x="101600" y="527836"/>
                </a:cubicBezTo>
                <a:cubicBezTo>
                  <a:pt x="101071" y="513019"/>
                  <a:pt x="92604" y="373848"/>
                  <a:pt x="79375" y="286536"/>
                </a:cubicBezTo>
                <a:cubicBezTo>
                  <a:pt x="66146" y="199224"/>
                  <a:pt x="0" y="14015"/>
                  <a:pt x="0" y="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F6BF5F8D-0B4B-96A3-408A-84C48387D44C}"/>
              </a:ext>
            </a:extLst>
          </p:cNvPr>
          <p:cNvSpPr/>
          <p:nvPr/>
        </p:nvSpPr>
        <p:spPr>
          <a:xfrm>
            <a:off x="6857166" y="5765795"/>
            <a:ext cx="56872" cy="437500"/>
          </a:xfrm>
          <a:custGeom>
            <a:avLst/>
            <a:gdLst>
              <a:gd name="connsiteX0" fmla="*/ 10359 w 56872"/>
              <a:gd name="connsiteY0" fmla="*/ 5 h 437500"/>
              <a:gd name="connsiteX1" fmla="*/ 4009 w 56872"/>
              <a:gd name="connsiteY1" fmla="*/ 203205 h 437500"/>
              <a:gd name="connsiteX2" fmla="*/ 54809 w 56872"/>
              <a:gd name="connsiteY2" fmla="*/ 431805 h 437500"/>
              <a:gd name="connsiteX3" fmla="*/ 45284 w 56872"/>
              <a:gd name="connsiteY3" fmla="*/ 358780 h 437500"/>
              <a:gd name="connsiteX4" fmla="*/ 29409 w 56872"/>
              <a:gd name="connsiteY4" fmla="*/ 254005 h 437500"/>
              <a:gd name="connsiteX5" fmla="*/ 23059 w 56872"/>
              <a:gd name="connsiteY5" fmla="*/ 285755 h 437500"/>
              <a:gd name="connsiteX6" fmla="*/ 834 w 56872"/>
              <a:gd name="connsiteY6" fmla="*/ 196855 h 437500"/>
              <a:gd name="connsiteX7" fmla="*/ 10359 w 56872"/>
              <a:gd name="connsiteY7" fmla="*/ 5 h 43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872" h="437500">
                <a:moveTo>
                  <a:pt x="10359" y="5"/>
                </a:moveTo>
                <a:cubicBezTo>
                  <a:pt x="10888" y="1063"/>
                  <a:pt x="-3399" y="131238"/>
                  <a:pt x="4009" y="203205"/>
                </a:cubicBezTo>
                <a:cubicBezTo>
                  <a:pt x="11417" y="275172"/>
                  <a:pt x="47930" y="405876"/>
                  <a:pt x="54809" y="431805"/>
                </a:cubicBezTo>
                <a:cubicBezTo>
                  <a:pt x="61688" y="457734"/>
                  <a:pt x="49517" y="388413"/>
                  <a:pt x="45284" y="358780"/>
                </a:cubicBezTo>
                <a:cubicBezTo>
                  <a:pt x="41051" y="329147"/>
                  <a:pt x="33113" y="266176"/>
                  <a:pt x="29409" y="254005"/>
                </a:cubicBezTo>
                <a:cubicBezTo>
                  <a:pt x="25705" y="241834"/>
                  <a:pt x="27822" y="295280"/>
                  <a:pt x="23059" y="285755"/>
                </a:cubicBezTo>
                <a:cubicBezTo>
                  <a:pt x="18296" y="276230"/>
                  <a:pt x="5067" y="238130"/>
                  <a:pt x="834" y="196855"/>
                </a:cubicBezTo>
                <a:cubicBezTo>
                  <a:pt x="-3399" y="155580"/>
                  <a:pt x="9830" y="-1053"/>
                  <a:pt x="1035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A0652860-8F01-6D43-28ED-244DB7BB52BD}"/>
              </a:ext>
            </a:extLst>
          </p:cNvPr>
          <p:cNvSpPr/>
          <p:nvPr/>
        </p:nvSpPr>
        <p:spPr>
          <a:xfrm>
            <a:off x="7083396" y="5549700"/>
            <a:ext cx="35814" cy="425899"/>
          </a:xfrm>
          <a:custGeom>
            <a:avLst/>
            <a:gdLst>
              <a:gd name="connsiteX0" fmla="*/ 29 w 35814"/>
              <a:gd name="connsiteY0" fmla="*/ 200 h 425899"/>
              <a:gd name="connsiteX1" fmla="*/ 34954 w 35814"/>
              <a:gd name="connsiteY1" fmla="*/ 244675 h 425899"/>
              <a:gd name="connsiteX2" fmla="*/ 25429 w 35814"/>
              <a:gd name="connsiteY2" fmla="*/ 425650 h 425899"/>
              <a:gd name="connsiteX3" fmla="*/ 28604 w 35814"/>
              <a:gd name="connsiteY3" fmla="*/ 206575 h 425899"/>
              <a:gd name="connsiteX4" fmla="*/ 29 w 35814"/>
              <a:gd name="connsiteY4" fmla="*/ 200 h 42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" h="425899">
                <a:moveTo>
                  <a:pt x="29" y="200"/>
                </a:moveTo>
                <a:cubicBezTo>
                  <a:pt x="1087" y="6550"/>
                  <a:pt x="30721" y="173767"/>
                  <a:pt x="34954" y="244675"/>
                </a:cubicBezTo>
                <a:cubicBezTo>
                  <a:pt x="39187" y="315583"/>
                  <a:pt x="26487" y="432000"/>
                  <a:pt x="25429" y="425650"/>
                </a:cubicBezTo>
                <a:cubicBezTo>
                  <a:pt x="24371" y="419300"/>
                  <a:pt x="30721" y="273250"/>
                  <a:pt x="28604" y="206575"/>
                </a:cubicBezTo>
                <a:cubicBezTo>
                  <a:pt x="26487" y="139900"/>
                  <a:pt x="-1029" y="-6150"/>
                  <a:pt x="29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4AFCB19E-C328-652D-39CE-8A8208CE26F2}"/>
              </a:ext>
            </a:extLst>
          </p:cNvPr>
          <p:cNvSpPr/>
          <p:nvPr/>
        </p:nvSpPr>
        <p:spPr>
          <a:xfrm>
            <a:off x="6787912" y="5629235"/>
            <a:ext cx="57392" cy="263602"/>
          </a:xfrm>
          <a:custGeom>
            <a:avLst/>
            <a:gdLst>
              <a:gd name="connsiteX0" fmla="*/ 57388 w 57392"/>
              <a:gd name="connsiteY0" fmla="*/ 40 h 263602"/>
              <a:gd name="connsiteX1" fmla="*/ 6588 w 57392"/>
              <a:gd name="connsiteY1" fmla="*/ 133390 h 263602"/>
              <a:gd name="connsiteX2" fmla="*/ 3413 w 57392"/>
              <a:gd name="connsiteY2" fmla="*/ 263565 h 263602"/>
              <a:gd name="connsiteX3" fmla="*/ 3413 w 57392"/>
              <a:gd name="connsiteY3" fmla="*/ 120690 h 263602"/>
              <a:gd name="connsiteX4" fmla="*/ 57388 w 57392"/>
              <a:gd name="connsiteY4" fmla="*/ 40 h 26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2" h="263602">
                <a:moveTo>
                  <a:pt x="57388" y="40"/>
                </a:moveTo>
                <a:cubicBezTo>
                  <a:pt x="57917" y="2157"/>
                  <a:pt x="15584" y="89469"/>
                  <a:pt x="6588" y="133390"/>
                </a:cubicBezTo>
                <a:cubicBezTo>
                  <a:pt x="-2408" y="177311"/>
                  <a:pt x="3942" y="265682"/>
                  <a:pt x="3413" y="263565"/>
                </a:cubicBezTo>
                <a:cubicBezTo>
                  <a:pt x="2884" y="261448"/>
                  <a:pt x="-3995" y="161436"/>
                  <a:pt x="3413" y="120690"/>
                </a:cubicBezTo>
                <a:cubicBezTo>
                  <a:pt x="10821" y="79944"/>
                  <a:pt x="56859" y="-2077"/>
                  <a:pt x="5738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46488EE7-9B9C-9B08-AC2D-1987260FC6E3}"/>
              </a:ext>
            </a:extLst>
          </p:cNvPr>
          <p:cNvSpPr/>
          <p:nvPr/>
        </p:nvSpPr>
        <p:spPr>
          <a:xfrm>
            <a:off x="5740348" y="6743700"/>
            <a:ext cx="609696" cy="179916"/>
          </a:xfrm>
          <a:custGeom>
            <a:avLst/>
            <a:gdLst>
              <a:gd name="connsiteX0" fmla="*/ 52 w 609696"/>
              <a:gd name="connsiteY0" fmla="*/ 0 h 179916"/>
              <a:gd name="connsiteX1" fmla="*/ 292152 w 609696"/>
              <a:gd name="connsiteY1" fmla="*/ 152400 h 179916"/>
              <a:gd name="connsiteX2" fmla="*/ 266752 w 609696"/>
              <a:gd name="connsiteY2" fmla="*/ 101600 h 179916"/>
              <a:gd name="connsiteX3" fmla="*/ 438202 w 609696"/>
              <a:gd name="connsiteY3" fmla="*/ 174625 h 179916"/>
              <a:gd name="connsiteX4" fmla="*/ 609652 w 609696"/>
              <a:gd name="connsiteY4" fmla="*/ 171450 h 179916"/>
              <a:gd name="connsiteX5" fmla="*/ 422327 w 609696"/>
              <a:gd name="connsiteY5" fmla="*/ 149225 h 179916"/>
              <a:gd name="connsiteX6" fmla="*/ 228652 w 609696"/>
              <a:gd name="connsiteY6" fmla="*/ 114300 h 179916"/>
              <a:gd name="connsiteX7" fmla="*/ 317552 w 609696"/>
              <a:gd name="connsiteY7" fmla="*/ 152400 h 179916"/>
              <a:gd name="connsiteX8" fmla="*/ 52 w 609696"/>
              <a:gd name="connsiteY8" fmla="*/ 0 h 17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96" h="179916">
                <a:moveTo>
                  <a:pt x="52" y="0"/>
                </a:moveTo>
                <a:cubicBezTo>
                  <a:pt x="-4181" y="0"/>
                  <a:pt x="247702" y="135467"/>
                  <a:pt x="292152" y="152400"/>
                </a:cubicBezTo>
                <a:cubicBezTo>
                  <a:pt x="336602" y="169333"/>
                  <a:pt x="242410" y="97896"/>
                  <a:pt x="266752" y="101600"/>
                </a:cubicBezTo>
                <a:cubicBezTo>
                  <a:pt x="291094" y="105304"/>
                  <a:pt x="381052" y="162983"/>
                  <a:pt x="438202" y="174625"/>
                </a:cubicBezTo>
                <a:cubicBezTo>
                  <a:pt x="495352" y="186267"/>
                  <a:pt x="612298" y="175683"/>
                  <a:pt x="609652" y="171450"/>
                </a:cubicBezTo>
                <a:cubicBezTo>
                  <a:pt x="607006" y="167217"/>
                  <a:pt x="485827" y="158750"/>
                  <a:pt x="422327" y="149225"/>
                </a:cubicBezTo>
                <a:cubicBezTo>
                  <a:pt x="358827" y="139700"/>
                  <a:pt x="246114" y="113771"/>
                  <a:pt x="228652" y="114300"/>
                </a:cubicBezTo>
                <a:cubicBezTo>
                  <a:pt x="211190" y="114829"/>
                  <a:pt x="352477" y="169863"/>
                  <a:pt x="317552" y="152400"/>
                </a:cubicBezTo>
                <a:cubicBezTo>
                  <a:pt x="282627" y="134938"/>
                  <a:pt x="4285" y="0"/>
                  <a:pt x="5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B5EC1B53-34F5-0715-D84C-F93CF656BCFB}"/>
              </a:ext>
            </a:extLst>
          </p:cNvPr>
          <p:cNvSpPr/>
          <p:nvPr/>
        </p:nvSpPr>
        <p:spPr>
          <a:xfrm>
            <a:off x="5651500" y="7099300"/>
            <a:ext cx="353582" cy="356464"/>
          </a:xfrm>
          <a:custGeom>
            <a:avLst/>
            <a:gdLst>
              <a:gd name="connsiteX0" fmla="*/ 0 w 353582"/>
              <a:gd name="connsiteY0" fmla="*/ 0 h 356464"/>
              <a:gd name="connsiteX1" fmla="*/ 155575 w 353582"/>
              <a:gd name="connsiteY1" fmla="*/ 152400 h 356464"/>
              <a:gd name="connsiteX2" fmla="*/ 349250 w 353582"/>
              <a:gd name="connsiteY2" fmla="*/ 352425 h 356464"/>
              <a:gd name="connsiteX3" fmla="*/ 282575 w 353582"/>
              <a:gd name="connsiteY3" fmla="*/ 276225 h 356464"/>
              <a:gd name="connsiteX4" fmla="*/ 193675 w 353582"/>
              <a:gd name="connsiteY4" fmla="*/ 152400 h 356464"/>
              <a:gd name="connsiteX5" fmla="*/ 247650 w 353582"/>
              <a:gd name="connsiteY5" fmla="*/ 222250 h 356464"/>
              <a:gd name="connsiteX6" fmla="*/ 142875 w 353582"/>
              <a:gd name="connsiteY6" fmla="*/ 127000 h 356464"/>
              <a:gd name="connsiteX7" fmla="*/ 0 w 353582"/>
              <a:gd name="connsiteY7" fmla="*/ 0 h 35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582" h="356464">
                <a:moveTo>
                  <a:pt x="0" y="0"/>
                </a:moveTo>
                <a:cubicBezTo>
                  <a:pt x="48683" y="46831"/>
                  <a:pt x="97367" y="93662"/>
                  <a:pt x="155575" y="152400"/>
                </a:cubicBezTo>
                <a:cubicBezTo>
                  <a:pt x="213783" y="211138"/>
                  <a:pt x="328083" y="331788"/>
                  <a:pt x="349250" y="352425"/>
                </a:cubicBezTo>
                <a:cubicBezTo>
                  <a:pt x="370417" y="373063"/>
                  <a:pt x="308504" y="309562"/>
                  <a:pt x="282575" y="276225"/>
                </a:cubicBezTo>
                <a:cubicBezTo>
                  <a:pt x="256646" y="242888"/>
                  <a:pt x="199496" y="161396"/>
                  <a:pt x="193675" y="152400"/>
                </a:cubicBezTo>
                <a:cubicBezTo>
                  <a:pt x="187854" y="143404"/>
                  <a:pt x="256117" y="226483"/>
                  <a:pt x="247650" y="222250"/>
                </a:cubicBezTo>
                <a:cubicBezTo>
                  <a:pt x="239183" y="218017"/>
                  <a:pt x="142875" y="127000"/>
                  <a:pt x="142875" y="1270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67DD07B2-9E64-F12B-72E2-FAF0D7ED4FDF}"/>
              </a:ext>
            </a:extLst>
          </p:cNvPr>
          <p:cNvSpPr/>
          <p:nvPr/>
        </p:nvSpPr>
        <p:spPr>
          <a:xfrm>
            <a:off x="5771830" y="6826248"/>
            <a:ext cx="594224" cy="197526"/>
          </a:xfrm>
          <a:custGeom>
            <a:avLst/>
            <a:gdLst>
              <a:gd name="connsiteX0" fmla="*/ 320 w 594224"/>
              <a:gd name="connsiteY0" fmla="*/ 2 h 197526"/>
              <a:gd name="connsiteX1" fmla="*/ 251145 w 594224"/>
              <a:gd name="connsiteY1" fmla="*/ 111127 h 197526"/>
              <a:gd name="connsiteX2" fmla="*/ 587695 w 594224"/>
              <a:gd name="connsiteY2" fmla="*/ 196852 h 197526"/>
              <a:gd name="connsiteX3" fmla="*/ 460695 w 594224"/>
              <a:gd name="connsiteY3" fmla="*/ 149227 h 197526"/>
              <a:gd name="connsiteX4" fmla="*/ 301945 w 594224"/>
              <a:gd name="connsiteY4" fmla="*/ 114302 h 197526"/>
              <a:gd name="connsiteX5" fmla="*/ 320 w 594224"/>
              <a:gd name="connsiteY5" fmla="*/ 2 h 19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224" h="197526">
                <a:moveTo>
                  <a:pt x="320" y="2"/>
                </a:moveTo>
                <a:cubicBezTo>
                  <a:pt x="-8147" y="-527"/>
                  <a:pt x="153249" y="78319"/>
                  <a:pt x="251145" y="111127"/>
                </a:cubicBezTo>
                <a:cubicBezTo>
                  <a:pt x="349041" y="143935"/>
                  <a:pt x="552770" y="190502"/>
                  <a:pt x="587695" y="196852"/>
                </a:cubicBezTo>
                <a:cubicBezTo>
                  <a:pt x="622620" y="203202"/>
                  <a:pt x="508320" y="162985"/>
                  <a:pt x="460695" y="149227"/>
                </a:cubicBezTo>
                <a:cubicBezTo>
                  <a:pt x="413070" y="135469"/>
                  <a:pt x="373912" y="139702"/>
                  <a:pt x="301945" y="114302"/>
                </a:cubicBezTo>
                <a:cubicBezTo>
                  <a:pt x="229978" y="88902"/>
                  <a:pt x="8787" y="531"/>
                  <a:pt x="32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5D3520A7-0EDF-993C-49DF-FBA4C557AB87}"/>
              </a:ext>
            </a:extLst>
          </p:cNvPr>
          <p:cNvSpPr/>
          <p:nvPr/>
        </p:nvSpPr>
        <p:spPr>
          <a:xfrm>
            <a:off x="6019919" y="7277080"/>
            <a:ext cx="327879" cy="640280"/>
          </a:xfrm>
          <a:custGeom>
            <a:avLst/>
            <a:gdLst>
              <a:gd name="connsiteX0" fmla="*/ 120531 w 327879"/>
              <a:gd name="connsiteY0" fmla="*/ 20 h 640280"/>
              <a:gd name="connsiteX1" fmla="*/ 15756 w 327879"/>
              <a:gd name="connsiteY1" fmla="*/ 136545 h 640280"/>
              <a:gd name="connsiteX2" fmla="*/ 50681 w 327879"/>
              <a:gd name="connsiteY2" fmla="*/ 285770 h 640280"/>
              <a:gd name="connsiteX3" fmla="*/ 3056 w 327879"/>
              <a:gd name="connsiteY3" fmla="*/ 238145 h 640280"/>
              <a:gd name="connsiteX4" fmla="*/ 155456 w 327879"/>
              <a:gd name="connsiteY4" fmla="*/ 396895 h 640280"/>
              <a:gd name="connsiteX5" fmla="*/ 320556 w 327879"/>
              <a:gd name="connsiteY5" fmla="*/ 631845 h 640280"/>
              <a:gd name="connsiteX6" fmla="*/ 269756 w 327879"/>
              <a:gd name="connsiteY6" fmla="*/ 555645 h 640280"/>
              <a:gd name="connsiteX7" fmla="*/ 12581 w 327879"/>
              <a:gd name="connsiteY7" fmla="*/ 247670 h 640280"/>
              <a:gd name="connsiteX8" fmla="*/ 41156 w 327879"/>
              <a:gd name="connsiteY8" fmla="*/ 104795 h 640280"/>
              <a:gd name="connsiteX9" fmla="*/ 12581 w 327879"/>
              <a:gd name="connsiteY9" fmla="*/ 146070 h 640280"/>
              <a:gd name="connsiteX10" fmla="*/ 120531 w 327879"/>
              <a:gd name="connsiteY10" fmla="*/ 20 h 6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879" h="640280">
                <a:moveTo>
                  <a:pt x="120531" y="20"/>
                </a:moveTo>
                <a:cubicBezTo>
                  <a:pt x="121060" y="-1567"/>
                  <a:pt x="27398" y="88920"/>
                  <a:pt x="15756" y="136545"/>
                </a:cubicBezTo>
                <a:cubicBezTo>
                  <a:pt x="4114" y="184170"/>
                  <a:pt x="52798" y="268837"/>
                  <a:pt x="50681" y="285770"/>
                </a:cubicBezTo>
                <a:cubicBezTo>
                  <a:pt x="48564" y="302703"/>
                  <a:pt x="-14407" y="219624"/>
                  <a:pt x="3056" y="238145"/>
                </a:cubicBezTo>
                <a:cubicBezTo>
                  <a:pt x="20518" y="256666"/>
                  <a:pt x="102539" y="331278"/>
                  <a:pt x="155456" y="396895"/>
                </a:cubicBezTo>
                <a:cubicBezTo>
                  <a:pt x="208373" y="462512"/>
                  <a:pt x="301506" y="605387"/>
                  <a:pt x="320556" y="631845"/>
                </a:cubicBezTo>
                <a:cubicBezTo>
                  <a:pt x="339606" y="658303"/>
                  <a:pt x="321085" y="619674"/>
                  <a:pt x="269756" y="555645"/>
                </a:cubicBezTo>
                <a:cubicBezTo>
                  <a:pt x="218427" y="491616"/>
                  <a:pt x="50681" y="322812"/>
                  <a:pt x="12581" y="247670"/>
                </a:cubicBezTo>
                <a:cubicBezTo>
                  <a:pt x="-25519" y="172528"/>
                  <a:pt x="41156" y="121728"/>
                  <a:pt x="41156" y="104795"/>
                </a:cubicBezTo>
                <a:cubicBezTo>
                  <a:pt x="41156" y="87862"/>
                  <a:pt x="1998" y="159828"/>
                  <a:pt x="12581" y="146070"/>
                </a:cubicBezTo>
                <a:cubicBezTo>
                  <a:pt x="23164" y="132312"/>
                  <a:pt x="120002" y="1607"/>
                  <a:pt x="120531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2958128F-1250-B304-C49C-82F6C32543DF}"/>
              </a:ext>
            </a:extLst>
          </p:cNvPr>
          <p:cNvSpPr/>
          <p:nvPr/>
        </p:nvSpPr>
        <p:spPr>
          <a:xfrm>
            <a:off x="7236514" y="5063572"/>
            <a:ext cx="136297" cy="466269"/>
          </a:xfrm>
          <a:custGeom>
            <a:avLst/>
            <a:gdLst>
              <a:gd name="connsiteX0" fmla="*/ 135836 w 136297"/>
              <a:gd name="connsiteY0" fmla="*/ 553 h 466269"/>
              <a:gd name="connsiteX1" fmla="*/ 53286 w 136297"/>
              <a:gd name="connsiteY1" fmla="*/ 111678 h 466269"/>
              <a:gd name="connsiteX2" fmla="*/ 31061 w 136297"/>
              <a:gd name="connsiteY2" fmla="*/ 238678 h 466269"/>
              <a:gd name="connsiteX3" fmla="*/ 31061 w 136297"/>
              <a:gd name="connsiteY3" fmla="*/ 206928 h 466269"/>
              <a:gd name="connsiteX4" fmla="*/ 62811 w 136297"/>
              <a:gd name="connsiteY4" fmla="*/ 346628 h 466269"/>
              <a:gd name="connsiteX5" fmla="*/ 107261 w 136297"/>
              <a:gd name="connsiteY5" fmla="*/ 464103 h 466269"/>
              <a:gd name="connsiteX6" fmla="*/ 59636 w 136297"/>
              <a:gd name="connsiteY6" fmla="*/ 406953 h 466269"/>
              <a:gd name="connsiteX7" fmla="*/ 2486 w 136297"/>
              <a:gd name="connsiteY7" fmla="*/ 216453 h 466269"/>
              <a:gd name="connsiteX8" fmla="*/ 12011 w 136297"/>
              <a:gd name="connsiteY8" fmla="*/ 254553 h 466269"/>
              <a:gd name="connsiteX9" fmla="*/ 27886 w 136297"/>
              <a:gd name="connsiteY9" fmla="*/ 130728 h 466269"/>
              <a:gd name="connsiteX10" fmla="*/ 12011 w 136297"/>
              <a:gd name="connsiteY10" fmla="*/ 159303 h 466269"/>
              <a:gd name="connsiteX11" fmla="*/ 135836 w 136297"/>
              <a:gd name="connsiteY11" fmla="*/ 553 h 46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297" h="466269">
                <a:moveTo>
                  <a:pt x="135836" y="553"/>
                </a:moveTo>
                <a:cubicBezTo>
                  <a:pt x="142715" y="-7385"/>
                  <a:pt x="70748" y="71991"/>
                  <a:pt x="53286" y="111678"/>
                </a:cubicBezTo>
                <a:cubicBezTo>
                  <a:pt x="35823" y="151366"/>
                  <a:pt x="34765" y="222803"/>
                  <a:pt x="31061" y="238678"/>
                </a:cubicBezTo>
                <a:cubicBezTo>
                  <a:pt x="27357" y="254553"/>
                  <a:pt x="25769" y="188936"/>
                  <a:pt x="31061" y="206928"/>
                </a:cubicBezTo>
                <a:cubicBezTo>
                  <a:pt x="36353" y="224920"/>
                  <a:pt x="50111" y="303766"/>
                  <a:pt x="62811" y="346628"/>
                </a:cubicBezTo>
                <a:cubicBezTo>
                  <a:pt x="75511" y="389491"/>
                  <a:pt x="107790" y="454049"/>
                  <a:pt x="107261" y="464103"/>
                </a:cubicBezTo>
                <a:cubicBezTo>
                  <a:pt x="106732" y="474157"/>
                  <a:pt x="77098" y="448228"/>
                  <a:pt x="59636" y="406953"/>
                </a:cubicBezTo>
                <a:cubicBezTo>
                  <a:pt x="42173" y="365678"/>
                  <a:pt x="10423" y="241853"/>
                  <a:pt x="2486" y="216453"/>
                </a:cubicBezTo>
                <a:cubicBezTo>
                  <a:pt x="-5451" y="191053"/>
                  <a:pt x="7778" y="268840"/>
                  <a:pt x="12011" y="254553"/>
                </a:cubicBezTo>
                <a:cubicBezTo>
                  <a:pt x="16244" y="240266"/>
                  <a:pt x="27886" y="146603"/>
                  <a:pt x="27886" y="130728"/>
                </a:cubicBezTo>
                <a:cubicBezTo>
                  <a:pt x="27886" y="114853"/>
                  <a:pt x="-4393" y="174649"/>
                  <a:pt x="12011" y="159303"/>
                </a:cubicBezTo>
                <a:cubicBezTo>
                  <a:pt x="28415" y="143957"/>
                  <a:pt x="128957" y="8491"/>
                  <a:pt x="135836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91AEFA6A-5634-9952-D2DB-6752C1EC6C7F}"/>
              </a:ext>
            </a:extLst>
          </p:cNvPr>
          <p:cNvSpPr/>
          <p:nvPr/>
        </p:nvSpPr>
        <p:spPr>
          <a:xfrm>
            <a:off x="7365987" y="5060915"/>
            <a:ext cx="98547" cy="238206"/>
          </a:xfrm>
          <a:custGeom>
            <a:avLst/>
            <a:gdLst>
              <a:gd name="connsiteX0" fmla="*/ 13 w 98547"/>
              <a:gd name="connsiteY0" fmla="*/ 35 h 238206"/>
              <a:gd name="connsiteX1" fmla="*/ 76213 w 98547"/>
              <a:gd name="connsiteY1" fmla="*/ 130210 h 238206"/>
              <a:gd name="connsiteX2" fmla="*/ 88913 w 98547"/>
              <a:gd name="connsiteY2" fmla="*/ 238160 h 238206"/>
              <a:gd name="connsiteX3" fmla="*/ 98438 w 98547"/>
              <a:gd name="connsiteY3" fmla="*/ 117510 h 238206"/>
              <a:gd name="connsiteX4" fmla="*/ 82563 w 98547"/>
              <a:gd name="connsiteY4" fmla="*/ 142910 h 238206"/>
              <a:gd name="connsiteX5" fmla="*/ 13 w 98547"/>
              <a:gd name="connsiteY5" fmla="*/ 35 h 23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547" h="238206">
                <a:moveTo>
                  <a:pt x="13" y="35"/>
                </a:moveTo>
                <a:cubicBezTo>
                  <a:pt x="-1045" y="-2082"/>
                  <a:pt x="61396" y="90523"/>
                  <a:pt x="76213" y="130210"/>
                </a:cubicBezTo>
                <a:cubicBezTo>
                  <a:pt x="91030" y="169897"/>
                  <a:pt x="85209" y="240277"/>
                  <a:pt x="88913" y="238160"/>
                </a:cubicBezTo>
                <a:cubicBezTo>
                  <a:pt x="92617" y="236043"/>
                  <a:pt x="99496" y="133385"/>
                  <a:pt x="98438" y="117510"/>
                </a:cubicBezTo>
                <a:cubicBezTo>
                  <a:pt x="97380" y="101635"/>
                  <a:pt x="93675" y="159843"/>
                  <a:pt x="82563" y="142910"/>
                </a:cubicBezTo>
                <a:cubicBezTo>
                  <a:pt x="71451" y="125977"/>
                  <a:pt x="1071" y="2152"/>
                  <a:pt x="1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29BADD8A-9D15-620D-E147-A73F7EF01349}"/>
              </a:ext>
            </a:extLst>
          </p:cNvPr>
          <p:cNvSpPr/>
          <p:nvPr/>
        </p:nvSpPr>
        <p:spPr>
          <a:xfrm>
            <a:off x="7400901" y="5044978"/>
            <a:ext cx="92940" cy="281493"/>
          </a:xfrm>
          <a:custGeom>
            <a:avLst/>
            <a:gdLst>
              <a:gd name="connsiteX0" fmla="*/ 24 w 92940"/>
              <a:gd name="connsiteY0" fmla="*/ 97 h 281493"/>
              <a:gd name="connsiteX1" fmla="*/ 92099 w 92940"/>
              <a:gd name="connsiteY1" fmla="*/ 146147 h 281493"/>
              <a:gd name="connsiteX2" fmla="*/ 47649 w 92940"/>
              <a:gd name="connsiteY2" fmla="*/ 279497 h 281493"/>
              <a:gd name="connsiteX3" fmla="*/ 82574 w 92940"/>
              <a:gd name="connsiteY3" fmla="*/ 222347 h 281493"/>
              <a:gd name="connsiteX4" fmla="*/ 82574 w 92940"/>
              <a:gd name="connsiteY4" fmla="*/ 168372 h 281493"/>
              <a:gd name="connsiteX5" fmla="*/ 24 w 92940"/>
              <a:gd name="connsiteY5" fmla="*/ 97 h 28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40" h="281493">
                <a:moveTo>
                  <a:pt x="24" y="97"/>
                </a:moveTo>
                <a:cubicBezTo>
                  <a:pt x="1611" y="-3607"/>
                  <a:pt x="84162" y="99580"/>
                  <a:pt x="92099" y="146147"/>
                </a:cubicBezTo>
                <a:cubicBezTo>
                  <a:pt x="100036" y="192714"/>
                  <a:pt x="49236" y="266797"/>
                  <a:pt x="47649" y="279497"/>
                </a:cubicBezTo>
                <a:cubicBezTo>
                  <a:pt x="46062" y="292197"/>
                  <a:pt x="76753" y="240868"/>
                  <a:pt x="82574" y="222347"/>
                </a:cubicBezTo>
                <a:cubicBezTo>
                  <a:pt x="88395" y="203826"/>
                  <a:pt x="92099" y="201180"/>
                  <a:pt x="82574" y="168372"/>
                </a:cubicBezTo>
                <a:cubicBezTo>
                  <a:pt x="73049" y="135564"/>
                  <a:pt x="-1563" y="3801"/>
                  <a:pt x="24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3E14B7AE-205C-7561-F25B-0A542278B919}"/>
              </a:ext>
            </a:extLst>
          </p:cNvPr>
          <p:cNvSpPr/>
          <p:nvPr/>
        </p:nvSpPr>
        <p:spPr>
          <a:xfrm>
            <a:off x="7432266" y="5038017"/>
            <a:ext cx="82021" cy="283320"/>
          </a:xfrm>
          <a:custGeom>
            <a:avLst/>
            <a:gdLst>
              <a:gd name="connsiteX0" fmla="*/ 409 w 82021"/>
              <a:gd name="connsiteY0" fmla="*/ 708 h 283320"/>
              <a:gd name="connsiteX1" fmla="*/ 73434 w 82021"/>
              <a:gd name="connsiteY1" fmla="*/ 168983 h 283320"/>
              <a:gd name="connsiteX2" fmla="*/ 70259 w 82021"/>
              <a:gd name="connsiteY2" fmla="*/ 216608 h 283320"/>
              <a:gd name="connsiteX3" fmla="*/ 32159 w 82021"/>
              <a:gd name="connsiteY3" fmla="*/ 283283 h 283320"/>
              <a:gd name="connsiteX4" fmla="*/ 73434 w 82021"/>
              <a:gd name="connsiteY4" fmla="*/ 207083 h 283320"/>
              <a:gd name="connsiteX5" fmla="*/ 79784 w 82021"/>
              <a:gd name="connsiteY5" fmla="*/ 130883 h 283320"/>
              <a:gd name="connsiteX6" fmla="*/ 44859 w 82021"/>
              <a:gd name="connsiteY6" fmla="*/ 108658 h 283320"/>
              <a:gd name="connsiteX7" fmla="*/ 409 w 82021"/>
              <a:gd name="connsiteY7" fmla="*/ 708 h 2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021" h="283320">
                <a:moveTo>
                  <a:pt x="409" y="708"/>
                </a:moveTo>
                <a:cubicBezTo>
                  <a:pt x="5172" y="10762"/>
                  <a:pt x="61792" y="133000"/>
                  <a:pt x="73434" y="168983"/>
                </a:cubicBezTo>
                <a:cubicBezTo>
                  <a:pt x="85076" y="204966"/>
                  <a:pt x="77138" y="197558"/>
                  <a:pt x="70259" y="216608"/>
                </a:cubicBezTo>
                <a:cubicBezTo>
                  <a:pt x="63380" y="235658"/>
                  <a:pt x="31630" y="284870"/>
                  <a:pt x="32159" y="283283"/>
                </a:cubicBezTo>
                <a:cubicBezTo>
                  <a:pt x="32688" y="281696"/>
                  <a:pt x="65497" y="232483"/>
                  <a:pt x="73434" y="207083"/>
                </a:cubicBezTo>
                <a:cubicBezTo>
                  <a:pt x="81371" y="181683"/>
                  <a:pt x="84547" y="147287"/>
                  <a:pt x="79784" y="130883"/>
                </a:cubicBezTo>
                <a:cubicBezTo>
                  <a:pt x="75021" y="114479"/>
                  <a:pt x="55971" y="126649"/>
                  <a:pt x="44859" y="108658"/>
                </a:cubicBezTo>
                <a:cubicBezTo>
                  <a:pt x="33747" y="90667"/>
                  <a:pt x="-4354" y="-9346"/>
                  <a:pt x="409" y="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067E7E2F-99FC-DABE-F0E4-012CED048244}"/>
              </a:ext>
            </a:extLst>
          </p:cNvPr>
          <p:cNvSpPr/>
          <p:nvPr/>
        </p:nvSpPr>
        <p:spPr>
          <a:xfrm>
            <a:off x="7426502" y="5053578"/>
            <a:ext cx="247125" cy="362975"/>
          </a:xfrm>
          <a:custGeom>
            <a:avLst/>
            <a:gdLst>
              <a:gd name="connsiteX0" fmla="*/ 2998 w 247125"/>
              <a:gd name="connsiteY0" fmla="*/ 4197 h 362975"/>
              <a:gd name="connsiteX1" fmla="*/ 126823 w 247125"/>
              <a:gd name="connsiteY1" fmla="*/ 124847 h 362975"/>
              <a:gd name="connsiteX2" fmla="*/ 199848 w 247125"/>
              <a:gd name="connsiteY2" fmla="*/ 248672 h 362975"/>
              <a:gd name="connsiteX3" fmla="*/ 212548 w 247125"/>
              <a:gd name="connsiteY3" fmla="*/ 296297 h 362975"/>
              <a:gd name="connsiteX4" fmla="*/ 209373 w 247125"/>
              <a:gd name="connsiteY4" fmla="*/ 362972 h 362975"/>
              <a:gd name="connsiteX5" fmla="*/ 218898 w 247125"/>
              <a:gd name="connsiteY5" fmla="*/ 299472 h 362975"/>
              <a:gd name="connsiteX6" fmla="*/ 228423 w 247125"/>
              <a:gd name="connsiteY6" fmla="*/ 347097 h 362975"/>
              <a:gd name="connsiteX7" fmla="*/ 244298 w 247125"/>
              <a:gd name="connsiteY7" fmla="*/ 270897 h 362975"/>
              <a:gd name="connsiteX8" fmla="*/ 164923 w 247125"/>
              <a:gd name="connsiteY8" fmla="*/ 159772 h 362975"/>
              <a:gd name="connsiteX9" fmla="*/ 174448 w 247125"/>
              <a:gd name="connsiteY9" fmla="*/ 175647 h 362975"/>
              <a:gd name="connsiteX10" fmla="*/ 120473 w 247125"/>
              <a:gd name="connsiteY10" fmla="*/ 93097 h 362975"/>
              <a:gd name="connsiteX11" fmla="*/ 44273 w 247125"/>
              <a:gd name="connsiteY11" fmla="*/ 32772 h 362975"/>
              <a:gd name="connsiteX12" fmla="*/ 2998 w 247125"/>
              <a:gd name="connsiteY12" fmla="*/ 4197 h 36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125" h="362975">
                <a:moveTo>
                  <a:pt x="2998" y="4197"/>
                </a:moveTo>
                <a:cubicBezTo>
                  <a:pt x="16756" y="19543"/>
                  <a:pt x="94015" y="84101"/>
                  <a:pt x="126823" y="124847"/>
                </a:cubicBezTo>
                <a:cubicBezTo>
                  <a:pt x="159631" y="165593"/>
                  <a:pt x="185561" y="220097"/>
                  <a:pt x="199848" y="248672"/>
                </a:cubicBezTo>
                <a:cubicBezTo>
                  <a:pt x="214135" y="277247"/>
                  <a:pt x="210961" y="277247"/>
                  <a:pt x="212548" y="296297"/>
                </a:cubicBezTo>
                <a:cubicBezTo>
                  <a:pt x="214135" y="315347"/>
                  <a:pt x="208315" y="362443"/>
                  <a:pt x="209373" y="362972"/>
                </a:cubicBezTo>
                <a:cubicBezTo>
                  <a:pt x="210431" y="363501"/>
                  <a:pt x="215723" y="302118"/>
                  <a:pt x="218898" y="299472"/>
                </a:cubicBezTo>
                <a:cubicBezTo>
                  <a:pt x="222073" y="296826"/>
                  <a:pt x="224190" y="351859"/>
                  <a:pt x="228423" y="347097"/>
                </a:cubicBezTo>
                <a:cubicBezTo>
                  <a:pt x="232656" y="342335"/>
                  <a:pt x="254881" y="302118"/>
                  <a:pt x="244298" y="270897"/>
                </a:cubicBezTo>
                <a:cubicBezTo>
                  <a:pt x="233715" y="239676"/>
                  <a:pt x="176565" y="175647"/>
                  <a:pt x="164923" y="159772"/>
                </a:cubicBezTo>
                <a:cubicBezTo>
                  <a:pt x="153281" y="143897"/>
                  <a:pt x="181856" y="186760"/>
                  <a:pt x="174448" y="175647"/>
                </a:cubicBezTo>
                <a:cubicBezTo>
                  <a:pt x="167040" y="164535"/>
                  <a:pt x="142169" y="116910"/>
                  <a:pt x="120473" y="93097"/>
                </a:cubicBezTo>
                <a:cubicBezTo>
                  <a:pt x="98777" y="69284"/>
                  <a:pt x="62265" y="46001"/>
                  <a:pt x="44273" y="32772"/>
                </a:cubicBezTo>
                <a:cubicBezTo>
                  <a:pt x="26281" y="19543"/>
                  <a:pt x="-10760" y="-11149"/>
                  <a:pt x="2998" y="4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19EB7D49-9F59-DC9C-3F7B-473FDC0944E1}"/>
              </a:ext>
            </a:extLst>
          </p:cNvPr>
          <p:cNvSpPr/>
          <p:nvPr/>
        </p:nvSpPr>
        <p:spPr>
          <a:xfrm>
            <a:off x="7447009" y="5262097"/>
            <a:ext cx="211504" cy="129618"/>
          </a:xfrm>
          <a:custGeom>
            <a:avLst/>
            <a:gdLst>
              <a:gd name="connsiteX0" fmla="*/ 1541 w 211504"/>
              <a:gd name="connsiteY0" fmla="*/ 2053 h 129618"/>
              <a:gd name="connsiteX1" fmla="*/ 103141 w 211504"/>
              <a:gd name="connsiteY1" fmla="*/ 106828 h 129618"/>
              <a:gd name="connsiteX2" fmla="*/ 131716 w 211504"/>
              <a:gd name="connsiteY2" fmla="*/ 129053 h 129618"/>
              <a:gd name="connsiteX3" fmla="*/ 211091 w 211504"/>
              <a:gd name="connsiteY3" fmla="*/ 122703 h 129618"/>
              <a:gd name="connsiteX4" fmla="*/ 160291 w 211504"/>
              <a:gd name="connsiteY4" fmla="*/ 119528 h 129618"/>
              <a:gd name="connsiteX5" fmla="*/ 103141 w 211504"/>
              <a:gd name="connsiteY5" fmla="*/ 90953 h 129618"/>
              <a:gd name="connsiteX6" fmla="*/ 45991 w 211504"/>
              <a:gd name="connsiteY6" fmla="*/ 40153 h 129618"/>
              <a:gd name="connsiteX7" fmla="*/ 1541 w 211504"/>
              <a:gd name="connsiteY7" fmla="*/ 2053 h 12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504" h="129618">
                <a:moveTo>
                  <a:pt x="1541" y="2053"/>
                </a:moveTo>
                <a:cubicBezTo>
                  <a:pt x="11066" y="13166"/>
                  <a:pt x="81445" y="85661"/>
                  <a:pt x="103141" y="106828"/>
                </a:cubicBezTo>
                <a:cubicBezTo>
                  <a:pt x="124837" y="127995"/>
                  <a:pt x="113724" y="126407"/>
                  <a:pt x="131716" y="129053"/>
                </a:cubicBezTo>
                <a:cubicBezTo>
                  <a:pt x="149708" y="131699"/>
                  <a:pt x="206329" y="124290"/>
                  <a:pt x="211091" y="122703"/>
                </a:cubicBezTo>
                <a:cubicBezTo>
                  <a:pt x="215853" y="121116"/>
                  <a:pt x="178283" y="124820"/>
                  <a:pt x="160291" y="119528"/>
                </a:cubicBezTo>
                <a:cubicBezTo>
                  <a:pt x="142299" y="114236"/>
                  <a:pt x="122191" y="104182"/>
                  <a:pt x="103141" y="90953"/>
                </a:cubicBezTo>
                <a:cubicBezTo>
                  <a:pt x="84091" y="77724"/>
                  <a:pt x="62924" y="52324"/>
                  <a:pt x="45991" y="40153"/>
                </a:cubicBezTo>
                <a:cubicBezTo>
                  <a:pt x="29058" y="27982"/>
                  <a:pt x="-7984" y="-9060"/>
                  <a:pt x="1541" y="2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491AF51F-0FEC-FFFB-6DEB-5B5C11E0DCD0}"/>
              </a:ext>
            </a:extLst>
          </p:cNvPr>
          <p:cNvSpPr/>
          <p:nvPr/>
        </p:nvSpPr>
        <p:spPr>
          <a:xfrm>
            <a:off x="7445349" y="5298870"/>
            <a:ext cx="130317" cy="116543"/>
          </a:xfrm>
          <a:custGeom>
            <a:avLst/>
            <a:gdLst>
              <a:gd name="connsiteX0" fmla="*/ 26 w 130317"/>
              <a:gd name="connsiteY0" fmla="*/ 205 h 116543"/>
              <a:gd name="connsiteX1" fmla="*/ 95276 w 130317"/>
              <a:gd name="connsiteY1" fmla="*/ 98630 h 116543"/>
              <a:gd name="connsiteX2" fmla="*/ 130201 w 130317"/>
              <a:gd name="connsiteY2" fmla="*/ 114505 h 116543"/>
              <a:gd name="connsiteX3" fmla="*/ 85751 w 130317"/>
              <a:gd name="connsiteY3" fmla="*/ 73230 h 116543"/>
              <a:gd name="connsiteX4" fmla="*/ 26 w 130317"/>
              <a:gd name="connsiteY4" fmla="*/ 205 h 11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17" h="116543">
                <a:moveTo>
                  <a:pt x="26" y="205"/>
                </a:moveTo>
                <a:cubicBezTo>
                  <a:pt x="1613" y="4438"/>
                  <a:pt x="73580" y="79580"/>
                  <a:pt x="95276" y="98630"/>
                </a:cubicBezTo>
                <a:cubicBezTo>
                  <a:pt x="116972" y="117680"/>
                  <a:pt x="131788" y="118738"/>
                  <a:pt x="130201" y="114505"/>
                </a:cubicBezTo>
                <a:cubicBezTo>
                  <a:pt x="128614" y="110272"/>
                  <a:pt x="102155" y="88047"/>
                  <a:pt x="85751" y="73230"/>
                </a:cubicBezTo>
                <a:cubicBezTo>
                  <a:pt x="69347" y="58413"/>
                  <a:pt x="-1561" y="-4028"/>
                  <a:pt x="26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E41B659F-02D1-FE63-40C2-80251D1AAF63}"/>
              </a:ext>
            </a:extLst>
          </p:cNvPr>
          <p:cNvSpPr/>
          <p:nvPr/>
        </p:nvSpPr>
        <p:spPr>
          <a:xfrm>
            <a:off x="7654404" y="5285426"/>
            <a:ext cx="61908" cy="242398"/>
          </a:xfrm>
          <a:custGeom>
            <a:avLst/>
            <a:gdLst>
              <a:gd name="connsiteX0" fmla="*/ 521 w 61908"/>
              <a:gd name="connsiteY0" fmla="*/ 949 h 242398"/>
              <a:gd name="connsiteX1" fmla="*/ 44971 w 61908"/>
              <a:gd name="connsiteY1" fmla="*/ 102549 h 242398"/>
              <a:gd name="connsiteX2" fmla="*/ 51321 w 61908"/>
              <a:gd name="connsiteY2" fmla="*/ 156524 h 242398"/>
              <a:gd name="connsiteX3" fmla="*/ 51321 w 61908"/>
              <a:gd name="connsiteY3" fmla="*/ 242249 h 242398"/>
              <a:gd name="connsiteX4" fmla="*/ 60846 w 61908"/>
              <a:gd name="connsiteY4" fmla="*/ 134299 h 242398"/>
              <a:gd name="connsiteX5" fmla="*/ 22746 w 61908"/>
              <a:gd name="connsiteY5" fmla="*/ 54924 h 242398"/>
              <a:gd name="connsiteX6" fmla="*/ 521 w 61908"/>
              <a:gd name="connsiteY6" fmla="*/ 949 h 24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08" h="242398">
                <a:moveTo>
                  <a:pt x="521" y="949"/>
                </a:moveTo>
                <a:cubicBezTo>
                  <a:pt x="4225" y="8886"/>
                  <a:pt x="36504" y="76620"/>
                  <a:pt x="44971" y="102549"/>
                </a:cubicBezTo>
                <a:cubicBezTo>
                  <a:pt x="53438" y="128478"/>
                  <a:pt x="50263" y="133241"/>
                  <a:pt x="51321" y="156524"/>
                </a:cubicBezTo>
                <a:cubicBezTo>
                  <a:pt x="52379" y="179807"/>
                  <a:pt x="49734" y="245953"/>
                  <a:pt x="51321" y="242249"/>
                </a:cubicBezTo>
                <a:cubicBezTo>
                  <a:pt x="52908" y="238545"/>
                  <a:pt x="65608" y="165520"/>
                  <a:pt x="60846" y="134299"/>
                </a:cubicBezTo>
                <a:cubicBezTo>
                  <a:pt x="56084" y="103078"/>
                  <a:pt x="31742" y="72916"/>
                  <a:pt x="22746" y="54924"/>
                </a:cubicBezTo>
                <a:cubicBezTo>
                  <a:pt x="13750" y="36932"/>
                  <a:pt x="-3183" y="-6988"/>
                  <a:pt x="521" y="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18D58C2C-11A2-CE41-1321-62D4C894EA24}"/>
              </a:ext>
            </a:extLst>
          </p:cNvPr>
          <p:cNvSpPr/>
          <p:nvPr/>
        </p:nvSpPr>
        <p:spPr>
          <a:xfrm>
            <a:off x="7356406" y="5136853"/>
            <a:ext cx="124097" cy="354211"/>
          </a:xfrm>
          <a:custGeom>
            <a:avLst/>
            <a:gdLst>
              <a:gd name="connsiteX0" fmla="*/ 69 w 124097"/>
              <a:gd name="connsiteY0" fmla="*/ 297 h 354211"/>
              <a:gd name="connsiteX1" fmla="*/ 73094 w 124097"/>
              <a:gd name="connsiteY1" fmla="*/ 197147 h 354211"/>
              <a:gd name="connsiteX2" fmla="*/ 76269 w 124097"/>
              <a:gd name="connsiteY2" fmla="*/ 241597 h 354211"/>
              <a:gd name="connsiteX3" fmla="*/ 123894 w 124097"/>
              <a:gd name="connsiteY3" fmla="*/ 352722 h 354211"/>
              <a:gd name="connsiteX4" fmla="*/ 92144 w 124097"/>
              <a:gd name="connsiteY4" fmla="*/ 295572 h 354211"/>
              <a:gd name="connsiteX5" fmla="*/ 60394 w 124097"/>
              <a:gd name="connsiteY5" fmla="*/ 155872 h 354211"/>
              <a:gd name="connsiteX6" fmla="*/ 69 w 124097"/>
              <a:gd name="connsiteY6" fmla="*/ 297 h 35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97" h="354211">
                <a:moveTo>
                  <a:pt x="69" y="297"/>
                </a:moveTo>
                <a:cubicBezTo>
                  <a:pt x="2186" y="7176"/>
                  <a:pt x="60394" y="156930"/>
                  <a:pt x="73094" y="197147"/>
                </a:cubicBezTo>
                <a:cubicBezTo>
                  <a:pt x="85794" y="237364"/>
                  <a:pt x="67802" y="215668"/>
                  <a:pt x="76269" y="241597"/>
                </a:cubicBezTo>
                <a:cubicBezTo>
                  <a:pt x="84736" y="267526"/>
                  <a:pt x="121248" y="343726"/>
                  <a:pt x="123894" y="352722"/>
                </a:cubicBezTo>
                <a:cubicBezTo>
                  <a:pt x="126540" y="361718"/>
                  <a:pt x="102727" y="328380"/>
                  <a:pt x="92144" y="295572"/>
                </a:cubicBezTo>
                <a:cubicBezTo>
                  <a:pt x="81561" y="262764"/>
                  <a:pt x="76269" y="204026"/>
                  <a:pt x="60394" y="155872"/>
                </a:cubicBezTo>
                <a:cubicBezTo>
                  <a:pt x="44519" y="107718"/>
                  <a:pt x="-2048" y="-6582"/>
                  <a:pt x="69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C4FD022F-C1D2-5DE8-BFC3-3BA7A9D7BAA4}"/>
              </a:ext>
            </a:extLst>
          </p:cNvPr>
          <p:cNvSpPr/>
          <p:nvPr/>
        </p:nvSpPr>
        <p:spPr>
          <a:xfrm>
            <a:off x="7740261" y="5463892"/>
            <a:ext cx="138742" cy="361164"/>
          </a:xfrm>
          <a:custGeom>
            <a:avLst/>
            <a:gdLst>
              <a:gd name="connsiteX0" fmla="*/ 389 w 138742"/>
              <a:gd name="connsiteY0" fmla="*/ 283 h 361164"/>
              <a:gd name="connsiteX1" fmla="*/ 79764 w 138742"/>
              <a:gd name="connsiteY1" fmla="*/ 178083 h 361164"/>
              <a:gd name="connsiteX2" fmla="*/ 136914 w 138742"/>
              <a:gd name="connsiteY2" fmla="*/ 355883 h 361164"/>
              <a:gd name="connsiteX3" fmla="*/ 117864 w 138742"/>
              <a:gd name="connsiteY3" fmla="*/ 298733 h 361164"/>
              <a:gd name="connsiteX4" fmla="*/ 51189 w 138742"/>
              <a:gd name="connsiteY4" fmla="*/ 139983 h 361164"/>
              <a:gd name="connsiteX5" fmla="*/ 389 w 138742"/>
              <a:gd name="connsiteY5" fmla="*/ 283 h 36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42" h="361164">
                <a:moveTo>
                  <a:pt x="389" y="283"/>
                </a:moveTo>
                <a:cubicBezTo>
                  <a:pt x="5151" y="6633"/>
                  <a:pt x="57010" y="118816"/>
                  <a:pt x="79764" y="178083"/>
                </a:cubicBezTo>
                <a:cubicBezTo>
                  <a:pt x="102518" y="237350"/>
                  <a:pt x="130564" y="335775"/>
                  <a:pt x="136914" y="355883"/>
                </a:cubicBezTo>
                <a:cubicBezTo>
                  <a:pt x="143264" y="375991"/>
                  <a:pt x="132151" y="334716"/>
                  <a:pt x="117864" y="298733"/>
                </a:cubicBezTo>
                <a:cubicBezTo>
                  <a:pt x="103577" y="262750"/>
                  <a:pt x="66535" y="183904"/>
                  <a:pt x="51189" y="139983"/>
                </a:cubicBezTo>
                <a:cubicBezTo>
                  <a:pt x="35843" y="96062"/>
                  <a:pt x="-4373" y="-6067"/>
                  <a:pt x="389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14D83034-6B4B-7133-8057-587A437A8711}"/>
              </a:ext>
            </a:extLst>
          </p:cNvPr>
          <p:cNvSpPr/>
          <p:nvPr/>
        </p:nvSpPr>
        <p:spPr>
          <a:xfrm>
            <a:off x="7298398" y="5435091"/>
            <a:ext cx="166033" cy="211714"/>
          </a:xfrm>
          <a:custGeom>
            <a:avLst/>
            <a:gdLst>
              <a:gd name="connsiteX0" fmla="*/ 927 w 166033"/>
              <a:gd name="connsiteY0" fmla="*/ 509 h 211714"/>
              <a:gd name="connsiteX1" fmla="*/ 112052 w 166033"/>
              <a:gd name="connsiteY1" fmla="*/ 184659 h 211714"/>
              <a:gd name="connsiteX2" fmla="*/ 166027 w 166033"/>
              <a:gd name="connsiteY2" fmla="*/ 210059 h 211714"/>
              <a:gd name="connsiteX3" fmla="*/ 115227 w 166033"/>
              <a:gd name="connsiteY3" fmla="*/ 178309 h 211714"/>
              <a:gd name="connsiteX4" fmla="*/ 61252 w 166033"/>
              <a:gd name="connsiteY4" fmla="*/ 130684 h 211714"/>
              <a:gd name="connsiteX5" fmla="*/ 927 w 166033"/>
              <a:gd name="connsiteY5" fmla="*/ 509 h 21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033" h="211714">
                <a:moveTo>
                  <a:pt x="927" y="509"/>
                </a:moveTo>
                <a:cubicBezTo>
                  <a:pt x="9394" y="9505"/>
                  <a:pt x="84535" y="149734"/>
                  <a:pt x="112052" y="184659"/>
                </a:cubicBezTo>
                <a:cubicBezTo>
                  <a:pt x="139569" y="219584"/>
                  <a:pt x="165498" y="211117"/>
                  <a:pt x="166027" y="210059"/>
                </a:cubicBezTo>
                <a:cubicBezTo>
                  <a:pt x="166556" y="209001"/>
                  <a:pt x="132690" y="191538"/>
                  <a:pt x="115227" y="178309"/>
                </a:cubicBezTo>
                <a:cubicBezTo>
                  <a:pt x="97765" y="165080"/>
                  <a:pt x="78185" y="157142"/>
                  <a:pt x="61252" y="130684"/>
                </a:cubicBezTo>
                <a:cubicBezTo>
                  <a:pt x="44319" y="104226"/>
                  <a:pt x="-7540" y="-8487"/>
                  <a:pt x="927" y="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EA68296B-B5BB-6A32-C062-6297E943D138}"/>
              </a:ext>
            </a:extLst>
          </p:cNvPr>
          <p:cNvSpPr/>
          <p:nvPr/>
        </p:nvSpPr>
        <p:spPr>
          <a:xfrm>
            <a:off x="7340592" y="5209734"/>
            <a:ext cx="66933" cy="287053"/>
          </a:xfrm>
          <a:custGeom>
            <a:avLst/>
            <a:gdLst>
              <a:gd name="connsiteX0" fmla="*/ 8 w 66933"/>
              <a:gd name="connsiteY0" fmla="*/ 441 h 287053"/>
              <a:gd name="connsiteX1" fmla="*/ 28583 w 66933"/>
              <a:gd name="connsiteY1" fmla="*/ 108391 h 287053"/>
              <a:gd name="connsiteX2" fmla="*/ 28583 w 66933"/>
              <a:gd name="connsiteY2" fmla="*/ 165541 h 287053"/>
              <a:gd name="connsiteX3" fmla="*/ 66683 w 66933"/>
              <a:gd name="connsiteY3" fmla="*/ 286191 h 287053"/>
              <a:gd name="connsiteX4" fmla="*/ 44458 w 66933"/>
              <a:gd name="connsiteY4" fmla="*/ 216341 h 287053"/>
              <a:gd name="connsiteX5" fmla="*/ 31758 w 66933"/>
              <a:gd name="connsiteY5" fmla="*/ 152841 h 287053"/>
              <a:gd name="connsiteX6" fmla="*/ 8 w 66933"/>
              <a:gd name="connsiteY6" fmla="*/ 441 h 28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33" h="287053">
                <a:moveTo>
                  <a:pt x="8" y="441"/>
                </a:moveTo>
                <a:cubicBezTo>
                  <a:pt x="-521" y="-6967"/>
                  <a:pt x="23821" y="80874"/>
                  <a:pt x="28583" y="108391"/>
                </a:cubicBezTo>
                <a:cubicBezTo>
                  <a:pt x="33345" y="135908"/>
                  <a:pt x="22233" y="135908"/>
                  <a:pt x="28583" y="165541"/>
                </a:cubicBezTo>
                <a:cubicBezTo>
                  <a:pt x="34933" y="195174"/>
                  <a:pt x="64037" y="277724"/>
                  <a:pt x="66683" y="286191"/>
                </a:cubicBezTo>
                <a:cubicBezTo>
                  <a:pt x="69329" y="294658"/>
                  <a:pt x="50279" y="238566"/>
                  <a:pt x="44458" y="216341"/>
                </a:cubicBezTo>
                <a:cubicBezTo>
                  <a:pt x="38637" y="194116"/>
                  <a:pt x="40225" y="187237"/>
                  <a:pt x="31758" y="152841"/>
                </a:cubicBezTo>
                <a:cubicBezTo>
                  <a:pt x="23291" y="118445"/>
                  <a:pt x="537" y="7849"/>
                  <a:pt x="8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6A0F5F4B-8F8F-1A62-0D09-EFF67FF8B709}"/>
              </a:ext>
            </a:extLst>
          </p:cNvPr>
          <p:cNvSpPr/>
          <p:nvPr/>
        </p:nvSpPr>
        <p:spPr>
          <a:xfrm>
            <a:off x="7407116" y="5559369"/>
            <a:ext cx="51100" cy="291457"/>
          </a:xfrm>
          <a:custGeom>
            <a:avLst/>
            <a:gdLst>
              <a:gd name="connsiteX0" fmla="*/ 19209 w 51100"/>
              <a:gd name="connsiteY0" fmla="*/ 56 h 291457"/>
              <a:gd name="connsiteX1" fmla="*/ 9684 w 51100"/>
              <a:gd name="connsiteY1" fmla="*/ 136581 h 291457"/>
              <a:gd name="connsiteX2" fmla="*/ 50959 w 51100"/>
              <a:gd name="connsiteY2" fmla="*/ 288981 h 291457"/>
              <a:gd name="connsiteX3" fmla="*/ 22384 w 51100"/>
              <a:gd name="connsiteY3" fmla="*/ 225481 h 291457"/>
              <a:gd name="connsiteX4" fmla="*/ 159 w 51100"/>
              <a:gd name="connsiteY4" fmla="*/ 152456 h 291457"/>
              <a:gd name="connsiteX5" fmla="*/ 19209 w 51100"/>
              <a:gd name="connsiteY5" fmla="*/ 56 h 29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00" h="291457">
                <a:moveTo>
                  <a:pt x="19209" y="56"/>
                </a:moveTo>
                <a:cubicBezTo>
                  <a:pt x="20797" y="-2590"/>
                  <a:pt x="4392" y="88427"/>
                  <a:pt x="9684" y="136581"/>
                </a:cubicBezTo>
                <a:cubicBezTo>
                  <a:pt x="14976" y="184735"/>
                  <a:pt x="48842" y="274164"/>
                  <a:pt x="50959" y="288981"/>
                </a:cubicBezTo>
                <a:cubicBezTo>
                  <a:pt x="53076" y="303798"/>
                  <a:pt x="30851" y="248235"/>
                  <a:pt x="22384" y="225481"/>
                </a:cubicBezTo>
                <a:cubicBezTo>
                  <a:pt x="13917" y="202727"/>
                  <a:pt x="2276" y="184206"/>
                  <a:pt x="159" y="152456"/>
                </a:cubicBezTo>
                <a:cubicBezTo>
                  <a:pt x="-1958" y="120706"/>
                  <a:pt x="17621" y="2702"/>
                  <a:pt x="19209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EC82DCEF-B87F-F476-87A9-B9DAA4C7E7FE}"/>
              </a:ext>
            </a:extLst>
          </p:cNvPr>
          <p:cNvSpPr/>
          <p:nvPr/>
        </p:nvSpPr>
        <p:spPr>
          <a:xfrm>
            <a:off x="7495922" y="5548710"/>
            <a:ext cx="159196" cy="14374"/>
          </a:xfrm>
          <a:custGeom>
            <a:avLst/>
            <a:gdLst>
              <a:gd name="connsiteX0" fmla="*/ 253 w 159196"/>
              <a:gd name="connsiteY0" fmla="*/ 1190 h 14374"/>
              <a:gd name="connsiteX1" fmla="*/ 85978 w 159196"/>
              <a:gd name="connsiteY1" fmla="*/ 10715 h 14374"/>
              <a:gd name="connsiteX2" fmla="*/ 159003 w 159196"/>
              <a:gd name="connsiteY2" fmla="*/ 13890 h 14374"/>
              <a:gd name="connsiteX3" fmla="*/ 63753 w 159196"/>
              <a:gd name="connsiteY3" fmla="*/ 1190 h 14374"/>
              <a:gd name="connsiteX4" fmla="*/ 253 w 159196"/>
              <a:gd name="connsiteY4" fmla="*/ 1190 h 1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96" h="14374">
                <a:moveTo>
                  <a:pt x="253" y="1190"/>
                </a:moveTo>
                <a:cubicBezTo>
                  <a:pt x="3957" y="2777"/>
                  <a:pt x="59520" y="8598"/>
                  <a:pt x="85978" y="10715"/>
                </a:cubicBezTo>
                <a:cubicBezTo>
                  <a:pt x="112436" y="12832"/>
                  <a:pt x="162707" y="15477"/>
                  <a:pt x="159003" y="13890"/>
                </a:cubicBezTo>
                <a:cubicBezTo>
                  <a:pt x="155299" y="12303"/>
                  <a:pt x="93386" y="2777"/>
                  <a:pt x="63753" y="1190"/>
                </a:cubicBezTo>
                <a:cubicBezTo>
                  <a:pt x="34120" y="-397"/>
                  <a:pt x="-3451" y="-397"/>
                  <a:pt x="253" y="1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E78C2D0E-814B-7813-5CE0-0F8DC843C594}"/>
              </a:ext>
            </a:extLst>
          </p:cNvPr>
          <p:cNvSpPr/>
          <p:nvPr/>
        </p:nvSpPr>
        <p:spPr>
          <a:xfrm>
            <a:off x="7493000" y="5587812"/>
            <a:ext cx="34932" cy="207017"/>
          </a:xfrm>
          <a:custGeom>
            <a:avLst/>
            <a:gdLst>
              <a:gd name="connsiteX0" fmla="*/ 0 w 34932"/>
              <a:gd name="connsiteY0" fmla="*/ 188 h 207017"/>
              <a:gd name="connsiteX1" fmla="*/ 6350 w 34932"/>
              <a:gd name="connsiteY1" fmla="*/ 98613 h 207017"/>
              <a:gd name="connsiteX2" fmla="*/ 34925 w 34932"/>
              <a:gd name="connsiteY2" fmla="*/ 206563 h 207017"/>
              <a:gd name="connsiteX3" fmla="*/ 9525 w 34932"/>
              <a:gd name="connsiteY3" fmla="*/ 139888 h 207017"/>
              <a:gd name="connsiteX4" fmla="*/ 6350 w 34932"/>
              <a:gd name="connsiteY4" fmla="*/ 124013 h 207017"/>
              <a:gd name="connsiteX5" fmla="*/ 0 w 34932"/>
              <a:gd name="connsiteY5" fmla="*/ 188 h 20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32" h="207017">
                <a:moveTo>
                  <a:pt x="0" y="188"/>
                </a:moveTo>
                <a:cubicBezTo>
                  <a:pt x="0" y="-4045"/>
                  <a:pt x="529" y="64217"/>
                  <a:pt x="6350" y="98613"/>
                </a:cubicBezTo>
                <a:cubicBezTo>
                  <a:pt x="12171" y="133009"/>
                  <a:pt x="34396" y="199684"/>
                  <a:pt x="34925" y="206563"/>
                </a:cubicBezTo>
                <a:cubicBezTo>
                  <a:pt x="35454" y="213442"/>
                  <a:pt x="9525" y="139888"/>
                  <a:pt x="9525" y="139888"/>
                </a:cubicBezTo>
                <a:cubicBezTo>
                  <a:pt x="4763" y="126130"/>
                  <a:pt x="6879" y="140417"/>
                  <a:pt x="6350" y="124013"/>
                </a:cubicBezTo>
                <a:cubicBezTo>
                  <a:pt x="5821" y="107609"/>
                  <a:pt x="0" y="4421"/>
                  <a:pt x="0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5D1FAE03-8BE0-D844-4153-C0339BFBAA86}"/>
              </a:ext>
            </a:extLst>
          </p:cNvPr>
          <p:cNvSpPr/>
          <p:nvPr/>
        </p:nvSpPr>
        <p:spPr>
          <a:xfrm>
            <a:off x="7714302" y="5546078"/>
            <a:ext cx="137668" cy="347310"/>
          </a:xfrm>
          <a:custGeom>
            <a:avLst/>
            <a:gdLst>
              <a:gd name="connsiteX0" fmla="*/ 948 w 137668"/>
              <a:gd name="connsiteY0" fmla="*/ 647 h 347310"/>
              <a:gd name="connsiteX1" fmla="*/ 83498 w 137668"/>
              <a:gd name="connsiteY1" fmla="*/ 251472 h 347310"/>
              <a:gd name="connsiteX2" fmla="*/ 137473 w 137668"/>
              <a:gd name="connsiteY2" fmla="*/ 346722 h 347310"/>
              <a:gd name="connsiteX3" fmla="*/ 99373 w 137668"/>
              <a:gd name="connsiteY3" fmla="*/ 286397 h 347310"/>
              <a:gd name="connsiteX4" fmla="*/ 42223 w 137668"/>
              <a:gd name="connsiteY4" fmla="*/ 181622 h 347310"/>
              <a:gd name="connsiteX5" fmla="*/ 948 w 137668"/>
              <a:gd name="connsiteY5" fmla="*/ 647 h 34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668" h="347310">
                <a:moveTo>
                  <a:pt x="948" y="647"/>
                </a:moveTo>
                <a:cubicBezTo>
                  <a:pt x="7827" y="12289"/>
                  <a:pt x="60744" y="193793"/>
                  <a:pt x="83498" y="251472"/>
                </a:cubicBezTo>
                <a:cubicBezTo>
                  <a:pt x="106252" y="309151"/>
                  <a:pt x="134827" y="340901"/>
                  <a:pt x="137473" y="346722"/>
                </a:cubicBezTo>
                <a:cubicBezTo>
                  <a:pt x="140119" y="352543"/>
                  <a:pt x="115248" y="313914"/>
                  <a:pt x="99373" y="286397"/>
                </a:cubicBezTo>
                <a:cubicBezTo>
                  <a:pt x="83498" y="258880"/>
                  <a:pt x="58098" y="225543"/>
                  <a:pt x="42223" y="181622"/>
                </a:cubicBezTo>
                <a:cubicBezTo>
                  <a:pt x="26348" y="137701"/>
                  <a:pt x="-5931" y="-10995"/>
                  <a:pt x="948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D89BA924-4F59-A53E-01BE-7C640C32ED20}"/>
              </a:ext>
            </a:extLst>
          </p:cNvPr>
          <p:cNvSpPr/>
          <p:nvPr/>
        </p:nvSpPr>
        <p:spPr>
          <a:xfrm>
            <a:off x="7877076" y="5765782"/>
            <a:ext cx="67017" cy="308011"/>
          </a:xfrm>
          <a:custGeom>
            <a:avLst/>
            <a:gdLst>
              <a:gd name="connsiteX0" fmla="*/ 99 w 67017"/>
              <a:gd name="connsiteY0" fmla="*/ 18 h 308011"/>
              <a:gd name="connsiteX1" fmla="*/ 50899 w 67017"/>
              <a:gd name="connsiteY1" fmla="*/ 158768 h 308011"/>
              <a:gd name="connsiteX2" fmla="*/ 15974 w 67017"/>
              <a:gd name="connsiteY2" fmla="*/ 307993 h 308011"/>
              <a:gd name="connsiteX3" fmla="*/ 66774 w 67017"/>
              <a:gd name="connsiteY3" fmla="*/ 149243 h 308011"/>
              <a:gd name="connsiteX4" fmla="*/ 99 w 67017"/>
              <a:gd name="connsiteY4" fmla="*/ 18 h 30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7" h="308011">
                <a:moveTo>
                  <a:pt x="99" y="18"/>
                </a:moveTo>
                <a:cubicBezTo>
                  <a:pt x="-2547" y="1606"/>
                  <a:pt x="48253" y="107439"/>
                  <a:pt x="50899" y="158768"/>
                </a:cubicBezTo>
                <a:cubicBezTo>
                  <a:pt x="53545" y="210097"/>
                  <a:pt x="13328" y="309581"/>
                  <a:pt x="15974" y="307993"/>
                </a:cubicBezTo>
                <a:cubicBezTo>
                  <a:pt x="18620" y="306406"/>
                  <a:pt x="71007" y="197926"/>
                  <a:pt x="66774" y="149243"/>
                </a:cubicBezTo>
                <a:cubicBezTo>
                  <a:pt x="62541" y="100560"/>
                  <a:pt x="2745" y="-1570"/>
                  <a:pt x="9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40F09EF5-1370-9BEE-3008-CFA553BEF254}"/>
              </a:ext>
            </a:extLst>
          </p:cNvPr>
          <p:cNvSpPr/>
          <p:nvPr/>
        </p:nvSpPr>
        <p:spPr>
          <a:xfrm>
            <a:off x="7754734" y="5829974"/>
            <a:ext cx="57361" cy="331519"/>
          </a:xfrm>
          <a:custGeom>
            <a:avLst/>
            <a:gdLst>
              <a:gd name="connsiteX0" fmla="*/ 52591 w 57361"/>
              <a:gd name="connsiteY0" fmla="*/ 2501 h 331519"/>
              <a:gd name="connsiteX1" fmla="*/ 17666 w 57361"/>
              <a:gd name="connsiteY1" fmla="*/ 142201 h 331519"/>
              <a:gd name="connsiteX2" fmla="*/ 1791 w 57361"/>
              <a:gd name="connsiteY2" fmla="*/ 329526 h 331519"/>
              <a:gd name="connsiteX3" fmla="*/ 1791 w 57361"/>
              <a:gd name="connsiteY3" fmla="*/ 234276 h 331519"/>
              <a:gd name="connsiteX4" fmla="*/ 14491 w 57361"/>
              <a:gd name="connsiteY4" fmla="*/ 129501 h 331519"/>
              <a:gd name="connsiteX5" fmla="*/ 52591 w 57361"/>
              <a:gd name="connsiteY5" fmla="*/ 56476 h 331519"/>
              <a:gd name="connsiteX6" fmla="*/ 52591 w 57361"/>
              <a:gd name="connsiteY6" fmla="*/ 2501 h 33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61" h="331519">
                <a:moveTo>
                  <a:pt x="52591" y="2501"/>
                </a:moveTo>
                <a:cubicBezTo>
                  <a:pt x="46770" y="16788"/>
                  <a:pt x="26133" y="87697"/>
                  <a:pt x="17666" y="142201"/>
                </a:cubicBezTo>
                <a:cubicBezTo>
                  <a:pt x="9199" y="196705"/>
                  <a:pt x="4437" y="314180"/>
                  <a:pt x="1791" y="329526"/>
                </a:cubicBezTo>
                <a:cubicBezTo>
                  <a:pt x="-855" y="344872"/>
                  <a:pt x="-326" y="267613"/>
                  <a:pt x="1791" y="234276"/>
                </a:cubicBezTo>
                <a:cubicBezTo>
                  <a:pt x="3908" y="200939"/>
                  <a:pt x="6024" y="159134"/>
                  <a:pt x="14491" y="129501"/>
                </a:cubicBezTo>
                <a:cubicBezTo>
                  <a:pt x="22958" y="99868"/>
                  <a:pt x="45712" y="73938"/>
                  <a:pt x="52591" y="56476"/>
                </a:cubicBezTo>
                <a:cubicBezTo>
                  <a:pt x="59470" y="39014"/>
                  <a:pt x="58412" y="-11786"/>
                  <a:pt x="52591" y="2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59E3468C-0F36-68AA-033B-3DEFE42D83C0}"/>
              </a:ext>
            </a:extLst>
          </p:cNvPr>
          <p:cNvSpPr/>
          <p:nvPr/>
        </p:nvSpPr>
        <p:spPr>
          <a:xfrm>
            <a:off x="7753233" y="5818947"/>
            <a:ext cx="146428" cy="175697"/>
          </a:xfrm>
          <a:custGeom>
            <a:avLst/>
            <a:gdLst>
              <a:gd name="connsiteX0" fmla="*/ 3292 w 146428"/>
              <a:gd name="connsiteY0" fmla="*/ 828 h 175697"/>
              <a:gd name="connsiteX1" fmla="*/ 120767 w 146428"/>
              <a:gd name="connsiteY1" fmla="*/ 80203 h 175697"/>
              <a:gd name="connsiteX2" fmla="*/ 85842 w 146428"/>
              <a:gd name="connsiteY2" fmla="*/ 80203 h 175697"/>
              <a:gd name="connsiteX3" fmla="*/ 146167 w 146428"/>
              <a:gd name="connsiteY3" fmla="*/ 175453 h 175697"/>
              <a:gd name="connsiteX4" fmla="*/ 104892 w 146428"/>
              <a:gd name="connsiteY4" fmla="*/ 105603 h 175697"/>
              <a:gd name="connsiteX5" fmla="*/ 38217 w 146428"/>
              <a:gd name="connsiteY5" fmla="*/ 42103 h 175697"/>
              <a:gd name="connsiteX6" fmla="*/ 3292 w 146428"/>
              <a:gd name="connsiteY6" fmla="*/ 828 h 17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428" h="175697">
                <a:moveTo>
                  <a:pt x="3292" y="828"/>
                </a:moveTo>
                <a:cubicBezTo>
                  <a:pt x="17050" y="7178"/>
                  <a:pt x="107009" y="66974"/>
                  <a:pt x="120767" y="80203"/>
                </a:cubicBezTo>
                <a:cubicBezTo>
                  <a:pt x="134525" y="93432"/>
                  <a:pt x="81609" y="64328"/>
                  <a:pt x="85842" y="80203"/>
                </a:cubicBezTo>
                <a:cubicBezTo>
                  <a:pt x="90075" y="96078"/>
                  <a:pt x="142992" y="171220"/>
                  <a:pt x="146167" y="175453"/>
                </a:cubicBezTo>
                <a:cubicBezTo>
                  <a:pt x="149342" y="179686"/>
                  <a:pt x="122884" y="127828"/>
                  <a:pt x="104892" y="105603"/>
                </a:cubicBezTo>
                <a:cubicBezTo>
                  <a:pt x="86900" y="83378"/>
                  <a:pt x="54092" y="57978"/>
                  <a:pt x="38217" y="42103"/>
                </a:cubicBezTo>
                <a:cubicBezTo>
                  <a:pt x="22342" y="26228"/>
                  <a:pt x="-10466" y="-5522"/>
                  <a:pt x="3292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126F2A5A-AB34-4870-4CCD-F74659EE84A3}"/>
              </a:ext>
            </a:extLst>
          </p:cNvPr>
          <p:cNvSpPr/>
          <p:nvPr/>
        </p:nvSpPr>
        <p:spPr>
          <a:xfrm>
            <a:off x="7784626" y="5987091"/>
            <a:ext cx="143586" cy="330287"/>
          </a:xfrm>
          <a:custGeom>
            <a:avLst/>
            <a:gdLst>
              <a:gd name="connsiteX0" fmla="*/ 143349 w 143586"/>
              <a:gd name="connsiteY0" fmla="*/ 959 h 330287"/>
              <a:gd name="connsiteX1" fmla="*/ 70324 w 143586"/>
              <a:gd name="connsiteY1" fmla="*/ 169234 h 330287"/>
              <a:gd name="connsiteX2" fmla="*/ 474 w 143586"/>
              <a:gd name="connsiteY2" fmla="*/ 327984 h 330287"/>
              <a:gd name="connsiteX3" fmla="*/ 44924 w 143586"/>
              <a:gd name="connsiteY3" fmla="*/ 248609 h 330287"/>
              <a:gd name="connsiteX4" fmla="*/ 143349 w 143586"/>
              <a:gd name="connsiteY4" fmla="*/ 959 h 33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86" h="330287">
                <a:moveTo>
                  <a:pt x="143349" y="959"/>
                </a:moveTo>
                <a:cubicBezTo>
                  <a:pt x="147582" y="-12270"/>
                  <a:pt x="94136" y="114730"/>
                  <a:pt x="70324" y="169234"/>
                </a:cubicBezTo>
                <a:cubicBezTo>
                  <a:pt x="46512" y="223738"/>
                  <a:pt x="4707" y="314755"/>
                  <a:pt x="474" y="327984"/>
                </a:cubicBezTo>
                <a:cubicBezTo>
                  <a:pt x="-3759" y="341213"/>
                  <a:pt x="21111" y="295176"/>
                  <a:pt x="44924" y="248609"/>
                </a:cubicBezTo>
                <a:cubicBezTo>
                  <a:pt x="68736" y="202042"/>
                  <a:pt x="139116" y="14188"/>
                  <a:pt x="143349" y="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1EAC09E5-8FDB-5406-A301-A3E2602A5009}"/>
              </a:ext>
            </a:extLst>
          </p:cNvPr>
          <p:cNvSpPr/>
          <p:nvPr/>
        </p:nvSpPr>
        <p:spPr>
          <a:xfrm>
            <a:off x="7435329" y="5691533"/>
            <a:ext cx="277461" cy="97598"/>
          </a:xfrm>
          <a:custGeom>
            <a:avLst/>
            <a:gdLst>
              <a:gd name="connsiteX0" fmla="*/ 521 w 277461"/>
              <a:gd name="connsiteY0" fmla="*/ 61567 h 97598"/>
              <a:gd name="connsiteX1" fmla="*/ 95771 w 277461"/>
              <a:gd name="connsiteY1" fmla="*/ 96492 h 97598"/>
              <a:gd name="connsiteX2" fmla="*/ 175146 w 277461"/>
              <a:gd name="connsiteY2" fmla="*/ 80617 h 97598"/>
              <a:gd name="connsiteX3" fmla="*/ 276746 w 277461"/>
              <a:gd name="connsiteY3" fmla="*/ 1242 h 97598"/>
              <a:gd name="connsiteX4" fmla="*/ 216421 w 277461"/>
              <a:gd name="connsiteY4" fmla="*/ 36167 h 97598"/>
              <a:gd name="connsiteX5" fmla="*/ 140221 w 277461"/>
              <a:gd name="connsiteY5" fmla="*/ 90142 h 97598"/>
              <a:gd name="connsiteX6" fmla="*/ 521 w 277461"/>
              <a:gd name="connsiteY6" fmla="*/ 61567 h 9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461" h="97598">
                <a:moveTo>
                  <a:pt x="521" y="61567"/>
                </a:moveTo>
                <a:cubicBezTo>
                  <a:pt x="-6887" y="62625"/>
                  <a:pt x="66667" y="93317"/>
                  <a:pt x="95771" y="96492"/>
                </a:cubicBezTo>
                <a:cubicBezTo>
                  <a:pt x="124875" y="99667"/>
                  <a:pt x="144984" y="96492"/>
                  <a:pt x="175146" y="80617"/>
                </a:cubicBezTo>
                <a:cubicBezTo>
                  <a:pt x="205308" y="64742"/>
                  <a:pt x="269867" y="8650"/>
                  <a:pt x="276746" y="1242"/>
                </a:cubicBezTo>
                <a:cubicBezTo>
                  <a:pt x="283625" y="-6166"/>
                  <a:pt x="239175" y="21350"/>
                  <a:pt x="216421" y="36167"/>
                </a:cubicBezTo>
                <a:cubicBezTo>
                  <a:pt x="193667" y="50984"/>
                  <a:pt x="171442" y="81146"/>
                  <a:pt x="140221" y="90142"/>
                </a:cubicBezTo>
                <a:cubicBezTo>
                  <a:pt x="109000" y="99138"/>
                  <a:pt x="7929" y="60509"/>
                  <a:pt x="521" y="61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F16EFF38-26D9-E165-A8A5-0D4C744D1489}"/>
              </a:ext>
            </a:extLst>
          </p:cNvPr>
          <p:cNvSpPr/>
          <p:nvPr/>
        </p:nvSpPr>
        <p:spPr>
          <a:xfrm>
            <a:off x="7244749" y="5826052"/>
            <a:ext cx="254603" cy="520944"/>
          </a:xfrm>
          <a:custGeom>
            <a:avLst/>
            <a:gdLst>
              <a:gd name="connsiteX0" fmla="*/ 254601 w 254603"/>
              <a:gd name="connsiteY0" fmla="*/ 73 h 520944"/>
              <a:gd name="connsiteX1" fmla="*/ 156176 w 254603"/>
              <a:gd name="connsiteY1" fmla="*/ 114373 h 520944"/>
              <a:gd name="connsiteX2" fmla="*/ 79976 w 254603"/>
              <a:gd name="connsiteY2" fmla="*/ 282648 h 520944"/>
              <a:gd name="connsiteX3" fmla="*/ 130776 w 254603"/>
              <a:gd name="connsiteY3" fmla="*/ 215973 h 520944"/>
              <a:gd name="connsiteX4" fmla="*/ 32351 w 254603"/>
              <a:gd name="connsiteY4" fmla="*/ 431873 h 520944"/>
              <a:gd name="connsiteX5" fmla="*/ 601 w 254603"/>
              <a:gd name="connsiteY5" fmla="*/ 520773 h 520944"/>
              <a:gd name="connsiteX6" fmla="*/ 54576 w 254603"/>
              <a:gd name="connsiteY6" fmla="*/ 412823 h 520944"/>
              <a:gd name="connsiteX7" fmla="*/ 127601 w 254603"/>
              <a:gd name="connsiteY7" fmla="*/ 196923 h 520944"/>
              <a:gd name="connsiteX8" fmla="*/ 159351 w 254603"/>
              <a:gd name="connsiteY8" fmla="*/ 130248 h 520944"/>
              <a:gd name="connsiteX9" fmla="*/ 254601 w 254603"/>
              <a:gd name="connsiteY9" fmla="*/ 73 h 52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603" h="520944">
                <a:moveTo>
                  <a:pt x="254601" y="73"/>
                </a:moveTo>
                <a:cubicBezTo>
                  <a:pt x="254072" y="-2573"/>
                  <a:pt x="185280" y="67277"/>
                  <a:pt x="156176" y="114373"/>
                </a:cubicBezTo>
                <a:cubicBezTo>
                  <a:pt x="127072" y="161469"/>
                  <a:pt x="84209" y="265715"/>
                  <a:pt x="79976" y="282648"/>
                </a:cubicBezTo>
                <a:cubicBezTo>
                  <a:pt x="75743" y="299581"/>
                  <a:pt x="138713" y="191102"/>
                  <a:pt x="130776" y="215973"/>
                </a:cubicBezTo>
                <a:cubicBezTo>
                  <a:pt x="122839" y="240844"/>
                  <a:pt x="54047" y="381073"/>
                  <a:pt x="32351" y="431873"/>
                </a:cubicBezTo>
                <a:cubicBezTo>
                  <a:pt x="10655" y="482673"/>
                  <a:pt x="-3103" y="523948"/>
                  <a:pt x="601" y="520773"/>
                </a:cubicBezTo>
                <a:cubicBezTo>
                  <a:pt x="4305" y="517598"/>
                  <a:pt x="33409" y="466798"/>
                  <a:pt x="54576" y="412823"/>
                </a:cubicBezTo>
                <a:cubicBezTo>
                  <a:pt x="75743" y="358848"/>
                  <a:pt x="110139" y="244019"/>
                  <a:pt x="127601" y="196923"/>
                </a:cubicBezTo>
                <a:cubicBezTo>
                  <a:pt x="145063" y="149827"/>
                  <a:pt x="139243" y="159352"/>
                  <a:pt x="159351" y="130248"/>
                </a:cubicBezTo>
                <a:cubicBezTo>
                  <a:pt x="179459" y="101144"/>
                  <a:pt x="255130" y="2719"/>
                  <a:pt x="254601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E0AF8DF7-3013-B144-706E-97870396614A}"/>
              </a:ext>
            </a:extLst>
          </p:cNvPr>
          <p:cNvSpPr/>
          <p:nvPr/>
        </p:nvSpPr>
        <p:spPr>
          <a:xfrm>
            <a:off x="7549220" y="5549530"/>
            <a:ext cx="185464" cy="136908"/>
          </a:xfrm>
          <a:custGeom>
            <a:avLst/>
            <a:gdLst>
              <a:gd name="connsiteX0" fmla="*/ 185080 w 185464"/>
              <a:gd name="connsiteY0" fmla="*/ 370 h 136908"/>
              <a:gd name="connsiteX1" fmla="*/ 73955 w 185464"/>
              <a:gd name="connsiteY1" fmla="*/ 60695 h 136908"/>
              <a:gd name="connsiteX2" fmla="*/ 930 w 185464"/>
              <a:gd name="connsiteY2" fmla="*/ 136895 h 136908"/>
              <a:gd name="connsiteX3" fmla="*/ 32680 w 185464"/>
              <a:gd name="connsiteY3" fmla="*/ 67045 h 136908"/>
              <a:gd name="connsiteX4" fmla="*/ 32680 w 185464"/>
              <a:gd name="connsiteY4" fmla="*/ 89270 h 136908"/>
              <a:gd name="connsiteX5" fmla="*/ 185080 w 185464"/>
              <a:gd name="connsiteY5" fmla="*/ 370 h 13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464" h="136908">
                <a:moveTo>
                  <a:pt x="185080" y="370"/>
                </a:moveTo>
                <a:cubicBezTo>
                  <a:pt x="191959" y="-4392"/>
                  <a:pt x="104647" y="37941"/>
                  <a:pt x="73955" y="60695"/>
                </a:cubicBezTo>
                <a:cubicBezTo>
                  <a:pt x="43263" y="83449"/>
                  <a:pt x="7809" y="135837"/>
                  <a:pt x="930" y="136895"/>
                </a:cubicBezTo>
                <a:cubicBezTo>
                  <a:pt x="-5949" y="137953"/>
                  <a:pt x="27388" y="74982"/>
                  <a:pt x="32680" y="67045"/>
                </a:cubicBezTo>
                <a:cubicBezTo>
                  <a:pt x="37972" y="59108"/>
                  <a:pt x="8868" y="98266"/>
                  <a:pt x="32680" y="89270"/>
                </a:cubicBezTo>
                <a:cubicBezTo>
                  <a:pt x="56492" y="80274"/>
                  <a:pt x="178201" y="5132"/>
                  <a:pt x="185080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C27BE8CD-5F63-AA99-EB64-8D78E8DB3EC3}"/>
              </a:ext>
            </a:extLst>
          </p:cNvPr>
          <p:cNvSpPr/>
          <p:nvPr/>
        </p:nvSpPr>
        <p:spPr>
          <a:xfrm>
            <a:off x="7530958" y="5705459"/>
            <a:ext cx="14064" cy="325579"/>
          </a:xfrm>
          <a:custGeom>
            <a:avLst/>
            <a:gdLst>
              <a:gd name="connsiteX0" fmla="*/ 12842 w 14064"/>
              <a:gd name="connsiteY0" fmla="*/ 16 h 325579"/>
              <a:gd name="connsiteX1" fmla="*/ 6492 w 14064"/>
              <a:gd name="connsiteY1" fmla="*/ 161941 h 325579"/>
              <a:gd name="connsiteX2" fmla="*/ 12842 w 14064"/>
              <a:gd name="connsiteY2" fmla="*/ 320691 h 325579"/>
              <a:gd name="connsiteX3" fmla="*/ 12842 w 14064"/>
              <a:gd name="connsiteY3" fmla="*/ 273066 h 325579"/>
              <a:gd name="connsiteX4" fmla="*/ 142 w 14064"/>
              <a:gd name="connsiteY4" fmla="*/ 152416 h 325579"/>
              <a:gd name="connsiteX5" fmla="*/ 12842 w 14064"/>
              <a:gd name="connsiteY5" fmla="*/ 16 h 32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4" h="325579">
                <a:moveTo>
                  <a:pt x="12842" y="16"/>
                </a:moveTo>
                <a:cubicBezTo>
                  <a:pt x="13900" y="1604"/>
                  <a:pt x="6492" y="108495"/>
                  <a:pt x="6492" y="161941"/>
                </a:cubicBezTo>
                <a:cubicBezTo>
                  <a:pt x="6492" y="215387"/>
                  <a:pt x="11784" y="302170"/>
                  <a:pt x="12842" y="320691"/>
                </a:cubicBezTo>
                <a:cubicBezTo>
                  <a:pt x="13900" y="339212"/>
                  <a:pt x="14959" y="301112"/>
                  <a:pt x="12842" y="273066"/>
                </a:cubicBezTo>
                <a:cubicBezTo>
                  <a:pt x="10725" y="245020"/>
                  <a:pt x="-1446" y="195808"/>
                  <a:pt x="142" y="152416"/>
                </a:cubicBezTo>
                <a:cubicBezTo>
                  <a:pt x="1729" y="109024"/>
                  <a:pt x="11784" y="-1572"/>
                  <a:pt x="1284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6EBCA174-A0A5-F7AF-6FBB-29E782FC1959}"/>
              </a:ext>
            </a:extLst>
          </p:cNvPr>
          <p:cNvSpPr/>
          <p:nvPr/>
        </p:nvSpPr>
        <p:spPr>
          <a:xfrm>
            <a:off x="7572375" y="5845097"/>
            <a:ext cx="91961" cy="219323"/>
          </a:xfrm>
          <a:custGeom>
            <a:avLst/>
            <a:gdLst>
              <a:gd name="connsiteX0" fmla="*/ 0 w 91961"/>
              <a:gd name="connsiteY0" fmla="*/ 78 h 219323"/>
              <a:gd name="connsiteX1" fmla="*/ 88900 w 91961"/>
              <a:gd name="connsiteY1" fmla="*/ 127078 h 219323"/>
              <a:gd name="connsiteX2" fmla="*/ 73025 w 91961"/>
              <a:gd name="connsiteY2" fmla="*/ 219153 h 219323"/>
              <a:gd name="connsiteX3" fmla="*/ 88900 w 91961"/>
              <a:gd name="connsiteY3" fmla="*/ 146128 h 219323"/>
              <a:gd name="connsiteX4" fmla="*/ 0 w 91961"/>
              <a:gd name="connsiteY4" fmla="*/ 78 h 21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61" h="219323">
                <a:moveTo>
                  <a:pt x="0" y="78"/>
                </a:moveTo>
                <a:cubicBezTo>
                  <a:pt x="0" y="-3097"/>
                  <a:pt x="76729" y="90566"/>
                  <a:pt x="88900" y="127078"/>
                </a:cubicBezTo>
                <a:cubicBezTo>
                  <a:pt x="101071" y="163590"/>
                  <a:pt x="73025" y="215978"/>
                  <a:pt x="73025" y="219153"/>
                </a:cubicBezTo>
                <a:cubicBezTo>
                  <a:pt x="73025" y="222328"/>
                  <a:pt x="98425" y="180524"/>
                  <a:pt x="88900" y="146128"/>
                </a:cubicBezTo>
                <a:cubicBezTo>
                  <a:pt x="79375" y="111732"/>
                  <a:pt x="0" y="3253"/>
                  <a:pt x="0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7E7A583E-C774-D70D-7353-21FE869E9CAB}"/>
              </a:ext>
            </a:extLst>
          </p:cNvPr>
          <p:cNvSpPr/>
          <p:nvPr/>
        </p:nvSpPr>
        <p:spPr>
          <a:xfrm>
            <a:off x="7075796" y="5892712"/>
            <a:ext cx="105246" cy="420502"/>
          </a:xfrm>
          <a:custGeom>
            <a:avLst/>
            <a:gdLst>
              <a:gd name="connsiteX0" fmla="*/ 10804 w 105246"/>
              <a:gd name="connsiteY0" fmla="*/ 6438 h 420502"/>
              <a:gd name="connsiteX1" fmla="*/ 13979 w 105246"/>
              <a:gd name="connsiteY1" fmla="*/ 231863 h 420502"/>
              <a:gd name="connsiteX2" fmla="*/ 102879 w 105246"/>
              <a:gd name="connsiteY2" fmla="*/ 412838 h 420502"/>
              <a:gd name="connsiteX3" fmla="*/ 74304 w 105246"/>
              <a:gd name="connsiteY3" fmla="*/ 371563 h 420502"/>
              <a:gd name="connsiteX4" fmla="*/ 17154 w 105246"/>
              <a:gd name="connsiteY4" fmla="*/ 231863 h 420502"/>
              <a:gd name="connsiteX5" fmla="*/ 33029 w 105246"/>
              <a:gd name="connsiteY5" fmla="*/ 269963 h 420502"/>
              <a:gd name="connsiteX6" fmla="*/ 1279 w 105246"/>
              <a:gd name="connsiteY6" fmla="*/ 79463 h 420502"/>
              <a:gd name="connsiteX7" fmla="*/ 10804 w 105246"/>
              <a:gd name="connsiteY7" fmla="*/ 6438 h 4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46" h="420502">
                <a:moveTo>
                  <a:pt x="10804" y="6438"/>
                </a:moveTo>
                <a:cubicBezTo>
                  <a:pt x="12921" y="31838"/>
                  <a:pt x="-1367" y="164130"/>
                  <a:pt x="13979" y="231863"/>
                </a:cubicBezTo>
                <a:cubicBezTo>
                  <a:pt x="29325" y="299596"/>
                  <a:pt x="92825" y="389555"/>
                  <a:pt x="102879" y="412838"/>
                </a:cubicBezTo>
                <a:cubicBezTo>
                  <a:pt x="112933" y="436121"/>
                  <a:pt x="88591" y="401725"/>
                  <a:pt x="74304" y="371563"/>
                </a:cubicBezTo>
                <a:cubicBezTo>
                  <a:pt x="60017" y="341401"/>
                  <a:pt x="24033" y="248796"/>
                  <a:pt x="17154" y="231863"/>
                </a:cubicBezTo>
                <a:cubicBezTo>
                  <a:pt x="10275" y="214930"/>
                  <a:pt x="35675" y="295363"/>
                  <a:pt x="33029" y="269963"/>
                </a:cubicBezTo>
                <a:cubicBezTo>
                  <a:pt x="30383" y="244563"/>
                  <a:pt x="6571" y="122855"/>
                  <a:pt x="1279" y="79463"/>
                </a:cubicBezTo>
                <a:cubicBezTo>
                  <a:pt x="-4013" y="36071"/>
                  <a:pt x="8687" y="-18962"/>
                  <a:pt x="10804" y="6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1541C86C-C036-D74D-7C31-A010792CB35B}"/>
              </a:ext>
            </a:extLst>
          </p:cNvPr>
          <p:cNvSpPr/>
          <p:nvPr/>
        </p:nvSpPr>
        <p:spPr>
          <a:xfrm>
            <a:off x="6953219" y="5914544"/>
            <a:ext cx="47878" cy="277624"/>
          </a:xfrm>
          <a:custGeom>
            <a:avLst/>
            <a:gdLst>
              <a:gd name="connsiteX0" fmla="*/ 31 w 47878"/>
              <a:gd name="connsiteY0" fmla="*/ 481 h 277624"/>
              <a:gd name="connsiteX1" fmla="*/ 38131 w 47878"/>
              <a:gd name="connsiteY1" fmla="*/ 143356 h 277624"/>
              <a:gd name="connsiteX2" fmla="*/ 47656 w 47878"/>
              <a:gd name="connsiteY2" fmla="*/ 276706 h 277624"/>
              <a:gd name="connsiteX3" fmla="*/ 31781 w 47878"/>
              <a:gd name="connsiteY3" fmla="*/ 194156 h 277624"/>
              <a:gd name="connsiteX4" fmla="*/ 31 w 47878"/>
              <a:gd name="connsiteY4" fmla="*/ 481 h 27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78" h="277624">
                <a:moveTo>
                  <a:pt x="31" y="481"/>
                </a:moveTo>
                <a:cubicBezTo>
                  <a:pt x="1089" y="-7986"/>
                  <a:pt x="30194" y="97319"/>
                  <a:pt x="38131" y="143356"/>
                </a:cubicBezTo>
                <a:cubicBezTo>
                  <a:pt x="46068" y="189393"/>
                  <a:pt x="48714" y="268239"/>
                  <a:pt x="47656" y="276706"/>
                </a:cubicBezTo>
                <a:cubicBezTo>
                  <a:pt x="46598" y="285173"/>
                  <a:pt x="38660" y="233314"/>
                  <a:pt x="31781" y="194156"/>
                </a:cubicBezTo>
                <a:cubicBezTo>
                  <a:pt x="24902" y="154998"/>
                  <a:pt x="-1027" y="8948"/>
                  <a:pt x="31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99EE2D28-8BBB-9044-56AB-A91178CC7BAC}"/>
              </a:ext>
            </a:extLst>
          </p:cNvPr>
          <p:cNvSpPr/>
          <p:nvPr/>
        </p:nvSpPr>
        <p:spPr>
          <a:xfrm>
            <a:off x="6719556" y="6153138"/>
            <a:ext cx="468738" cy="219204"/>
          </a:xfrm>
          <a:custGeom>
            <a:avLst/>
            <a:gdLst>
              <a:gd name="connsiteX0" fmla="*/ 5094 w 468738"/>
              <a:gd name="connsiteY0" fmla="*/ 92087 h 219204"/>
              <a:gd name="connsiteX1" fmla="*/ 284494 w 468738"/>
              <a:gd name="connsiteY1" fmla="*/ 76212 h 219204"/>
              <a:gd name="connsiteX2" fmla="*/ 421019 w 468738"/>
              <a:gd name="connsiteY2" fmla="*/ 165112 h 219204"/>
              <a:gd name="connsiteX3" fmla="*/ 357519 w 468738"/>
              <a:gd name="connsiteY3" fmla="*/ 79387 h 219204"/>
              <a:gd name="connsiteX4" fmla="*/ 468644 w 468738"/>
              <a:gd name="connsiteY4" fmla="*/ 219087 h 219204"/>
              <a:gd name="connsiteX5" fmla="*/ 335294 w 468738"/>
              <a:gd name="connsiteY5" fmla="*/ 101612 h 219204"/>
              <a:gd name="connsiteX6" fmla="*/ 278144 w 468738"/>
              <a:gd name="connsiteY6" fmla="*/ 12 h 219204"/>
              <a:gd name="connsiteX7" fmla="*/ 347994 w 468738"/>
              <a:gd name="connsiteY7" fmla="*/ 107962 h 219204"/>
              <a:gd name="connsiteX8" fmla="*/ 122569 w 468738"/>
              <a:gd name="connsiteY8" fmla="*/ 73037 h 219204"/>
              <a:gd name="connsiteX9" fmla="*/ 5094 w 468738"/>
              <a:gd name="connsiteY9" fmla="*/ 92087 h 21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738" h="219204">
                <a:moveTo>
                  <a:pt x="5094" y="92087"/>
                </a:moveTo>
                <a:cubicBezTo>
                  <a:pt x="32081" y="92616"/>
                  <a:pt x="215173" y="64041"/>
                  <a:pt x="284494" y="76212"/>
                </a:cubicBezTo>
                <a:cubicBezTo>
                  <a:pt x="353815" y="88383"/>
                  <a:pt x="408848" y="164583"/>
                  <a:pt x="421019" y="165112"/>
                </a:cubicBezTo>
                <a:cubicBezTo>
                  <a:pt x="433190" y="165641"/>
                  <a:pt x="349582" y="70391"/>
                  <a:pt x="357519" y="79387"/>
                </a:cubicBezTo>
                <a:cubicBezTo>
                  <a:pt x="365457" y="88383"/>
                  <a:pt x="472348" y="215383"/>
                  <a:pt x="468644" y="219087"/>
                </a:cubicBezTo>
                <a:cubicBezTo>
                  <a:pt x="464940" y="222791"/>
                  <a:pt x="367044" y="138124"/>
                  <a:pt x="335294" y="101612"/>
                </a:cubicBezTo>
                <a:cubicBezTo>
                  <a:pt x="303544" y="65100"/>
                  <a:pt x="276027" y="-1046"/>
                  <a:pt x="278144" y="12"/>
                </a:cubicBezTo>
                <a:cubicBezTo>
                  <a:pt x="280261" y="1070"/>
                  <a:pt x="373923" y="95791"/>
                  <a:pt x="347994" y="107962"/>
                </a:cubicBezTo>
                <a:cubicBezTo>
                  <a:pt x="322065" y="120133"/>
                  <a:pt x="180777" y="76741"/>
                  <a:pt x="122569" y="73037"/>
                </a:cubicBezTo>
                <a:cubicBezTo>
                  <a:pt x="64361" y="69333"/>
                  <a:pt x="-21893" y="91558"/>
                  <a:pt x="5094" y="92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64844766-A4F5-39F6-7C60-60AF11D7B897}"/>
              </a:ext>
            </a:extLst>
          </p:cNvPr>
          <p:cNvSpPr/>
          <p:nvPr/>
        </p:nvSpPr>
        <p:spPr>
          <a:xfrm>
            <a:off x="7286424" y="6015556"/>
            <a:ext cx="245708" cy="654178"/>
          </a:xfrm>
          <a:custGeom>
            <a:avLst/>
            <a:gdLst>
              <a:gd name="connsiteX0" fmla="*/ 200226 w 245708"/>
              <a:gd name="connsiteY0" fmla="*/ 1069 h 654178"/>
              <a:gd name="connsiteX1" fmla="*/ 95451 w 245708"/>
              <a:gd name="connsiteY1" fmla="*/ 23294 h 654178"/>
              <a:gd name="connsiteX2" fmla="*/ 22426 w 245708"/>
              <a:gd name="connsiteY2" fmla="*/ 156644 h 654178"/>
              <a:gd name="connsiteX3" fmla="*/ 47826 w 245708"/>
              <a:gd name="connsiteY3" fmla="*/ 83619 h 654178"/>
              <a:gd name="connsiteX4" fmla="*/ 41476 w 245708"/>
              <a:gd name="connsiteY4" fmla="*/ 264594 h 654178"/>
              <a:gd name="connsiteX5" fmla="*/ 35126 w 245708"/>
              <a:gd name="connsiteY5" fmla="*/ 232844 h 654178"/>
              <a:gd name="connsiteX6" fmla="*/ 92276 w 245708"/>
              <a:gd name="connsiteY6" fmla="*/ 375719 h 654178"/>
              <a:gd name="connsiteX7" fmla="*/ 54176 w 245708"/>
              <a:gd name="connsiteY7" fmla="*/ 318569 h 654178"/>
              <a:gd name="connsiteX8" fmla="*/ 120851 w 245708"/>
              <a:gd name="connsiteY8" fmla="*/ 429694 h 654178"/>
              <a:gd name="connsiteX9" fmla="*/ 231976 w 245708"/>
              <a:gd name="connsiteY9" fmla="*/ 629719 h 654178"/>
              <a:gd name="connsiteX10" fmla="*/ 219276 w 245708"/>
              <a:gd name="connsiteY10" fmla="*/ 613844 h 654178"/>
              <a:gd name="connsiteX11" fmla="*/ 9726 w 245708"/>
              <a:gd name="connsiteY11" fmla="*/ 296344 h 654178"/>
              <a:gd name="connsiteX12" fmla="*/ 35126 w 245708"/>
              <a:gd name="connsiteY12" fmla="*/ 343969 h 654178"/>
              <a:gd name="connsiteX13" fmla="*/ 38301 w 245708"/>
              <a:gd name="connsiteY13" fmla="*/ 102669 h 654178"/>
              <a:gd name="connsiteX14" fmla="*/ 98626 w 245708"/>
              <a:gd name="connsiteY14" fmla="*/ 29644 h 654178"/>
              <a:gd name="connsiteX15" fmla="*/ 44651 w 245708"/>
              <a:gd name="connsiteY15" fmla="*/ 35994 h 654178"/>
              <a:gd name="connsiteX16" fmla="*/ 200226 w 245708"/>
              <a:gd name="connsiteY16" fmla="*/ 1069 h 65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708" h="654178">
                <a:moveTo>
                  <a:pt x="200226" y="1069"/>
                </a:moveTo>
                <a:cubicBezTo>
                  <a:pt x="208693" y="-1048"/>
                  <a:pt x="125084" y="-2635"/>
                  <a:pt x="95451" y="23294"/>
                </a:cubicBezTo>
                <a:cubicBezTo>
                  <a:pt x="65818" y="49223"/>
                  <a:pt x="30363" y="146590"/>
                  <a:pt x="22426" y="156644"/>
                </a:cubicBezTo>
                <a:cubicBezTo>
                  <a:pt x="14489" y="166698"/>
                  <a:pt x="44651" y="65627"/>
                  <a:pt x="47826" y="83619"/>
                </a:cubicBezTo>
                <a:cubicBezTo>
                  <a:pt x="51001" y="101611"/>
                  <a:pt x="43593" y="239723"/>
                  <a:pt x="41476" y="264594"/>
                </a:cubicBezTo>
                <a:cubicBezTo>
                  <a:pt x="39359" y="289465"/>
                  <a:pt x="26659" y="214323"/>
                  <a:pt x="35126" y="232844"/>
                </a:cubicBezTo>
                <a:cubicBezTo>
                  <a:pt x="43593" y="251365"/>
                  <a:pt x="89101" y="361432"/>
                  <a:pt x="92276" y="375719"/>
                </a:cubicBezTo>
                <a:cubicBezTo>
                  <a:pt x="95451" y="390006"/>
                  <a:pt x="49414" y="309573"/>
                  <a:pt x="54176" y="318569"/>
                </a:cubicBezTo>
                <a:cubicBezTo>
                  <a:pt x="58938" y="327565"/>
                  <a:pt x="91218" y="377836"/>
                  <a:pt x="120851" y="429694"/>
                </a:cubicBezTo>
                <a:cubicBezTo>
                  <a:pt x="150484" y="481552"/>
                  <a:pt x="231976" y="629719"/>
                  <a:pt x="231976" y="629719"/>
                </a:cubicBezTo>
                <a:cubicBezTo>
                  <a:pt x="248380" y="660411"/>
                  <a:pt x="256318" y="669407"/>
                  <a:pt x="219276" y="613844"/>
                </a:cubicBezTo>
                <a:cubicBezTo>
                  <a:pt x="182234" y="558282"/>
                  <a:pt x="40418" y="341323"/>
                  <a:pt x="9726" y="296344"/>
                </a:cubicBezTo>
                <a:cubicBezTo>
                  <a:pt x="-20966" y="251365"/>
                  <a:pt x="30363" y="376248"/>
                  <a:pt x="35126" y="343969"/>
                </a:cubicBezTo>
                <a:cubicBezTo>
                  <a:pt x="39888" y="311690"/>
                  <a:pt x="27718" y="155057"/>
                  <a:pt x="38301" y="102669"/>
                </a:cubicBezTo>
                <a:cubicBezTo>
                  <a:pt x="48884" y="50281"/>
                  <a:pt x="97568" y="40756"/>
                  <a:pt x="98626" y="29644"/>
                </a:cubicBezTo>
                <a:cubicBezTo>
                  <a:pt x="99684" y="18532"/>
                  <a:pt x="31951" y="40757"/>
                  <a:pt x="44651" y="35994"/>
                </a:cubicBezTo>
                <a:cubicBezTo>
                  <a:pt x="57351" y="31231"/>
                  <a:pt x="191759" y="3186"/>
                  <a:pt x="200226" y="1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1F0FC5CA-77F2-B75F-ADA0-86BE84B5F927}"/>
              </a:ext>
            </a:extLst>
          </p:cNvPr>
          <p:cNvSpPr/>
          <p:nvPr/>
        </p:nvSpPr>
        <p:spPr>
          <a:xfrm>
            <a:off x="7404096" y="6057817"/>
            <a:ext cx="73094" cy="239178"/>
          </a:xfrm>
          <a:custGeom>
            <a:avLst/>
            <a:gdLst>
              <a:gd name="connsiteX0" fmla="*/ 4 w 73094"/>
              <a:gd name="connsiteY0" fmla="*/ 83 h 239178"/>
              <a:gd name="connsiteX1" fmla="*/ 63504 w 73094"/>
              <a:gd name="connsiteY1" fmla="*/ 88983 h 239178"/>
              <a:gd name="connsiteX2" fmla="*/ 60329 w 73094"/>
              <a:gd name="connsiteY2" fmla="*/ 196933 h 239178"/>
              <a:gd name="connsiteX3" fmla="*/ 73029 w 73094"/>
              <a:gd name="connsiteY3" fmla="*/ 146133 h 239178"/>
              <a:gd name="connsiteX4" fmla="*/ 53979 w 73094"/>
              <a:gd name="connsiteY4" fmla="*/ 238208 h 239178"/>
              <a:gd name="connsiteX5" fmla="*/ 60329 w 73094"/>
              <a:gd name="connsiteY5" fmla="*/ 76283 h 239178"/>
              <a:gd name="connsiteX6" fmla="*/ 4 w 73094"/>
              <a:gd name="connsiteY6" fmla="*/ 83 h 23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94" h="239178">
                <a:moveTo>
                  <a:pt x="4" y="83"/>
                </a:moveTo>
                <a:cubicBezTo>
                  <a:pt x="533" y="2200"/>
                  <a:pt x="53450" y="56175"/>
                  <a:pt x="63504" y="88983"/>
                </a:cubicBezTo>
                <a:cubicBezTo>
                  <a:pt x="73558" y="121791"/>
                  <a:pt x="58742" y="187408"/>
                  <a:pt x="60329" y="196933"/>
                </a:cubicBezTo>
                <a:cubicBezTo>
                  <a:pt x="61917" y="206458"/>
                  <a:pt x="74087" y="139254"/>
                  <a:pt x="73029" y="146133"/>
                </a:cubicBezTo>
                <a:cubicBezTo>
                  <a:pt x="71971" y="153012"/>
                  <a:pt x="56096" y="249850"/>
                  <a:pt x="53979" y="238208"/>
                </a:cubicBezTo>
                <a:cubicBezTo>
                  <a:pt x="51862" y="226566"/>
                  <a:pt x="69325" y="115970"/>
                  <a:pt x="60329" y="76283"/>
                </a:cubicBezTo>
                <a:cubicBezTo>
                  <a:pt x="51333" y="36596"/>
                  <a:pt x="-525" y="-2034"/>
                  <a:pt x="4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465BFB6C-3819-2C1E-F0FB-398DE2BA418A}"/>
              </a:ext>
            </a:extLst>
          </p:cNvPr>
          <p:cNvSpPr/>
          <p:nvPr/>
        </p:nvSpPr>
        <p:spPr>
          <a:xfrm>
            <a:off x="7481359" y="6299122"/>
            <a:ext cx="183273" cy="175080"/>
          </a:xfrm>
          <a:custGeom>
            <a:avLst/>
            <a:gdLst>
              <a:gd name="connsiteX0" fmla="*/ 8466 w 183273"/>
              <a:gd name="connsiteY0" fmla="*/ 78 h 175080"/>
              <a:gd name="connsiteX1" fmla="*/ 8466 w 183273"/>
              <a:gd name="connsiteY1" fmla="*/ 82628 h 175080"/>
              <a:gd name="connsiteX2" fmla="*/ 91016 w 183273"/>
              <a:gd name="connsiteY2" fmla="*/ 120728 h 175080"/>
              <a:gd name="connsiteX3" fmla="*/ 183091 w 183273"/>
              <a:gd name="connsiteY3" fmla="*/ 174703 h 175080"/>
              <a:gd name="connsiteX4" fmla="*/ 116416 w 183273"/>
              <a:gd name="connsiteY4" fmla="*/ 146128 h 175080"/>
              <a:gd name="connsiteX5" fmla="*/ 8466 w 183273"/>
              <a:gd name="connsiteY5" fmla="*/ 98503 h 175080"/>
              <a:gd name="connsiteX6" fmla="*/ 8466 w 183273"/>
              <a:gd name="connsiteY6" fmla="*/ 78 h 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273" h="175080">
                <a:moveTo>
                  <a:pt x="8466" y="78"/>
                </a:moveTo>
                <a:cubicBezTo>
                  <a:pt x="8466" y="-2568"/>
                  <a:pt x="-5292" y="62520"/>
                  <a:pt x="8466" y="82628"/>
                </a:cubicBezTo>
                <a:cubicBezTo>
                  <a:pt x="22224" y="102736"/>
                  <a:pt x="61912" y="105382"/>
                  <a:pt x="91016" y="120728"/>
                </a:cubicBezTo>
                <a:cubicBezTo>
                  <a:pt x="120120" y="136074"/>
                  <a:pt x="178858" y="170470"/>
                  <a:pt x="183091" y="174703"/>
                </a:cubicBezTo>
                <a:cubicBezTo>
                  <a:pt x="187324" y="178936"/>
                  <a:pt x="116416" y="146128"/>
                  <a:pt x="116416" y="146128"/>
                </a:cubicBezTo>
                <a:cubicBezTo>
                  <a:pt x="87312" y="133428"/>
                  <a:pt x="27516" y="118611"/>
                  <a:pt x="8466" y="98503"/>
                </a:cubicBezTo>
                <a:cubicBezTo>
                  <a:pt x="-10584" y="78395"/>
                  <a:pt x="8466" y="2724"/>
                  <a:pt x="8466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7CDFFF0B-DD07-BA41-DEE2-74858C5982D0}"/>
              </a:ext>
            </a:extLst>
          </p:cNvPr>
          <p:cNvSpPr/>
          <p:nvPr/>
        </p:nvSpPr>
        <p:spPr>
          <a:xfrm>
            <a:off x="7355720" y="6035995"/>
            <a:ext cx="130022" cy="37787"/>
          </a:xfrm>
          <a:custGeom>
            <a:avLst/>
            <a:gdLst>
              <a:gd name="connsiteX0" fmla="*/ 755 w 130022"/>
              <a:gd name="connsiteY0" fmla="*/ 37780 h 37787"/>
              <a:gd name="connsiteX1" fmla="*/ 127755 w 130022"/>
              <a:gd name="connsiteY1" fmla="*/ 6030 h 37787"/>
              <a:gd name="connsiteX2" fmla="*/ 76955 w 130022"/>
              <a:gd name="connsiteY2" fmla="*/ 2855 h 37787"/>
              <a:gd name="connsiteX3" fmla="*/ 755 w 130022"/>
              <a:gd name="connsiteY3" fmla="*/ 37780 h 3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22" h="37787">
                <a:moveTo>
                  <a:pt x="755" y="37780"/>
                </a:moveTo>
                <a:cubicBezTo>
                  <a:pt x="9222" y="38309"/>
                  <a:pt x="115055" y="11851"/>
                  <a:pt x="127755" y="6030"/>
                </a:cubicBezTo>
                <a:cubicBezTo>
                  <a:pt x="140455" y="209"/>
                  <a:pt x="96534" y="-2437"/>
                  <a:pt x="76955" y="2855"/>
                </a:cubicBezTo>
                <a:cubicBezTo>
                  <a:pt x="57376" y="8147"/>
                  <a:pt x="-7712" y="37251"/>
                  <a:pt x="755" y="37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42C9189C-6F04-0F8A-5B24-CABDCFA290F7}"/>
              </a:ext>
            </a:extLst>
          </p:cNvPr>
          <p:cNvSpPr/>
          <p:nvPr/>
        </p:nvSpPr>
        <p:spPr>
          <a:xfrm>
            <a:off x="7467513" y="5997554"/>
            <a:ext cx="83077" cy="310002"/>
          </a:xfrm>
          <a:custGeom>
            <a:avLst/>
            <a:gdLst>
              <a:gd name="connsiteX0" fmla="*/ 87 w 83077"/>
              <a:gd name="connsiteY0" fmla="*/ 21 h 310002"/>
              <a:gd name="connsiteX1" fmla="*/ 66762 w 83077"/>
              <a:gd name="connsiteY1" fmla="*/ 111146 h 310002"/>
              <a:gd name="connsiteX2" fmla="*/ 66762 w 83077"/>
              <a:gd name="connsiteY2" fmla="*/ 161946 h 310002"/>
              <a:gd name="connsiteX3" fmla="*/ 79462 w 83077"/>
              <a:gd name="connsiteY3" fmla="*/ 139721 h 310002"/>
              <a:gd name="connsiteX4" fmla="*/ 50887 w 83077"/>
              <a:gd name="connsiteY4" fmla="*/ 307996 h 310002"/>
              <a:gd name="connsiteX5" fmla="*/ 54062 w 83077"/>
              <a:gd name="connsiteY5" fmla="*/ 225446 h 310002"/>
              <a:gd name="connsiteX6" fmla="*/ 82637 w 83077"/>
              <a:gd name="connsiteY6" fmla="*/ 120671 h 310002"/>
              <a:gd name="connsiteX7" fmla="*/ 87 w 83077"/>
              <a:gd name="connsiteY7" fmla="*/ 21 h 3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077" h="310002">
                <a:moveTo>
                  <a:pt x="87" y="21"/>
                </a:moveTo>
                <a:cubicBezTo>
                  <a:pt x="-2559" y="-1567"/>
                  <a:pt x="55650" y="84159"/>
                  <a:pt x="66762" y="111146"/>
                </a:cubicBezTo>
                <a:cubicBezTo>
                  <a:pt x="77874" y="138133"/>
                  <a:pt x="64645" y="157184"/>
                  <a:pt x="66762" y="161946"/>
                </a:cubicBezTo>
                <a:cubicBezTo>
                  <a:pt x="68879" y="166708"/>
                  <a:pt x="82108" y="115379"/>
                  <a:pt x="79462" y="139721"/>
                </a:cubicBezTo>
                <a:cubicBezTo>
                  <a:pt x="76816" y="164063"/>
                  <a:pt x="55120" y="293709"/>
                  <a:pt x="50887" y="307996"/>
                </a:cubicBezTo>
                <a:cubicBezTo>
                  <a:pt x="46654" y="322283"/>
                  <a:pt x="48770" y="256667"/>
                  <a:pt x="54062" y="225446"/>
                </a:cubicBezTo>
                <a:cubicBezTo>
                  <a:pt x="59354" y="194225"/>
                  <a:pt x="86870" y="155067"/>
                  <a:pt x="82637" y="120671"/>
                </a:cubicBezTo>
                <a:cubicBezTo>
                  <a:pt x="78404" y="86275"/>
                  <a:pt x="2733" y="1609"/>
                  <a:pt x="8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AFE55149-F539-BB34-8223-FB9F076FADAC}"/>
              </a:ext>
            </a:extLst>
          </p:cNvPr>
          <p:cNvSpPr/>
          <p:nvPr/>
        </p:nvSpPr>
        <p:spPr>
          <a:xfrm>
            <a:off x="7492949" y="5984290"/>
            <a:ext cx="116908" cy="331239"/>
          </a:xfrm>
          <a:custGeom>
            <a:avLst/>
            <a:gdLst>
              <a:gd name="connsiteX0" fmla="*/ 51 w 116908"/>
              <a:gd name="connsiteY0" fmla="*/ 585 h 331239"/>
              <a:gd name="connsiteX1" fmla="*/ 98476 w 116908"/>
              <a:gd name="connsiteY1" fmla="*/ 140285 h 331239"/>
              <a:gd name="connsiteX2" fmla="*/ 104826 w 116908"/>
              <a:gd name="connsiteY2" fmla="*/ 124410 h 331239"/>
              <a:gd name="connsiteX3" fmla="*/ 108001 w 116908"/>
              <a:gd name="connsiteY3" fmla="*/ 216485 h 331239"/>
              <a:gd name="connsiteX4" fmla="*/ 12751 w 116908"/>
              <a:gd name="connsiteY4" fmla="*/ 330785 h 331239"/>
              <a:gd name="connsiteX5" fmla="*/ 85776 w 116908"/>
              <a:gd name="connsiteY5" fmla="*/ 254585 h 331239"/>
              <a:gd name="connsiteX6" fmla="*/ 114351 w 116908"/>
              <a:gd name="connsiteY6" fmla="*/ 206960 h 331239"/>
              <a:gd name="connsiteX7" fmla="*/ 51 w 116908"/>
              <a:gd name="connsiteY7" fmla="*/ 585 h 33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908" h="331239">
                <a:moveTo>
                  <a:pt x="51" y="585"/>
                </a:moveTo>
                <a:cubicBezTo>
                  <a:pt x="-2595" y="-10528"/>
                  <a:pt x="98476" y="140285"/>
                  <a:pt x="98476" y="140285"/>
                </a:cubicBezTo>
                <a:cubicBezTo>
                  <a:pt x="115938" y="160922"/>
                  <a:pt x="103239" y="111710"/>
                  <a:pt x="104826" y="124410"/>
                </a:cubicBezTo>
                <a:cubicBezTo>
                  <a:pt x="106413" y="137110"/>
                  <a:pt x="123347" y="182089"/>
                  <a:pt x="108001" y="216485"/>
                </a:cubicBezTo>
                <a:cubicBezTo>
                  <a:pt x="92655" y="250881"/>
                  <a:pt x="16455" y="324435"/>
                  <a:pt x="12751" y="330785"/>
                </a:cubicBezTo>
                <a:cubicBezTo>
                  <a:pt x="9047" y="337135"/>
                  <a:pt x="68843" y="275223"/>
                  <a:pt x="85776" y="254585"/>
                </a:cubicBezTo>
                <a:cubicBezTo>
                  <a:pt x="102709" y="233948"/>
                  <a:pt x="124405" y="245060"/>
                  <a:pt x="114351" y="206960"/>
                </a:cubicBezTo>
                <a:cubicBezTo>
                  <a:pt x="104297" y="168860"/>
                  <a:pt x="2697" y="11698"/>
                  <a:pt x="51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18FA80FB-8BEB-9CDB-47DF-8AC2ECA068A1}"/>
              </a:ext>
            </a:extLst>
          </p:cNvPr>
          <p:cNvSpPr/>
          <p:nvPr/>
        </p:nvSpPr>
        <p:spPr>
          <a:xfrm>
            <a:off x="7495922" y="6015915"/>
            <a:ext cx="226736" cy="400855"/>
          </a:xfrm>
          <a:custGeom>
            <a:avLst/>
            <a:gdLst>
              <a:gd name="connsiteX0" fmla="*/ 253 w 226736"/>
              <a:gd name="connsiteY0" fmla="*/ 710 h 400855"/>
              <a:gd name="connsiteX1" fmla="*/ 165353 w 226736"/>
              <a:gd name="connsiteY1" fmla="*/ 178510 h 400855"/>
              <a:gd name="connsiteX2" fmla="*/ 222503 w 226736"/>
              <a:gd name="connsiteY2" fmla="*/ 254710 h 400855"/>
              <a:gd name="connsiteX3" fmla="*/ 222503 w 226736"/>
              <a:gd name="connsiteY3" fmla="*/ 321385 h 400855"/>
              <a:gd name="connsiteX4" fmla="*/ 222503 w 226736"/>
              <a:gd name="connsiteY4" fmla="*/ 283285 h 400855"/>
              <a:gd name="connsiteX5" fmla="*/ 219328 w 226736"/>
              <a:gd name="connsiteY5" fmla="*/ 400760 h 400855"/>
              <a:gd name="connsiteX6" fmla="*/ 216153 w 226736"/>
              <a:gd name="connsiteY6" fmla="*/ 302335 h 400855"/>
              <a:gd name="connsiteX7" fmla="*/ 206628 w 226736"/>
              <a:gd name="connsiteY7" fmla="*/ 251535 h 400855"/>
              <a:gd name="connsiteX8" fmla="*/ 253 w 226736"/>
              <a:gd name="connsiteY8" fmla="*/ 710 h 40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736" h="400855">
                <a:moveTo>
                  <a:pt x="253" y="710"/>
                </a:moveTo>
                <a:cubicBezTo>
                  <a:pt x="-6626" y="-11461"/>
                  <a:pt x="128311" y="136177"/>
                  <a:pt x="165353" y="178510"/>
                </a:cubicBezTo>
                <a:cubicBezTo>
                  <a:pt x="202395" y="220843"/>
                  <a:pt x="212978" y="230898"/>
                  <a:pt x="222503" y="254710"/>
                </a:cubicBezTo>
                <a:cubicBezTo>
                  <a:pt x="232028" y="278523"/>
                  <a:pt x="222503" y="321385"/>
                  <a:pt x="222503" y="321385"/>
                </a:cubicBezTo>
                <a:cubicBezTo>
                  <a:pt x="222503" y="326147"/>
                  <a:pt x="223032" y="270056"/>
                  <a:pt x="222503" y="283285"/>
                </a:cubicBezTo>
                <a:cubicBezTo>
                  <a:pt x="221974" y="296514"/>
                  <a:pt x="220386" y="397585"/>
                  <a:pt x="219328" y="400760"/>
                </a:cubicBezTo>
                <a:cubicBezTo>
                  <a:pt x="218270" y="403935"/>
                  <a:pt x="218270" y="327206"/>
                  <a:pt x="216153" y="302335"/>
                </a:cubicBezTo>
                <a:cubicBezTo>
                  <a:pt x="214036" y="277464"/>
                  <a:pt x="237849" y="300218"/>
                  <a:pt x="206628" y="251535"/>
                </a:cubicBezTo>
                <a:cubicBezTo>
                  <a:pt x="175407" y="202852"/>
                  <a:pt x="7132" y="12881"/>
                  <a:pt x="253" y="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4949C5BA-1D87-0276-33DF-DF30FBCEFD7C}"/>
              </a:ext>
            </a:extLst>
          </p:cNvPr>
          <p:cNvSpPr/>
          <p:nvPr/>
        </p:nvSpPr>
        <p:spPr>
          <a:xfrm>
            <a:off x="7511765" y="6267080"/>
            <a:ext cx="219605" cy="168471"/>
          </a:xfrm>
          <a:custGeom>
            <a:avLst/>
            <a:gdLst>
              <a:gd name="connsiteX0" fmla="*/ 285 w 219605"/>
              <a:gd name="connsiteY0" fmla="*/ 370 h 168471"/>
              <a:gd name="connsiteX1" fmla="*/ 95535 w 219605"/>
              <a:gd name="connsiteY1" fmla="*/ 114670 h 168471"/>
              <a:gd name="connsiteX2" fmla="*/ 76485 w 219605"/>
              <a:gd name="connsiteY2" fmla="*/ 98795 h 168471"/>
              <a:gd name="connsiteX3" fmla="*/ 219360 w 219605"/>
              <a:gd name="connsiteY3" fmla="*/ 159120 h 168471"/>
              <a:gd name="connsiteX4" fmla="*/ 111410 w 219605"/>
              <a:gd name="connsiteY4" fmla="*/ 152770 h 168471"/>
              <a:gd name="connsiteX5" fmla="*/ 133635 w 219605"/>
              <a:gd name="connsiteY5" fmla="*/ 162295 h 168471"/>
              <a:gd name="connsiteX6" fmla="*/ 285 w 219605"/>
              <a:gd name="connsiteY6" fmla="*/ 370 h 16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605" h="168471">
                <a:moveTo>
                  <a:pt x="285" y="370"/>
                </a:moveTo>
                <a:cubicBezTo>
                  <a:pt x="-6065" y="-7567"/>
                  <a:pt x="95535" y="114670"/>
                  <a:pt x="95535" y="114670"/>
                </a:cubicBezTo>
                <a:cubicBezTo>
                  <a:pt x="108235" y="131074"/>
                  <a:pt x="55848" y="91387"/>
                  <a:pt x="76485" y="98795"/>
                </a:cubicBezTo>
                <a:cubicBezTo>
                  <a:pt x="97122" y="106203"/>
                  <a:pt x="213539" y="150124"/>
                  <a:pt x="219360" y="159120"/>
                </a:cubicBezTo>
                <a:cubicBezTo>
                  <a:pt x="225181" y="168116"/>
                  <a:pt x="125698" y="152241"/>
                  <a:pt x="111410" y="152770"/>
                </a:cubicBezTo>
                <a:cubicBezTo>
                  <a:pt x="97123" y="153299"/>
                  <a:pt x="151627" y="180287"/>
                  <a:pt x="133635" y="162295"/>
                </a:cubicBezTo>
                <a:cubicBezTo>
                  <a:pt x="115643" y="144303"/>
                  <a:pt x="6635" y="8307"/>
                  <a:pt x="285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E9160B29-FB9F-FA04-FEB4-C20908617AD5}"/>
              </a:ext>
            </a:extLst>
          </p:cNvPr>
          <p:cNvSpPr/>
          <p:nvPr/>
        </p:nvSpPr>
        <p:spPr>
          <a:xfrm>
            <a:off x="7626294" y="6168726"/>
            <a:ext cx="53041" cy="204746"/>
          </a:xfrm>
          <a:custGeom>
            <a:avLst/>
            <a:gdLst>
              <a:gd name="connsiteX0" fmla="*/ 56 w 53041"/>
              <a:gd name="connsiteY0" fmla="*/ 299 h 204746"/>
              <a:gd name="connsiteX1" fmla="*/ 47681 w 53041"/>
              <a:gd name="connsiteY1" fmla="*/ 124124 h 204746"/>
              <a:gd name="connsiteX2" fmla="*/ 50856 w 53041"/>
              <a:gd name="connsiteY2" fmla="*/ 203499 h 204746"/>
              <a:gd name="connsiteX3" fmla="*/ 38156 w 53041"/>
              <a:gd name="connsiteY3" fmla="*/ 162224 h 204746"/>
              <a:gd name="connsiteX4" fmla="*/ 56 w 53041"/>
              <a:gd name="connsiteY4" fmla="*/ 299 h 20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1" h="204746">
                <a:moveTo>
                  <a:pt x="56" y="299"/>
                </a:moveTo>
                <a:cubicBezTo>
                  <a:pt x="1644" y="-6051"/>
                  <a:pt x="39214" y="90257"/>
                  <a:pt x="47681" y="124124"/>
                </a:cubicBezTo>
                <a:cubicBezTo>
                  <a:pt x="56148" y="157991"/>
                  <a:pt x="52444" y="197149"/>
                  <a:pt x="50856" y="203499"/>
                </a:cubicBezTo>
                <a:cubicBezTo>
                  <a:pt x="49269" y="209849"/>
                  <a:pt x="45564" y="191328"/>
                  <a:pt x="38156" y="162224"/>
                </a:cubicBezTo>
                <a:cubicBezTo>
                  <a:pt x="30748" y="133120"/>
                  <a:pt x="-1532" y="6649"/>
                  <a:pt x="56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24F65F93-DA98-E61D-A3D3-0B4A59E95BDA}"/>
              </a:ext>
            </a:extLst>
          </p:cNvPr>
          <p:cNvSpPr/>
          <p:nvPr/>
        </p:nvSpPr>
        <p:spPr>
          <a:xfrm>
            <a:off x="7448547" y="6356318"/>
            <a:ext cx="245564" cy="161977"/>
          </a:xfrm>
          <a:custGeom>
            <a:avLst/>
            <a:gdLst>
              <a:gd name="connsiteX0" fmla="*/ 3 w 245564"/>
              <a:gd name="connsiteY0" fmla="*/ 32 h 161977"/>
              <a:gd name="connsiteX1" fmla="*/ 95253 w 245564"/>
              <a:gd name="connsiteY1" fmla="*/ 127032 h 161977"/>
              <a:gd name="connsiteX2" fmla="*/ 136528 w 245564"/>
              <a:gd name="connsiteY2" fmla="*/ 155607 h 161977"/>
              <a:gd name="connsiteX3" fmla="*/ 111128 w 245564"/>
              <a:gd name="connsiteY3" fmla="*/ 149257 h 161977"/>
              <a:gd name="connsiteX4" fmla="*/ 244478 w 245564"/>
              <a:gd name="connsiteY4" fmla="*/ 161957 h 161977"/>
              <a:gd name="connsiteX5" fmla="*/ 177803 w 245564"/>
              <a:gd name="connsiteY5" fmla="*/ 152432 h 161977"/>
              <a:gd name="connsiteX6" fmla="*/ 92078 w 245564"/>
              <a:gd name="connsiteY6" fmla="*/ 139732 h 161977"/>
              <a:gd name="connsiteX7" fmla="*/ 3 w 245564"/>
              <a:gd name="connsiteY7" fmla="*/ 32 h 16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564" h="161977">
                <a:moveTo>
                  <a:pt x="3" y="32"/>
                </a:moveTo>
                <a:cubicBezTo>
                  <a:pt x="532" y="-2085"/>
                  <a:pt x="72499" y="101103"/>
                  <a:pt x="95253" y="127032"/>
                </a:cubicBezTo>
                <a:cubicBezTo>
                  <a:pt x="118007" y="152961"/>
                  <a:pt x="133882" y="151903"/>
                  <a:pt x="136528" y="155607"/>
                </a:cubicBezTo>
                <a:cubicBezTo>
                  <a:pt x="139174" y="159311"/>
                  <a:pt x="93137" y="148199"/>
                  <a:pt x="111128" y="149257"/>
                </a:cubicBezTo>
                <a:cubicBezTo>
                  <a:pt x="129119" y="150315"/>
                  <a:pt x="233366" y="161428"/>
                  <a:pt x="244478" y="161957"/>
                </a:cubicBezTo>
                <a:cubicBezTo>
                  <a:pt x="255590" y="162486"/>
                  <a:pt x="177803" y="152432"/>
                  <a:pt x="177803" y="152432"/>
                </a:cubicBezTo>
                <a:cubicBezTo>
                  <a:pt x="152403" y="148728"/>
                  <a:pt x="122240" y="161957"/>
                  <a:pt x="92078" y="139732"/>
                </a:cubicBezTo>
                <a:cubicBezTo>
                  <a:pt x="61916" y="117507"/>
                  <a:pt x="-526" y="2149"/>
                  <a:pt x="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250AC2FB-B1EE-2457-3D14-AEABF6007E11}"/>
              </a:ext>
            </a:extLst>
          </p:cNvPr>
          <p:cNvSpPr/>
          <p:nvPr/>
        </p:nvSpPr>
        <p:spPr>
          <a:xfrm>
            <a:off x="7555565" y="6327769"/>
            <a:ext cx="213089" cy="331818"/>
          </a:xfrm>
          <a:custGeom>
            <a:avLst/>
            <a:gdLst>
              <a:gd name="connsiteX0" fmla="*/ 207310 w 213089"/>
              <a:gd name="connsiteY0" fmla="*/ 6 h 331818"/>
              <a:gd name="connsiteX1" fmla="*/ 207310 w 213089"/>
              <a:gd name="connsiteY1" fmla="*/ 152406 h 331818"/>
              <a:gd name="connsiteX2" fmla="*/ 134285 w 213089"/>
              <a:gd name="connsiteY2" fmla="*/ 225431 h 331818"/>
              <a:gd name="connsiteX3" fmla="*/ 191435 w 213089"/>
              <a:gd name="connsiteY3" fmla="*/ 190506 h 331818"/>
              <a:gd name="connsiteX4" fmla="*/ 58085 w 213089"/>
              <a:gd name="connsiteY4" fmla="*/ 292106 h 331818"/>
              <a:gd name="connsiteX5" fmla="*/ 935 w 213089"/>
              <a:gd name="connsiteY5" fmla="*/ 330206 h 331818"/>
              <a:gd name="connsiteX6" fmla="*/ 99360 w 213089"/>
              <a:gd name="connsiteY6" fmla="*/ 244481 h 331818"/>
              <a:gd name="connsiteX7" fmla="*/ 178735 w 213089"/>
              <a:gd name="connsiteY7" fmla="*/ 206381 h 331818"/>
              <a:gd name="connsiteX8" fmla="*/ 197785 w 213089"/>
              <a:gd name="connsiteY8" fmla="*/ 146056 h 331818"/>
              <a:gd name="connsiteX9" fmla="*/ 207310 w 213089"/>
              <a:gd name="connsiteY9" fmla="*/ 6 h 33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089" h="331818">
                <a:moveTo>
                  <a:pt x="207310" y="6"/>
                </a:moveTo>
                <a:cubicBezTo>
                  <a:pt x="208898" y="1064"/>
                  <a:pt x="219481" y="114835"/>
                  <a:pt x="207310" y="152406"/>
                </a:cubicBezTo>
                <a:cubicBezTo>
                  <a:pt x="195139" y="189977"/>
                  <a:pt x="136931" y="219081"/>
                  <a:pt x="134285" y="225431"/>
                </a:cubicBezTo>
                <a:cubicBezTo>
                  <a:pt x="131639" y="231781"/>
                  <a:pt x="204135" y="179394"/>
                  <a:pt x="191435" y="190506"/>
                </a:cubicBezTo>
                <a:cubicBezTo>
                  <a:pt x="178735" y="201618"/>
                  <a:pt x="89835" y="268823"/>
                  <a:pt x="58085" y="292106"/>
                </a:cubicBezTo>
                <a:cubicBezTo>
                  <a:pt x="26335" y="315389"/>
                  <a:pt x="-5944" y="338144"/>
                  <a:pt x="935" y="330206"/>
                </a:cubicBezTo>
                <a:cubicBezTo>
                  <a:pt x="7814" y="322268"/>
                  <a:pt x="69727" y="265118"/>
                  <a:pt x="99360" y="244481"/>
                </a:cubicBezTo>
                <a:cubicBezTo>
                  <a:pt x="128993" y="223844"/>
                  <a:pt x="162331" y="222785"/>
                  <a:pt x="178735" y="206381"/>
                </a:cubicBezTo>
                <a:cubicBezTo>
                  <a:pt x="195139" y="189977"/>
                  <a:pt x="194081" y="172514"/>
                  <a:pt x="197785" y="146056"/>
                </a:cubicBezTo>
                <a:cubicBezTo>
                  <a:pt x="201489" y="119598"/>
                  <a:pt x="205722" y="-1052"/>
                  <a:pt x="20731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B42A9899-C591-C723-77A8-11E9E803D905}"/>
              </a:ext>
            </a:extLst>
          </p:cNvPr>
          <p:cNvSpPr/>
          <p:nvPr/>
        </p:nvSpPr>
        <p:spPr>
          <a:xfrm>
            <a:off x="7712075" y="6276741"/>
            <a:ext cx="241962" cy="676744"/>
          </a:xfrm>
          <a:custGeom>
            <a:avLst/>
            <a:gdLst>
              <a:gd name="connsiteX0" fmla="*/ 0 w 241962"/>
              <a:gd name="connsiteY0" fmla="*/ 234 h 676744"/>
              <a:gd name="connsiteX1" fmla="*/ 219075 w 241962"/>
              <a:gd name="connsiteY1" fmla="*/ 317734 h 676744"/>
              <a:gd name="connsiteX2" fmla="*/ 196850 w 241962"/>
              <a:gd name="connsiteY2" fmla="*/ 263759 h 676744"/>
              <a:gd name="connsiteX3" fmla="*/ 234950 w 241962"/>
              <a:gd name="connsiteY3" fmla="*/ 447909 h 676744"/>
              <a:gd name="connsiteX4" fmla="*/ 238125 w 241962"/>
              <a:gd name="connsiteY4" fmla="*/ 425684 h 676744"/>
              <a:gd name="connsiteX5" fmla="*/ 193675 w 241962"/>
              <a:gd name="connsiteY5" fmla="*/ 546334 h 676744"/>
              <a:gd name="connsiteX6" fmla="*/ 174625 w 241962"/>
              <a:gd name="connsiteY6" fmla="*/ 676509 h 676744"/>
              <a:gd name="connsiteX7" fmla="*/ 190500 w 241962"/>
              <a:gd name="connsiteY7" fmla="*/ 574909 h 676744"/>
              <a:gd name="connsiteX8" fmla="*/ 215900 w 241962"/>
              <a:gd name="connsiteY8" fmla="*/ 451084 h 676744"/>
              <a:gd name="connsiteX9" fmla="*/ 219075 w 241962"/>
              <a:gd name="connsiteY9" fmla="*/ 374884 h 676744"/>
              <a:gd name="connsiteX10" fmla="*/ 0 w 241962"/>
              <a:gd name="connsiteY10" fmla="*/ 234 h 67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962" h="676744">
                <a:moveTo>
                  <a:pt x="0" y="234"/>
                </a:moveTo>
                <a:cubicBezTo>
                  <a:pt x="0" y="-9291"/>
                  <a:pt x="186267" y="273813"/>
                  <a:pt x="219075" y="317734"/>
                </a:cubicBezTo>
                <a:cubicBezTo>
                  <a:pt x="251883" y="361655"/>
                  <a:pt x="194204" y="242063"/>
                  <a:pt x="196850" y="263759"/>
                </a:cubicBezTo>
                <a:cubicBezTo>
                  <a:pt x="199496" y="285455"/>
                  <a:pt x="228071" y="420922"/>
                  <a:pt x="234950" y="447909"/>
                </a:cubicBezTo>
                <a:cubicBezTo>
                  <a:pt x="241829" y="474896"/>
                  <a:pt x="245004" y="409280"/>
                  <a:pt x="238125" y="425684"/>
                </a:cubicBezTo>
                <a:cubicBezTo>
                  <a:pt x="231246" y="442088"/>
                  <a:pt x="204258" y="504530"/>
                  <a:pt x="193675" y="546334"/>
                </a:cubicBezTo>
                <a:cubicBezTo>
                  <a:pt x="183092" y="588138"/>
                  <a:pt x="175154" y="671747"/>
                  <a:pt x="174625" y="676509"/>
                </a:cubicBezTo>
                <a:cubicBezTo>
                  <a:pt x="174096" y="681272"/>
                  <a:pt x="183621" y="612480"/>
                  <a:pt x="190500" y="574909"/>
                </a:cubicBezTo>
                <a:cubicBezTo>
                  <a:pt x="197379" y="537338"/>
                  <a:pt x="211138" y="484421"/>
                  <a:pt x="215900" y="451084"/>
                </a:cubicBezTo>
                <a:cubicBezTo>
                  <a:pt x="220662" y="417747"/>
                  <a:pt x="251354" y="446321"/>
                  <a:pt x="219075" y="374884"/>
                </a:cubicBezTo>
                <a:cubicBezTo>
                  <a:pt x="186796" y="303447"/>
                  <a:pt x="0" y="9759"/>
                  <a:pt x="0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17607930-3C46-14FF-DC26-ADC518DDCDD5}"/>
              </a:ext>
            </a:extLst>
          </p:cNvPr>
          <p:cNvSpPr/>
          <p:nvPr/>
        </p:nvSpPr>
        <p:spPr>
          <a:xfrm>
            <a:off x="7395947" y="6660978"/>
            <a:ext cx="119348" cy="605133"/>
          </a:xfrm>
          <a:custGeom>
            <a:avLst/>
            <a:gdLst>
              <a:gd name="connsiteX0" fmla="*/ 33553 w 119348"/>
              <a:gd name="connsiteY0" fmla="*/ 172 h 605133"/>
              <a:gd name="connsiteX1" fmla="*/ 43078 w 119348"/>
              <a:gd name="connsiteY1" fmla="*/ 400222 h 605133"/>
              <a:gd name="connsiteX2" fmla="*/ 119278 w 119348"/>
              <a:gd name="connsiteY2" fmla="*/ 603422 h 605133"/>
              <a:gd name="connsiteX3" fmla="*/ 55778 w 119348"/>
              <a:gd name="connsiteY3" fmla="*/ 485947 h 605133"/>
              <a:gd name="connsiteX4" fmla="*/ 1803 w 119348"/>
              <a:gd name="connsiteY4" fmla="*/ 282747 h 605133"/>
              <a:gd name="connsiteX5" fmla="*/ 17678 w 119348"/>
              <a:gd name="connsiteY5" fmla="*/ 349422 h 605133"/>
              <a:gd name="connsiteX6" fmla="*/ 33553 w 119348"/>
              <a:gd name="connsiteY6" fmla="*/ 172 h 60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48" h="605133">
                <a:moveTo>
                  <a:pt x="33553" y="172"/>
                </a:moveTo>
                <a:cubicBezTo>
                  <a:pt x="37786" y="8639"/>
                  <a:pt x="28791" y="299680"/>
                  <a:pt x="43078" y="400222"/>
                </a:cubicBezTo>
                <a:cubicBezTo>
                  <a:pt x="57365" y="500764"/>
                  <a:pt x="117161" y="589135"/>
                  <a:pt x="119278" y="603422"/>
                </a:cubicBezTo>
                <a:cubicBezTo>
                  <a:pt x="121395" y="617710"/>
                  <a:pt x="75357" y="539393"/>
                  <a:pt x="55778" y="485947"/>
                </a:cubicBezTo>
                <a:cubicBezTo>
                  <a:pt x="36199" y="432501"/>
                  <a:pt x="8153" y="305501"/>
                  <a:pt x="1803" y="282747"/>
                </a:cubicBezTo>
                <a:cubicBezTo>
                  <a:pt x="-4547" y="259993"/>
                  <a:pt x="7095" y="401810"/>
                  <a:pt x="17678" y="349422"/>
                </a:cubicBezTo>
                <a:cubicBezTo>
                  <a:pt x="28261" y="297034"/>
                  <a:pt x="29320" y="-8295"/>
                  <a:pt x="33553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E7F7F5D8-614D-FBC9-48DB-A2F8012CD431}"/>
              </a:ext>
            </a:extLst>
          </p:cNvPr>
          <p:cNvSpPr/>
          <p:nvPr/>
        </p:nvSpPr>
        <p:spPr>
          <a:xfrm>
            <a:off x="7619591" y="6904749"/>
            <a:ext cx="290655" cy="446922"/>
          </a:xfrm>
          <a:custGeom>
            <a:avLst/>
            <a:gdLst>
              <a:gd name="connsiteX0" fmla="*/ 282984 w 290655"/>
              <a:gd name="connsiteY0" fmla="*/ 73901 h 446922"/>
              <a:gd name="connsiteX1" fmla="*/ 6759 w 290655"/>
              <a:gd name="connsiteY1" fmla="*/ 439026 h 446922"/>
              <a:gd name="connsiteX2" fmla="*/ 89309 w 290655"/>
              <a:gd name="connsiteY2" fmla="*/ 318376 h 446922"/>
              <a:gd name="connsiteX3" fmla="*/ 140109 w 290655"/>
              <a:gd name="connsiteY3" fmla="*/ 242176 h 446922"/>
              <a:gd name="connsiteX4" fmla="*/ 289334 w 290655"/>
              <a:gd name="connsiteY4" fmla="*/ 876 h 446922"/>
              <a:gd name="connsiteX5" fmla="*/ 44859 w 290655"/>
              <a:gd name="connsiteY5" fmla="*/ 337426 h 446922"/>
              <a:gd name="connsiteX6" fmla="*/ 282984 w 290655"/>
              <a:gd name="connsiteY6" fmla="*/ 73901 h 44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655" h="446922">
                <a:moveTo>
                  <a:pt x="282984" y="73901"/>
                </a:moveTo>
                <a:cubicBezTo>
                  <a:pt x="276634" y="90834"/>
                  <a:pt x="39038" y="398280"/>
                  <a:pt x="6759" y="439026"/>
                </a:cubicBezTo>
                <a:cubicBezTo>
                  <a:pt x="-25520" y="479772"/>
                  <a:pt x="67084" y="351184"/>
                  <a:pt x="89309" y="318376"/>
                </a:cubicBezTo>
                <a:cubicBezTo>
                  <a:pt x="111534" y="285568"/>
                  <a:pt x="106772" y="295093"/>
                  <a:pt x="140109" y="242176"/>
                </a:cubicBezTo>
                <a:cubicBezTo>
                  <a:pt x="173446" y="189259"/>
                  <a:pt x="305209" y="-14999"/>
                  <a:pt x="289334" y="876"/>
                </a:cubicBezTo>
                <a:cubicBezTo>
                  <a:pt x="273459" y="16751"/>
                  <a:pt x="45388" y="321022"/>
                  <a:pt x="44859" y="337426"/>
                </a:cubicBezTo>
                <a:cubicBezTo>
                  <a:pt x="44330" y="353830"/>
                  <a:pt x="289334" y="56968"/>
                  <a:pt x="282984" y="73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782C64F4-2530-6011-E209-B0D4078288CD}"/>
              </a:ext>
            </a:extLst>
          </p:cNvPr>
          <p:cNvSpPr/>
          <p:nvPr/>
        </p:nvSpPr>
        <p:spPr>
          <a:xfrm>
            <a:off x="7564810" y="6813293"/>
            <a:ext cx="64736" cy="293570"/>
          </a:xfrm>
          <a:custGeom>
            <a:avLst/>
            <a:gdLst>
              <a:gd name="connsiteX0" fmla="*/ 48840 w 64736"/>
              <a:gd name="connsiteY0" fmla="*/ 257 h 293570"/>
              <a:gd name="connsiteX1" fmla="*/ 10740 w 64736"/>
              <a:gd name="connsiteY1" fmla="*/ 114557 h 293570"/>
              <a:gd name="connsiteX2" fmla="*/ 64715 w 64736"/>
              <a:gd name="connsiteY2" fmla="*/ 292357 h 293570"/>
              <a:gd name="connsiteX3" fmla="*/ 17090 w 64736"/>
              <a:gd name="connsiteY3" fmla="*/ 187582 h 293570"/>
              <a:gd name="connsiteX4" fmla="*/ 1215 w 64736"/>
              <a:gd name="connsiteY4" fmla="*/ 85982 h 293570"/>
              <a:gd name="connsiteX5" fmla="*/ 48840 w 64736"/>
              <a:gd name="connsiteY5" fmla="*/ 257 h 29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36" h="293570">
                <a:moveTo>
                  <a:pt x="48840" y="257"/>
                </a:moveTo>
                <a:cubicBezTo>
                  <a:pt x="50427" y="5019"/>
                  <a:pt x="8094" y="65874"/>
                  <a:pt x="10740" y="114557"/>
                </a:cubicBezTo>
                <a:cubicBezTo>
                  <a:pt x="13386" y="163240"/>
                  <a:pt x="63657" y="280186"/>
                  <a:pt x="64715" y="292357"/>
                </a:cubicBezTo>
                <a:cubicBezTo>
                  <a:pt x="65773" y="304528"/>
                  <a:pt x="27673" y="221978"/>
                  <a:pt x="17090" y="187582"/>
                </a:cubicBezTo>
                <a:cubicBezTo>
                  <a:pt x="6507" y="153186"/>
                  <a:pt x="-3547" y="114028"/>
                  <a:pt x="1215" y="85982"/>
                </a:cubicBezTo>
                <a:cubicBezTo>
                  <a:pt x="5977" y="57936"/>
                  <a:pt x="47253" y="-4505"/>
                  <a:pt x="48840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2872A653-F99A-B252-0E7A-B633D7A31588}"/>
              </a:ext>
            </a:extLst>
          </p:cNvPr>
          <p:cNvSpPr/>
          <p:nvPr/>
        </p:nvSpPr>
        <p:spPr>
          <a:xfrm>
            <a:off x="7708854" y="6676919"/>
            <a:ext cx="118783" cy="384566"/>
          </a:xfrm>
          <a:custGeom>
            <a:avLst/>
            <a:gdLst>
              <a:gd name="connsiteX0" fmla="*/ 46 w 118783"/>
              <a:gd name="connsiteY0" fmla="*/ 106 h 384566"/>
              <a:gd name="connsiteX1" fmla="*/ 82596 w 118783"/>
              <a:gd name="connsiteY1" fmla="*/ 193781 h 384566"/>
              <a:gd name="connsiteX2" fmla="*/ 82596 w 118783"/>
              <a:gd name="connsiteY2" fmla="*/ 250931 h 384566"/>
              <a:gd name="connsiteX3" fmla="*/ 3221 w 118783"/>
              <a:gd name="connsiteY3" fmla="*/ 384281 h 384566"/>
              <a:gd name="connsiteX4" fmla="*/ 66721 w 118783"/>
              <a:gd name="connsiteY4" fmla="*/ 289031 h 384566"/>
              <a:gd name="connsiteX5" fmla="*/ 117521 w 118783"/>
              <a:gd name="connsiteY5" fmla="*/ 212831 h 384566"/>
              <a:gd name="connsiteX6" fmla="*/ 95296 w 118783"/>
              <a:gd name="connsiteY6" fmla="*/ 222356 h 384566"/>
              <a:gd name="connsiteX7" fmla="*/ 46 w 118783"/>
              <a:gd name="connsiteY7" fmla="*/ 106 h 38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83" h="384566">
                <a:moveTo>
                  <a:pt x="46" y="106"/>
                </a:moveTo>
                <a:cubicBezTo>
                  <a:pt x="-2071" y="-4656"/>
                  <a:pt x="68838" y="151977"/>
                  <a:pt x="82596" y="193781"/>
                </a:cubicBezTo>
                <a:cubicBezTo>
                  <a:pt x="96354" y="235585"/>
                  <a:pt x="95825" y="219181"/>
                  <a:pt x="82596" y="250931"/>
                </a:cubicBezTo>
                <a:cubicBezTo>
                  <a:pt x="69367" y="282681"/>
                  <a:pt x="5867" y="377931"/>
                  <a:pt x="3221" y="384281"/>
                </a:cubicBezTo>
                <a:cubicBezTo>
                  <a:pt x="575" y="390631"/>
                  <a:pt x="66721" y="289031"/>
                  <a:pt x="66721" y="289031"/>
                </a:cubicBezTo>
                <a:cubicBezTo>
                  <a:pt x="85771" y="260456"/>
                  <a:pt x="112759" y="223943"/>
                  <a:pt x="117521" y="212831"/>
                </a:cubicBezTo>
                <a:cubicBezTo>
                  <a:pt x="122283" y="201719"/>
                  <a:pt x="113288" y="254106"/>
                  <a:pt x="95296" y="222356"/>
                </a:cubicBezTo>
                <a:cubicBezTo>
                  <a:pt x="77304" y="190606"/>
                  <a:pt x="2163" y="4868"/>
                  <a:pt x="46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D0323104-8773-8467-9310-A28C59D87B7A}"/>
              </a:ext>
            </a:extLst>
          </p:cNvPr>
          <p:cNvSpPr/>
          <p:nvPr/>
        </p:nvSpPr>
        <p:spPr>
          <a:xfrm>
            <a:off x="6734175" y="6375361"/>
            <a:ext cx="368300" cy="177855"/>
          </a:xfrm>
          <a:custGeom>
            <a:avLst/>
            <a:gdLst>
              <a:gd name="connsiteX0" fmla="*/ 368300 w 368300"/>
              <a:gd name="connsiteY0" fmla="*/ 39 h 177855"/>
              <a:gd name="connsiteX1" fmla="*/ 88900 w 368300"/>
              <a:gd name="connsiteY1" fmla="*/ 101639 h 177855"/>
              <a:gd name="connsiteX2" fmla="*/ 0 w 368300"/>
              <a:gd name="connsiteY2" fmla="*/ 177839 h 177855"/>
              <a:gd name="connsiteX3" fmla="*/ 88900 w 368300"/>
              <a:gd name="connsiteY3" fmla="*/ 107989 h 177855"/>
              <a:gd name="connsiteX4" fmla="*/ 174625 w 368300"/>
              <a:gd name="connsiteY4" fmla="*/ 54014 h 177855"/>
              <a:gd name="connsiteX5" fmla="*/ 92075 w 368300"/>
              <a:gd name="connsiteY5" fmla="*/ 88939 h 177855"/>
              <a:gd name="connsiteX6" fmla="*/ 368300 w 368300"/>
              <a:gd name="connsiteY6" fmla="*/ 39 h 17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177855">
                <a:moveTo>
                  <a:pt x="368300" y="39"/>
                </a:moveTo>
                <a:cubicBezTo>
                  <a:pt x="367771" y="2156"/>
                  <a:pt x="150283" y="72006"/>
                  <a:pt x="88900" y="101639"/>
                </a:cubicBezTo>
                <a:cubicBezTo>
                  <a:pt x="27517" y="131272"/>
                  <a:pt x="0" y="176781"/>
                  <a:pt x="0" y="177839"/>
                </a:cubicBezTo>
                <a:cubicBezTo>
                  <a:pt x="0" y="178897"/>
                  <a:pt x="59796" y="128627"/>
                  <a:pt x="88900" y="107989"/>
                </a:cubicBezTo>
                <a:cubicBezTo>
                  <a:pt x="118004" y="87352"/>
                  <a:pt x="174096" y="57189"/>
                  <a:pt x="174625" y="54014"/>
                </a:cubicBezTo>
                <a:cubicBezTo>
                  <a:pt x="175154" y="50839"/>
                  <a:pt x="62442" y="95289"/>
                  <a:pt x="92075" y="88939"/>
                </a:cubicBezTo>
                <a:cubicBezTo>
                  <a:pt x="121708" y="82589"/>
                  <a:pt x="368829" y="-2078"/>
                  <a:pt x="368300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CB8AF34F-9DF0-5953-B834-43E29A2CF9E2}"/>
              </a:ext>
            </a:extLst>
          </p:cNvPr>
          <p:cNvSpPr/>
          <p:nvPr/>
        </p:nvSpPr>
        <p:spPr>
          <a:xfrm>
            <a:off x="7157972" y="6661000"/>
            <a:ext cx="106847" cy="315352"/>
          </a:xfrm>
          <a:custGeom>
            <a:avLst/>
            <a:gdLst>
              <a:gd name="connsiteX0" fmla="*/ 52453 w 106847"/>
              <a:gd name="connsiteY0" fmla="*/ 150 h 315352"/>
              <a:gd name="connsiteX1" fmla="*/ 87378 w 106847"/>
              <a:gd name="connsiteY1" fmla="*/ 111275 h 315352"/>
              <a:gd name="connsiteX2" fmla="*/ 1653 w 106847"/>
              <a:gd name="connsiteY2" fmla="*/ 314475 h 315352"/>
              <a:gd name="connsiteX3" fmla="*/ 36578 w 106847"/>
              <a:gd name="connsiteY3" fmla="*/ 181125 h 315352"/>
              <a:gd name="connsiteX4" fmla="*/ 106428 w 106847"/>
              <a:gd name="connsiteY4" fmla="*/ 89050 h 315352"/>
              <a:gd name="connsiteX5" fmla="*/ 52453 w 106847"/>
              <a:gd name="connsiteY5" fmla="*/ 150 h 31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47" h="315352">
                <a:moveTo>
                  <a:pt x="52453" y="150"/>
                </a:moveTo>
                <a:cubicBezTo>
                  <a:pt x="49278" y="3854"/>
                  <a:pt x="95845" y="58888"/>
                  <a:pt x="87378" y="111275"/>
                </a:cubicBezTo>
                <a:cubicBezTo>
                  <a:pt x="78911" y="163662"/>
                  <a:pt x="10120" y="302833"/>
                  <a:pt x="1653" y="314475"/>
                </a:cubicBezTo>
                <a:cubicBezTo>
                  <a:pt x="-6814" y="326117"/>
                  <a:pt x="19116" y="218696"/>
                  <a:pt x="36578" y="181125"/>
                </a:cubicBezTo>
                <a:cubicBezTo>
                  <a:pt x="54040" y="143554"/>
                  <a:pt x="100607" y="116038"/>
                  <a:pt x="106428" y="89050"/>
                </a:cubicBezTo>
                <a:cubicBezTo>
                  <a:pt x="112249" y="62062"/>
                  <a:pt x="55628" y="-3554"/>
                  <a:pt x="52453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32403EDE-3463-AAFC-9217-6FAFF3D1DB8F}"/>
              </a:ext>
            </a:extLst>
          </p:cNvPr>
          <p:cNvSpPr/>
          <p:nvPr/>
        </p:nvSpPr>
        <p:spPr>
          <a:xfrm>
            <a:off x="7181788" y="6470508"/>
            <a:ext cx="211306" cy="216200"/>
          </a:xfrm>
          <a:custGeom>
            <a:avLst/>
            <a:gdLst>
              <a:gd name="connsiteX0" fmla="*/ 62 w 211306"/>
              <a:gd name="connsiteY0" fmla="*/ 142 h 216200"/>
              <a:gd name="connsiteX1" fmla="*/ 184212 w 211306"/>
              <a:gd name="connsiteY1" fmla="*/ 101742 h 216200"/>
              <a:gd name="connsiteX2" fmla="*/ 149287 w 211306"/>
              <a:gd name="connsiteY2" fmla="*/ 216042 h 216200"/>
              <a:gd name="connsiteX3" fmla="*/ 206437 w 211306"/>
              <a:gd name="connsiteY3" fmla="*/ 123967 h 216200"/>
              <a:gd name="connsiteX4" fmla="*/ 62 w 211306"/>
              <a:gd name="connsiteY4" fmla="*/ 142 h 21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06" h="216200">
                <a:moveTo>
                  <a:pt x="62" y="142"/>
                </a:moveTo>
                <a:cubicBezTo>
                  <a:pt x="-3642" y="-3562"/>
                  <a:pt x="159341" y="65759"/>
                  <a:pt x="184212" y="101742"/>
                </a:cubicBezTo>
                <a:cubicBezTo>
                  <a:pt x="209083" y="137725"/>
                  <a:pt x="145583" y="212338"/>
                  <a:pt x="149287" y="216042"/>
                </a:cubicBezTo>
                <a:cubicBezTo>
                  <a:pt x="152991" y="219746"/>
                  <a:pt x="231308" y="157834"/>
                  <a:pt x="206437" y="123967"/>
                </a:cubicBezTo>
                <a:cubicBezTo>
                  <a:pt x="181566" y="90100"/>
                  <a:pt x="3766" y="3846"/>
                  <a:pt x="62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90278F72-FBED-D882-C327-EBB3EFFF0FD8}"/>
              </a:ext>
            </a:extLst>
          </p:cNvPr>
          <p:cNvSpPr/>
          <p:nvPr/>
        </p:nvSpPr>
        <p:spPr>
          <a:xfrm>
            <a:off x="6416537" y="6597224"/>
            <a:ext cx="721785" cy="276693"/>
          </a:xfrm>
          <a:custGeom>
            <a:avLst/>
            <a:gdLst>
              <a:gd name="connsiteX0" fmla="*/ 138 w 721785"/>
              <a:gd name="connsiteY0" fmla="*/ 276651 h 276693"/>
              <a:gd name="connsiteX1" fmla="*/ 314463 w 721785"/>
              <a:gd name="connsiteY1" fmla="*/ 114726 h 276693"/>
              <a:gd name="connsiteX2" fmla="*/ 422413 w 721785"/>
              <a:gd name="connsiteY2" fmla="*/ 16301 h 276693"/>
              <a:gd name="connsiteX3" fmla="*/ 720863 w 721785"/>
              <a:gd name="connsiteY3" fmla="*/ 57576 h 276693"/>
              <a:gd name="connsiteX4" fmla="*/ 511313 w 721785"/>
              <a:gd name="connsiteY4" fmla="*/ 426 h 276693"/>
              <a:gd name="connsiteX5" fmla="*/ 381138 w 721785"/>
              <a:gd name="connsiteY5" fmla="*/ 35351 h 276693"/>
              <a:gd name="connsiteX6" fmla="*/ 323988 w 721785"/>
              <a:gd name="connsiteY6" fmla="*/ 105201 h 276693"/>
              <a:gd name="connsiteX7" fmla="*/ 177938 w 721785"/>
              <a:gd name="connsiteY7" fmla="*/ 197276 h 276693"/>
              <a:gd name="connsiteX8" fmla="*/ 273188 w 721785"/>
              <a:gd name="connsiteY8" fmla="*/ 98851 h 276693"/>
              <a:gd name="connsiteX9" fmla="*/ 138 w 721785"/>
              <a:gd name="connsiteY9" fmla="*/ 276651 h 27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785" h="276693">
                <a:moveTo>
                  <a:pt x="138" y="276651"/>
                </a:moveTo>
                <a:cubicBezTo>
                  <a:pt x="7017" y="279297"/>
                  <a:pt x="244084" y="158118"/>
                  <a:pt x="314463" y="114726"/>
                </a:cubicBezTo>
                <a:cubicBezTo>
                  <a:pt x="384842" y="71334"/>
                  <a:pt x="354680" y="25826"/>
                  <a:pt x="422413" y="16301"/>
                </a:cubicBezTo>
                <a:cubicBezTo>
                  <a:pt x="490146" y="6776"/>
                  <a:pt x="706046" y="60222"/>
                  <a:pt x="720863" y="57576"/>
                </a:cubicBezTo>
                <a:cubicBezTo>
                  <a:pt x="735680" y="54930"/>
                  <a:pt x="567934" y="4130"/>
                  <a:pt x="511313" y="426"/>
                </a:cubicBezTo>
                <a:cubicBezTo>
                  <a:pt x="454692" y="-3278"/>
                  <a:pt x="412359" y="17889"/>
                  <a:pt x="381138" y="35351"/>
                </a:cubicBezTo>
                <a:cubicBezTo>
                  <a:pt x="349917" y="52813"/>
                  <a:pt x="357855" y="78214"/>
                  <a:pt x="323988" y="105201"/>
                </a:cubicBezTo>
                <a:cubicBezTo>
                  <a:pt x="290121" y="132188"/>
                  <a:pt x="186405" y="198334"/>
                  <a:pt x="177938" y="197276"/>
                </a:cubicBezTo>
                <a:cubicBezTo>
                  <a:pt x="169471" y="196218"/>
                  <a:pt x="301234" y="83505"/>
                  <a:pt x="273188" y="98851"/>
                </a:cubicBezTo>
                <a:cubicBezTo>
                  <a:pt x="245142" y="114197"/>
                  <a:pt x="-6741" y="274005"/>
                  <a:pt x="138" y="276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DC520637-A0A6-806E-7CA9-6D3E71818661}"/>
              </a:ext>
            </a:extLst>
          </p:cNvPr>
          <p:cNvSpPr/>
          <p:nvPr/>
        </p:nvSpPr>
        <p:spPr>
          <a:xfrm>
            <a:off x="6695407" y="6842373"/>
            <a:ext cx="229340" cy="387261"/>
          </a:xfrm>
          <a:custGeom>
            <a:avLst/>
            <a:gdLst>
              <a:gd name="connsiteX0" fmla="*/ 3843 w 229340"/>
              <a:gd name="connsiteY0" fmla="*/ 2927 h 387261"/>
              <a:gd name="connsiteX1" fmla="*/ 54643 w 229340"/>
              <a:gd name="connsiteY1" fmla="*/ 104527 h 387261"/>
              <a:gd name="connsiteX2" fmla="*/ 184818 w 229340"/>
              <a:gd name="connsiteY2" fmla="*/ 199777 h 387261"/>
              <a:gd name="connsiteX3" fmla="*/ 124493 w 229340"/>
              <a:gd name="connsiteY3" fmla="*/ 171202 h 387261"/>
              <a:gd name="connsiteX4" fmla="*/ 184818 w 229340"/>
              <a:gd name="connsiteY4" fmla="*/ 241052 h 387261"/>
              <a:gd name="connsiteX5" fmla="*/ 137193 w 229340"/>
              <a:gd name="connsiteY5" fmla="*/ 196602 h 387261"/>
              <a:gd name="connsiteX6" fmla="*/ 229268 w 229340"/>
              <a:gd name="connsiteY6" fmla="*/ 387102 h 387261"/>
              <a:gd name="connsiteX7" fmla="*/ 149893 w 229340"/>
              <a:gd name="connsiteY7" fmla="*/ 225177 h 387261"/>
              <a:gd name="connsiteX8" fmla="*/ 3843 w 229340"/>
              <a:gd name="connsiteY8" fmla="*/ 2927 h 38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340" h="387261">
                <a:moveTo>
                  <a:pt x="3843" y="2927"/>
                </a:moveTo>
                <a:cubicBezTo>
                  <a:pt x="-12032" y="-17181"/>
                  <a:pt x="24481" y="71719"/>
                  <a:pt x="54643" y="104527"/>
                </a:cubicBezTo>
                <a:cubicBezTo>
                  <a:pt x="84805" y="137335"/>
                  <a:pt x="173176" y="188665"/>
                  <a:pt x="184818" y="199777"/>
                </a:cubicBezTo>
                <a:cubicBezTo>
                  <a:pt x="196460" y="210890"/>
                  <a:pt x="124493" y="164323"/>
                  <a:pt x="124493" y="171202"/>
                </a:cubicBezTo>
                <a:cubicBezTo>
                  <a:pt x="124493" y="178081"/>
                  <a:pt x="182701" y="236819"/>
                  <a:pt x="184818" y="241052"/>
                </a:cubicBezTo>
                <a:cubicBezTo>
                  <a:pt x="186935" y="245285"/>
                  <a:pt x="129785" y="172260"/>
                  <a:pt x="137193" y="196602"/>
                </a:cubicBezTo>
                <a:cubicBezTo>
                  <a:pt x="144601" y="220944"/>
                  <a:pt x="227151" y="382340"/>
                  <a:pt x="229268" y="387102"/>
                </a:cubicBezTo>
                <a:cubicBezTo>
                  <a:pt x="231385" y="391864"/>
                  <a:pt x="186405" y="288677"/>
                  <a:pt x="149893" y="225177"/>
                </a:cubicBezTo>
                <a:cubicBezTo>
                  <a:pt x="113381" y="161677"/>
                  <a:pt x="19718" y="23035"/>
                  <a:pt x="3843" y="2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7E9B9D25-CF95-2D8B-74E1-5E6B82CFF88E}"/>
              </a:ext>
            </a:extLst>
          </p:cNvPr>
          <p:cNvSpPr/>
          <p:nvPr/>
        </p:nvSpPr>
        <p:spPr>
          <a:xfrm>
            <a:off x="6165669" y="6864307"/>
            <a:ext cx="514798" cy="343045"/>
          </a:xfrm>
          <a:custGeom>
            <a:avLst/>
            <a:gdLst>
              <a:gd name="connsiteX0" fmla="*/ 181 w 514798"/>
              <a:gd name="connsiteY0" fmla="*/ 342943 h 343045"/>
              <a:gd name="connsiteX1" fmla="*/ 101781 w 514798"/>
              <a:gd name="connsiteY1" fmla="*/ 193718 h 343045"/>
              <a:gd name="connsiteX2" fmla="*/ 95431 w 514798"/>
              <a:gd name="connsiteY2" fmla="*/ 187368 h 343045"/>
              <a:gd name="connsiteX3" fmla="*/ 317681 w 514798"/>
              <a:gd name="connsiteY3" fmla="*/ 123868 h 343045"/>
              <a:gd name="connsiteX4" fmla="*/ 143056 w 514798"/>
              <a:gd name="connsiteY4" fmla="*/ 136568 h 343045"/>
              <a:gd name="connsiteX5" fmla="*/ 489131 w 514798"/>
              <a:gd name="connsiteY5" fmla="*/ 63543 h 343045"/>
              <a:gd name="connsiteX6" fmla="*/ 460556 w 514798"/>
              <a:gd name="connsiteY6" fmla="*/ 43 h 343045"/>
              <a:gd name="connsiteX7" fmla="*/ 508181 w 514798"/>
              <a:gd name="connsiteY7" fmla="*/ 73068 h 343045"/>
              <a:gd name="connsiteX8" fmla="*/ 289106 w 514798"/>
              <a:gd name="connsiteY8" fmla="*/ 117518 h 343045"/>
              <a:gd name="connsiteX9" fmla="*/ 130356 w 514798"/>
              <a:gd name="connsiteY9" fmla="*/ 215943 h 343045"/>
              <a:gd name="connsiteX10" fmla="*/ 181 w 514798"/>
              <a:gd name="connsiteY10" fmla="*/ 342943 h 34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798" h="343045">
                <a:moveTo>
                  <a:pt x="181" y="342943"/>
                </a:moveTo>
                <a:cubicBezTo>
                  <a:pt x="-4581" y="339239"/>
                  <a:pt x="85906" y="219647"/>
                  <a:pt x="101781" y="193718"/>
                </a:cubicBezTo>
                <a:cubicBezTo>
                  <a:pt x="117656" y="167789"/>
                  <a:pt x="59448" y="199010"/>
                  <a:pt x="95431" y="187368"/>
                </a:cubicBezTo>
                <a:cubicBezTo>
                  <a:pt x="131414" y="175726"/>
                  <a:pt x="309744" y="132335"/>
                  <a:pt x="317681" y="123868"/>
                </a:cubicBezTo>
                <a:cubicBezTo>
                  <a:pt x="325619" y="115401"/>
                  <a:pt x="114481" y="146622"/>
                  <a:pt x="143056" y="136568"/>
                </a:cubicBezTo>
                <a:cubicBezTo>
                  <a:pt x="171631" y="126514"/>
                  <a:pt x="436214" y="86297"/>
                  <a:pt x="489131" y="63543"/>
                </a:cubicBezTo>
                <a:cubicBezTo>
                  <a:pt x="542048" y="40789"/>
                  <a:pt x="457381" y="-1544"/>
                  <a:pt x="460556" y="43"/>
                </a:cubicBezTo>
                <a:cubicBezTo>
                  <a:pt x="463731" y="1630"/>
                  <a:pt x="536756" y="53489"/>
                  <a:pt x="508181" y="73068"/>
                </a:cubicBezTo>
                <a:cubicBezTo>
                  <a:pt x="479606" y="92647"/>
                  <a:pt x="352077" y="93706"/>
                  <a:pt x="289106" y="117518"/>
                </a:cubicBezTo>
                <a:cubicBezTo>
                  <a:pt x="226135" y="141330"/>
                  <a:pt x="177452" y="183135"/>
                  <a:pt x="130356" y="215943"/>
                </a:cubicBezTo>
                <a:cubicBezTo>
                  <a:pt x="83260" y="248751"/>
                  <a:pt x="4943" y="346647"/>
                  <a:pt x="181" y="342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6891BC3F-5AFA-0965-909E-71FE3E9395E0}"/>
              </a:ext>
            </a:extLst>
          </p:cNvPr>
          <p:cNvSpPr/>
          <p:nvPr/>
        </p:nvSpPr>
        <p:spPr>
          <a:xfrm>
            <a:off x="6203550" y="7256467"/>
            <a:ext cx="432202" cy="208490"/>
          </a:xfrm>
          <a:custGeom>
            <a:avLst/>
            <a:gdLst>
              <a:gd name="connsiteX0" fmla="*/ 400 w 432202"/>
              <a:gd name="connsiteY0" fmla="*/ 71433 h 208490"/>
              <a:gd name="connsiteX1" fmla="*/ 400450 w 432202"/>
              <a:gd name="connsiteY1" fmla="*/ 4758 h 208490"/>
              <a:gd name="connsiteX2" fmla="*/ 346475 w 432202"/>
              <a:gd name="connsiteY2" fmla="*/ 103183 h 208490"/>
              <a:gd name="connsiteX3" fmla="*/ 432200 w 432202"/>
              <a:gd name="connsiteY3" fmla="*/ 65083 h 208490"/>
              <a:gd name="connsiteX4" fmla="*/ 343300 w 432202"/>
              <a:gd name="connsiteY4" fmla="*/ 207958 h 208490"/>
              <a:gd name="connsiteX5" fmla="*/ 429025 w 432202"/>
              <a:gd name="connsiteY5" fmla="*/ 4758 h 208490"/>
              <a:gd name="connsiteX6" fmla="*/ 244875 w 432202"/>
              <a:gd name="connsiteY6" fmla="*/ 61908 h 208490"/>
              <a:gd name="connsiteX7" fmla="*/ 324250 w 432202"/>
              <a:gd name="connsiteY7" fmla="*/ 33333 h 208490"/>
              <a:gd name="connsiteX8" fmla="*/ 400 w 432202"/>
              <a:gd name="connsiteY8" fmla="*/ 71433 h 2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202" h="208490">
                <a:moveTo>
                  <a:pt x="400" y="71433"/>
                </a:moveTo>
                <a:cubicBezTo>
                  <a:pt x="13100" y="66670"/>
                  <a:pt x="342771" y="-534"/>
                  <a:pt x="400450" y="4758"/>
                </a:cubicBezTo>
                <a:cubicBezTo>
                  <a:pt x="458129" y="10050"/>
                  <a:pt x="341183" y="93129"/>
                  <a:pt x="346475" y="103183"/>
                </a:cubicBezTo>
                <a:cubicBezTo>
                  <a:pt x="351767" y="113237"/>
                  <a:pt x="432729" y="47621"/>
                  <a:pt x="432200" y="65083"/>
                </a:cubicBezTo>
                <a:cubicBezTo>
                  <a:pt x="431671" y="82545"/>
                  <a:pt x="343829" y="218012"/>
                  <a:pt x="343300" y="207958"/>
                </a:cubicBezTo>
                <a:cubicBezTo>
                  <a:pt x="342771" y="197904"/>
                  <a:pt x="445429" y="29100"/>
                  <a:pt x="429025" y="4758"/>
                </a:cubicBezTo>
                <a:cubicBezTo>
                  <a:pt x="412621" y="-19584"/>
                  <a:pt x="262338" y="57145"/>
                  <a:pt x="244875" y="61908"/>
                </a:cubicBezTo>
                <a:cubicBezTo>
                  <a:pt x="227412" y="66671"/>
                  <a:pt x="367642" y="32804"/>
                  <a:pt x="324250" y="33333"/>
                </a:cubicBezTo>
                <a:cubicBezTo>
                  <a:pt x="280858" y="33862"/>
                  <a:pt x="-12300" y="76196"/>
                  <a:pt x="400" y="71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BCA798EE-98C4-6AED-942A-0C653B075F19}"/>
              </a:ext>
            </a:extLst>
          </p:cNvPr>
          <p:cNvSpPr/>
          <p:nvPr/>
        </p:nvSpPr>
        <p:spPr>
          <a:xfrm>
            <a:off x="6762839" y="7289666"/>
            <a:ext cx="333353" cy="799970"/>
          </a:xfrm>
          <a:custGeom>
            <a:avLst/>
            <a:gdLst>
              <a:gd name="connsiteX0" fmla="*/ 333286 w 333353"/>
              <a:gd name="connsiteY0" fmla="*/ 134 h 799970"/>
              <a:gd name="connsiteX1" fmla="*/ 145961 w 333353"/>
              <a:gd name="connsiteY1" fmla="*/ 476384 h 799970"/>
              <a:gd name="connsiteX2" fmla="*/ 180886 w 333353"/>
              <a:gd name="connsiteY2" fmla="*/ 422409 h 799970"/>
              <a:gd name="connsiteX3" fmla="*/ 6261 w 333353"/>
              <a:gd name="connsiteY3" fmla="*/ 790709 h 799970"/>
              <a:gd name="connsiteX4" fmla="*/ 57061 w 333353"/>
              <a:gd name="connsiteY4" fmla="*/ 647834 h 799970"/>
              <a:gd name="connsiteX5" fmla="*/ 231686 w 333353"/>
              <a:gd name="connsiteY5" fmla="*/ 203334 h 799970"/>
              <a:gd name="connsiteX6" fmla="*/ 168186 w 333353"/>
              <a:gd name="connsiteY6" fmla="*/ 425584 h 799970"/>
              <a:gd name="connsiteX7" fmla="*/ 333286 w 333353"/>
              <a:gd name="connsiteY7" fmla="*/ 134 h 79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353" h="799970">
                <a:moveTo>
                  <a:pt x="333286" y="134"/>
                </a:moveTo>
                <a:cubicBezTo>
                  <a:pt x="329582" y="8601"/>
                  <a:pt x="171361" y="406005"/>
                  <a:pt x="145961" y="476384"/>
                </a:cubicBezTo>
                <a:cubicBezTo>
                  <a:pt x="120561" y="546763"/>
                  <a:pt x="204169" y="370022"/>
                  <a:pt x="180886" y="422409"/>
                </a:cubicBezTo>
                <a:cubicBezTo>
                  <a:pt x="157603" y="474797"/>
                  <a:pt x="26898" y="753138"/>
                  <a:pt x="6261" y="790709"/>
                </a:cubicBezTo>
                <a:cubicBezTo>
                  <a:pt x="-14377" y="828280"/>
                  <a:pt x="19490" y="745730"/>
                  <a:pt x="57061" y="647834"/>
                </a:cubicBezTo>
                <a:cubicBezTo>
                  <a:pt x="94632" y="549938"/>
                  <a:pt x="213165" y="240376"/>
                  <a:pt x="231686" y="203334"/>
                </a:cubicBezTo>
                <a:cubicBezTo>
                  <a:pt x="250207" y="166292"/>
                  <a:pt x="149665" y="464742"/>
                  <a:pt x="168186" y="425584"/>
                </a:cubicBezTo>
                <a:cubicBezTo>
                  <a:pt x="186707" y="386426"/>
                  <a:pt x="336990" y="-8333"/>
                  <a:pt x="333286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106EE13D-DFBE-B532-DE06-E5DE213B1973}"/>
              </a:ext>
            </a:extLst>
          </p:cNvPr>
          <p:cNvSpPr/>
          <p:nvPr/>
        </p:nvSpPr>
        <p:spPr>
          <a:xfrm>
            <a:off x="7295877" y="6972142"/>
            <a:ext cx="112295" cy="428736"/>
          </a:xfrm>
          <a:custGeom>
            <a:avLst/>
            <a:gdLst>
              <a:gd name="connsiteX0" fmla="*/ 273 w 112295"/>
              <a:gd name="connsiteY0" fmla="*/ 3333 h 428736"/>
              <a:gd name="connsiteX1" fmla="*/ 85998 w 112295"/>
              <a:gd name="connsiteY1" fmla="*/ 276383 h 428736"/>
              <a:gd name="connsiteX2" fmla="*/ 111398 w 112295"/>
              <a:gd name="connsiteY2" fmla="*/ 425608 h 428736"/>
              <a:gd name="connsiteX3" fmla="*/ 60598 w 112295"/>
              <a:gd name="connsiteY3" fmla="*/ 143033 h 428736"/>
              <a:gd name="connsiteX4" fmla="*/ 273 w 112295"/>
              <a:gd name="connsiteY4" fmla="*/ 3333 h 42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95" h="428736">
                <a:moveTo>
                  <a:pt x="273" y="3333"/>
                </a:moveTo>
                <a:cubicBezTo>
                  <a:pt x="4506" y="25558"/>
                  <a:pt x="67477" y="206004"/>
                  <a:pt x="85998" y="276383"/>
                </a:cubicBezTo>
                <a:cubicBezTo>
                  <a:pt x="104519" y="346762"/>
                  <a:pt x="115631" y="447833"/>
                  <a:pt x="111398" y="425608"/>
                </a:cubicBezTo>
                <a:cubicBezTo>
                  <a:pt x="107165" y="403383"/>
                  <a:pt x="79119" y="211295"/>
                  <a:pt x="60598" y="143033"/>
                </a:cubicBezTo>
                <a:cubicBezTo>
                  <a:pt x="42077" y="74771"/>
                  <a:pt x="-3960" y="-18892"/>
                  <a:pt x="273" y="3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D6CA6391-E3B4-0D90-0B9C-A54F2F4C398A}"/>
              </a:ext>
            </a:extLst>
          </p:cNvPr>
          <p:cNvSpPr/>
          <p:nvPr/>
        </p:nvSpPr>
        <p:spPr>
          <a:xfrm>
            <a:off x="7257318" y="7298990"/>
            <a:ext cx="61057" cy="696664"/>
          </a:xfrm>
          <a:custGeom>
            <a:avLst/>
            <a:gdLst>
              <a:gd name="connsiteX0" fmla="*/ 61057 w 61057"/>
              <a:gd name="connsiteY0" fmla="*/ 335 h 696664"/>
              <a:gd name="connsiteX1" fmla="*/ 13432 w 61057"/>
              <a:gd name="connsiteY1" fmla="*/ 390860 h 696664"/>
              <a:gd name="connsiteX2" fmla="*/ 42007 w 61057"/>
              <a:gd name="connsiteY2" fmla="*/ 581360 h 696664"/>
              <a:gd name="connsiteX3" fmla="*/ 10257 w 61057"/>
              <a:gd name="connsiteY3" fmla="*/ 441660 h 696664"/>
              <a:gd name="connsiteX4" fmla="*/ 51532 w 61057"/>
              <a:gd name="connsiteY4" fmla="*/ 692485 h 696664"/>
              <a:gd name="connsiteX5" fmla="*/ 3907 w 61057"/>
              <a:gd name="connsiteY5" fmla="*/ 571835 h 696664"/>
              <a:gd name="connsiteX6" fmla="*/ 3907 w 61057"/>
              <a:gd name="connsiteY6" fmla="*/ 235285 h 696664"/>
              <a:gd name="connsiteX7" fmla="*/ 13432 w 61057"/>
              <a:gd name="connsiteY7" fmla="*/ 321010 h 696664"/>
              <a:gd name="connsiteX8" fmla="*/ 61057 w 61057"/>
              <a:gd name="connsiteY8" fmla="*/ 335 h 69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57" h="696664">
                <a:moveTo>
                  <a:pt x="61057" y="335"/>
                </a:moveTo>
                <a:cubicBezTo>
                  <a:pt x="61057" y="11977"/>
                  <a:pt x="16607" y="294023"/>
                  <a:pt x="13432" y="390860"/>
                </a:cubicBezTo>
                <a:cubicBezTo>
                  <a:pt x="10257" y="487697"/>
                  <a:pt x="42536" y="572893"/>
                  <a:pt x="42007" y="581360"/>
                </a:cubicBezTo>
                <a:cubicBezTo>
                  <a:pt x="41478" y="589827"/>
                  <a:pt x="8670" y="423139"/>
                  <a:pt x="10257" y="441660"/>
                </a:cubicBezTo>
                <a:cubicBezTo>
                  <a:pt x="11844" y="460181"/>
                  <a:pt x="52590" y="670789"/>
                  <a:pt x="51532" y="692485"/>
                </a:cubicBezTo>
                <a:cubicBezTo>
                  <a:pt x="50474" y="714181"/>
                  <a:pt x="11844" y="648035"/>
                  <a:pt x="3907" y="571835"/>
                </a:cubicBezTo>
                <a:cubicBezTo>
                  <a:pt x="-4030" y="495635"/>
                  <a:pt x="2320" y="277089"/>
                  <a:pt x="3907" y="235285"/>
                </a:cubicBezTo>
                <a:cubicBezTo>
                  <a:pt x="5494" y="193481"/>
                  <a:pt x="5494" y="358052"/>
                  <a:pt x="13432" y="321010"/>
                </a:cubicBezTo>
                <a:cubicBezTo>
                  <a:pt x="21369" y="283968"/>
                  <a:pt x="61057" y="-11307"/>
                  <a:pt x="61057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2ECCD6DA-54A3-FC61-A514-7F7315508EE2}"/>
              </a:ext>
            </a:extLst>
          </p:cNvPr>
          <p:cNvSpPr/>
          <p:nvPr/>
        </p:nvSpPr>
        <p:spPr>
          <a:xfrm>
            <a:off x="7445195" y="7756478"/>
            <a:ext cx="88122" cy="339774"/>
          </a:xfrm>
          <a:custGeom>
            <a:avLst/>
            <a:gdLst>
              <a:gd name="connsiteX0" fmla="*/ 180 w 88122"/>
              <a:gd name="connsiteY0" fmla="*/ 47 h 339774"/>
              <a:gd name="connsiteX1" fmla="*/ 79555 w 88122"/>
              <a:gd name="connsiteY1" fmla="*/ 136572 h 339774"/>
              <a:gd name="connsiteX2" fmla="*/ 82730 w 88122"/>
              <a:gd name="connsiteY2" fmla="*/ 184197 h 339774"/>
              <a:gd name="connsiteX3" fmla="*/ 50980 w 88122"/>
              <a:gd name="connsiteY3" fmla="*/ 269922 h 339774"/>
              <a:gd name="connsiteX4" fmla="*/ 66855 w 88122"/>
              <a:gd name="connsiteY4" fmla="*/ 228647 h 339774"/>
              <a:gd name="connsiteX5" fmla="*/ 25580 w 88122"/>
              <a:gd name="connsiteY5" fmla="*/ 339772 h 339774"/>
              <a:gd name="connsiteX6" fmla="*/ 54155 w 88122"/>
              <a:gd name="connsiteY6" fmla="*/ 231822 h 339774"/>
              <a:gd name="connsiteX7" fmla="*/ 57330 w 88122"/>
              <a:gd name="connsiteY7" fmla="*/ 152447 h 339774"/>
              <a:gd name="connsiteX8" fmla="*/ 180 w 88122"/>
              <a:gd name="connsiteY8" fmla="*/ 47 h 33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22" h="339774">
                <a:moveTo>
                  <a:pt x="180" y="47"/>
                </a:moveTo>
                <a:cubicBezTo>
                  <a:pt x="3884" y="-2599"/>
                  <a:pt x="65797" y="105880"/>
                  <a:pt x="79555" y="136572"/>
                </a:cubicBezTo>
                <a:cubicBezTo>
                  <a:pt x="93313" y="167264"/>
                  <a:pt x="87493" y="161972"/>
                  <a:pt x="82730" y="184197"/>
                </a:cubicBezTo>
                <a:cubicBezTo>
                  <a:pt x="77968" y="206422"/>
                  <a:pt x="53626" y="262514"/>
                  <a:pt x="50980" y="269922"/>
                </a:cubicBezTo>
                <a:cubicBezTo>
                  <a:pt x="48334" y="277330"/>
                  <a:pt x="71088" y="217005"/>
                  <a:pt x="66855" y="228647"/>
                </a:cubicBezTo>
                <a:cubicBezTo>
                  <a:pt x="62622" y="240289"/>
                  <a:pt x="27697" y="339243"/>
                  <a:pt x="25580" y="339772"/>
                </a:cubicBezTo>
                <a:cubicBezTo>
                  <a:pt x="23463" y="340301"/>
                  <a:pt x="48863" y="263043"/>
                  <a:pt x="54155" y="231822"/>
                </a:cubicBezTo>
                <a:cubicBezTo>
                  <a:pt x="59447" y="200601"/>
                  <a:pt x="63680" y="189489"/>
                  <a:pt x="57330" y="152447"/>
                </a:cubicBezTo>
                <a:cubicBezTo>
                  <a:pt x="50980" y="115405"/>
                  <a:pt x="-3524" y="2693"/>
                  <a:pt x="180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0D82319D-48EC-36FC-0F2A-E0BAF34AB7C4}"/>
              </a:ext>
            </a:extLst>
          </p:cNvPr>
          <p:cNvSpPr/>
          <p:nvPr/>
        </p:nvSpPr>
        <p:spPr>
          <a:xfrm>
            <a:off x="7496003" y="7873875"/>
            <a:ext cx="50878" cy="232052"/>
          </a:xfrm>
          <a:custGeom>
            <a:avLst/>
            <a:gdLst>
              <a:gd name="connsiteX0" fmla="*/ 44622 w 50878"/>
              <a:gd name="connsiteY0" fmla="*/ 125 h 232052"/>
              <a:gd name="connsiteX1" fmla="*/ 47797 w 50878"/>
              <a:gd name="connsiteY1" fmla="*/ 114425 h 232052"/>
              <a:gd name="connsiteX2" fmla="*/ 172 w 50878"/>
              <a:gd name="connsiteY2" fmla="*/ 231900 h 232052"/>
              <a:gd name="connsiteX3" fmla="*/ 31922 w 50878"/>
              <a:gd name="connsiteY3" fmla="*/ 136650 h 232052"/>
              <a:gd name="connsiteX4" fmla="*/ 44622 w 50878"/>
              <a:gd name="connsiteY4" fmla="*/ 125 h 23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78" h="232052">
                <a:moveTo>
                  <a:pt x="44622" y="125"/>
                </a:moveTo>
                <a:cubicBezTo>
                  <a:pt x="47268" y="-3579"/>
                  <a:pt x="55205" y="75796"/>
                  <a:pt x="47797" y="114425"/>
                </a:cubicBezTo>
                <a:cubicBezTo>
                  <a:pt x="40389" y="153054"/>
                  <a:pt x="2818" y="228196"/>
                  <a:pt x="172" y="231900"/>
                </a:cubicBezTo>
                <a:cubicBezTo>
                  <a:pt x="-2474" y="235604"/>
                  <a:pt x="26101" y="171046"/>
                  <a:pt x="31922" y="136650"/>
                </a:cubicBezTo>
                <a:cubicBezTo>
                  <a:pt x="37743" y="102254"/>
                  <a:pt x="41976" y="3829"/>
                  <a:pt x="44622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3FA38C0C-C54B-78F8-6CAC-D8812B0C3A07}"/>
              </a:ext>
            </a:extLst>
          </p:cNvPr>
          <p:cNvSpPr/>
          <p:nvPr/>
        </p:nvSpPr>
        <p:spPr>
          <a:xfrm>
            <a:off x="7508683" y="7841582"/>
            <a:ext cx="54167" cy="262462"/>
          </a:xfrm>
          <a:custGeom>
            <a:avLst/>
            <a:gdLst>
              <a:gd name="connsiteX0" fmla="*/ 16067 w 54167"/>
              <a:gd name="connsiteY0" fmla="*/ 668 h 262462"/>
              <a:gd name="connsiteX1" fmla="*/ 54167 w 54167"/>
              <a:gd name="connsiteY1" fmla="*/ 114968 h 262462"/>
              <a:gd name="connsiteX2" fmla="*/ 16067 w 54167"/>
              <a:gd name="connsiteY2" fmla="*/ 235618 h 262462"/>
              <a:gd name="connsiteX3" fmla="*/ 192 w 54167"/>
              <a:gd name="connsiteY3" fmla="*/ 257843 h 262462"/>
              <a:gd name="connsiteX4" fmla="*/ 25592 w 54167"/>
              <a:gd name="connsiteY4" fmla="*/ 168943 h 262462"/>
              <a:gd name="connsiteX5" fmla="*/ 16067 w 54167"/>
              <a:gd name="connsiteY5" fmla="*/ 668 h 26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67" h="262462">
                <a:moveTo>
                  <a:pt x="16067" y="668"/>
                </a:moveTo>
                <a:cubicBezTo>
                  <a:pt x="20829" y="-8328"/>
                  <a:pt x="54167" y="75810"/>
                  <a:pt x="54167" y="114968"/>
                </a:cubicBezTo>
                <a:cubicBezTo>
                  <a:pt x="54167" y="154126"/>
                  <a:pt x="25063" y="211806"/>
                  <a:pt x="16067" y="235618"/>
                </a:cubicBezTo>
                <a:cubicBezTo>
                  <a:pt x="7071" y="259430"/>
                  <a:pt x="-1395" y="268955"/>
                  <a:pt x="192" y="257843"/>
                </a:cubicBezTo>
                <a:cubicBezTo>
                  <a:pt x="1779" y="246731"/>
                  <a:pt x="21359" y="203868"/>
                  <a:pt x="25592" y="168943"/>
                </a:cubicBezTo>
                <a:cubicBezTo>
                  <a:pt x="29825" y="134018"/>
                  <a:pt x="11305" y="9664"/>
                  <a:pt x="16067" y="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F29EB17F-A903-3404-3940-A5890281EEF0}"/>
              </a:ext>
            </a:extLst>
          </p:cNvPr>
          <p:cNvSpPr/>
          <p:nvPr/>
        </p:nvSpPr>
        <p:spPr>
          <a:xfrm>
            <a:off x="7477077" y="7823136"/>
            <a:ext cx="190557" cy="289433"/>
          </a:xfrm>
          <a:custGeom>
            <a:avLst/>
            <a:gdLst>
              <a:gd name="connsiteX0" fmla="*/ 48 w 190557"/>
              <a:gd name="connsiteY0" fmla="*/ 22289 h 289433"/>
              <a:gd name="connsiteX1" fmla="*/ 136573 w 190557"/>
              <a:gd name="connsiteY1" fmla="*/ 66739 h 289433"/>
              <a:gd name="connsiteX2" fmla="*/ 190548 w 190557"/>
              <a:gd name="connsiteY2" fmla="*/ 66739 h 289433"/>
              <a:gd name="connsiteX3" fmla="*/ 133398 w 190557"/>
              <a:gd name="connsiteY3" fmla="*/ 69914 h 289433"/>
              <a:gd name="connsiteX4" fmla="*/ 136573 w 190557"/>
              <a:gd name="connsiteY4" fmla="*/ 139764 h 289433"/>
              <a:gd name="connsiteX5" fmla="*/ 136573 w 190557"/>
              <a:gd name="connsiteY5" fmla="*/ 190564 h 289433"/>
              <a:gd name="connsiteX6" fmla="*/ 12748 w 190557"/>
              <a:gd name="connsiteY6" fmla="*/ 288989 h 289433"/>
              <a:gd name="connsiteX7" fmla="*/ 79423 w 190557"/>
              <a:gd name="connsiteY7" fmla="*/ 225489 h 289433"/>
              <a:gd name="connsiteX8" fmla="*/ 107998 w 190557"/>
              <a:gd name="connsiteY8" fmla="*/ 190564 h 289433"/>
              <a:gd name="connsiteX9" fmla="*/ 120698 w 190557"/>
              <a:gd name="connsiteY9" fmla="*/ 85789 h 289433"/>
              <a:gd name="connsiteX10" fmla="*/ 155623 w 190557"/>
              <a:gd name="connsiteY10" fmla="*/ 66739 h 289433"/>
              <a:gd name="connsiteX11" fmla="*/ 69898 w 190557"/>
              <a:gd name="connsiteY11" fmla="*/ 64 h 289433"/>
              <a:gd name="connsiteX12" fmla="*/ 152448 w 190557"/>
              <a:gd name="connsiteY12" fmla="*/ 54039 h 289433"/>
              <a:gd name="connsiteX13" fmla="*/ 48 w 190557"/>
              <a:gd name="connsiteY13" fmla="*/ 22289 h 28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0557" h="289433">
                <a:moveTo>
                  <a:pt x="48" y="22289"/>
                </a:moveTo>
                <a:cubicBezTo>
                  <a:pt x="-2598" y="24406"/>
                  <a:pt x="104823" y="59331"/>
                  <a:pt x="136573" y="66739"/>
                </a:cubicBezTo>
                <a:cubicBezTo>
                  <a:pt x="168323" y="74147"/>
                  <a:pt x="191077" y="66210"/>
                  <a:pt x="190548" y="66739"/>
                </a:cubicBezTo>
                <a:cubicBezTo>
                  <a:pt x="190019" y="67268"/>
                  <a:pt x="142394" y="57743"/>
                  <a:pt x="133398" y="69914"/>
                </a:cubicBezTo>
                <a:cubicBezTo>
                  <a:pt x="124402" y="82085"/>
                  <a:pt x="136044" y="119656"/>
                  <a:pt x="136573" y="139764"/>
                </a:cubicBezTo>
                <a:cubicBezTo>
                  <a:pt x="137102" y="159872"/>
                  <a:pt x="157210" y="165693"/>
                  <a:pt x="136573" y="190564"/>
                </a:cubicBezTo>
                <a:cubicBezTo>
                  <a:pt x="115936" y="215435"/>
                  <a:pt x="22273" y="283168"/>
                  <a:pt x="12748" y="288989"/>
                </a:cubicBezTo>
                <a:cubicBezTo>
                  <a:pt x="3223" y="294810"/>
                  <a:pt x="63548" y="241893"/>
                  <a:pt x="79423" y="225489"/>
                </a:cubicBezTo>
                <a:cubicBezTo>
                  <a:pt x="95298" y="209085"/>
                  <a:pt x="101119" y="213847"/>
                  <a:pt x="107998" y="190564"/>
                </a:cubicBezTo>
                <a:cubicBezTo>
                  <a:pt x="114877" y="167281"/>
                  <a:pt x="112761" y="106427"/>
                  <a:pt x="120698" y="85789"/>
                </a:cubicBezTo>
                <a:cubicBezTo>
                  <a:pt x="128636" y="65152"/>
                  <a:pt x="164090" y="81027"/>
                  <a:pt x="155623" y="66739"/>
                </a:cubicBezTo>
                <a:cubicBezTo>
                  <a:pt x="147156" y="52451"/>
                  <a:pt x="70427" y="2181"/>
                  <a:pt x="69898" y="64"/>
                </a:cubicBezTo>
                <a:cubicBezTo>
                  <a:pt x="69369" y="-2053"/>
                  <a:pt x="156152" y="48218"/>
                  <a:pt x="152448" y="54039"/>
                </a:cubicBezTo>
                <a:cubicBezTo>
                  <a:pt x="148744" y="59860"/>
                  <a:pt x="2694" y="20172"/>
                  <a:pt x="48" y="22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1BD3B5D7-ACB7-3703-5CBD-D0274CE8C089}"/>
              </a:ext>
            </a:extLst>
          </p:cNvPr>
          <p:cNvSpPr/>
          <p:nvPr/>
        </p:nvSpPr>
        <p:spPr>
          <a:xfrm>
            <a:off x="7285503" y="7952713"/>
            <a:ext cx="240237" cy="156356"/>
          </a:xfrm>
          <a:custGeom>
            <a:avLst/>
            <a:gdLst>
              <a:gd name="connsiteX0" fmla="*/ 1122 w 240237"/>
              <a:gd name="connsiteY0" fmla="*/ 662 h 156356"/>
              <a:gd name="connsiteX1" fmla="*/ 83672 w 240237"/>
              <a:gd name="connsiteY1" fmla="*/ 86387 h 156356"/>
              <a:gd name="connsiteX2" fmla="*/ 115422 w 240237"/>
              <a:gd name="connsiteY2" fmla="*/ 114962 h 156356"/>
              <a:gd name="connsiteX3" fmla="*/ 93197 w 240237"/>
              <a:gd name="connsiteY3" fmla="*/ 99087 h 156356"/>
              <a:gd name="connsiteX4" fmla="*/ 239247 w 240237"/>
              <a:gd name="connsiteY4" fmla="*/ 153062 h 156356"/>
              <a:gd name="connsiteX5" fmla="*/ 150347 w 240237"/>
              <a:gd name="connsiteY5" fmla="*/ 137187 h 156356"/>
              <a:gd name="connsiteX6" fmla="*/ 1122 w 240237"/>
              <a:gd name="connsiteY6" fmla="*/ 662 h 15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237" h="156356">
                <a:moveTo>
                  <a:pt x="1122" y="662"/>
                </a:moveTo>
                <a:cubicBezTo>
                  <a:pt x="-9990" y="-7805"/>
                  <a:pt x="64622" y="67337"/>
                  <a:pt x="83672" y="86387"/>
                </a:cubicBezTo>
                <a:cubicBezTo>
                  <a:pt x="102722" y="105437"/>
                  <a:pt x="113834" y="112845"/>
                  <a:pt x="115422" y="114962"/>
                </a:cubicBezTo>
                <a:cubicBezTo>
                  <a:pt x="117010" y="117079"/>
                  <a:pt x="72560" y="92737"/>
                  <a:pt x="93197" y="99087"/>
                </a:cubicBezTo>
                <a:cubicBezTo>
                  <a:pt x="113834" y="105437"/>
                  <a:pt x="229722" y="146712"/>
                  <a:pt x="239247" y="153062"/>
                </a:cubicBezTo>
                <a:cubicBezTo>
                  <a:pt x="248772" y="159412"/>
                  <a:pt x="187389" y="157825"/>
                  <a:pt x="150347" y="137187"/>
                </a:cubicBezTo>
                <a:cubicBezTo>
                  <a:pt x="113305" y="116549"/>
                  <a:pt x="12234" y="9129"/>
                  <a:pt x="1122" y="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AD4B4A21-B42C-F69B-FCF0-B373F7D3EDF9}"/>
              </a:ext>
            </a:extLst>
          </p:cNvPr>
          <p:cNvSpPr/>
          <p:nvPr/>
        </p:nvSpPr>
        <p:spPr>
          <a:xfrm>
            <a:off x="7327890" y="7807082"/>
            <a:ext cx="139712" cy="130567"/>
          </a:xfrm>
          <a:custGeom>
            <a:avLst/>
            <a:gdLst>
              <a:gd name="connsiteX0" fmla="*/ 139710 w 139712"/>
              <a:gd name="connsiteY0" fmla="*/ 243 h 130567"/>
              <a:gd name="connsiteX1" fmla="*/ 38110 w 139712"/>
              <a:gd name="connsiteY1" fmla="*/ 63743 h 130567"/>
              <a:gd name="connsiteX2" fmla="*/ 10 w 139712"/>
              <a:gd name="connsiteY2" fmla="*/ 130418 h 130567"/>
              <a:gd name="connsiteX3" fmla="*/ 34935 w 139712"/>
              <a:gd name="connsiteY3" fmla="*/ 44693 h 130567"/>
              <a:gd name="connsiteX4" fmla="*/ 139710 w 139712"/>
              <a:gd name="connsiteY4" fmla="*/ 243 h 13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12" h="130567">
                <a:moveTo>
                  <a:pt x="139710" y="243"/>
                </a:moveTo>
                <a:cubicBezTo>
                  <a:pt x="140239" y="3418"/>
                  <a:pt x="61393" y="42047"/>
                  <a:pt x="38110" y="63743"/>
                </a:cubicBezTo>
                <a:cubicBezTo>
                  <a:pt x="14827" y="85439"/>
                  <a:pt x="539" y="133593"/>
                  <a:pt x="10" y="130418"/>
                </a:cubicBezTo>
                <a:cubicBezTo>
                  <a:pt x="-519" y="127243"/>
                  <a:pt x="18531" y="63743"/>
                  <a:pt x="34935" y="44693"/>
                </a:cubicBezTo>
                <a:cubicBezTo>
                  <a:pt x="51339" y="25643"/>
                  <a:pt x="139181" y="-2932"/>
                  <a:pt x="139710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C452D986-F7F4-BB7B-EC8E-3710F60AD9B9}"/>
              </a:ext>
            </a:extLst>
          </p:cNvPr>
          <p:cNvSpPr/>
          <p:nvPr/>
        </p:nvSpPr>
        <p:spPr>
          <a:xfrm>
            <a:off x="7394548" y="7854950"/>
            <a:ext cx="32049" cy="158750"/>
          </a:xfrm>
          <a:custGeom>
            <a:avLst/>
            <a:gdLst>
              <a:gd name="connsiteX0" fmla="*/ 25427 w 32049"/>
              <a:gd name="connsiteY0" fmla="*/ 0 h 158750"/>
              <a:gd name="connsiteX1" fmla="*/ 15902 w 32049"/>
              <a:gd name="connsiteY1" fmla="*/ 98425 h 158750"/>
              <a:gd name="connsiteX2" fmla="*/ 31777 w 32049"/>
              <a:gd name="connsiteY2" fmla="*/ 158750 h 158750"/>
              <a:gd name="connsiteX3" fmla="*/ 27 w 32049"/>
              <a:gd name="connsiteY3" fmla="*/ 98425 h 158750"/>
              <a:gd name="connsiteX4" fmla="*/ 25427 w 32049"/>
              <a:gd name="connsiteY4" fmla="*/ 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49" h="158750">
                <a:moveTo>
                  <a:pt x="25427" y="0"/>
                </a:moveTo>
                <a:cubicBezTo>
                  <a:pt x="28073" y="0"/>
                  <a:pt x="14844" y="71967"/>
                  <a:pt x="15902" y="98425"/>
                </a:cubicBezTo>
                <a:cubicBezTo>
                  <a:pt x="16960" y="124883"/>
                  <a:pt x="34423" y="158750"/>
                  <a:pt x="31777" y="158750"/>
                </a:cubicBezTo>
                <a:cubicBezTo>
                  <a:pt x="29131" y="158750"/>
                  <a:pt x="-1031" y="127000"/>
                  <a:pt x="27" y="98425"/>
                </a:cubicBezTo>
                <a:cubicBezTo>
                  <a:pt x="1085" y="69850"/>
                  <a:pt x="22781" y="0"/>
                  <a:pt x="254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A26D816A-CF22-0616-3811-B918BC63307D}"/>
              </a:ext>
            </a:extLst>
          </p:cNvPr>
          <p:cNvSpPr/>
          <p:nvPr/>
        </p:nvSpPr>
        <p:spPr>
          <a:xfrm>
            <a:off x="7464425" y="7918329"/>
            <a:ext cx="257217" cy="209671"/>
          </a:xfrm>
          <a:custGeom>
            <a:avLst/>
            <a:gdLst>
              <a:gd name="connsiteX0" fmla="*/ 0 w 257217"/>
              <a:gd name="connsiteY0" fmla="*/ 209671 h 209671"/>
              <a:gd name="connsiteX1" fmla="*/ 196850 w 257217"/>
              <a:gd name="connsiteY1" fmla="*/ 76321 h 209671"/>
              <a:gd name="connsiteX2" fmla="*/ 257175 w 257217"/>
              <a:gd name="connsiteY2" fmla="*/ 121 h 209671"/>
              <a:gd name="connsiteX3" fmla="*/ 190500 w 257217"/>
              <a:gd name="connsiteY3" fmla="*/ 57271 h 209671"/>
              <a:gd name="connsiteX4" fmla="*/ 0 w 257217"/>
              <a:gd name="connsiteY4" fmla="*/ 209671 h 20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17" h="209671">
                <a:moveTo>
                  <a:pt x="0" y="209671"/>
                </a:moveTo>
                <a:cubicBezTo>
                  <a:pt x="76994" y="160458"/>
                  <a:pt x="153988" y="111246"/>
                  <a:pt x="196850" y="76321"/>
                </a:cubicBezTo>
                <a:cubicBezTo>
                  <a:pt x="239712" y="41396"/>
                  <a:pt x="258233" y="3296"/>
                  <a:pt x="257175" y="121"/>
                </a:cubicBezTo>
                <a:cubicBezTo>
                  <a:pt x="256117" y="-3054"/>
                  <a:pt x="190500" y="57271"/>
                  <a:pt x="190500" y="57271"/>
                </a:cubicBezTo>
                <a:lnTo>
                  <a:pt x="0" y="2096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DB47A4CE-2DE5-AF32-20F8-68D2F2D0C791}"/>
              </a:ext>
            </a:extLst>
          </p:cNvPr>
          <p:cNvSpPr/>
          <p:nvPr/>
        </p:nvSpPr>
        <p:spPr>
          <a:xfrm>
            <a:off x="7461249" y="7613603"/>
            <a:ext cx="260367" cy="301688"/>
          </a:xfrm>
          <a:custGeom>
            <a:avLst/>
            <a:gdLst>
              <a:gd name="connsiteX0" fmla="*/ 1 w 260367"/>
              <a:gd name="connsiteY0" fmla="*/ 47 h 301688"/>
              <a:gd name="connsiteX1" fmla="*/ 184151 w 260367"/>
              <a:gd name="connsiteY1" fmla="*/ 66722 h 301688"/>
              <a:gd name="connsiteX2" fmla="*/ 241301 w 260367"/>
              <a:gd name="connsiteY2" fmla="*/ 181022 h 301688"/>
              <a:gd name="connsiteX3" fmla="*/ 209551 w 260367"/>
              <a:gd name="connsiteY3" fmla="*/ 142922 h 301688"/>
              <a:gd name="connsiteX4" fmla="*/ 260351 w 260367"/>
              <a:gd name="connsiteY4" fmla="*/ 301672 h 301688"/>
              <a:gd name="connsiteX5" fmla="*/ 203201 w 260367"/>
              <a:gd name="connsiteY5" fmla="*/ 152447 h 301688"/>
              <a:gd name="connsiteX6" fmla="*/ 187326 w 260367"/>
              <a:gd name="connsiteY6" fmla="*/ 76247 h 301688"/>
              <a:gd name="connsiteX7" fmla="*/ 1 w 260367"/>
              <a:gd name="connsiteY7" fmla="*/ 47 h 30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67" h="301688">
                <a:moveTo>
                  <a:pt x="1" y="47"/>
                </a:moveTo>
                <a:cubicBezTo>
                  <a:pt x="-528" y="-1540"/>
                  <a:pt x="143934" y="36560"/>
                  <a:pt x="184151" y="66722"/>
                </a:cubicBezTo>
                <a:cubicBezTo>
                  <a:pt x="224368" y="96884"/>
                  <a:pt x="237068" y="168322"/>
                  <a:pt x="241301" y="181022"/>
                </a:cubicBezTo>
                <a:cubicBezTo>
                  <a:pt x="245534" y="193722"/>
                  <a:pt x="206376" y="122814"/>
                  <a:pt x="209551" y="142922"/>
                </a:cubicBezTo>
                <a:cubicBezTo>
                  <a:pt x="212726" y="163030"/>
                  <a:pt x="261409" y="300084"/>
                  <a:pt x="260351" y="301672"/>
                </a:cubicBezTo>
                <a:cubicBezTo>
                  <a:pt x="259293" y="303260"/>
                  <a:pt x="215372" y="190018"/>
                  <a:pt x="203201" y="152447"/>
                </a:cubicBezTo>
                <a:cubicBezTo>
                  <a:pt x="191030" y="114876"/>
                  <a:pt x="220134" y="101647"/>
                  <a:pt x="187326" y="76247"/>
                </a:cubicBezTo>
                <a:cubicBezTo>
                  <a:pt x="154518" y="50847"/>
                  <a:pt x="530" y="1634"/>
                  <a:pt x="1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4FA80282-811C-CA1F-3748-13D269950BE4}"/>
              </a:ext>
            </a:extLst>
          </p:cNvPr>
          <p:cNvSpPr/>
          <p:nvPr/>
        </p:nvSpPr>
        <p:spPr>
          <a:xfrm>
            <a:off x="7770660" y="7191339"/>
            <a:ext cx="104045" cy="781094"/>
          </a:xfrm>
          <a:custGeom>
            <a:avLst/>
            <a:gdLst>
              <a:gd name="connsiteX0" fmla="*/ 39840 w 104045"/>
              <a:gd name="connsiteY0" fmla="*/ 36 h 781094"/>
              <a:gd name="connsiteX1" fmla="*/ 33490 w 104045"/>
              <a:gd name="connsiteY1" fmla="*/ 330236 h 781094"/>
              <a:gd name="connsiteX2" fmla="*/ 46190 w 104045"/>
              <a:gd name="connsiteY2" fmla="*/ 409611 h 781094"/>
              <a:gd name="connsiteX3" fmla="*/ 33490 w 104045"/>
              <a:gd name="connsiteY3" fmla="*/ 342936 h 781094"/>
              <a:gd name="connsiteX4" fmla="*/ 100165 w 104045"/>
              <a:gd name="connsiteY4" fmla="*/ 615986 h 781094"/>
              <a:gd name="connsiteX5" fmla="*/ 93815 w 104045"/>
              <a:gd name="connsiteY5" fmla="*/ 781086 h 781094"/>
              <a:gd name="connsiteX6" fmla="*/ 74765 w 104045"/>
              <a:gd name="connsiteY6" fmla="*/ 609636 h 781094"/>
              <a:gd name="connsiteX7" fmla="*/ 1740 w 104045"/>
              <a:gd name="connsiteY7" fmla="*/ 241336 h 781094"/>
              <a:gd name="connsiteX8" fmla="*/ 23965 w 104045"/>
              <a:gd name="connsiteY8" fmla="*/ 308011 h 781094"/>
              <a:gd name="connsiteX9" fmla="*/ 39840 w 104045"/>
              <a:gd name="connsiteY9" fmla="*/ 36 h 78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045" h="781094">
                <a:moveTo>
                  <a:pt x="39840" y="36"/>
                </a:moveTo>
                <a:cubicBezTo>
                  <a:pt x="41427" y="3740"/>
                  <a:pt x="32432" y="261974"/>
                  <a:pt x="33490" y="330236"/>
                </a:cubicBezTo>
                <a:cubicBezTo>
                  <a:pt x="34548" y="398498"/>
                  <a:pt x="46190" y="407494"/>
                  <a:pt x="46190" y="409611"/>
                </a:cubicBezTo>
                <a:cubicBezTo>
                  <a:pt x="46190" y="411728"/>
                  <a:pt x="24494" y="308540"/>
                  <a:pt x="33490" y="342936"/>
                </a:cubicBezTo>
                <a:cubicBezTo>
                  <a:pt x="42486" y="377332"/>
                  <a:pt x="90111" y="542961"/>
                  <a:pt x="100165" y="615986"/>
                </a:cubicBezTo>
                <a:cubicBezTo>
                  <a:pt x="110219" y="689011"/>
                  <a:pt x="98048" y="782144"/>
                  <a:pt x="93815" y="781086"/>
                </a:cubicBezTo>
                <a:cubicBezTo>
                  <a:pt x="89582" y="780028"/>
                  <a:pt x="90111" y="699594"/>
                  <a:pt x="74765" y="609636"/>
                </a:cubicBezTo>
                <a:cubicBezTo>
                  <a:pt x="59419" y="519678"/>
                  <a:pt x="10207" y="291607"/>
                  <a:pt x="1740" y="241336"/>
                </a:cubicBezTo>
                <a:cubicBezTo>
                  <a:pt x="-6727" y="191065"/>
                  <a:pt x="18144" y="343994"/>
                  <a:pt x="23965" y="308011"/>
                </a:cubicBezTo>
                <a:cubicBezTo>
                  <a:pt x="29786" y="272028"/>
                  <a:pt x="38253" y="-3668"/>
                  <a:pt x="39840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97C0E16F-247C-F174-2143-68D2187DD0C8}"/>
              </a:ext>
            </a:extLst>
          </p:cNvPr>
          <p:cNvSpPr/>
          <p:nvPr/>
        </p:nvSpPr>
        <p:spPr>
          <a:xfrm>
            <a:off x="7318262" y="7661232"/>
            <a:ext cx="136703" cy="209644"/>
          </a:xfrm>
          <a:custGeom>
            <a:avLst/>
            <a:gdLst>
              <a:gd name="connsiteX0" fmla="*/ 136638 w 136703"/>
              <a:gd name="connsiteY0" fmla="*/ 43 h 209644"/>
              <a:gd name="connsiteX1" fmla="*/ 38213 w 136703"/>
              <a:gd name="connsiteY1" fmla="*/ 107993 h 209644"/>
              <a:gd name="connsiteX2" fmla="*/ 113 w 136703"/>
              <a:gd name="connsiteY2" fmla="*/ 209593 h 209644"/>
              <a:gd name="connsiteX3" fmla="*/ 28688 w 136703"/>
              <a:gd name="connsiteY3" fmla="*/ 120693 h 209644"/>
              <a:gd name="connsiteX4" fmla="*/ 89013 w 136703"/>
              <a:gd name="connsiteY4" fmla="*/ 47668 h 209644"/>
              <a:gd name="connsiteX5" fmla="*/ 22338 w 136703"/>
              <a:gd name="connsiteY5" fmla="*/ 120693 h 209644"/>
              <a:gd name="connsiteX6" fmla="*/ 136638 w 136703"/>
              <a:gd name="connsiteY6" fmla="*/ 43 h 20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03" h="209644">
                <a:moveTo>
                  <a:pt x="136638" y="43"/>
                </a:moveTo>
                <a:cubicBezTo>
                  <a:pt x="139284" y="-2074"/>
                  <a:pt x="60967" y="73068"/>
                  <a:pt x="38213" y="107993"/>
                </a:cubicBezTo>
                <a:cubicBezTo>
                  <a:pt x="15459" y="142918"/>
                  <a:pt x="1701" y="207476"/>
                  <a:pt x="113" y="209593"/>
                </a:cubicBezTo>
                <a:cubicBezTo>
                  <a:pt x="-1475" y="211710"/>
                  <a:pt x="13871" y="147681"/>
                  <a:pt x="28688" y="120693"/>
                </a:cubicBezTo>
                <a:cubicBezTo>
                  <a:pt x="43505" y="93705"/>
                  <a:pt x="90071" y="47668"/>
                  <a:pt x="89013" y="47668"/>
                </a:cubicBezTo>
                <a:cubicBezTo>
                  <a:pt x="87955" y="47668"/>
                  <a:pt x="14400" y="129160"/>
                  <a:pt x="22338" y="120693"/>
                </a:cubicBezTo>
                <a:cubicBezTo>
                  <a:pt x="30275" y="112226"/>
                  <a:pt x="133992" y="2160"/>
                  <a:pt x="136638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9CD463B8-7383-769E-1B36-C1D20CC68F49}"/>
              </a:ext>
            </a:extLst>
          </p:cNvPr>
          <p:cNvSpPr/>
          <p:nvPr/>
        </p:nvSpPr>
        <p:spPr>
          <a:xfrm>
            <a:off x="7315072" y="7654869"/>
            <a:ext cx="127138" cy="295382"/>
          </a:xfrm>
          <a:custGeom>
            <a:avLst/>
            <a:gdLst>
              <a:gd name="connsiteX0" fmla="*/ 127128 w 127138"/>
              <a:gd name="connsiteY0" fmla="*/ 56 h 295382"/>
              <a:gd name="connsiteX1" fmla="*/ 28703 w 127138"/>
              <a:gd name="connsiteY1" fmla="*/ 149281 h 295382"/>
              <a:gd name="connsiteX2" fmla="*/ 128 w 127138"/>
              <a:gd name="connsiteY2" fmla="*/ 295331 h 295382"/>
              <a:gd name="connsiteX3" fmla="*/ 22353 w 127138"/>
              <a:gd name="connsiteY3" fmla="*/ 133406 h 295382"/>
              <a:gd name="connsiteX4" fmla="*/ 127128 w 127138"/>
              <a:gd name="connsiteY4" fmla="*/ 56 h 29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38" h="295382">
                <a:moveTo>
                  <a:pt x="127128" y="56"/>
                </a:moveTo>
                <a:cubicBezTo>
                  <a:pt x="128186" y="2702"/>
                  <a:pt x="49870" y="100069"/>
                  <a:pt x="28703" y="149281"/>
                </a:cubicBezTo>
                <a:cubicBezTo>
                  <a:pt x="7536" y="198493"/>
                  <a:pt x="1186" y="297977"/>
                  <a:pt x="128" y="295331"/>
                </a:cubicBezTo>
                <a:cubicBezTo>
                  <a:pt x="-930" y="292685"/>
                  <a:pt x="4361" y="178385"/>
                  <a:pt x="22353" y="133406"/>
                </a:cubicBezTo>
                <a:cubicBezTo>
                  <a:pt x="40345" y="88427"/>
                  <a:pt x="126070" y="-2590"/>
                  <a:pt x="127128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C530EB43-E735-ADFC-5322-FE5244F95052}"/>
              </a:ext>
            </a:extLst>
          </p:cNvPr>
          <p:cNvSpPr/>
          <p:nvPr/>
        </p:nvSpPr>
        <p:spPr>
          <a:xfrm>
            <a:off x="7428765" y="7692182"/>
            <a:ext cx="147245" cy="97306"/>
          </a:xfrm>
          <a:custGeom>
            <a:avLst/>
            <a:gdLst>
              <a:gd name="connsiteX0" fmla="*/ 146785 w 147245"/>
              <a:gd name="connsiteY0" fmla="*/ 843 h 97306"/>
              <a:gd name="connsiteX1" fmla="*/ 3910 w 147245"/>
              <a:gd name="connsiteY1" fmla="*/ 96093 h 97306"/>
              <a:gd name="connsiteX2" fmla="*/ 48360 w 147245"/>
              <a:gd name="connsiteY2" fmla="*/ 51643 h 97306"/>
              <a:gd name="connsiteX3" fmla="*/ 146785 w 147245"/>
              <a:gd name="connsiteY3" fmla="*/ 843 h 9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245" h="97306">
                <a:moveTo>
                  <a:pt x="146785" y="843"/>
                </a:moveTo>
                <a:cubicBezTo>
                  <a:pt x="139377" y="8251"/>
                  <a:pt x="20314" y="87626"/>
                  <a:pt x="3910" y="96093"/>
                </a:cubicBezTo>
                <a:cubicBezTo>
                  <a:pt x="-12494" y="104560"/>
                  <a:pt x="26664" y="66460"/>
                  <a:pt x="48360" y="51643"/>
                </a:cubicBezTo>
                <a:cubicBezTo>
                  <a:pt x="70056" y="36826"/>
                  <a:pt x="154193" y="-6565"/>
                  <a:pt x="146785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4533F307-0A0E-E3C8-1483-2CB5A678797F}"/>
              </a:ext>
            </a:extLst>
          </p:cNvPr>
          <p:cNvSpPr/>
          <p:nvPr/>
        </p:nvSpPr>
        <p:spPr>
          <a:xfrm>
            <a:off x="7718376" y="7632630"/>
            <a:ext cx="79651" cy="286089"/>
          </a:xfrm>
          <a:custGeom>
            <a:avLst/>
            <a:gdLst>
              <a:gd name="connsiteX0" fmla="*/ 49 w 79651"/>
              <a:gd name="connsiteY0" fmla="*/ 70 h 286089"/>
              <a:gd name="connsiteX1" fmla="*/ 79424 w 79651"/>
              <a:gd name="connsiteY1" fmla="*/ 187395 h 286089"/>
              <a:gd name="connsiteX2" fmla="*/ 25449 w 79651"/>
              <a:gd name="connsiteY2" fmla="*/ 285820 h 286089"/>
              <a:gd name="connsiteX3" fmla="*/ 66724 w 79651"/>
              <a:gd name="connsiteY3" fmla="*/ 209620 h 286089"/>
              <a:gd name="connsiteX4" fmla="*/ 49 w 79651"/>
              <a:gd name="connsiteY4" fmla="*/ 70 h 28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51" h="286089">
                <a:moveTo>
                  <a:pt x="49" y="70"/>
                </a:moveTo>
                <a:cubicBezTo>
                  <a:pt x="2166" y="-3634"/>
                  <a:pt x="75191" y="139770"/>
                  <a:pt x="79424" y="187395"/>
                </a:cubicBezTo>
                <a:cubicBezTo>
                  <a:pt x="83657" y="235020"/>
                  <a:pt x="27566" y="282116"/>
                  <a:pt x="25449" y="285820"/>
                </a:cubicBezTo>
                <a:cubicBezTo>
                  <a:pt x="23332" y="289524"/>
                  <a:pt x="69370" y="254599"/>
                  <a:pt x="66724" y="209620"/>
                </a:cubicBezTo>
                <a:cubicBezTo>
                  <a:pt x="64078" y="164641"/>
                  <a:pt x="-2068" y="3774"/>
                  <a:pt x="49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6668691E-5FE2-4E5F-A216-3E7150CEFCE9}"/>
              </a:ext>
            </a:extLst>
          </p:cNvPr>
          <p:cNvSpPr/>
          <p:nvPr/>
        </p:nvSpPr>
        <p:spPr>
          <a:xfrm>
            <a:off x="7357673" y="7540588"/>
            <a:ext cx="351227" cy="178869"/>
          </a:xfrm>
          <a:custGeom>
            <a:avLst/>
            <a:gdLst>
              <a:gd name="connsiteX0" fmla="*/ 351227 w 351227"/>
              <a:gd name="connsiteY0" fmla="*/ 37 h 178869"/>
              <a:gd name="connsiteX1" fmla="*/ 62302 w 351227"/>
              <a:gd name="connsiteY1" fmla="*/ 111162 h 178869"/>
              <a:gd name="connsiteX2" fmla="*/ 1977 w 351227"/>
              <a:gd name="connsiteY2" fmla="*/ 177837 h 178869"/>
              <a:gd name="connsiteX3" fmla="*/ 103577 w 351227"/>
              <a:gd name="connsiteY3" fmla="*/ 60362 h 178869"/>
              <a:gd name="connsiteX4" fmla="*/ 132152 w 351227"/>
              <a:gd name="connsiteY4" fmla="*/ 63537 h 178869"/>
              <a:gd name="connsiteX5" fmla="*/ 62302 w 351227"/>
              <a:gd name="connsiteY5" fmla="*/ 98462 h 178869"/>
              <a:gd name="connsiteX6" fmla="*/ 351227 w 351227"/>
              <a:gd name="connsiteY6" fmla="*/ 37 h 17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227" h="178869">
                <a:moveTo>
                  <a:pt x="351227" y="37"/>
                </a:moveTo>
                <a:cubicBezTo>
                  <a:pt x="351227" y="2154"/>
                  <a:pt x="120510" y="81529"/>
                  <a:pt x="62302" y="111162"/>
                </a:cubicBezTo>
                <a:cubicBezTo>
                  <a:pt x="4094" y="140795"/>
                  <a:pt x="-4902" y="186304"/>
                  <a:pt x="1977" y="177837"/>
                </a:cubicBezTo>
                <a:cubicBezTo>
                  <a:pt x="8856" y="169370"/>
                  <a:pt x="81881" y="79412"/>
                  <a:pt x="103577" y="60362"/>
                </a:cubicBezTo>
                <a:cubicBezTo>
                  <a:pt x="125273" y="41312"/>
                  <a:pt x="139031" y="57187"/>
                  <a:pt x="132152" y="63537"/>
                </a:cubicBezTo>
                <a:cubicBezTo>
                  <a:pt x="125273" y="69887"/>
                  <a:pt x="29494" y="110633"/>
                  <a:pt x="62302" y="98462"/>
                </a:cubicBezTo>
                <a:cubicBezTo>
                  <a:pt x="95110" y="86291"/>
                  <a:pt x="351227" y="-2080"/>
                  <a:pt x="351227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47807B23-7412-6ABF-8A54-C011F10F800A}"/>
              </a:ext>
            </a:extLst>
          </p:cNvPr>
          <p:cNvSpPr/>
          <p:nvPr/>
        </p:nvSpPr>
        <p:spPr>
          <a:xfrm>
            <a:off x="7355504" y="7194131"/>
            <a:ext cx="328002" cy="403873"/>
          </a:xfrm>
          <a:custGeom>
            <a:avLst/>
            <a:gdLst>
              <a:gd name="connsiteX0" fmla="*/ 216871 w 328002"/>
              <a:gd name="connsiteY0" fmla="*/ 419 h 403873"/>
              <a:gd name="connsiteX1" fmla="*/ 105746 w 328002"/>
              <a:gd name="connsiteY1" fmla="*/ 206794 h 403873"/>
              <a:gd name="connsiteX2" fmla="*/ 42246 w 328002"/>
              <a:gd name="connsiteY2" fmla="*/ 365544 h 403873"/>
              <a:gd name="connsiteX3" fmla="*/ 58121 w 328002"/>
              <a:gd name="connsiteY3" fmla="*/ 321094 h 403873"/>
              <a:gd name="connsiteX4" fmla="*/ 29546 w 328002"/>
              <a:gd name="connsiteY4" fmla="*/ 368719 h 403873"/>
              <a:gd name="connsiteX5" fmla="*/ 137496 w 328002"/>
              <a:gd name="connsiteY5" fmla="*/ 359194 h 403873"/>
              <a:gd name="connsiteX6" fmla="*/ 4146 w 328002"/>
              <a:gd name="connsiteY6" fmla="*/ 403644 h 403873"/>
              <a:gd name="connsiteX7" fmla="*/ 327996 w 328002"/>
              <a:gd name="connsiteY7" fmla="*/ 336969 h 403873"/>
              <a:gd name="connsiteX8" fmla="*/ 13671 w 328002"/>
              <a:gd name="connsiteY8" fmla="*/ 390944 h 403873"/>
              <a:gd name="connsiteX9" fmla="*/ 86696 w 328002"/>
              <a:gd name="connsiteY9" fmla="*/ 273469 h 403873"/>
              <a:gd name="connsiteX10" fmla="*/ 83521 w 328002"/>
              <a:gd name="connsiteY10" fmla="*/ 263944 h 403873"/>
              <a:gd name="connsiteX11" fmla="*/ 216871 w 328002"/>
              <a:gd name="connsiteY11" fmla="*/ 419 h 40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8002" h="403873">
                <a:moveTo>
                  <a:pt x="216871" y="419"/>
                </a:moveTo>
                <a:cubicBezTo>
                  <a:pt x="220575" y="-9106"/>
                  <a:pt x="134850" y="145940"/>
                  <a:pt x="105746" y="206794"/>
                </a:cubicBezTo>
                <a:cubicBezTo>
                  <a:pt x="76642" y="267648"/>
                  <a:pt x="50183" y="346494"/>
                  <a:pt x="42246" y="365544"/>
                </a:cubicBezTo>
                <a:cubicBezTo>
                  <a:pt x="34309" y="384594"/>
                  <a:pt x="60238" y="320565"/>
                  <a:pt x="58121" y="321094"/>
                </a:cubicBezTo>
                <a:cubicBezTo>
                  <a:pt x="56004" y="321623"/>
                  <a:pt x="16317" y="362369"/>
                  <a:pt x="29546" y="368719"/>
                </a:cubicBezTo>
                <a:cubicBezTo>
                  <a:pt x="42775" y="375069"/>
                  <a:pt x="141729" y="353373"/>
                  <a:pt x="137496" y="359194"/>
                </a:cubicBezTo>
                <a:cubicBezTo>
                  <a:pt x="133263" y="365015"/>
                  <a:pt x="-27604" y="407348"/>
                  <a:pt x="4146" y="403644"/>
                </a:cubicBezTo>
                <a:cubicBezTo>
                  <a:pt x="35896" y="399940"/>
                  <a:pt x="326408" y="339086"/>
                  <a:pt x="327996" y="336969"/>
                </a:cubicBezTo>
                <a:cubicBezTo>
                  <a:pt x="329584" y="334852"/>
                  <a:pt x="53888" y="401527"/>
                  <a:pt x="13671" y="390944"/>
                </a:cubicBezTo>
                <a:cubicBezTo>
                  <a:pt x="-26546" y="380361"/>
                  <a:pt x="75054" y="294636"/>
                  <a:pt x="86696" y="273469"/>
                </a:cubicBezTo>
                <a:cubicBezTo>
                  <a:pt x="98338" y="252302"/>
                  <a:pt x="63942" y="309452"/>
                  <a:pt x="83521" y="263944"/>
                </a:cubicBezTo>
                <a:cubicBezTo>
                  <a:pt x="103100" y="218436"/>
                  <a:pt x="213167" y="9944"/>
                  <a:pt x="216871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49DF1F92-FFBF-E67F-396F-3FC6CEE357B6}"/>
              </a:ext>
            </a:extLst>
          </p:cNvPr>
          <p:cNvSpPr/>
          <p:nvPr/>
        </p:nvSpPr>
        <p:spPr>
          <a:xfrm>
            <a:off x="6340152" y="7821120"/>
            <a:ext cx="371560" cy="423377"/>
          </a:xfrm>
          <a:custGeom>
            <a:avLst/>
            <a:gdLst>
              <a:gd name="connsiteX0" fmla="*/ 3498 w 371560"/>
              <a:gd name="connsiteY0" fmla="*/ 2080 h 423377"/>
              <a:gd name="connsiteX1" fmla="*/ 203523 w 371560"/>
              <a:gd name="connsiteY1" fmla="*/ 306880 h 423377"/>
              <a:gd name="connsiteX2" fmla="*/ 178123 w 371560"/>
              <a:gd name="connsiteY2" fmla="*/ 243380 h 423377"/>
              <a:gd name="connsiteX3" fmla="*/ 368623 w 371560"/>
              <a:gd name="connsiteY3" fmla="*/ 421180 h 423377"/>
              <a:gd name="connsiteX4" fmla="*/ 279723 w 371560"/>
              <a:gd name="connsiteY4" fmla="*/ 332280 h 423377"/>
              <a:gd name="connsiteX5" fmla="*/ 92398 w 371560"/>
              <a:gd name="connsiteY5" fmla="*/ 179880 h 423377"/>
              <a:gd name="connsiteX6" fmla="*/ 3498 w 371560"/>
              <a:gd name="connsiteY6" fmla="*/ 2080 h 42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560" h="423377">
                <a:moveTo>
                  <a:pt x="3498" y="2080"/>
                </a:moveTo>
                <a:cubicBezTo>
                  <a:pt x="22019" y="23247"/>
                  <a:pt x="174419" y="266663"/>
                  <a:pt x="203523" y="306880"/>
                </a:cubicBezTo>
                <a:cubicBezTo>
                  <a:pt x="232627" y="347097"/>
                  <a:pt x="150606" y="224330"/>
                  <a:pt x="178123" y="243380"/>
                </a:cubicBezTo>
                <a:cubicBezTo>
                  <a:pt x="205640" y="262430"/>
                  <a:pt x="351690" y="406363"/>
                  <a:pt x="368623" y="421180"/>
                </a:cubicBezTo>
                <a:cubicBezTo>
                  <a:pt x="385556" y="435997"/>
                  <a:pt x="325760" y="372497"/>
                  <a:pt x="279723" y="332280"/>
                </a:cubicBezTo>
                <a:cubicBezTo>
                  <a:pt x="233686" y="292063"/>
                  <a:pt x="141081" y="232797"/>
                  <a:pt x="92398" y="179880"/>
                </a:cubicBezTo>
                <a:cubicBezTo>
                  <a:pt x="43715" y="126963"/>
                  <a:pt x="-15023" y="-19087"/>
                  <a:pt x="3498" y="2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F1AFFFB4-580F-3F2C-4E47-3EB3389E4825}"/>
              </a:ext>
            </a:extLst>
          </p:cNvPr>
          <p:cNvSpPr/>
          <p:nvPr/>
        </p:nvSpPr>
        <p:spPr>
          <a:xfrm>
            <a:off x="6775036" y="8288446"/>
            <a:ext cx="180771" cy="165443"/>
          </a:xfrm>
          <a:custGeom>
            <a:avLst/>
            <a:gdLst>
              <a:gd name="connsiteX0" fmla="*/ 414 w 180771"/>
              <a:gd name="connsiteY0" fmla="*/ 1479 h 165443"/>
              <a:gd name="connsiteX1" fmla="*/ 175039 w 180771"/>
              <a:gd name="connsiteY1" fmla="*/ 163404 h 165443"/>
              <a:gd name="connsiteX2" fmla="*/ 127414 w 180771"/>
              <a:gd name="connsiteY2" fmla="*/ 87204 h 165443"/>
              <a:gd name="connsiteX3" fmla="*/ 414 w 180771"/>
              <a:gd name="connsiteY3" fmla="*/ 1479 h 16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71" h="165443">
                <a:moveTo>
                  <a:pt x="414" y="1479"/>
                </a:moveTo>
                <a:cubicBezTo>
                  <a:pt x="8351" y="14179"/>
                  <a:pt x="153872" y="149117"/>
                  <a:pt x="175039" y="163404"/>
                </a:cubicBezTo>
                <a:cubicBezTo>
                  <a:pt x="196206" y="177692"/>
                  <a:pt x="153872" y="113133"/>
                  <a:pt x="127414" y="87204"/>
                </a:cubicBezTo>
                <a:cubicBezTo>
                  <a:pt x="100956" y="61275"/>
                  <a:pt x="-7523" y="-11221"/>
                  <a:pt x="414" y="1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E4AB52FA-01A2-CC87-D8BB-7338CEDDF116}"/>
              </a:ext>
            </a:extLst>
          </p:cNvPr>
          <p:cNvSpPr/>
          <p:nvPr/>
        </p:nvSpPr>
        <p:spPr>
          <a:xfrm>
            <a:off x="7832668" y="7953228"/>
            <a:ext cx="49864" cy="338780"/>
          </a:xfrm>
          <a:custGeom>
            <a:avLst/>
            <a:gdLst>
              <a:gd name="connsiteX0" fmla="*/ 57 w 49864"/>
              <a:gd name="connsiteY0" fmla="*/ 147 h 338780"/>
              <a:gd name="connsiteX1" fmla="*/ 38157 w 49864"/>
              <a:gd name="connsiteY1" fmla="*/ 212872 h 338780"/>
              <a:gd name="connsiteX2" fmla="*/ 47682 w 49864"/>
              <a:gd name="connsiteY2" fmla="*/ 336697 h 338780"/>
              <a:gd name="connsiteX3" fmla="*/ 44507 w 49864"/>
              <a:gd name="connsiteY3" fmla="*/ 114447 h 338780"/>
              <a:gd name="connsiteX4" fmla="*/ 47682 w 49864"/>
              <a:gd name="connsiteY4" fmla="*/ 177947 h 338780"/>
              <a:gd name="connsiteX5" fmla="*/ 57 w 49864"/>
              <a:gd name="connsiteY5" fmla="*/ 147 h 33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64" h="338780">
                <a:moveTo>
                  <a:pt x="57" y="147"/>
                </a:moveTo>
                <a:cubicBezTo>
                  <a:pt x="-1531" y="5968"/>
                  <a:pt x="30220" y="156780"/>
                  <a:pt x="38157" y="212872"/>
                </a:cubicBezTo>
                <a:cubicBezTo>
                  <a:pt x="46094" y="268964"/>
                  <a:pt x="46624" y="353101"/>
                  <a:pt x="47682" y="336697"/>
                </a:cubicBezTo>
                <a:cubicBezTo>
                  <a:pt x="48740" y="320293"/>
                  <a:pt x="44507" y="140905"/>
                  <a:pt x="44507" y="114447"/>
                </a:cubicBezTo>
                <a:cubicBezTo>
                  <a:pt x="44507" y="87989"/>
                  <a:pt x="54032" y="193293"/>
                  <a:pt x="47682" y="177947"/>
                </a:cubicBezTo>
                <a:cubicBezTo>
                  <a:pt x="41332" y="162601"/>
                  <a:pt x="1645" y="-5674"/>
                  <a:pt x="57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71DB139B-3976-B07E-0F1A-2E747DF453C7}"/>
              </a:ext>
            </a:extLst>
          </p:cNvPr>
          <p:cNvSpPr/>
          <p:nvPr/>
        </p:nvSpPr>
        <p:spPr>
          <a:xfrm>
            <a:off x="7016737" y="8067478"/>
            <a:ext cx="125365" cy="571460"/>
          </a:xfrm>
          <a:custGeom>
            <a:avLst/>
            <a:gdLst>
              <a:gd name="connsiteX0" fmla="*/ 63513 w 125365"/>
              <a:gd name="connsiteY0" fmla="*/ 197 h 571460"/>
              <a:gd name="connsiteX1" fmla="*/ 25413 w 125365"/>
              <a:gd name="connsiteY1" fmla="*/ 314522 h 571460"/>
              <a:gd name="connsiteX2" fmla="*/ 123838 w 125365"/>
              <a:gd name="connsiteY2" fmla="*/ 568522 h 571460"/>
              <a:gd name="connsiteX3" fmla="*/ 79388 w 125365"/>
              <a:gd name="connsiteY3" fmla="*/ 441522 h 571460"/>
              <a:gd name="connsiteX4" fmla="*/ 13 w 125365"/>
              <a:gd name="connsiteY4" fmla="*/ 270072 h 571460"/>
              <a:gd name="connsiteX5" fmla="*/ 63513 w 125365"/>
              <a:gd name="connsiteY5" fmla="*/ 197 h 57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365" h="571460">
                <a:moveTo>
                  <a:pt x="63513" y="197"/>
                </a:moveTo>
                <a:cubicBezTo>
                  <a:pt x="67746" y="7605"/>
                  <a:pt x="15359" y="219801"/>
                  <a:pt x="25413" y="314522"/>
                </a:cubicBezTo>
                <a:cubicBezTo>
                  <a:pt x="35467" y="409243"/>
                  <a:pt x="114842" y="547355"/>
                  <a:pt x="123838" y="568522"/>
                </a:cubicBezTo>
                <a:cubicBezTo>
                  <a:pt x="132834" y="589689"/>
                  <a:pt x="100025" y="491264"/>
                  <a:pt x="79388" y="441522"/>
                </a:cubicBezTo>
                <a:cubicBezTo>
                  <a:pt x="58751" y="391780"/>
                  <a:pt x="-1045" y="344684"/>
                  <a:pt x="13" y="270072"/>
                </a:cubicBezTo>
                <a:cubicBezTo>
                  <a:pt x="1071" y="195460"/>
                  <a:pt x="59280" y="-7211"/>
                  <a:pt x="63513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FB5E399B-7F0C-22CF-487F-87ECA1DBDF4E}"/>
              </a:ext>
            </a:extLst>
          </p:cNvPr>
          <p:cNvSpPr/>
          <p:nvPr/>
        </p:nvSpPr>
        <p:spPr>
          <a:xfrm>
            <a:off x="7512039" y="8185066"/>
            <a:ext cx="108535" cy="381559"/>
          </a:xfrm>
          <a:custGeom>
            <a:avLst/>
            <a:gdLst>
              <a:gd name="connsiteX0" fmla="*/ 60336 w 108535"/>
              <a:gd name="connsiteY0" fmla="*/ 84 h 381559"/>
              <a:gd name="connsiteX1" fmla="*/ 95261 w 108535"/>
              <a:gd name="connsiteY1" fmla="*/ 215984 h 381559"/>
              <a:gd name="connsiteX2" fmla="*/ 11 w 108535"/>
              <a:gd name="connsiteY2" fmla="*/ 381084 h 381559"/>
              <a:gd name="connsiteX3" fmla="*/ 88911 w 108535"/>
              <a:gd name="connsiteY3" fmla="*/ 263609 h 381559"/>
              <a:gd name="connsiteX4" fmla="*/ 107961 w 108535"/>
              <a:gd name="connsiteY4" fmla="*/ 190584 h 381559"/>
              <a:gd name="connsiteX5" fmla="*/ 60336 w 108535"/>
              <a:gd name="connsiteY5" fmla="*/ 84 h 38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5" h="381559">
                <a:moveTo>
                  <a:pt x="60336" y="84"/>
                </a:moveTo>
                <a:cubicBezTo>
                  <a:pt x="58219" y="4317"/>
                  <a:pt x="105315" y="152484"/>
                  <a:pt x="95261" y="215984"/>
                </a:cubicBezTo>
                <a:cubicBezTo>
                  <a:pt x="85207" y="279484"/>
                  <a:pt x="1069" y="373147"/>
                  <a:pt x="11" y="381084"/>
                </a:cubicBezTo>
                <a:cubicBezTo>
                  <a:pt x="-1047" y="389021"/>
                  <a:pt x="70919" y="295359"/>
                  <a:pt x="88911" y="263609"/>
                </a:cubicBezTo>
                <a:cubicBezTo>
                  <a:pt x="106903" y="231859"/>
                  <a:pt x="110078" y="229213"/>
                  <a:pt x="107961" y="190584"/>
                </a:cubicBezTo>
                <a:cubicBezTo>
                  <a:pt x="105844" y="151955"/>
                  <a:pt x="62453" y="-4149"/>
                  <a:pt x="60336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E0BE1875-B599-D1E6-D934-3E20A49209A1}"/>
              </a:ext>
            </a:extLst>
          </p:cNvPr>
          <p:cNvSpPr/>
          <p:nvPr/>
        </p:nvSpPr>
        <p:spPr>
          <a:xfrm>
            <a:off x="7883080" y="8283200"/>
            <a:ext cx="148090" cy="476033"/>
          </a:xfrm>
          <a:custGeom>
            <a:avLst/>
            <a:gdLst>
              <a:gd name="connsiteX0" fmla="*/ 445 w 148090"/>
              <a:gd name="connsiteY0" fmla="*/ 375 h 476033"/>
              <a:gd name="connsiteX1" fmla="*/ 92520 w 148090"/>
              <a:gd name="connsiteY1" fmla="*/ 175000 h 476033"/>
              <a:gd name="connsiteX2" fmla="*/ 146495 w 148090"/>
              <a:gd name="connsiteY2" fmla="*/ 470275 h 476033"/>
              <a:gd name="connsiteX3" fmla="*/ 133795 w 148090"/>
              <a:gd name="connsiteY3" fmla="*/ 359150 h 476033"/>
              <a:gd name="connsiteX4" fmla="*/ 133795 w 148090"/>
              <a:gd name="connsiteY4" fmla="*/ 219450 h 476033"/>
              <a:gd name="connsiteX5" fmla="*/ 445 w 148090"/>
              <a:gd name="connsiteY5" fmla="*/ 375 h 47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090" h="476033">
                <a:moveTo>
                  <a:pt x="445" y="375"/>
                </a:moveTo>
                <a:cubicBezTo>
                  <a:pt x="-6434" y="-7033"/>
                  <a:pt x="68178" y="96683"/>
                  <a:pt x="92520" y="175000"/>
                </a:cubicBezTo>
                <a:cubicBezTo>
                  <a:pt x="116862" y="253317"/>
                  <a:pt x="139616" y="439583"/>
                  <a:pt x="146495" y="470275"/>
                </a:cubicBezTo>
                <a:cubicBezTo>
                  <a:pt x="153374" y="500967"/>
                  <a:pt x="135912" y="400954"/>
                  <a:pt x="133795" y="359150"/>
                </a:cubicBezTo>
                <a:cubicBezTo>
                  <a:pt x="131678" y="317346"/>
                  <a:pt x="154432" y="275542"/>
                  <a:pt x="133795" y="219450"/>
                </a:cubicBezTo>
                <a:cubicBezTo>
                  <a:pt x="113158" y="163358"/>
                  <a:pt x="7324" y="7783"/>
                  <a:pt x="445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B459C865-69F1-90B4-A6DB-588EF874EB30}"/>
              </a:ext>
            </a:extLst>
          </p:cNvPr>
          <p:cNvSpPr/>
          <p:nvPr/>
        </p:nvSpPr>
        <p:spPr>
          <a:xfrm>
            <a:off x="6886256" y="8410392"/>
            <a:ext cx="971871" cy="341517"/>
          </a:xfrm>
          <a:custGeom>
            <a:avLst/>
            <a:gdLst>
              <a:gd name="connsiteX0" fmla="*/ 971869 w 971871"/>
              <a:gd name="connsiteY0" fmla="*/ 183 h 341517"/>
              <a:gd name="connsiteX1" fmla="*/ 606744 w 971871"/>
              <a:gd name="connsiteY1" fmla="*/ 251008 h 341517"/>
              <a:gd name="connsiteX2" fmla="*/ 362269 w 971871"/>
              <a:gd name="connsiteY2" fmla="*/ 251008 h 341517"/>
              <a:gd name="connsiteX3" fmla="*/ 628969 w 971871"/>
              <a:gd name="connsiteY3" fmla="*/ 304983 h 341517"/>
              <a:gd name="connsiteX4" fmla="*/ 349569 w 971871"/>
              <a:gd name="connsiteY4" fmla="*/ 254183 h 341517"/>
              <a:gd name="connsiteX5" fmla="*/ 319 w 971871"/>
              <a:gd name="connsiteY5" fmla="*/ 76383 h 341517"/>
              <a:gd name="connsiteX6" fmla="*/ 413069 w 971871"/>
              <a:gd name="connsiteY6" fmla="*/ 320858 h 341517"/>
              <a:gd name="connsiteX7" fmla="*/ 489269 w 971871"/>
              <a:gd name="connsiteY7" fmla="*/ 327208 h 341517"/>
              <a:gd name="connsiteX8" fmla="*/ 403544 w 971871"/>
              <a:gd name="connsiteY8" fmla="*/ 314508 h 341517"/>
              <a:gd name="connsiteX9" fmla="*/ 635319 w 971871"/>
              <a:gd name="connsiteY9" fmla="*/ 206558 h 341517"/>
              <a:gd name="connsiteX10" fmla="*/ 613094 w 971871"/>
              <a:gd name="connsiteY10" fmla="*/ 209733 h 341517"/>
              <a:gd name="connsiteX11" fmla="*/ 971869 w 971871"/>
              <a:gd name="connsiteY11" fmla="*/ 183 h 34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1871" h="341517">
                <a:moveTo>
                  <a:pt x="971869" y="183"/>
                </a:moveTo>
                <a:cubicBezTo>
                  <a:pt x="970811" y="7062"/>
                  <a:pt x="708344" y="209204"/>
                  <a:pt x="606744" y="251008"/>
                </a:cubicBezTo>
                <a:cubicBezTo>
                  <a:pt x="505144" y="292812"/>
                  <a:pt x="358565" y="242012"/>
                  <a:pt x="362269" y="251008"/>
                </a:cubicBezTo>
                <a:cubicBezTo>
                  <a:pt x="365973" y="260004"/>
                  <a:pt x="631086" y="304454"/>
                  <a:pt x="628969" y="304983"/>
                </a:cubicBezTo>
                <a:cubicBezTo>
                  <a:pt x="626852" y="305512"/>
                  <a:pt x="454344" y="292283"/>
                  <a:pt x="349569" y="254183"/>
                </a:cubicBezTo>
                <a:cubicBezTo>
                  <a:pt x="244794" y="216083"/>
                  <a:pt x="-10264" y="65271"/>
                  <a:pt x="319" y="76383"/>
                </a:cubicBezTo>
                <a:cubicBezTo>
                  <a:pt x="10902" y="87495"/>
                  <a:pt x="331577" y="279054"/>
                  <a:pt x="413069" y="320858"/>
                </a:cubicBezTo>
                <a:cubicBezTo>
                  <a:pt x="494561" y="362662"/>
                  <a:pt x="490857" y="328266"/>
                  <a:pt x="489269" y="327208"/>
                </a:cubicBezTo>
                <a:cubicBezTo>
                  <a:pt x="487681" y="326150"/>
                  <a:pt x="379202" y="334616"/>
                  <a:pt x="403544" y="314508"/>
                </a:cubicBezTo>
                <a:cubicBezTo>
                  <a:pt x="427886" y="294400"/>
                  <a:pt x="600394" y="224021"/>
                  <a:pt x="635319" y="206558"/>
                </a:cubicBezTo>
                <a:cubicBezTo>
                  <a:pt x="670244" y="189096"/>
                  <a:pt x="558061" y="237779"/>
                  <a:pt x="613094" y="209733"/>
                </a:cubicBezTo>
                <a:cubicBezTo>
                  <a:pt x="668127" y="181687"/>
                  <a:pt x="972927" y="-6696"/>
                  <a:pt x="971869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E941AED7-F1E0-45EA-9F0C-74071330FCCF}"/>
              </a:ext>
            </a:extLst>
          </p:cNvPr>
          <p:cNvSpPr/>
          <p:nvPr/>
        </p:nvSpPr>
        <p:spPr>
          <a:xfrm>
            <a:off x="6813421" y="8242809"/>
            <a:ext cx="256844" cy="1166306"/>
          </a:xfrm>
          <a:custGeom>
            <a:avLst/>
            <a:gdLst>
              <a:gd name="connsiteX0" fmla="*/ 9654 w 256844"/>
              <a:gd name="connsiteY0" fmla="*/ 56641 h 1166306"/>
              <a:gd name="connsiteX1" fmla="*/ 225554 w 256844"/>
              <a:gd name="connsiteY1" fmla="*/ 790066 h 1166306"/>
              <a:gd name="connsiteX2" fmla="*/ 193804 w 256844"/>
              <a:gd name="connsiteY2" fmla="*/ 685291 h 1166306"/>
              <a:gd name="connsiteX3" fmla="*/ 250954 w 256844"/>
              <a:gd name="connsiteY3" fmla="*/ 1161541 h 1166306"/>
              <a:gd name="connsiteX4" fmla="*/ 244604 w 256844"/>
              <a:gd name="connsiteY4" fmla="*/ 907541 h 1166306"/>
              <a:gd name="connsiteX5" fmla="*/ 158879 w 256844"/>
              <a:gd name="connsiteY5" fmla="*/ 542416 h 1166306"/>
              <a:gd name="connsiteX6" fmla="*/ 47754 w 256844"/>
              <a:gd name="connsiteY6" fmla="*/ 104266 h 1166306"/>
              <a:gd name="connsiteX7" fmla="*/ 9654 w 256844"/>
              <a:gd name="connsiteY7" fmla="*/ 56641 h 116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844" h="1166306">
                <a:moveTo>
                  <a:pt x="9654" y="56641"/>
                </a:moveTo>
                <a:cubicBezTo>
                  <a:pt x="39287" y="170941"/>
                  <a:pt x="194862" y="685291"/>
                  <a:pt x="225554" y="790066"/>
                </a:cubicBezTo>
                <a:cubicBezTo>
                  <a:pt x="256246" y="894841"/>
                  <a:pt x="189571" y="623378"/>
                  <a:pt x="193804" y="685291"/>
                </a:cubicBezTo>
                <a:cubicBezTo>
                  <a:pt x="198037" y="747204"/>
                  <a:pt x="242487" y="1124499"/>
                  <a:pt x="250954" y="1161541"/>
                </a:cubicBezTo>
                <a:cubicBezTo>
                  <a:pt x="259421" y="1198583"/>
                  <a:pt x="259950" y="1010728"/>
                  <a:pt x="244604" y="907541"/>
                </a:cubicBezTo>
                <a:cubicBezTo>
                  <a:pt x="229258" y="804354"/>
                  <a:pt x="191687" y="676295"/>
                  <a:pt x="158879" y="542416"/>
                </a:cubicBezTo>
                <a:cubicBezTo>
                  <a:pt x="126071" y="408537"/>
                  <a:pt x="69450" y="185228"/>
                  <a:pt x="47754" y="104266"/>
                </a:cubicBezTo>
                <a:cubicBezTo>
                  <a:pt x="26058" y="23304"/>
                  <a:pt x="-19979" y="-57659"/>
                  <a:pt x="9654" y="56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2268D0E7-A6E3-316C-9B67-ED99D5547FCF}"/>
              </a:ext>
            </a:extLst>
          </p:cNvPr>
          <p:cNvSpPr/>
          <p:nvPr/>
        </p:nvSpPr>
        <p:spPr>
          <a:xfrm>
            <a:off x="7160541" y="8705679"/>
            <a:ext cx="562635" cy="114055"/>
          </a:xfrm>
          <a:custGeom>
            <a:avLst/>
            <a:gdLst>
              <a:gd name="connsiteX0" fmla="*/ 2259 w 562635"/>
              <a:gd name="connsiteY0" fmla="*/ 12871 h 114055"/>
              <a:gd name="connsiteX1" fmla="*/ 281659 w 562635"/>
              <a:gd name="connsiteY1" fmla="*/ 76371 h 114055"/>
              <a:gd name="connsiteX2" fmla="*/ 561059 w 562635"/>
              <a:gd name="connsiteY2" fmla="*/ 171 h 114055"/>
              <a:gd name="connsiteX3" fmla="*/ 402309 w 562635"/>
              <a:gd name="connsiteY3" fmla="*/ 54146 h 114055"/>
              <a:gd name="connsiteX4" fmla="*/ 249909 w 562635"/>
              <a:gd name="connsiteY4" fmla="*/ 104946 h 114055"/>
              <a:gd name="connsiteX5" fmla="*/ 440409 w 562635"/>
              <a:gd name="connsiteY5" fmla="*/ 104946 h 114055"/>
              <a:gd name="connsiteX6" fmla="*/ 2259 w 562635"/>
              <a:gd name="connsiteY6" fmla="*/ 12871 h 11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635" h="114055">
                <a:moveTo>
                  <a:pt x="2259" y="12871"/>
                </a:moveTo>
                <a:cubicBezTo>
                  <a:pt x="-24199" y="8109"/>
                  <a:pt x="188526" y="78488"/>
                  <a:pt x="281659" y="76371"/>
                </a:cubicBezTo>
                <a:cubicBezTo>
                  <a:pt x="374792" y="74254"/>
                  <a:pt x="540951" y="3875"/>
                  <a:pt x="561059" y="171"/>
                </a:cubicBezTo>
                <a:cubicBezTo>
                  <a:pt x="581167" y="-3533"/>
                  <a:pt x="402309" y="54146"/>
                  <a:pt x="402309" y="54146"/>
                </a:cubicBezTo>
                <a:cubicBezTo>
                  <a:pt x="350451" y="71609"/>
                  <a:pt x="243559" y="96479"/>
                  <a:pt x="249909" y="104946"/>
                </a:cubicBezTo>
                <a:cubicBezTo>
                  <a:pt x="256259" y="113413"/>
                  <a:pt x="481684" y="120292"/>
                  <a:pt x="440409" y="104946"/>
                </a:cubicBezTo>
                <a:cubicBezTo>
                  <a:pt x="399134" y="89600"/>
                  <a:pt x="28717" y="17633"/>
                  <a:pt x="2259" y="12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C993A9A4-B43F-6700-40B0-201605FEA756}"/>
              </a:ext>
            </a:extLst>
          </p:cNvPr>
          <p:cNvSpPr/>
          <p:nvPr/>
        </p:nvSpPr>
        <p:spPr>
          <a:xfrm>
            <a:off x="7921606" y="8467636"/>
            <a:ext cx="194088" cy="803364"/>
          </a:xfrm>
          <a:custGeom>
            <a:avLst/>
            <a:gdLst>
              <a:gd name="connsiteX0" fmla="*/ 19 w 194088"/>
              <a:gd name="connsiteY0" fmla="*/ 89 h 803364"/>
              <a:gd name="connsiteX1" fmla="*/ 111144 w 194088"/>
              <a:gd name="connsiteY1" fmla="*/ 514439 h 803364"/>
              <a:gd name="connsiteX2" fmla="*/ 88919 w 194088"/>
              <a:gd name="connsiteY2" fmla="*/ 403314 h 803364"/>
              <a:gd name="connsiteX3" fmla="*/ 193694 w 194088"/>
              <a:gd name="connsiteY3" fmla="*/ 800189 h 803364"/>
              <a:gd name="connsiteX4" fmla="*/ 120669 w 194088"/>
              <a:gd name="connsiteY4" fmla="*/ 558889 h 803364"/>
              <a:gd name="connsiteX5" fmla="*/ 19 w 194088"/>
              <a:gd name="connsiteY5" fmla="*/ 89 h 80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088" h="803364">
                <a:moveTo>
                  <a:pt x="19" y="89"/>
                </a:moveTo>
                <a:cubicBezTo>
                  <a:pt x="-1568" y="-7319"/>
                  <a:pt x="96327" y="447235"/>
                  <a:pt x="111144" y="514439"/>
                </a:cubicBezTo>
                <a:cubicBezTo>
                  <a:pt x="125961" y="581643"/>
                  <a:pt x="75161" y="355689"/>
                  <a:pt x="88919" y="403314"/>
                </a:cubicBezTo>
                <a:cubicBezTo>
                  <a:pt x="102677" y="450939"/>
                  <a:pt x="188402" y="774260"/>
                  <a:pt x="193694" y="800189"/>
                </a:cubicBezTo>
                <a:cubicBezTo>
                  <a:pt x="198986" y="826118"/>
                  <a:pt x="149773" y="688535"/>
                  <a:pt x="120669" y="558889"/>
                </a:cubicBezTo>
                <a:cubicBezTo>
                  <a:pt x="91565" y="429243"/>
                  <a:pt x="1606" y="7497"/>
                  <a:pt x="19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A0DA23E2-B511-E6DC-C961-A724D6FE2684}"/>
              </a:ext>
            </a:extLst>
          </p:cNvPr>
          <p:cNvSpPr/>
          <p:nvPr/>
        </p:nvSpPr>
        <p:spPr>
          <a:xfrm>
            <a:off x="7076833" y="9451783"/>
            <a:ext cx="60391" cy="876611"/>
          </a:xfrm>
          <a:custGeom>
            <a:avLst/>
            <a:gdLst>
              <a:gd name="connsiteX0" fmla="*/ 9767 w 60391"/>
              <a:gd name="connsiteY0" fmla="*/ 192 h 876611"/>
              <a:gd name="connsiteX1" fmla="*/ 31992 w 60391"/>
              <a:gd name="connsiteY1" fmla="*/ 346267 h 876611"/>
              <a:gd name="connsiteX2" fmla="*/ 242 w 60391"/>
              <a:gd name="connsiteY2" fmla="*/ 870142 h 876611"/>
              <a:gd name="connsiteX3" fmla="*/ 19292 w 60391"/>
              <a:gd name="connsiteY3" fmla="*/ 619317 h 876611"/>
              <a:gd name="connsiteX4" fmla="*/ 54217 w 60391"/>
              <a:gd name="connsiteY4" fmla="*/ 330392 h 876611"/>
              <a:gd name="connsiteX5" fmla="*/ 57392 w 60391"/>
              <a:gd name="connsiteY5" fmla="*/ 390717 h 876611"/>
              <a:gd name="connsiteX6" fmla="*/ 9767 w 60391"/>
              <a:gd name="connsiteY6" fmla="*/ 192 h 87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91" h="876611">
                <a:moveTo>
                  <a:pt x="9767" y="192"/>
                </a:moveTo>
                <a:cubicBezTo>
                  <a:pt x="5534" y="-7216"/>
                  <a:pt x="33580" y="201275"/>
                  <a:pt x="31992" y="346267"/>
                </a:cubicBezTo>
                <a:cubicBezTo>
                  <a:pt x="30405" y="491259"/>
                  <a:pt x="2359" y="824634"/>
                  <a:pt x="242" y="870142"/>
                </a:cubicBezTo>
                <a:cubicBezTo>
                  <a:pt x="-1875" y="915650"/>
                  <a:pt x="10296" y="709275"/>
                  <a:pt x="19292" y="619317"/>
                </a:cubicBezTo>
                <a:cubicBezTo>
                  <a:pt x="28288" y="529359"/>
                  <a:pt x="47867" y="368492"/>
                  <a:pt x="54217" y="330392"/>
                </a:cubicBezTo>
                <a:cubicBezTo>
                  <a:pt x="60567" y="292292"/>
                  <a:pt x="62684" y="446279"/>
                  <a:pt x="57392" y="390717"/>
                </a:cubicBezTo>
                <a:cubicBezTo>
                  <a:pt x="52100" y="335155"/>
                  <a:pt x="14000" y="7600"/>
                  <a:pt x="9767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F4245CB4-5B55-9638-536F-6E28246D64EF}"/>
              </a:ext>
            </a:extLst>
          </p:cNvPr>
          <p:cNvSpPr/>
          <p:nvPr/>
        </p:nvSpPr>
        <p:spPr>
          <a:xfrm>
            <a:off x="8131199" y="9260902"/>
            <a:ext cx="384319" cy="1301295"/>
          </a:xfrm>
          <a:custGeom>
            <a:avLst/>
            <a:gdLst>
              <a:gd name="connsiteX0" fmla="*/ 9501 w 384319"/>
              <a:gd name="connsiteY0" fmla="*/ 19623 h 1301295"/>
              <a:gd name="connsiteX1" fmla="*/ 263501 w 384319"/>
              <a:gd name="connsiteY1" fmla="*/ 883223 h 1301295"/>
              <a:gd name="connsiteX2" fmla="*/ 95226 w 384319"/>
              <a:gd name="connsiteY2" fmla="*/ 387923 h 1301295"/>
              <a:gd name="connsiteX3" fmla="*/ 377801 w 384319"/>
              <a:gd name="connsiteY3" fmla="*/ 1267398 h 1301295"/>
              <a:gd name="connsiteX4" fmla="*/ 276201 w 384319"/>
              <a:gd name="connsiteY4" fmla="*/ 1045148 h 1301295"/>
              <a:gd name="connsiteX5" fmla="*/ 76176 w 384319"/>
              <a:gd name="connsiteY5" fmla="*/ 343473 h 1301295"/>
              <a:gd name="connsiteX6" fmla="*/ 9501 w 384319"/>
              <a:gd name="connsiteY6" fmla="*/ 19623 h 130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319" h="1301295">
                <a:moveTo>
                  <a:pt x="9501" y="19623"/>
                </a:moveTo>
                <a:cubicBezTo>
                  <a:pt x="40722" y="109581"/>
                  <a:pt x="249214" y="821840"/>
                  <a:pt x="263501" y="883223"/>
                </a:cubicBezTo>
                <a:cubicBezTo>
                  <a:pt x="277788" y="944606"/>
                  <a:pt x="76176" y="323894"/>
                  <a:pt x="95226" y="387923"/>
                </a:cubicBezTo>
                <a:cubicBezTo>
                  <a:pt x="114276" y="451952"/>
                  <a:pt x="347639" y="1157861"/>
                  <a:pt x="377801" y="1267398"/>
                </a:cubicBezTo>
                <a:cubicBezTo>
                  <a:pt x="407963" y="1376935"/>
                  <a:pt x="326472" y="1199135"/>
                  <a:pt x="276201" y="1045148"/>
                </a:cubicBezTo>
                <a:cubicBezTo>
                  <a:pt x="225930" y="891161"/>
                  <a:pt x="122213" y="518627"/>
                  <a:pt x="76176" y="343473"/>
                </a:cubicBezTo>
                <a:cubicBezTo>
                  <a:pt x="30139" y="168319"/>
                  <a:pt x="-21720" y="-70335"/>
                  <a:pt x="9501" y="19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19C85B57-D245-C368-E1F7-6ED8759DD0DC}"/>
              </a:ext>
            </a:extLst>
          </p:cNvPr>
          <p:cNvSpPr/>
          <p:nvPr/>
        </p:nvSpPr>
        <p:spPr>
          <a:xfrm>
            <a:off x="7067222" y="9921801"/>
            <a:ext cx="254568" cy="1213650"/>
          </a:xfrm>
          <a:custGeom>
            <a:avLst/>
            <a:gdLst>
              <a:gd name="connsiteX0" fmla="*/ 105103 w 254568"/>
              <a:gd name="connsiteY0" fmla="*/ 74 h 1213650"/>
              <a:gd name="connsiteX1" fmla="*/ 54303 w 254568"/>
              <a:gd name="connsiteY1" fmla="*/ 492199 h 1213650"/>
              <a:gd name="connsiteX2" fmla="*/ 117803 w 254568"/>
              <a:gd name="connsiteY2" fmla="*/ 784299 h 1213650"/>
              <a:gd name="connsiteX3" fmla="*/ 22553 w 254568"/>
              <a:gd name="connsiteY3" fmla="*/ 581099 h 1213650"/>
              <a:gd name="connsiteX4" fmla="*/ 105103 w 254568"/>
              <a:gd name="connsiteY4" fmla="*/ 762074 h 1213650"/>
              <a:gd name="connsiteX5" fmla="*/ 159078 w 254568"/>
              <a:gd name="connsiteY5" fmla="*/ 949399 h 1213650"/>
              <a:gd name="connsiteX6" fmla="*/ 254328 w 254568"/>
              <a:gd name="connsiteY6" fmla="*/ 1212924 h 1213650"/>
              <a:gd name="connsiteX7" fmla="*/ 181303 w 254568"/>
              <a:gd name="connsiteY7" fmla="*/ 1012899 h 1213650"/>
              <a:gd name="connsiteX8" fmla="*/ 32078 w 254568"/>
              <a:gd name="connsiteY8" fmla="*/ 590624 h 1213650"/>
              <a:gd name="connsiteX9" fmla="*/ 328 w 254568"/>
              <a:gd name="connsiteY9" fmla="*/ 374724 h 1213650"/>
              <a:gd name="connsiteX10" fmla="*/ 41603 w 254568"/>
              <a:gd name="connsiteY10" fmla="*/ 454099 h 1213650"/>
              <a:gd name="connsiteX11" fmla="*/ 105103 w 254568"/>
              <a:gd name="connsiteY11" fmla="*/ 74 h 121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568" h="1213650">
                <a:moveTo>
                  <a:pt x="105103" y="74"/>
                </a:moveTo>
                <a:cubicBezTo>
                  <a:pt x="107220" y="6424"/>
                  <a:pt x="52186" y="361495"/>
                  <a:pt x="54303" y="492199"/>
                </a:cubicBezTo>
                <a:cubicBezTo>
                  <a:pt x="56420" y="622903"/>
                  <a:pt x="123095" y="769482"/>
                  <a:pt x="117803" y="784299"/>
                </a:cubicBezTo>
                <a:cubicBezTo>
                  <a:pt x="112511" y="799116"/>
                  <a:pt x="24670" y="584803"/>
                  <a:pt x="22553" y="581099"/>
                </a:cubicBezTo>
                <a:cubicBezTo>
                  <a:pt x="20436" y="577395"/>
                  <a:pt x="82349" y="700691"/>
                  <a:pt x="105103" y="762074"/>
                </a:cubicBezTo>
                <a:cubicBezTo>
                  <a:pt x="127857" y="823457"/>
                  <a:pt x="134207" y="874257"/>
                  <a:pt x="159078" y="949399"/>
                </a:cubicBezTo>
                <a:cubicBezTo>
                  <a:pt x="183949" y="1024541"/>
                  <a:pt x="250624" y="1202341"/>
                  <a:pt x="254328" y="1212924"/>
                </a:cubicBezTo>
                <a:cubicBezTo>
                  <a:pt x="258032" y="1223507"/>
                  <a:pt x="218345" y="1116616"/>
                  <a:pt x="181303" y="1012899"/>
                </a:cubicBezTo>
                <a:cubicBezTo>
                  <a:pt x="144261" y="909182"/>
                  <a:pt x="62241" y="696987"/>
                  <a:pt x="32078" y="590624"/>
                </a:cubicBezTo>
                <a:cubicBezTo>
                  <a:pt x="1915" y="484261"/>
                  <a:pt x="-1259" y="397478"/>
                  <a:pt x="328" y="374724"/>
                </a:cubicBezTo>
                <a:cubicBezTo>
                  <a:pt x="1915" y="351970"/>
                  <a:pt x="25199" y="512837"/>
                  <a:pt x="41603" y="454099"/>
                </a:cubicBezTo>
                <a:cubicBezTo>
                  <a:pt x="58007" y="395362"/>
                  <a:pt x="102986" y="-6276"/>
                  <a:pt x="105103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F560D0EF-12DD-3F21-7827-0BE824713E26}"/>
              </a:ext>
            </a:extLst>
          </p:cNvPr>
          <p:cNvSpPr/>
          <p:nvPr/>
        </p:nvSpPr>
        <p:spPr>
          <a:xfrm>
            <a:off x="8556582" y="10677917"/>
            <a:ext cx="19300" cy="464643"/>
          </a:xfrm>
          <a:custGeom>
            <a:avLst/>
            <a:gdLst>
              <a:gd name="connsiteX0" fmla="*/ 9568 w 19300"/>
              <a:gd name="connsiteY0" fmla="*/ 2783 h 464643"/>
              <a:gd name="connsiteX1" fmla="*/ 19093 w 19300"/>
              <a:gd name="connsiteY1" fmla="*/ 456808 h 464643"/>
              <a:gd name="connsiteX2" fmla="*/ 43 w 19300"/>
              <a:gd name="connsiteY2" fmla="*/ 272658 h 464643"/>
              <a:gd name="connsiteX3" fmla="*/ 9568 w 19300"/>
              <a:gd name="connsiteY3" fmla="*/ 2783 h 46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0" h="464643">
                <a:moveTo>
                  <a:pt x="9568" y="2783"/>
                </a:moveTo>
                <a:cubicBezTo>
                  <a:pt x="12743" y="33475"/>
                  <a:pt x="20680" y="411829"/>
                  <a:pt x="19093" y="456808"/>
                </a:cubicBezTo>
                <a:cubicBezTo>
                  <a:pt x="17506" y="501787"/>
                  <a:pt x="-1015" y="341450"/>
                  <a:pt x="43" y="272658"/>
                </a:cubicBezTo>
                <a:cubicBezTo>
                  <a:pt x="1101" y="203866"/>
                  <a:pt x="6393" y="-27909"/>
                  <a:pt x="9568" y="2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7F2E8402-7287-0296-C718-6126BF4823FD}"/>
              </a:ext>
            </a:extLst>
          </p:cNvPr>
          <p:cNvSpPr/>
          <p:nvPr/>
        </p:nvSpPr>
        <p:spPr>
          <a:xfrm>
            <a:off x="7251373" y="10971875"/>
            <a:ext cx="321244" cy="516602"/>
          </a:xfrm>
          <a:custGeom>
            <a:avLst/>
            <a:gdLst>
              <a:gd name="connsiteX0" fmla="*/ 327 w 321244"/>
              <a:gd name="connsiteY0" fmla="*/ 925 h 516602"/>
              <a:gd name="connsiteX1" fmla="*/ 270202 w 321244"/>
              <a:gd name="connsiteY1" fmla="*/ 397800 h 516602"/>
              <a:gd name="connsiteX2" fmla="*/ 321002 w 321244"/>
              <a:gd name="connsiteY2" fmla="*/ 515275 h 516602"/>
              <a:gd name="connsiteX3" fmla="*/ 282902 w 321244"/>
              <a:gd name="connsiteY3" fmla="*/ 439075 h 516602"/>
              <a:gd name="connsiteX4" fmla="*/ 149552 w 321244"/>
              <a:gd name="connsiteY4" fmla="*/ 131100 h 516602"/>
              <a:gd name="connsiteX5" fmla="*/ 213052 w 321244"/>
              <a:gd name="connsiteY5" fmla="*/ 283500 h 516602"/>
              <a:gd name="connsiteX6" fmla="*/ 327 w 321244"/>
              <a:gd name="connsiteY6" fmla="*/ 925 h 51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244" h="516602">
                <a:moveTo>
                  <a:pt x="327" y="925"/>
                </a:moveTo>
                <a:cubicBezTo>
                  <a:pt x="9852" y="19975"/>
                  <a:pt x="216756" y="312075"/>
                  <a:pt x="270202" y="397800"/>
                </a:cubicBezTo>
                <a:cubicBezTo>
                  <a:pt x="323648" y="483525"/>
                  <a:pt x="318885" y="508396"/>
                  <a:pt x="321002" y="515275"/>
                </a:cubicBezTo>
                <a:cubicBezTo>
                  <a:pt x="323119" y="522154"/>
                  <a:pt x="311477" y="503104"/>
                  <a:pt x="282902" y="439075"/>
                </a:cubicBezTo>
                <a:cubicBezTo>
                  <a:pt x="254327" y="375046"/>
                  <a:pt x="161194" y="157029"/>
                  <a:pt x="149552" y="131100"/>
                </a:cubicBezTo>
                <a:cubicBezTo>
                  <a:pt x="137910" y="105171"/>
                  <a:pt x="234219" y="304138"/>
                  <a:pt x="213052" y="283500"/>
                </a:cubicBezTo>
                <a:cubicBezTo>
                  <a:pt x="191885" y="262863"/>
                  <a:pt x="-9198" y="-18125"/>
                  <a:pt x="327" y="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6E406D58-CB87-8805-A14F-F171739CC738}"/>
              </a:ext>
            </a:extLst>
          </p:cNvPr>
          <p:cNvSpPr/>
          <p:nvPr/>
        </p:nvSpPr>
        <p:spPr>
          <a:xfrm>
            <a:off x="7193477" y="10181137"/>
            <a:ext cx="373843" cy="800361"/>
          </a:xfrm>
          <a:custGeom>
            <a:avLst/>
            <a:gdLst>
              <a:gd name="connsiteX0" fmla="*/ 1073 w 373843"/>
              <a:gd name="connsiteY0" fmla="*/ 1088 h 800361"/>
              <a:gd name="connsiteX1" fmla="*/ 363023 w 373843"/>
              <a:gd name="connsiteY1" fmla="*/ 766263 h 800361"/>
              <a:gd name="connsiteX2" fmla="*/ 255073 w 373843"/>
              <a:gd name="connsiteY2" fmla="*/ 601163 h 800361"/>
              <a:gd name="connsiteX3" fmla="*/ 1073 w 373843"/>
              <a:gd name="connsiteY3" fmla="*/ 1088 h 80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843" h="800361">
                <a:moveTo>
                  <a:pt x="1073" y="1088"/>
                </a:moveTo>
                <a:cubicBezTo>
                  <a:pt x="19065" y="28605"/>
                  <a:pt x="320690" y="666251"/>
                  <a:pt x="363023" y="766263"/>
                </a:cubicBezTo>
                <a:cubicBezTo>
                  <a:pt x="405356" y="866276"/>
                  <a:pt x="313811" y="726576"/>
                  <a:pt x="255073" y="601163"/>
                </a:cubicBezTo>
                <a:cubicBezTo>
                  <a:pt x="196336" y="475751"/>
                  <a:pt x="-16919" y="-26429"/>
                  <a:pt x="1073" y="1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5508DCF7-E9A8-EBF0-2C10-192A24CDF47E}"/>
              </a:ext>
            </a:extLst>
          </p:cNvPr>
          <p:cNvSpPr/>
          <p:nvPr/>
        </p:nvSpPr>
        <p:spPr>
          <a:xfrm>
            <a:off x="7685692" y="10357527"/>
            <a:ext cx="216911" cy="715588"/>
          </a:xfrm>
          <a:custGeom>
            <a:avLst/>
            <a:gdLst>
              <a:gd name="connsiteX0" fmla="*/ 983 w 216911"/>
              <a:gd name="connsiteY0" fmla="*/ 2498 h 715588"/>
              <a:gd name="connsiteX1" fmla="*/ 197833 w 216911"/>
              <a:gd name="connsiteY1" fmla="*/ 608923 h 715588"/>
              <a:gd name="connsiteX2" fmla="*/ 201008 w 216911"/>
              <a:gd name="connsiteY2" fmla="*/ 697823 h 715588"/>
              <a:gd name="connsiteX3" fmla="*/ 124808 w 216911"/>
              <a:gd name="connsiteY3" fmla="*/ 405723 h 715588"/>
              <a:gd name="connsiteX4" fmla="*/ 983 w 216911"/>
              <a:gd name="connsiteY4" fmla="*/ 2498 h 71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11" h="715588">
                <a:moveTo>
                  <a:pt x="983" y="2498"/>
                </a:moveTo>
                <a:cubicBezTo>
                  <a:pt x="13154" y="36365"/>
                  <a:pt x="164496" y="493036"/>
                  <a:pt x="197833" y="608923"/>
                </a:cubicBezTo>
                <a:cubicBezTo>
                  <a:pt x="231170" y="724810"/>
                  <a:pt x="213179" y="731690"/>
                  <a:pt x="201008" y="697823"/>
                </a:cubicBezTo>
                <a:cubicBezTo>
                  <a:pt x="188837" y="663956"/>
                  <a:pt x="156558" y="523198"/>
                  <a:pt x="124808" y="405723"/>
                </a:cubicBezTo>
                <a:cubicBezTo>
                  <a:pt x="93058" y="288248"/>
                  <a:pt x="-11188" y="-31369"/>
                  <a:pt x="983" y="2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0E5CEA31-A5A5-F14D-72FA-8981B75C0FD1}"/>
              </a:ext>
            </a:extLst>
          </p:cNvPr>
          <p:cNvSpPr/>
          <p:nvPr/>
        </p:nvSpPr>
        <p:spPr>
          <a:xfrm>
            <a:off x="7454900" y="8712005"/>
            <a:ext cx="524116" cy="187520"/>
          </a:xfrm>
          <a:custGeom>
            <a:avLst/>
            <a:gdLst>
              <a:gd name="connsiteX0" fmla="*/ 0 w 524116"/>
              <a:gd name="connsiteY0" fmla="*/ 187520 h 187520"/>
              <a:gd name="connsiteX1" fmla="*/ 434975 w 524116"/>
              <a:gd name="connsiteY1" fmla="*/ 41470 h 187520"/>
              <a:gd name="connsiteX2" fmla="*/ 273050 w 524116"/>
              <a:gd name="connsiteY2" fmla="*/ 85920 h 187520"/>
              <a:gd name="connsiteX3" fmla="*/ 523875 w 524116"/>
              <a:gd name="connsiteY3" fmla="*/ 195 h 187520"/>
              <a:gd name="connsiteX4" fmla="*/ 219075 w 524116"/>
              <a:gd name="connsiteY4" fmla="*/ 114495 h 187520"/>
              <a:gd name="connsiteX5" fmla="*/ 0 w 524116"/>
              <a:gd name="connsiteY5" fmla="*/ 187520 h 18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116" h="187520">
                <a:moveTo>
                  <a:pt x="0" y="187520"/>
                </a:moveTo>
                <a:lnTo>
                  <a:pt x="434975" y="41470"/>
                </a:lnTo>
                <a:cubicBezTo>
                  <a:pt x="480483" y="24537"/>
                  <a:pt x="258233" y="92799"/>
                  <a:pt x="273050" y="85920"/>
                </a:cubicBezTo>
                <a:cubicBezTo>
                  <a:pt x="287867" y="79041"/>
                  <a:pt x="532871" y="-4567"/>
                  <a:pt x="523875" y="195"/>
                </a:cubicBezTo>
                <a:cubicBezTo>
                  <a:pt x="514879" y="4957"/>
                  <a:pt x="219075" y="114495"/>
                  <a:pt x="219075" y="114495"/>
                </a:cubicBezTo>
                <a:lnTo>
                  <a:pt x="0" y="1875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01E1B37F-E36A-BEE2-FBBE-12F363485AFF}"/>
              </a:ext>
            </a:extLst>
          </p:cNvPr>
          <p:cNvSpPr/>
          <p:nvPr/>
        </p:nvSpPr>
        <p:spPr>
          <a:xfrm>
            <a:off x="7616824" y="9099302"/>
            <a:ext cx="127094" cy="927769"/>
          </a:xfrm>
          <a:custGeom>
            <a:avLst/>
            <a:gdLst>
              <a:gd name="connsiteX0" fmla="*/ 1 w 127094"/>
              <a:gd name="connsiteY0" fmla="*/ 248 h 927769"/>
              <a:gd name="connsiteX1" fmla="*/ 127001 w 127094"/>
              <a:gd name="connsiteY1" fmla="*/ 508248 h 927769"/>
              <a:gd name="connsiteX2" fmla="*/ 22226 w 127094"/>
              <a:gd name="connsiteY2" fmla="*/ 927348 h 927769"/>
              <a:gd name="connsiteX3" fmla="*/ 123826 w 127094"/>
              <a:gd name="connsiteY3" fmla="*/ 574923 h 927769"/>
              <a:gd name="connsiteX4" fmla="*/ 1 w 127094"/>
              <a:gd name="connsiteY4" fmla="*/ 248 h 92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94" h="927769">
                <a:moveTo>
                  <a:pt x="1" y="248"/>
                </a:moveTo>
                <a:cubicBezTo>
                  <a:pt x="530" y="-10864"/>
                  <a:pt x="123297" y="353731"/>
                  <a:pt x="127001" y="508248"/>
                </a:cubicBezTo>
                <a:cubicBezTo>
                  <a:pt x="130705" y="662765"/>
                  <a:pt x="22755" y="916236"/>
                  <a:pt x="22226" y="927348"/>
                </a:cubicBezTo>
                <a:cubicBezTo>
                  <a:pt x="21697" y="938460"/>
                  <a:pt x="125943" y="727323"/>
                  <a:pt x="123826" y="574923"/>
                </a:cubicBezTo>
                <a:cubicBezTo>
                  <a:pt x="121709" y="422523"/>
                  <a:pt x="-528" y="11360"/>
                  <a:pt x="1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D146EBCC-6518-6813-22F3-88B5B6C17829}"/>
              </a:ext>
            </a:extLst>
          </p:cNvPr>
          <p:cNvSpPr/>
          <p:nvPr/>
        </p:nvSpPr>
        <p:spPr>
          <a:xfrm>
            <a:off x="7665503" y="8108950"/>
            <a:ext cx="176747" cy="370562"/>
          </a:xfrm>
          <a:custGeom>
            <a:avLst/>
            <a:gdLst>
              <a:gd name="connsiteX0" fmla="*/ 176747 w 176747"/>
              <a:gd name="connsiteY0" fmla="*/ 0 h 370562"/>
              <a:gd name="connsiteX1" fmla="*/ 2122 w 176747"/>
              <a:gd name="connsiteY1" fmla="*/ 365125 h 370562"/>
              <a:gd name="connsiteX2" fmla="*/ 75147 w 176747"/>
              <a:gd name="connsiteY2" fmla="*/ 228600 h 370562"/>
              <a:gd name="connsiteX3" fmla="*/ 176747 w 176747"/>
              <a:gd name="connsiteY3" fmla="*/ 0 h 37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47" h="370562">
                <a:moveTo>
                  <a:pt x="176747" y="0"/>
                </a:moveTo>
                <a:cubicBezTo>
                  <a:pt x="97901" y="163512"/>
                  <a:pt x="19055" y="327025"/>
                  <a:pt x="2122" y="365125"/>
                </a:cubicBezTo>
                <a:cubicBezTo>
                  <a:pt x="-14811" y="403225"/>
                  <a:pt x="75147" y="228600"/>
                  <a:pt x="75147" y="228600"/>
                </a:cubicBezTo>
                <a:lnTo>
                  <a:pt x="17674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124FE849-53B5-78FA-2BBF-C19375BBD098}"/>
              </a:ext>
            </a:extLst>
          </p:cNvPr>
          <p:cNvSpPr/>
          <p:nvPr/>
        </p:nvSpPr>
        <p:spPr>
          <a:xfrm>
            <a:off x="4072027" y="6765916"/>
            <a:ext cx="303450" cy="356702"/>
          </a:xfrm>
          <a:custGeom>
            <a:avLst/>
            <a:gdLst>
              <a:gd name="connsiteX0" fmla="*/ 303123 w 303450"/>
              <a:gd name="connsiteY0" fmla="*/ 9 h 356702"/>
              <a:gd name="connsiteX1" fmla="*/ 185648 w 303450"/>
              <a:gd name="connsiteY1" fmla="*/ 79384 h 356702"/>
              <a:gd name="connsiteX2" fmla="*/ 1498 w 303450"/>
              <a:gd name="connsiteY2" fmla="*/ 352434 h 356702"/>
              <a:gd name="connsiteX3" fmla="*/ 99923 w 303450"/>
              <a:gd name="connsiteY3" fmla="*/ 238134 h 356702"/>
              <a:gd name="connsiteX4" fmla="*/ 125323 w 303450"/>
              <a:gd name="connsiteY4" fmla="*/ 130184 h 356702"/>
              <a:gd name="connsiteX5" fmla="*/ 87223 w 303450"/>
              <a:gd name="connsiteY5" fmla="*/ 180984 h 356702"/>
              <a:gd name="connsiteX6" fmla="*/ 201523 w 303450"/>
              <a:gd name="connsiteY6" fmla="*/ 47634 h 356702"/>
              <a:gd name="connsiteX7" fmla="*/ 150723 w 303450"/>
              <a:gd name="connsiteY7" fmla="*/ 82559 h 356702"/>
              <a:gd name="connsiteX8" fmla="*/ 303123 w 303450"/>
              <a:gd name="connsiteY8" fmla="*/ 9 h 3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450" h="356702">
                <a:moveTo>
                  <a:pt x="303123" y="9"/>
                </a:moveTo>
                <a:cubicBezTo>
                  <a:pt x="308944" y="-520"/>
                  <a:pt x="235919" y="20647"/>
                  <a:pt x="185648" y="79384"/>
                </a:cubicBezTo>
                <a:cubicBezTo>
                  <a:pt x="135377" y="138122"/>
                  <a:pt x="15785" y="325976"/>
                  <a:pt x="1498" y="352434"/>
                </a:cubicBezTo>
                <a:cubicBezTo>
                  <a:pt x="-12789" y="378892"/>
                  <a:pt x="79285" y="275176"/>
                  <a:pt x="99923" y="238134"/>
                </a:cubicBezTo>
                <a:cubicBezTo>
                  <a:pt x="120561" y="201092"/>
                  <a:pt x="127440" y="139709"/>
                  <a:pt x="125323" y="130184"/>
                </a:cubicBezTo>
                <a:cubicBezTo>
                  <a:pt x="123206" y="120659"/>
                  <a:pt x="74523" y="194742"/>
                  <a:pt x="87223" y="180984"/>
                </a:cubicBezTo>
                <a:cubicBezTo>
                  <a:pt x="99923" y="167226"/>
                  <a:pt x="190940" y="64038"/>
                  <a:pt x="201523" y="47634"/>
                </a:cubicBezTo>
                <a:cubicBezTo>
                  <a:pt x="212106" y="31230"/>
                  <a:pt x="130615" y="88909"/>
                  <a:pt x="150723" y="82559"/>
                </a:cubicBezTo>
                <a:cubicBezTo>
                  <a:pt x="170831" y="76209"/>
                  <a:pt x="297302" y="538"/>
                  <a:pt x="30312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78FC70B2-AE39-9863-AD96-90622D85524C}"/>
              </a:ext>
            </a:extLst>
          </p:cNvPr>
          <p:cNvSpPr/>
          <p:nvPr/>
        </p:nvSpPr>
        <p:spPr>
          <a:xfrm>
            <a:off x="3018277" y="5881395"/>
            <a:ext cx="382578" cy="367286"/>
          </a:xfrm>
          <a:custGeom>
            <a:avLst/>
            <a:gdLst>
              <a:gd name="connsiteX0" fmla="*/ 382148 w 382578"/>
              <a:gd name="connsiteY0" fmla="*/ 1880 h 367286"/>
              <a:gd name="connsiteX1" fmla="*/ 156723 w 382578"/>
              <a:gd name="connsiteY1" fmla="*/ 170155 h 367286"/>
              <a:gd name="connsiteX2" fmla="*/ 1148 w 382578"/>
              <a:gd name="connsiteY2" fmla="*/ 363830 h 367286"/>
              <a:gd name="connsiteX3" fmla="*/ 90048 w 382578"/>
              <a:gd name="connsiteY3" fmla="*/ 287630 h 367286"/>
              <a:gd name="connsiteX4" fmla="*/ 166248 w 382578"/>
              <a:gd name="connsiteY4" fmla="*/ 201905 h 367286"/>
              <a:gd name="connsiteX5" fmla="*/ 86873 w 382578"/>
              <a:gd name="connsiteY5" fmla="*/ 243180 h 367286"/>
              <a:gd name="connsiteX6" fmla="*/ 210698 w 382578"/>
              <a:gd name="connsiteY6" fmla="*/ 87605 h 367286"/>
              <a:gd name="connsiteX7" fmla="*/ 382148 w 382578"/>
              <a:gd name="connsiteY7" fmla="*/ 1880 h 36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578" h="367286">
                <a:moveTo>
                  <a:pt x="382148" y="1880"/>
                </a:moveTo>
                <a:cubicBezTo>
                  <a:pt x="373152" y="15638"/>
                  <a:pt x="220223" y="109830"/>
                  <a:pt x="156723" y="170155"/>
                </a:cubicBezTo>
                <a:cubicBezTo>
                  <a:pt x="93223" y="230480"/>
                  <a:pt x="12260" y="344251"/>
                  <a:pt x="1148" y="363830"/>
                </a:cubicBezTo>
                <a:cubicBezTo>
                  <a:pt x="-9964" y="383409"/>
                  <a:pt x="62531" y="314618"/>
                  <a:pt x="90048" y="287630"/>
                </a:cubicBezTo>
                <a:cubicBezTo>
                  <a:pt x="117565" y="260643"/>
                  <a:pt x="166777" y="209313"/>
                  <a:pt x="166248" y="201905"/>
                </a:cubicBezTo>
                <a:cubicBezTo>
                  <a:pt x="165719" y="194497"/>
                  <a:pt x="79465" y="262230"/>
                  <a:pt x="86873" y="243180"/>
                </a:cubicBezTo>
                <a:cubicBezTo>
                  <a:pt x="94281" y="224130"/>
                  <a:pt x="164661" y="122001"/>
                  <a:pt x="210698" y="87605"/>
                </a:cubicBezTo>
                <a:cubicBezTo>
                  <a:pt x="256735" y="53209"/>
                  <a:pt x="391144" y="-11878"/>
                  <a:pt x="382148" y="1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A06E35F0-B35D-E428-16E5-BBDB5A18B75E}"/>
              </a:ext>
            </a:extLst>
          </p:cNvPr>
          <p:cNvSpPr/>
          <p:nvPr/>
        </p:nvSpPr>
        <p:spPr>
          <a:xfrm>
            <a:off x="3444745" y="5905037"/>
            <a:ext cx="93437" cy="204449"/>
          </a:xfrm>
          <a:custGeom>
            <a:avLst/>
            <a:gdLst>
              <a:gd name="connsiteX0" fmla="*/ 130 w 93437"/>
              <a:gd name="connsiteY0" fmla="*/ 463 h 204449"/>
              <a:gd name="connsiteX1" fmla="*/ 66805 w 93437"/>
              <a:gd name="connsiteY1" fmla="*/ 98888 h 204449"/>
              <a:gd name="connsiteX2" fmla="*/ 85855 w 93437"/>
              <a:gd name="connsiteY2" fmla="*/ 203663 h 204449"/>
              <a:gd name="connsiteX3" fmla="*/ 85855 w 93437"/>
              <a:gd name="connsiteY3" fmla="*/ 140163 h 204449"/>
              <a:gd name="connsiteX4" fmla="*/ 130 w 93437"/>
              <a:gd name="connsiteY4" fmla="*/ 463 h 20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37" h="204449">
                <a:moveTo>
                  <a:pt x="130" y="463"/>
                </a:moveTo>
                <a:cubicBezTo>
                  <a:pt x="-3045" y="-6416"/>
                  <a:pt x="52517" y="65021"/>
                  <a:pt x="66805" y="98888"/>
                </a:cubicBezTo>
                <a:cubicBezTo>
                  <a:pt x="81093" y="132755"/>
                  <a:pt x="82680" y="196784"/>
                  <a:pt x="85855" y="203663"/>
                </a:cubicBezTo>
                <a:cubicBezTo>
                  <a:pt x="89030" y="210542"/>
                  <a:pt x="101201" y="170855"/>
                  <a:pt x="85855" y="140163"/>
                </a:cubicBezTo>
                <a:cubicBezTo>
                  <a:pt x="70509" y="109471"/>
                  <a:pt x="3305" y="7342"/>
                  <a:pt x="130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238B7478-01D6-D59D-7E8D-47F0F645DD6C}"/>
              </a:ext>
            </a:extLst>
          </p:cNvPr>
          <p:cNvSpPr/>
          <p:nvPr/>
        </p:nvSpPr>
        <p:spPr>
          <a:xfrm>
            <a:off x="3193774" y="5911737"/>
            <a:ext cx="241577" cy="304957"/>
          </a:xfrm>
          <a:custGeom>
            <a:avLst/>
            <a:gdLst>
              <a:gd name="connsiteX0" fmla="*/ 241576 w 241577"/>
              <a:gd name="connsiteY0" fmla="*/ 113 h 304957"/>
              <a:gd name="connsiteX1" fmla="*/ 98701 w 241577"/>
              <a:gd name="connsiteY1" fmla="*/ 101713 h 304957"/>
              <a:gd name="connsiteX2" fmla="*/ 54251 w 241577"/>
              <a:gd name="connsiteY2" fmla="*/ 174738 h 304957"/>
              <a:gd name="connsiteX3" fmla="*/ 70126 w 241577"/>
              <a:gd name="connsiteY3" fmla="*/ 139813 h 304957"/>
              <a:gd name="connsiteX4" fmla="*/ 276 w 241577"/>
              <a:gd name="connsiteY4" fmla="*/ 304913 h 304957"/>
              <a:gd name="connsiteX5" fmla="*/ 47901 w 241577"/>
              <a:gd name="connsiteY5" fmla="*/ 155688 h 304957"/>
              <a:gd name="connsiteX6" fmla="*/ 101876 w 241577"/>
              <a:gd name="connsiteY6" fmla="*/ 82663 h 304957"/>
              <a:gd name="connsiteX7" fmla="*/ 241576 w 241577"/>
              <a:gd name="connsiteY7" fmla="*/ 113 h 30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577" h="304957">
                <a:moveTo>
                  <a:pt x="241576" y="113"/>
                </a:moveTo>
                <a:cubicBezTo>
                  <a:pt x="241047" y="3288"/>
                  <a:pt x="129922" y="72609"/>
                  <a:pt x="98701" y="101713"/>
                </a:cubicBezTo>
                <a:cubicBezTo>
                  <a:pt x="67480" y="130817"/>
                  <a:pt x="59013" y="168388"/>
                  <a:pt x="54251" y="174738"/>
                </a:cubicBezTo>
                <a:cubicBezTo>
                  <a:pt x="49489" y="181088"/>
                  <a:pt x="79122" y="118117"/>
                  <a:pt x="70126" y="139813"/>
                </a:cubicBezTo>
                <a:cubicBezTo>
                  <a:pt x="61130" y="161509"/>
                  <a:pt x="3980" y="302267"/>
                  <a:pt x="276" y="304913"/>
                </a:cubicBezTo>
                <a:cubicBezTo>
                  <a:pt x="-3428" y="307559"/>
                  <a:pt x="30968" y="192730"/>
                  <a:pt x="47901" y="155688"/>
                </a:cubicBezTo>
                <a:cubicBezTo>
                  <a:pt x="64834" y="118646"/>
                  <a:pt x="70655" y="104359"/>
                  <a:pt x="101876" y="82663"/>
                </a:cubicBezTo>
                <a:cubicBezTo>
                  <a:pt x="133097" y="60967"/>
                  <a:pt x="242105" y="-3062"/>
                  <a:pt x="241576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365DF9A3-4DC7-15EB-DFCD-B62B7AEF13A1}"/>
              </a:ext>
            </a:extLst>
          </p:cNvPr>
          <p:cNvSpPr/>
          <p:nvPr/>
        </p:nvSpPr>
        <p:spPr>
          <a:xfrm>
            <a:off x="3175000" y="6095971"/>
            <a:ext cx="377878" cy="181004"/>
          </a:xfrm>
          <a:custGeom>
            <a:avLst/>
            <a:gdLst>
              <a:gd name="connsiteX0" fmla="*/ 377825 w 377878"/>
              <a:gd name="connsiteY0" fmla="*/ 29 h 181004"/>
              <a:gd name="connsiteX1" fmla="*/ 209550 w 377878"/>
              <a:gd name="connsiteY1" fmla="*/ 139729 h 181004"/>
              <a:gd name="connsiteX2" fmla="*/ 180975 w 377878"/>
              <a:gd name="connsiteY2" fmla="*/ 181004 h 181004"/>
              <a:gd name="connsiteX3" fmla="*/ 136525 w 377878"/>
              <a:gd name="connsiteY3" fmla="*/ 165129 h 181004"/>
              <a:gd name="connsiteX4" fmla="*/ 0 w 377878"/>
              <a:gd name="connsiteY4" fmla="*/ 111154 h 181004"/>
              <a:gd name="connsiteX5" fmla="*/ 142875 w 377878"/>
              <a:gd name="connsiteY5" fmla="*/ 174654 h 181004"/>
              <a:gd name="connsiteX6" fmla="*/ 190500 w 377878"/>
              <a:gd name="connsiteY6" fmla="*/ 152429 h 181004"/>
              <a:gd name="connsiteX7" fmla="*/ 377825 w 377878"/>
              <a:gd name="connsiteY7" fmla="*/ 29 h 18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878" h="181004">
                <a:moveTo>
                  <a:pt x="377825" y="29"/>
                </a:moveTo>
                <a:cubicBezTo>
                  <a:pt x="381000" y="-2088"/>
                  <a:pt x="242358" y="109567"/>
                  <a:pt x="209550" y="139729"/>
                </a:cubicBezTo>
                <a:cubicBezTo>
                  <a:pt x="176742" y="169891"/>
                  <a:pt x="193146" y="176771"/>
                  <a:pt x="180975" y="181004"/>
                </a:cubicBezTo>
                <a:lnTo>
                  <a:pt x="136525" y="165129"/>
                </a:lnTo>
                <a:lnTo>
                  <a:pt x="0" y="111154"/>
                </a:lnTo>
                <a:cubicBezTo>
                  <a:pt x="1058" y="112742"/>
                  <a:pt x="111125" y="167775"/>
                  <a:pt x="142875" y="174654"/>
                </a:cubicBezTo>
                <a:cubicBezTo>
                  <a:pt x="174625" y="181533"/>
                  <a:pt x="153458" y="176241"/>
                  <a:pt x="190500" y="152429"/>
                </a:cubicBezTo>
                <a:cubicBezTo>
                  <a:pt x="227542" y="128617"/>
                  <a:pt x="374650" y="2146"/>
                  <a:pt x="377825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EFAED0B4-2702-1F69-F866-56B07F5AA7A4}"/>
              </a:ext>
            </a:extLst>
          </p:cNvPr>
          <p:cNvSpPr/>
          <p:nvPr/>
        </p:nvSpPr>
        <p:spPr>
          <a:xfrm>
            <a:off x="3295615" y="5943331"/>
            <a:ext cx="200288" cy="241573"/>
          </a:xfrm>
          <a:custGeom>
            <a:avLst/>
            <a:gdLst>
              <a:gd name="connsiteX0" fmla="*/ 149260 w 200288"/>
              <a:gd name="connsiteY0" fmla="*/ 269 h 241573"/>
              <a:gd name="connsiteX1" fmla="*/ 190535 w 200288"/>
              <a:gd name="connsiteY1" fmla="*/ 101869 h 241573"/>
              <a:gd name="connsiteX2" fmla="*/ 190535 w 200288"/>
              <a:gd name="connsiteY2" fmla="*/ 124094 h 241573"/>
              <a:gd name="connsiteX3" fmla="*/ 82585 w 200288"/>
              <a:gd name="connsiteY3" fmla="*/ 178069 h 241573"/>
              <a:gd name="connsiteX4" fmla="*/ 35 w 200288"/>
              <a:gd name="connsiteY4" fmla="*/ 241569 h 241573"/>
              <a:gd name="connsiteX5" fmla="*/ 92110 w 200288"/>
              <a:gd name="connsiteY5" fmla="*/ 181244 h 241573"/>
              <a:gd name="connsiteX6" fmla="*/ 181010 w 200288"/>
              <a:gd name="connsiteY6" fmla="*/ 139969 h 241573"/>
              <a:gd name="connsiteX7" fmla="*/ 149260 w 200288"/>
              <a:gd name="connsiteY7" fmla="*/ 269 h 24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288" h="241573">
                <a:moveTo>
                  <a:pt x="149260" y="269"/>
                </a:moveTo>
                <a:cubicBezTo>
                  <a:pt x="150848" y="-6081"/>
                  <a:pt x="190535" y="101869"/>
                  <a:pt x="190535" y="101869"/>
                </a:cubicBezTo>
                <a:cubicBezTo>
                  <a:pt x="197414" y="122506"/>
                  <a:pt x="208527" y="111394"/>
                  <a:pt x="190535" y="124094"/>
                </a:cubicBezTo>
                <a:cubicBezTo>
                  <a:pt x="172543" y="136794"/>
                  <a:pt x="114335" y="158490"/>
                  <a:pt x="82585" y="178069"/>
                </a:cubicBezTo>
                <a:cubicBezTo>
                  <a:pt x="50835" y="197648"/>
                  <a:pt x="-1552" y="241040"/>
                  <a:pt x="35" y="241569"/>
                </a:cubicBezTo>
                <a:cubicBezTo>
                  <a:pt x="1622" y="242098"/>
                  <a:pt x="61948" y="198177"/>
                  <a:pt x="92110" y="181244"/>
                </a:cubicBezTo>
                <a:cubicBezTo>
                  <a:pt x="122272" y="164311"/>
                  <a:pt x="172543" y="167486"/>
                  <a:pt x="181010" y="139969"/>
                </a:cubicBezTo>
                <a:cubicBezTo>
                  <a:pt x="189477" y="112452"/>
                  <a:pt x="147672" y="6619"/>
                  <a:pt x="149260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35879F09-330C-BC5D-9FF7-F82A7E419CD1}"/>
              </a:ext>
            </a:extLst>
          </p:cNvPr>
          <p:cNvSpPr/>
          <p:nvPr/>
        </p:nvSpPr>
        <p:spPr>
          <a:xfrm>
            <a:off x="3473034" y="5904167"/>
            <a:ext cx="134202" cy="430641"/>
          </a:xfrm>
          <a:custGeom>
            <a:avLst/>
            <a:gdLst>
              <a:gd name="connsiteX0" fmla="*/ 416 w 134202"/>
              <a:gd name="connsiteY0" fmla="*/ 1333 h 430641"/>
              <a:gd name="connsiteX1" fmla="*/ 89316 w 134202"/>
              <a:gd name="connsiteY1" fmla="*/ 134683 h 430641"/>
              <a:gd name="connsiteX2" fmla="*/ 92491 w 134202"/>
              <a:gd name="connsiteY2" fmla="*/ 261683 h 430641"/>
              <a:gd name="connsiteX3" fmla="*/ 111541 w 134202"/>
              <a:gd name="connsiteY3" fmla="*/ 226758 h 430641"/>
              <a:gd name="connsiteX4" fmla="*/ 44866 w 134202"/>
              <a:gd name="connsiteY4" fmla="*/ 429958 h 430641"/>
              <a:gd name="connsiteX5" fmla="*/ 98841 w 134202"/>
              <a:gd name="connsiteY5" fmla="*/ 290258 h 430641"/>
              <a:gd name="connsiteX6" fmla="*/ 130591 w 134202"/>
              <a:gd name="connsiteY6" fmla="*/ 220408 h 430641"/>
              <a:gd name="connsiteX7" fmla="*/ 416 w 134202"/>
              <a:gd name="connsiteY7" fmla="*/ 1333 h 43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202" h="430641">
                <a:moveTo>
                  <a:pt x="416" y="1333"/>
                </a:moveTo>
                <a:cubicBezTo>
                  <a:pt x="-6463" y="-12955"/>
                  <a:pt x="73970" y="91291"/>
                  <a:pt x="89316" y="134683"/>
                </a:cubicBezTo>
                <a:cubicBezTo>
                  <a:pt x="104662" y="178075"/>
                  <a:pt x="88787" y="246337"/>
                  <a:pt x="92491" y="261683"/>
                </a:cubicBezTo>
                <a:cubicBezTo>
                  <a:pt x="96195" y="277029"/>
                  <a:pt x="119479" y="198712"/>
                  <a:pt x="111541" y="226758"/>
                </a:cubicBezTo>
                <a:cubicBezTo>
                  <a:pt x="103604" y="254804"/>
                  <a:pt x="46983" y="419375"/>
                  <a:pt x="44866" y="429958"/>
                </a:cubicBezTo>
                <a:cubicBezTo>
                  <a:pt x="42749" y="440541"/>
                  <a:pt x="84554" y="325183"/>
                  <a:pt x="98841" y="290258"/>
                </a:cubicBezTo>
                <a:cubicBezTo>
                  <a:pt x="113129" y="255333"/>
                  <a:pt x="144878" y="265387"/>
                  <a:pt x="130591" y="220408"/>
                </a:cubicBezTo>
                <a:cubicBezTo>
                  <a:pt x="116304" y="175429"/>
                  <a:pt x="7295" y="15621"/>
                  <a:pt x="416" y="1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48F494FE-F0E2-CFC3-C996-D195C2105B77}"/>
              </a:ext>
            </a:extLst>
          </p:cNvPr>
          <p:cNvSpPr/>
          <p:nvPr/>
        </p:nvSpPr>
        <p:spPr>
          <a:xfrm>
            <a:off x="3282852" y="6267400"/>
            <a:ext cx="247753" cy="384227"/>
          </a:xfrm>
          <a:custGeom>
            <a:avLst/>
            <a:gdLst>
              <a:gd name="connsiteX0" fmla="*/ 247748 w 247753"/>
              <a:gd name="connsiteY0" fmla="*/ 50 h 384227"/>
              <a:gd name="connsiteX1" fmla="*/ 184248 w 247753"/>
              <a:gd name="connsiteY1" fmla="*/ 142925 h 384227"/>
              <a:gd name="connsiteX2" fmla="*/ 101698 w 247753"/>
              <a:gd name="connsiteY2" fmla="*/ 260400 h 384227"/>
              <a:gd name="connsiteX3" fmla="*/ 98 w 247753"/>
              <a:gd name="connsiteY3" fmla="*/ 384225 h 384227"/>
              <a:gd name="connsiteX4" fmla="*/ 120748 w 247753"/>
              <a:gd name="connsiteY4" fmla="*/ 263575 h 384227"/>
              <a:gd name="connsiteX5" fmla="*/ 187423 w 247753"/>
              <a:gd name="connsiteY5" fmla="*/ 158800 h 384227"/>
              <a:gd name="connsiteX6" fmla="*/ 247748 w 247753"/>
              <a:gd name="connsiteY6" fmla="*/ 50 h 38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753" h="384227">
                <a:moveTo>
                  <a:pt x="247748" y="50"/>
                </a:moveTo>
                <a:cubicBezTo>
                  <a:pt x="247219" y="-2596"/>
                  <a:pt x="208590" y="99533"/>
                  <a:pt x="184248" y="142925"/>
                </a:cubicBezTo>
                <a:cubicBezTo>
                  <a:pt x="159906" y="186317"/>
                  <a:pt x="132390" y="220183"/>
                  <a:pt x="101698" y="260400"/>
                </a:cubicBezTo>
                <a:cubicBezTo>
                  <a:pt x="71006" y="300617"/>
                  <a:pt x="-3077" y="383696"/>
                  <a:pt x="98" y="384225"/>
                </a:cubicBezTo>
                <a:cubicBezTo>
                  <a:pt x="3273" y="384754"/>
                  <a:pt x="89527" y="301146"/>
                  <a:pt x="120748" y="263575"/>
                </a:cubicBezTo>
                <a:cubicBezTo>
                  <a:pt x="151969" y="226004"/>
                  <a:pt x="167315" y="196371"/>
                  <a:pt x="187423" y="158800"/>
                </a:cubicBezTo>
                <a:cubicBezTo>
                  <a:pt x="207531" y="121229"/>
                  <a:pt x="248277" y="2696"/>
                  <a:pt x="247748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5F2A7E2D-FF94-59F0-A74D-A641038ADE86}"/>
              </a:ext>
            </a:extLst>
          </p:cNvPr>
          <p:cNvSpPr/>
          <p:nvPr/>
        </p:nvSpPr>
        <p:spPr>
          <a:xfrm>
            <a:off x="2809800" y="6257572"/>
            <a:ext cx="238211" cy="388609"/>
          </a:xfrm>
          <a:custGeom>
            <a:avLst/>
            <a:gdLst>
              <a:gd name="connsiteX0" fmla="*/ 238200 w 238211"/>
              <a:gd name="connsiteY0" fmla="*/ 353 h 388609"/>
              <a:gd name="connsiteX1" fmla="*/ 130250 w 238211"/>
              <a:gd name="connsiteY1" fmla="*/ 111478 h 388609"/>
              <a:gd name="connsiteX2" fmla="*/ 57225 w 238211"/>
              <a:gd name="connsiteY2" fmla="*/ 298803 h 388609"/>
              <a:gd name="connsiteX3" fmla="*/ 76275 w 238211"/>
              <a:gd name="connsiteY3" fmla="*/ 232128 h 388609"/>
              <a:gd name="connsiteX4" fmla="*/ 75 w 238211"/>
              <a:gd name="connsiteY4" fmla="*/ 387703 h 388609"/>
              <a:gd name="connsiteX5" fmla="*/ 63575 w 238211"/>
              <a:gd name="connsiteY5" fmla="*/ 289278 h 388609"/>
              <a:gd name="connsiteX6" fmla="*/ 136600 w 238211"/>
              <a:gd name="connsiteY6" fmla="*/ 146403 h 388609"/>
              <a:gd name="connsiteX7" fmla="*/ 238200 w 238211"/>
              <a:gd name="connsiteY7" fmla="*/ 353 h 38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211" h="388609">
                <a:moveTo>
                  <a:pt x="238200" y="353"/>
                </a:moveTo>
                <a:cubicBezTo>
                  <a:pt x="237142" y="-5468"/>
                  <a:pt x="160412" y="61736"/>
                  <a:pt x="130250" y="111478"/>
                </a:cubicBezTo>
                <a:cubicBezTo>
                  <a:pt x="100087" y="161220"/>
                  <a:pt x="66221" y="278695"/>
                  <a:pt x="57225" y="298803"/>
                </a:cubicBezTo>
                <a:cubicBezTo>
                  <a:pt x="48229" y="318911"/>
                  <a:pt x="85800" y="217311"/>
                  <a:pt x="76275" y="232128"/>
                </a:cubicBezTo>
                <a:cubicBezTo>
                  <a:pt x="66750" y="246945"/>
                  <a:pt x="2192" y="378178"/>
                  <a:pt x="75" y="387703"/>
                </a:cubicBezTo>
                <a:cubicBezTo>
                  <a:pt x="-2042" y="397228"/>
                  <a:pt x="40821" y="329495"/>
                  <a:pt x="63575" y="289278"/>
                </a:cubicBezTo>
                <a:cubicBezTo>
                  <a:pt x="86329" y="249061"/>
                  <a:pt x="108554" y="192441"/>
                  <a:pt x="136600" y="146403"/>
                </a:cubicBezTo>
                <a:cubicBezTo>
                  <a:pt x="164646" y="100365"/>
                  <a:pt x="239258" y="6174"/>
                  <a:pt x="238200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8FDEAB92-3B04-7A9C-23A9-912437DF3332}"/>
              </a:ext>
            </a:extLst>
          </p:cNvPr>
          <p:cNvSpPr/>
          <p:nvPr/>
        </p:nvSpPr>
        <p:spPr>
          <a:xfrm>
            <a:off x="3124669" y="6054419"/>
            <a:ext cx="91634" cy="174600"/>
          </a:xfrm>
          <a:custGeom>
            <a:avLst/>
            <a:gdLst>
              <a:gd name="connsiteX0" fmla="*/ 91606 w 91634"/>
              <a:gd name="connsiteY0" fmla="*/ 306 h 174600"/>
              <a:gd name="connsiteX1" fmla="*/ 5881 w 91634"/>
              <a:gd name="connsiteY1" fmla="*/ 168581 h 174600"/>
              <a:gd name="connsiteX2" fmla="*/ 15406 w 91634"/>
              <a:gd name="connsiteY2" fmla="*/ 127306 h 174600"/>
              <a:gd name="connsiteX3" fmla="*/ 91606 w 91634"/>
              <a:gd name="connsiteY3" fmla="*/ 306 h 17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34" h="174600">
                <a:moveTo>
                  <a:pt x="91606" y="306"/>
                </a:moveTo>
                <a:cubicBezTo>
                  <a:pt x="90019" y="7185"/>
                  <a:pt x="18581" y="147414"/>
                  <a:pt x="5881" y="168581"/>
                </a:cubicBezTo>
                <a:cubicBezTo>
                  <a:pt x="-6819" y="189748"/>
                  <a:pt x="3235" y="150060"/>
                  <a:pt x="15406" y="127306"/>
                </a:cubicBezTo>
                <a:cubicBezTo>
                  <a:pt x="27577" y="104552"/>
                  <a:pt x="93193" y="-6573"/>
                  <a:pt x="91606" y="30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38B29037-E323-B2BA-3C31-45A00E97799A}"/>
              </a:ext>
            </a:extLst>
          </p:cNvPr>
          <p:cNvSpPr/>
          <p:nvPr/>
        </p:nvSpPr>
        <p:spPr>
          <a:xfrm>
            <a:off x="3225504" y="6178542"/>
            <a:ext cx="318573" cy="218191"/>
          </a:xfrm>
          <a:custGeom>
            <a:avLst/>
            <a:gdLst>
              <a:gd name="connsiteX0" fmla="*/ 317796 w 318573"/>
              <a:gd name="connsiteY0" fmla="*/ 8 h 218191"/>
              <a:gd name="connsiteX1" fmla="*/ 190796 w 318573"/>
              <a:gd name="connsiteY1" fmla="*/ 127008 h 218191"/>
              <a:gd name="connsiteX2" fmla="*/ 35221 w 318573"/>
              <a:gd name="connsiteY2" fmla="*/ 200033 h 218191"/>
              <a:gd name="connsiteX3" fmla="*/ 6646 w 318573"/>
              <a:gd name="connsiteY3" fmla="*/ 215908 h 218191"/>
              <a:gd name="connsiteX4" fmla="*/ 130471 w 318573"/>
              <a:gd name="connsiteY4" fmla="*/ 161933 h 218191"/>
              <a:gd name="connsiteX5" fmla="*/ 235246 w 318573"/>
              <a:gd name="connsiteY5" fmla="*/ 79383 h 218191"/>
              <a:gd name="connsiteX6" fmla="*/ 130471 w 318573"/>
              <a:gd name="connsiteY6" fmla="*/ 133358 h 218191"/>
              <a:gd name="connsiteX7" fmla="*/ 317796 w 318573"/>
              <a:gd name="connsiteY7" fmla="*/ 8 h 21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573" h="218191">
                <a:moveTo>
                  <a:pt x="317796" y="8"/>
                </a:moveTo>
                <a:cubicBezTo>
                  <a:pt x="327850" y="-1050"/>
                  <a:pt x="237892" y="93671"/>
                  <a:pt x="190796" y="127008"/>
                </a:cubicBezTo>
                <a:cubicBezTo>
                  <a:pt x="143700" y="160345"/>
                  <a:pt x="65913" y="185216"/>
                  <a:pt x="35221" y="200033"/>
                </a:cubicBezTo>
                <a:cubicBezTo>
                  <a:pt x="4529" y="214850"/>
                  <a:pt x="-9229" y="222258"/>
                  <a:pt x="6646" y="215908"/>
                </a:cubicBezTo>
                <a:cubicBezTo>
                  <a:pt x="22521" y="209558"/>
                  <a:pt x="92371" y="184687"/>
                  <a:pt x="130471" y="161933"/>
                </a:cubicBezTo>
                <a:cubicBezTo>
                  <a:pt x="168571" y="139179"/>
                  <a:pt x="235246" y="84145"/>
                  <a:pt x="235246" y="79383"/>
                </a:cubicBezTo>
                <a:cubicBezTo>
                  <a:pt x="235246" y="74621"/>
                  <a:pt x="115654" y="146587"/>
                  <a:pt x="130471" y="133358"/>
                </a:cubicBezTo>
                <a:cubicBezTo>
                  <a:pt x="145288" y="120129"/>
                  <a:pt x="307742" y="1066"/>
                  <a:pt x="317796" y="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90E4CA7C-D397-54C6-36B9-37334068E274}"/>
              </a:ext>
            </a:extLst>
          </p:cNvPr>
          <p:cNvSpPr/>
          <p:nvPr/>
        </p:nvSpPr>
        <p:spPr>
          <a:xfrm>
            <a:off x="3051151" y="6337734"/>
            <a:ext cx="371753" cy="205981"/>
          </a:xfrm>
          <a:custGeom>
            <a:avLst/>
            <a:gdLst>
              <a:gd name="connsiteX0" fmla="*/ 24 w 371753"/>
              <a:gd name="connsiteY0" fmla="*/ 5916 h 205981"/>
              <a:gd name="connsiteX1" fmla="*/ 47649 w 371753"/>
              <a:gd name="connsiteY1" fmla="*/ 72591 h 205981"/>
              <a:gd name="connsiteX2" fmla="*/ 88924 w 371753"/>
              <a:gd name="connsiteY2" fmla="*/ 110691 h 205981"/>
              <a:gd name="connsiteX3" fmla="*/ 361974 w 371753"/>
              <a:gd name="connsiteY3" fmla="*/ 2741 h 205981"/>
              <a:gd name="connsiteX4" fmla="*/ 295299 w 371753"/>
              <a:gd name="connsiteY4" fmla="*/ 47191 h 205981"/>
              <a:gd name="connsiteX5" fmla="*/ 142899 w 371753"/>
              <a:gd name="connsiteY5" fmla="*/ 205941 h 205981"/>
              <a:gd name="connsiteX6" fmla="*/ 311174 w 371753"/>
              <a:gd name="connsiteY6" fmla="*/ 31316 h 205981"/>
              <a:gd name="connsiteX7" fmla="*/ 203224 w 371753"/>
              <a:gd name="connsiteY7" fmla="*/ 75766 h 205981"/>
              <a:gd name="connsiteX8" fmla="*/ 53999 w 371753"/>
              <a:gd name="connsiteY8" fmla="*/ 110691 h 205981"/>
              <a:gd name="connsiteX9" fmla="*/ 24 w 371753"/>
              <a:gd name="connsiteY9" fmla="*/ 5916 h 20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753" h="205981">
                <a:moveTo>
                  <a:pt x="24" y="5916"/>
                </a:moveTo>
                <a:cubicBezTo>
                  <a:pt x="-1034" y="-434"/>
                  <a:pt x="32832" y="55129"/>
                  <a:pt x="47649" y="72591"/>
                </a:cubicBezTo>
                <a:cubicBezTo>
                  <a:pt x="62466" y="90053"/>
                  <a:pt x="36537" y="122333"/>
                  <a:pt x="88924" y="110691"/>
                </a:cubicBezTo>
                <a:cubicBezTo>
                  <a:pt x="141311" y="99049"/>
                  <a:pt x="327578" y="13324"/>
                  <a:pt x="361974" y="2741"/>
                </a:cubicBezTo>
                <a:cubicBezTo>
                  <a:pt x="396370" y="-7842"/>
                  <a:pt x="331811" y="13324"/>
                  <a:pt x="295299" y="47191"/>
                </a:cubicBezTo>
                <a:cubicBezTo>
                  <a:pt x="258787" y="81058"/>
                  <a:pt x="140253" y="208587"/>
                  <a:pt x="142899" y="205941"/>
                </a:cubicBezTo>
                <a:cubicBezTo>
                  <a:pt x="145545" y="203295"/>
                  <a:pt x="301120" y="53012"/>
                  <a:pt x="311174" y="31316"/>
                </a:cubicBezTo>
                <a:cubicBezTo>
                  <a:pt x="321228" y="9620"/>
                  <a:pt x="246086" y="62537"/>
                  <a:pt x="203224" y="75766"/>
                </a:cubicBezTo>
                <a:cubicBezTo>
                  <a:pt x="160362" y="88995"/>
                  <a:pt x="87336" y="118099"/>
                  <a:pt x="53999" y="110691"/>
                </a:cubicBezTo>
                <a:cubicBezTo>
                  <a:pt x="20662" y="103283"/>
                  <a:pt x="1082" y="12266"/>
                  <a:pt x="24" y="591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B2631A24-1F6D-AB9F-F760-08F724DC5F2C}"/>
              </a:ext>
            </a:extLst>
          </p:cNvPr>
          <p:cNvSpPr/>
          <p:nvPr/>
        </p:nvSpPr>
        <p:spPr>
          <a:xfrm>
            <a:off x="3127176" y="6283325"/>
            <a:ext cx="188031" cy="137281"/>
          </a:xfrm>
          <a:custGeom>
            <a:avLst/>
            <a:gdLst>
              <a:gd name="connsiteX0" fmla="*/ 199 w 188031"/>
              <a:gd name="connsiteY0" fmla="*/ 0 h 137281"/>
              <a:gd name="connsiteX1" fmla="*/ 89099 w 188031"/>
              <a:gd name="connsiteY1" fmla="*/ 41275 h 137281"/>
              <a:gd name="connsiteX2" fmla="*/ 70049 w 188031"/>
              <a:gd name="connsiteY2" fmla="*/ 136525 h 137281"/>
              <a:gd name="connsiteX3" fmla="*/ 82749 w 188031"/>
              <a:gd name="connsiteY3" fmla="*/ 82550 h 137281"/>
              <a:gd name="connsiteX4" fmla="*/ 187524 w 188031"/>
              <a:gd name="connsiteY4" fmla="*/ 22225 h 137281"/>
              <a:gd name="connsiteX5" fmla="*/ 117674 w 188031"/>
              <a:gd name="connsiteY5" fmla="*/ 41275 h 137281"/>
              <a:gd name="connsiteX6" fmla="*/ 199 w 188031"/>
              <a:gd name="connsiteY6" fmla="*/ 0 h 13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031" h="137281">
                <a:moveTo>
                  <a:pt x="199" y="0"/>
                </a:moveTo>
                <a:cubicBezTo>
                  <a:pt x="-4563" y="0"/>
                  <a:pt x="77457" y="18521"/>
                  <a:pt x="89099" y="41275"/>
                </a:cubicBezTo>
                <a:cubicBezTo>
                  <a:pt x="100741" y="64029"/>
                  <a:pt x="71107" y="129646"/>
                  <a:pt x="70049" y="136525"/>
                </a:cubicBezTo>
                <a:cubicBezTo>
                  <a:pt x="68991" y="143404"/>
                  <a:pt x="63170" y="101600"/>
                  <a:pt x="82749" y="82550"/>
                </a:cubicBezTo>
                <a:cubicBezTo>
                  <a:pt x="102328" y="63500"/>
                  <a:pt x="181703" y="29104"/>
                  <a:pt x="187524" y="22225"/>
                </a:cubicBezTo>
                <a:cubicBezTo>
                  <a:pt x="193345" y="15346"/>
                  <a:pt x="147836" y="42333"/>
                  <a:pt x="117674" y="41275"/>
                </a:cubicBezTo>
                <a:cubicBezTo>
                  <a:pt x="87512" y="40217"/>
                  <a:pt x="4961" y="0"/>
                  <a:pt x="199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10CEC0D8-FC73-07AE-CC1D-EF3718F424D5}"/>
              </a:ext>
            </a:extLst>
          </p:cNvPr>
          <p:cNvSpPr/>
          <p:nvPr/>
        </p:nvSpPr>
        <p:spPr>
          <a:xfrm>
            <a:off x="2934098" y="6477000"/>
            <a:ext cx="279002" cy="509220"/>
          </a:xfrm>
          <a:custGeom>
            <a:avLst/>
            <a:gdLst>
              <a:gd name="connsiteX0" fmla="*/ 279002 w 279002"/>
              <a:gd name="connsiteY0" fmla="*/ 0 h 509220"/>
              <a:gd name="connsiteX1" fmla="*/ 190102 w 279002"/>
              <a:gd name="connsiteY1" fmla="*/ 165100 h 509220"/>
              <a:gd name="connsiteX2" fmla="*/ 91677 w 279002"/>
              <a:gd name="connsiteY2" fmla="*/ 311150 h 509220"/>
              <a:gd name="connsiteX3" fmla="*/ 148827 w 279002"/>
              <a:gd name="connsiteY3" fmla="*/ 238125 h 509220"/>
              <a:gd name="connsiteX4" fmla="*/ 2777 w 279002"/>
              <a:gd name="connsiteY4" fmla="*/ 508000 h 509220"/>
              <a:gd name="connsiteX5" fmla="*/ 59927 w 279002"/>
              <a:gd name="connsiteY5" fmla="*/ 333375 h 509220"/>
              <a:gd name="connsiteX6" fmla="*/ 145652 w 279002"/>
              <a:gd name="connsiteY6" fmla="*/ 225425 h 509220"/>
              <a:gd name="connsiteX7" fmla="*/ 132952 w 279002"/>
              <a:gd name="connsiteY7" fmla="*/ 247650 h 509220"/>
              <a:gd name="connsiteX8" fmla="*/ 279002 w 279002"/>
              <a:gd name="connsiteY8" fmla="*/ 0 h 50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002" h="509220">
                <a:moveTo>
                  <a:pt x="279002" y="0"/>
                </a:moveTo>
                <a:cubicBezTo>
                  <a:pt x="250162" y="56621"/>
                  <a:pt x="221323" y="113242"/>
                  <a:pt x="190102" y="165100"/>
                </a:cubicBezTo>
                <a:cubicBezTo>
                  <a:pt x="158881" y="216958"/>
                  <a:pt x="98556" y="298979"/>
                  <a:pt x="91677" y="311150"/>
                </a:cubicBezTo>
                <a:cubicBezTo>
                  <a:pt x="84798" y="323321"/>
                  <a:pt x="163644" y="205317"/>
                  <a:pt x="148827" y="238125"/>
                </a:cubicBezTo>
                <a:cubicBezTo>
                  <a:pt x="134010" y="270933"/>
                  <a:pt x="17594" y="492125"/>
                  <a:pt x="2777" y="508000"/>
                </a:cubicBezTo>
                <a:cubicBezTo>
                  <a:pt x="-12040" y="523875"/>
                  <a:pt x="36114" y="380471"/>
                  <a:pt x="59927" y="333375"/>
                </a:cubicBezTo>
                <a:cubicBezTo>
                  <a:pt x="83740" y="286279"/>
                  <a:pt x="133481" y="239712"/>
                  <a:pt x="145652" y="225425"/>
                </a:cubicBezTo>
                <a:cubicBezTo>
                  <a:pt x="157823" y="211138"/>
                  <a:pt x="132952" y="247650"/>
                  <a:pt x="132952" y="247650"/>
                </a:cubicBezTo>
                <a:lnTo>
                  <a:pt x="279002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8D770B28-D04C-9CCF-D59D-9AC6629F1E9D}"/>
              </a:ext>
            </a:extLst>
          </p:cNvPr>
          <p:cNvSpPr/>
          <p:nvPr/>
        </p:nvSpPr>
        <p:spPr>
          <a:xfrm>
            <a:off x="2775037" y="6559535"/>
            <a:ext cx="168994" cy="465339"/>
          </a:xfrm>
          <a:custGeom>
            <a:avLst/>
            <a:gdLst>
              <a:gd name="connsiteX0" fmla="*/ 123738 w 168994"/>
              <a:gd name="connsiteY0" fmla="*/ 15 h 465339"/>
              <a:gd name="connsiteX1" fmla="*/ 22138 w 168994"/>
              <a:gd name="connsiteY1" fmla="*/ 155590 h 465339"/>
              <a:gd name="connsiteX2" fmla="*/ 66588 w 168994"/>
              <a:gd name="connsiteY2" fmla="*/ 219090 h 465339"/>
              <a:gd name="connsiteX3" fmla="*/ 31663 w 168994"/>
              <a:gd name="connsiteY3" fmla="*/ 200040 h 465339"/>
              <a:gd name="connsiteX4" fmla="*/ 165013 w 168994"/>
              <a:gd name="connsiteY4" fmla="*/ 460390 h 465339"/>
              <a:gd name="connsiteX5" fmla="*/ 123738 w 168994"/>
              <a:gd name="connsiteY5" fmla="*/ 358790 h 465339"/>
              <a:gd name="connsiteX6" fmla="*/ 18963 w 168994"/>
              <a:gd name="connsiteY6" fmla="*/ 209565 h 465339"/>
              <a:gd name="connsiteX7" fmla="*/ 28488 w 168994"/>
              <a:gd name="connsiteY7" fmla="*/ 123840 h 465339"/>
              <a:gd name="connsiteX8" fmla="*/ 3088 w 168994"/>
              <a:gd name="connsiteY8" fmla="*/ 165115 h 465339"/>
              <a:gd name="connsiteX9" fmla="*/ 123738 w 168994"/>
              <a:gd name="connsiteY9" fmla="*/ 15 h 46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994" h="465339">
                <a:moveTo>
                  <a:pt x="123738" y="15"/>
                </a:moveTo>
                <a:cubicBezTo>
                  <a:pt x="126913" y="-1572"/>
                  <a:pt x="31663" y="119078"/>
                  <a:pt x="22138" y="155590"/>
                </a:cubicBezTo>
                <a:cubicBezTo>
                  <a:pt x="12613" y="192102"/>
                  <a:pt x="65001" y="211682"/>
                  <a:pt x="66588" y="219090"/>
                </a:cubicBezTo>
                <a:cubicBezTo>
                  <a:pt x="68175" y="226498"/>
                  <a:pt x="15259" y="159823"/>
                  <a:pt x="31663" y="200040"/>
                </a:cubicBezTo>
                <a:cubicBezTo>
                  <a:pt x="48067" y="240257"/>
                  <a:pt x="149667" y="433932"/>
                  <a:pt x="165013" y="460390"/>
                </a:cubicBezTo>
                <a:cubicBezTo>
                  <a:pt x="180359" y="486848"/>
                  <a:pt x="148080" y="400594"/>
                  <a:pt x="123738" y="358790"/>
                </a:cubicBezTo>
                <a:cubicBezTo>
                  <a:pt x="99396" y="316986"/>
                  <a:pt x="34838" y="248723"/>
                  <a:pt x="18963" y="209565"/>
                </a:cubicBezTo>
                <a:cubicBezTo>
                  <a:pt x="3088" y="170407"/>
                  <a:pt x="31134" y="131248"/>
                  <a:pt x="28488" y="123840"/>
                </a:cubicBezTo>
                <a:cubicBezTo>
                  <a:pt x="25842" y="116432"/>
                  <a:pt x="-10670" y="182048"/>
                  <a:pt x="3088" y="165115"/>
                </a:cubicBezTo>
                <a:cubicBezTo>
                  <a:pt x="16846" y="148182"/>
                  <a:pt x="120563" y="1602"/>
                  <a:pt x="123738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C4437655-6A18-98D7-F991-7F1A79904D04}"/>
              </a:ext>
            </a:extLst>
          </p:cNvPr>
          <p:cNvSpPr/>
          <p:nvPr/>
        </p:nvSpPr>
        <p:spPr>
          <a:xfrm>
            <a:off x="3226942" y="6294501"/>
            <a:ext cx="276595" cy="361948"/>
          </a:xfrm>
          <a:custGeom>
            <a:avLst/>
            <a:gdLst>
              <a:gd name="connsiteX0" fmla="*/ 275083 w 276595"/>
              <a:gd name="connsiteY0" fmla="*/ 1524 h 361948"/>
              <a:gd name="connsiteX1" fmla="*/ 5208 w 276595"/>
              <a:gd name="connsiteY1" fmla="*/ 353949 h 361948"/>
              <a:gd name="connsiteX2" fmla="*/ 109983 w 276595"/>
              <a:gd name="connsiteY2" fmla="*/ 230124 h 361948"/>
              <a:gd name="connsiteX3" fmla="*/ 275083 w 276595"/>
              <a:gd name="connsiteY3" fmla="*/ 1524 h 36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95" h="361948">
                <a:moveTo>
                  <a:pt x="275083" y="1524"/>
                </a:moveTo>
                <a:cubicBezTo>
                  <a:pt x="257621" y="22161"/>
                  <a:pt x="32725" y="315849"/>
                  <a:pt x="5208" y="353949"/>
                </a:cubicBezTo>
                <a:cubicBezTo>
                  <a:pt x="-22309" y="392049"/>
                  <a:pt x="66062" y="284628"/>
                  <a:pt x="109983" y="230124"/>
                </a:cubicBezTo>
                <a:cubicBezTo>
                  <a:pt x="153904" y="175620"/>
                  <a:pt x="292545" y="-19113"/>
                  <a:pt x="275083" y="15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99E19415-C6ED-F429-D369-FFCD047AAB9F}"/>
              </a:ext>
            </a:extLst>
          </p:cNvPr>
          <p:cNvSpPr/>
          <p:nvPr/>
        </p:nvSpPr>
        <p:spPr>
          <a:xfrm>
            <a:off x="3304870" y="6534148"/>
            <a:ext cx="107877" cy="114174"/>
          </a:xfrm>
          <a:custGeom>
            <a:avLst/>
            <a:gdLst>
              <a:gd name="connsiteX0" fmla="*/ 305 w 107877"/>
              <a:gd name="connsiteY0" fmla="*/ 2 h 114174"/>
              <a:gd name="connsiteX1" fmla="*/ 105080 w 107877"/>
              <a:gd name="connsiteY1" fmla="*/ 104777 h 114174"/>
              <a:gd name="connsiteX2" fmla="*/ 73330 w 107877"/>
              <a:gd name="connsiteY2" fmla="*/ 101602 h 114174"/>
              <a:gd name="connsiteX3" fmla="*/ 305 w 107877"/>
              <a:gd name="connsiteY3" fmla="*/ 2 h 1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77" h="114174">
                <a:moveTo>
                  <a:pt x="305" y="2"/>
                </a:moveTo>
                <a:cubicBezTo>
                  <a:pt x="5597" y="531"/>
                  <a:pt x="92909" y="87844"/>
                  <a:pt x="105080" y="104777"/>
                </a:cubicBezTo>
                <a:cubicBezTo>
                  <a:pt x="117251" y="121710"/>
                  <a:pt x="86559" y="112714"/>
                  <a:pt x="73330" y="101602"/>
                </a:cubicBezTo>
                <a:cubicBezTo>
                  <a:pt x="60101" y="90490"/>
                  <a:pt x="-4987" y="-527"/>
                  <a:pt x="30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DD5568AB-2614-3A9C-1F26-686E81B4CE36}"/>
              </a:ext>
            </a:extLst>
          </p:cNvPr>
          <p:cNvSpPr/>
          <p:nvPr/>
        </p:nvSpPr>
        <p:spPr>
          <a:xfrm>
            <a:off x="2974420" y="6585246"/>
            <a:ext cx="349851" cy="333134"/>
          </a:xfrm>
          <a:custGeom>
            <a:avLst/>
            <a:gdLst>
              <a:gd name="connsiteX0" fmla="*/ 273605 w 349851"/>
              <a:gd name="connsiteY0" fmla="*/ 2879 h 333134"/>
              <a:gd name="connsiteX1" fmla="*/ 83105 w 349851"/>
              <a:gd name="connsiteY1" fmla="*/ 269579 h 333134"/>
              <a:gd name="connsiteX2" fmla="*/ 118030 w 349851"/>
              <a:gd name="connsiteY2" fmla="*/ 221954 h 333134"/>
              <a:gd name="connsiteX3" fmla="*/ 555 w 349851"/>
              <a:gd name="connsiteY3" fmla="*/ 333079 h 333134"/>
              <a:gd name="connsiteX4" fmla="*/ 86280 w 349851"/>
              <a:gd name="connsiteY4" fmla="*/ 234654 h 333134"/>
              <a:gd name="connsiteX5" fmla="*/ 349805 w 349851"/>
              <a:gd name="connsiteY5" fmla="*/ 85429 h 333134"/>
              <a:gd name="connsiteX6" fmla="*/ 108505 w 349851"/>
              <a:gd name="connsiteY6" fmla="*/ 212429 h 333134"/>
              <a:gd name="connsiteX7" fmla="*/ 178355 w 349851"/>
              <a:gd name="connsiteY7" fmla="*/ 133054 h 333134"/>
              <a:gd name="connsiteX8" fmla="*/ 273605 w 349851"/>
              <a:gd name="connsiteY8" fmla="*/ 2879 h 33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851" h="333134">
                <a:moveTo>
                  <a:pt x="273605" y="2879"/>
                </a:moveTo>
                <a:cubicBezTo>
                  <a:pt x="257730" y="25633"/>
                  <a:pt x="109034" y="233066"/>
                  <a:pt x="83105" y="269579"/>
                </a:cubicBezTo>
                <a:cubicBezTo>
                  <a:pt x="57176" y="306092"/>
                  <a:pt x="131788" y="211371"/>
                  <a:pt x="118030" y="221954"/>
                </a:cubicBezTo>
                <a:cubicBezTo>
                  <a:pt x="104272" y="232537"/>
                  <a:pt x="5847" y="330962"/>
                  <a:pt x="555" y="333079"/>
                </a:cubicBezTo>
                <a:cubicBezTo>
                  <a:pt x="-4737" y="335196"/>
                  <a:pt x="28072" y="275929"/>
                  <a:pt x="86280" y="234654"/>
                </a:cubicBezTo>
                <a:cubicBezTo>
                  <a:pt x="144488" y="193379"/>
                  <a:pt x="346101" y="89133"/>
                  <a:pt x="349805" y="85429"/>
                </a:cubicBezTo>
                <a:cubicBezTo>
                  <a:pt x="353509" y="81725"/>
                  <a:pt x="137080" y="204491"/>
                  <a:pt x="108505" y="212429"/>
                </a:cubicBezTo>
                <a:cubicBezTo>
                  <a:pt x="79930" y="220367"/>
                  <a:pt x="152426" y="167450"/>
                  <a:pt x="178355" y="133054"/>
                </a:cubicBezTo>
                <a:cubicBezTo>
                  <a:pt x="204284" y="98658"/>
                  <a:pt x="289480" y="-19875"/>
                  <a:pt x="273605" y="2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7E1D5B3-8703-F6B0-4A31-491567443414}"/>
              </a:ext>
            </a:extLst>
          </p:cNvPr>
          <p:cNvSpPr/>
          <p:nvPr/>
        </p:nvSpPr>
        <p:spPr>
          <a:xfrm>
            <a:off x="3262821" y="6485440"/>
            <a:ext cx="529082" cy="282071"/>
          </a:xfrm>
          <a:custGeom>
            <a:avLst/>
            <a:gdLst>
              <a:gd name="connsiteX0" fmla="*/ 528129 w 529082"/>
              <a:gd name="connsiteY0" fmla="*/ 1085 h 282071"/>
              <a:gd name="connsiteX1" fmla="*/ 258254 w 529082"/>
              <a:gd name="connsiteY1" fmla="*/ 131260 h 282071"/>
              <a:gd name="connsiteX2" fmla="*/ 7429 w 529082"/>
              <a:gd name="connsiteY2" fmla="*/ 277310 h 282071"/>
              <a:gd name="connsiteX3" fmla="*/ 80454 w 529082"/>
              <a:gd name="connsiteY3" fmla="*/ 236035 h 282071"/>
              <a:gd name="connsiteX4" fmla="*/ 226504 w 529082"/>
              <a:gd name="connsiteY4" fmla="*/ 131260 h 282071"/>
              <a:gd name="connsiteX5" fmla="*/ 140779 w 529082"/>
              <a:gd name="connsiteY5" fmla="*/ 153485 h 282071"/>
              <a:gd name="connsiteX6" fmla="*/ 340804 w 529082"/>
              <a:gd name="connsiteY6" fmla="*/ 74110 h 282071"/>
              <a:gd name="connsiteX7" fmla="*/ 528129 w 529082"/>
              <a:gd name="connsiteY7" fmla="*/ 1085 h 28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9082" h="282071">
                <a:moveTo>
                  <a:pt x="528129" y="1085"/>
                </a:moveTo>
                <a:cubicBezTo>
                  <a:pt x="514371" y="10610"/>
                  <a:pt x="345037" y="85223"/>
                  <a:pt x="258254" y="131260"/>
                </a:cubicBezTo>
                <a:cubicBezTo>
                  <a:pt x="171471" y="177297"/>
                  <a:pt x="37062" y="259848"/>
                  <a:pt x="7429" y="277310"/>
                </a:cubicBezTo>
                <a:cubicBezTo>
                  <a:pt x="-22204" y="294772"/>
                  <a:pt x="43941" y="260377"/>
                  <a:pt x="80454" y="236035"/>
                </a:cubicBezTo>
                <a:cubicBezTo>
                  <a:pt x="116966" y="211693"/>
                  <a:pt x="216450" y="145018"/>
                  <a:pt x="226504" y="131260"/>
                </a:cubicBezTo>
                <a:cubicBezTo>
                  <a:pt x="236558" y="117502"/>
                  <a:pt x="121729" y="163010"/>
                  <a:pt x="140779" y="153485"/>
                </a:cubicBezTo>
                <a:cubicBezTo>
                  <a:pt x="159829" y="143960"/>
                  <a:pt x="278362" y="101097"/>
                  <a:pt x="340804" y="74110"/>
                </a:cubicBezTo>
                <a:cubicBezTo>
                  <a:pt x="403246" y="47123"/>
                  <a:pt x="541887" y="-8440"/>
                  <a:pt x="528129" y="1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31997F9C-4B76-1EA2-EC33-E96B48AD32F9}"/>
              </a:ext>
            </a:extLst>
          </p:cNvPr>
          <p:cNvSpPr/>
          <p:nvPr/>
        </p:nvSpPr>
        <p:spPr>
          <a:xfrm>
            <a:off x="2903936" y="6634624"/>
            <a:ext cx="566694" cy="379379"/>
          </a:xfrm>
          <a:custGeom>
            <a:avLst/>
            <a:gdLst>
              <a:gd name="connsiteX0" fmla="*/ 566339 w 566694"/>
              <a:gd name="connsiteY0" fmla="*/ 1126 h 379379"/>
              <a:gd name="connsiteX1" fmla="*/ 99614 w 566694"/>
              <a:gd name="connsiteY1" fmla="*/ 318626 h 379379"/>
              <a:gd name="connsiteX2" fmla="*/ 1189 w 566694"/>
              <a:gd name="connsiteY2" fmla="*/ 378951 h 379379"/>
              <a:gd name="connsiteX3" fmla="*/ 42464 w 566694"/>
              <a:gd name="connsiteY3" fmla="*/ 347201 h 379379"/>
              <a:gd name="connsiteX4" fmla="*/ 305989 w 566694"/>
              <a:gd name="connsiteY4" fmla="*/ 150351 h 379379"/>
              <a:gd name="connsiteX5" fmla="*/ 178989 w 566694"/>
              <a:gd name="connsiteY5" fmla="*/ 210676 h 379379"/>
              <a:gd name="connsiteX6" fmla="*/ 566339 w 566694"/>
              <a:gd name="connsiteY6" fmla="*/ 1126 h 37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694" h="379379">
                <a:moveTo>
                  <a:pt x="566339" y="1126"/>
                </a:moveTo>
                <a:cubicBezTo>
                  <a:pt x="553110" y="19118"/>
                  <a:pt x="193806" y="255655"/>
                  <a:pt x="99614" y="318626"/>
                </a:cubicBezTo>
                <a:cubicBezTo>
                  <a:pt x="5422" y="381597"/>
                  <a:pt x="10714" y="374188"/>
                  <a:pt x="1189" y="378951"/>
                </a:cubicBezTo>
                <a:cubicBezTo>
                  <a:pt x="-8336" y="383714"/>
                  <a:pt x="42464" y="347201"/>
                  <a:pt x="42464" y="347201"/>
                </a:cubicBezTo>
                <a:cubicBezTo>
                  <a:pt x="93264" y="309101"/>
                  <a:pt x="283235" y="173105"/>
                  <a:pt x="305989" y="150351"/>
                </a:cubicBezTo>
                <a:cubicBezTo>
                  <a:pt x="328743" y="127597"/>
                  <a:pt x="138243" y="235018"/>
                  <a:pt x="178989" y="210676"/>
                </a:cubicBezTo>
                <a:cubicBezTo>
                  <a:pt x="219735" y="186334"/>
                  <a:pt x="579568" y="-16866"/>
                  <a:pt x="566339" y="1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A14160E3-1D04-1492-4A30-E3A7D53830C3}"/>
              </a:ext>
            </a:extLst>
          </p:cNvPr>
          <p:cNvSpPr/>
          <p:nvPr/>
        </p:nvSpPr>
        <p:spPr>
          <a:xfrm>
            <a:off x="2755447" y="6996240"/>
            <a:ext cx="188298" cy="277929"/>
          </a:xfrm>
          <a:custGeom>
            <a:avLst/>
            <a:gdLst>
              <a:gd name="connsiteX0" fmla="*/ 187778 w 188298"/>
              <a:gd name="connsiteY0" fmla="*/ 1460 h 277929"/>
              <a:gd name="connsiteX1" fmla="*/ 22678 w 188298"/>
              <a:gd name="connsiteY1" fmla="*/ 211010 h 277929"/>
              <a:gd name="connsiteX2" fmla="*/ 6803 w 188298"/>
              <a:gd name="connsiteY2" fmla="*/ 274510 h 277929"/>
              <a:gd name="connsiteX3" fmla="*/ 73478 w 188298"/>
              <a:gd name="connsiteY3" fmla="*/ 125285 h 277929"/>
              <a:gd name="connsiteX4" fmla="*/ 187778 w 188298"/>
              <a:gd name="connsiteY4" fmla="*/ 1460 h 27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298" h="277929">
                <a:moveTo>
                  <a:pt x="187778" y="1460"/>
                </a:moveTo>
                <a:cubicBezTo>
                  <a:pt x="179311" y="15748"/>
                  <a:pt x="52840" y="165502"/>
                  <a:pt x="22678" y="211010"/>
                </a:cubicBezTo>
                <a:cubicBezTo>
                  <a:pt x="-7484" y="256518"/>
                  <a:pt x="-1664" y="288798"/>
                  <a:pt x="6803" y="274510"/>
                </a:cubicBezTo>
                <a:cubicBezTo>
                  <a:pt x="15270" y="260222"/>
                  <a:pt x="48078" y="169206"/>
                  <a:pt x="73478" y="125285"/>
                </a:cubicBezTo>
                <a:cubicBezTo>
                  <a:pt x="98878" y="81364"/>
                  <a:pt x="196245" y="-12828"/>
                  <a:pt x="187778" y="1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ED8A3CB9-9223-63E2-9109-880739385A4F}"/>
              </a:ext>
            </a:extLst>
          </p:cNvPr>
          <p:cNvSpPr/>
          <p:nvPr/>
        </p:nvSpPr>
        <p:spPr>
          <a:xfrm>
            <a:off x="2868043" y="7118046"/>
            <a:ext cx="146354" cy="332484"/>
          </a:xfrm>
          <a:custGeom>
            <a:avLst/>
            <a:gdLst>
              <a:gd name="connsiteX0" fmla="*/ 145032 w 146354"/>
              <a:gd name="connsiteY0" fmla="*/ 304 h 332484"/>
              <a:gd name="connsiteX1" fmla="*/ 106932 w 146354"/>
              <a:gd name="connsiteY1" fmla="*/ 184454 h 332484"/>
              <a:gd name="connsiteX2" fmla="*/ 2157 w 146354"/>
              <a:gd name="connsiteY2" fmla="*/ 330504 h 332484"/>
              <a:gd name="connsiteX3" fmla="*/ 43432 w 146354"/>
              <a:gd name="connsiteY3" fmla="*/ 260654 h 332484"/>
              <a:gd name="connsiteX4" fmla="*/ 129157 w 146354"/>
              <a:gd name="connsiteY4" fmla="*/ 143179 h 332484"/>
              <a:gd name="connsiteX5" fmla="*/ 145032 w 146354"/>
              <a:gd name="connsiteY5" fmla="*/ 304 h 33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54" h="332484">
                <a:moveTo>
                  <a:pt x="145032" y="304"/>
                </a:moveTo>
                <a:cubicBezTo>
                  <a:pt x="141328" y="7183"/>
                  <a:pt x="130744" y="129421"/>
                  <a:pt x="106932" y="184454"/>
                </a:cubicBezTo>
                <a:cubicBezTo>
                  <a:pt x="83119" y="239487"/>
                  <a:pt x="12740" y="317804"/>
                  <a:pt x="2157" y="330504"/>
                </a:cubicBezTo>
                <a:cubicBezTo>
                  <a:pt x="-8426" y="343204"/>
                  <a:pt x="22265" y="291875"/>
                  <a:pt x="43432" y="260654"/>
                </a:cubicBezTo>
                <a:cubicBezTo>
                  <a:pt x="64599" y="229433"/>
                  <a:pt x="113282" y="181279"/>
                  <a:pt x="129157" y="143179"/>
                </a:cubicBezTo>
                <a:cubicBezTo>
                  <a:pt x="145032" y="105079"/>
                  <a:pt x="148736" y="-6575"/>
                  <a:pt x="145032" y="30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2FC6BDB6-2E9A-C288-2622-F9C1AE3A337C}"/>
              </a:ext>
            </a:extLst>
          </p:cNvPr>
          <p:cNvSpPr/>
          <p:nvPr/>
        </p:nvSpPr>
        <p:spPr>
          <a:xfrm>
            <a:off x="3323662" y="6829416"/>
            <a:ext cx="35488" cy="136835"/>
          </a:xfrm>
          <a:custGeom>
            <a:avLst/>
            <a:gdLst>
              <a:gd name="connsiteX0" fmla="*/ 22788 w 35488"/>
              <a:gd name="connsiteY0" fmla="*/ 9 h 136835"/>
              <a:gd name="connsiteX1" fmla="*/ 563 w 35488"/>
              <a:gd name="connsiteY1" fmla="*/ 114309 h 136835"/>
              <a:gd name="connsiteX2" fmla="*/ 35488 w 35488"/>
              <a:gd name="connsiteY2" fmla="*/ 136534 h 136835"/>
              <a:gd name="connsiteX3" fmla="*/ 563 w 35488"/>
              <a:gd name="connsiteY3" fmla="*/ 107959 h 136835"/>
              <a:gd name="connsiteX4" fmla="*/ 22788 w 35488"/>
              <a:gd name="connsiteY4" fmla="*/ 9 h 13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88" h="136835">
                <a:moveTo>
                  <a:pt x="22788" y="9"/>
                </a:moveTo>
                <a:cubicBezTo>
                  <a:pt x="22788" y="1067"/>
                  <a:pt x="-1554" y="91555"/>
                  <a:pt x="563" y="114309"/>
                </a:cubicBezTo>
                <a:cubicBezTo>
                  <a:pt x="2680" y="137063"/>
                  <a:pt x="35488" y="137592"/>
                  <a:pt x="35488" y="136534"/>
                </a:cubicBezTo>
                <a:cubicBezTo>
                  <a:pt x="35488" y="135476"/>
                  <a:pt x="5326" y="126480"/>
                  <a:pt x="563" y="107959"/>
                </a:cubicBezTo>
                <a:cubicBezTo>
                  <a:pt x="-4200" y="89438"/>
                  <a:pt x="22788" y="-1049"/>
                  <a:pt x="2278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145BCFFF-01E5-177E-52CA-8D28F6BB8F84}"/>
              </a:ext>
            </a:extLst>
          </p:cNvPr>
          <p:cNvSpPr/>
          <p:nvPr/>
        </p:nvSpPr>
        <p:spPr>
          <a:xfrm>
            <a:off x="2765277" y="7178200"/>
            <a:ext cx="215389" cy="357573"/>
          </a:xfrm>
          <a:custGeom>
            <a:avLst/>
            <a:gdLst>
              <a:gd name="connsiteX0" fmla="*/ 25548 w 215389"/>
              <a:gd name="connsiteY0" fmla="*/ 475 h 357573"/>
              <a:gd name="connsiteX1" fmla="*/ 25548 w 215389"/>
              <a:gd name="connsiteY1" fmla="*/ 152875 h 357573"/>
              <a:gd name="connsiteX2" fmla="*/ 66823 w 215389"/>
              <a:gd name="connsiteY2" fmla="*/ 241775 h 357573"/>
              <a:gd name="connsiteX3" fmla="*/ 38248 w 215389"/>
              <a:gd name="connsiteY3" fmla="*/ 216375 h 357573"/>
              <a:gd name="connsiteX4" fmla="*/ 209698 w 215389"/>
              <a:gd name="connsiteY4" fmla="*/ 352900 h 357573"/>
              <a:gd name="connsiteX5" fmla="*/ 158898 w 215389"/>
              <a:gd name="connsiteY5" fmla="*/ 314800 h 357573"/>
              <a:gd name="connsiteX6" fmla="*/ 6498 w 215389"/>
              <a:gd name="connsiteY6" fmla="*/ 206850 h 357573"/>
              <a:gd name="connsiteX7" fmla="*/ 25548 w 215389"/>
              <a:gd name="connsiteY7" fmla="*/ 475 h 35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389" h="357573">
                <a:moveTo>
                  <a:pt x="25548" y="475"/>
                </a:moveTo>
                <a:cubicBezTo>
                  <a:pt x="28723" y="-8521"/>
                  <a:pt x="18669" y="112658"/>
                  <a:pt x="25548" y="152875"/>
                </a:cubicBezTo>
                <a:cubicBezTo>
                  <a:pt x="32427" y="193092"/>
                  <a:pt x="64706" y="231192"/>
                  <a:pt x="66823" y="241775"/>
                </a:cubicBezTo>
                <a:cubicBezTo>
                  <a:pt x="68940" y="252358"/>
                  <a:pt x="14436" y="197854"/>
                  <a:pt x="38248" y="216375"/>
                </a:cubicBezTo>
                <a:cubicBezTo>
                  <a:pt x="62060" y="234896"/>
                  <a:pt x="189590" y="336496"/>
                  <a:pt x="209698" y="352900"/>
                </a:cubicBezTo>
                <a:cubicBezTo>
                  <a:pt x="229806" y="369304"/>
                  <a:pt x="192765" y="339142"/>
                  <a:pt x="158898" y="314800"/>
                </a:cubicBezTo>
                <a:cubicBezTo>
                  <a:pt x="125031" y="290458"/>
                  <a:pt x="27665" y="252358"/>
                  <a:pt x="6498" y="206850"/>
                </a:cubicBezTo>
                <a:cubicBezTo>
                  <a:pt x="-14669" y="161342"/>
                  <a:pt x="22373" y="9471"/>
                  <a:pt x="25548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C8B2CB90-DA3F-A016-D2F4-20FC0670289E}"/>
              </a:ext>
            </a:extLst>
          </p:cNvPr>
          <p:cNvSpPr/>
          <p:nvPr/>
        </p:nvSpPr>
        <p:spPr>
          <a:xfrm>
            <a:off x="3860684" y="6473536"/>
            <a:ext cx="158819" cy="368827"/>
          </a:xfrm>
          <a:custGeom>
            <a:avLst/>
            <a:gdLst>
              <a:gd name="connsiteX0" fmla="*/ 116 w 158819"/>
              <a:gd name="connsiteY0" fmla="*/ 289 h 368827"/>
              <a:gd name="connsiteX1" fmla="*/ 127116 w 158819"/>
              <a:gd name="connsiteY1" fmla="*/ 155864 h 368827"/>
              <a:gd name="connsiteX2" fmla="*/ 114416 w 158819"/>
              <a:gd name="connsiteY2" fmla="*/ 270164 h 368827"/>
              <a:gd name="connsiteX3" fmla="*/ 111241 w 158819"/>
              <a:gd name="connsiteY3" fmla="*/ 368589 h 368827"/>
              <a:gd name="connsiteX4" fmla="*/ 136641 w 158819"/>
              <a:gd name="connsiteY4" fmla="*/ 241589 h 368827"/>
              <a:gd name="connsiteX5" fmla="*/ 152516 w 158819"/>
              <a:gd name="connsiteY5" fmla="*/ 197139 h 368827"/>
              <a:gd name="connsiteX6" fmla="*/ 116 w 158819"/>
              <a:gd name="connsiteY6" fmla="*/ 289 h 36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19" h="368827">
                <a:moveTo>
                  <a:pt x="116" y="289"/>
                </a:moveTo>
                <a:cubicBezTo>
                  <a:pt x="-4117" y="-6590"/>
                  <a:pt x="108066" y="110885"/>
                  <a:pt x="127116" y="155864"/>
                </a:cubicBezTo>
                <a:cubicBezTo>
                  <a:pt x="146166" y="200843"/>
                  <a:pt x="117062" y="234710"/>
                  <a:pt x="114416" y="270164"/>
                </a:cubicBezTo>
                <a:cubicBezTo>
                  <a:pt x="111770" y="305618"/>
                  <a:pt x="107537" y="373351"/>
                  <a:pt x="111241" y="368589"/>
                </a:cubicBezTo>
                <a:cubicBezTo>
                  <a:pt x="114945" y="363827"/>
                  <a:pt x="129762" y="270164"/>
                  <a:pt x="136641" y="241589"/>
                </a:cubicBezTo>
                <a:cubicBezTo>
                  <a:pt x="143520" y="213014"/>
                  <a:pt x="171037" y="234181"/>
                  <a:pt x="152516" y="197139"/>
                </a:cubicBezTo>
                <a:cubicBezTo>
                  <a:pt x="133995" y="160097"/>
                  <a:pt x="4349" y="7168"/>
                  <a:pt x="116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2EB3AA61-7EA0-6D9E-A498-F276946FE282}"/>
              </a:ext>
            </a:extLst>
          </p:cNvPr>
          <p:cNvSpPr/>
          <p:nvPr/>
        </p:nvSpPr>
        <p:spPr>
          <a:xfrm>
            <a:off x="3053244" y="6928072"/>
            <a:ext cx="579062" cy="335360"/>
          </a:xfrm>
          <a:custGeom>
            <a:avLst/>
            <a:gdLst>
              <a:gd name="connsiteX0" fmla="*/ 575781 w 579062"/>
              <a:gd name="connsiteY0" fmla="*/ 2953 h 335360"/>
              <a:gd name="connsiteX1" fmla="*/ 353531 w 579062"/>
              <a:gd name="connsiteY1" fmla="*/ 56928 h 335360"/>
              <a:gd name="connsiteX2" fmla="*/ 137631 w 579062"/>
              <a:gd name="connsiteY2" fmla="*/ 222028 h 335360"/>
              <a:gd name="connsiteX3" fmla="*/ 178906 w 579062"/>
              <a:gd name="connsiteY3" fmla="*/ 183928 h 335360"/>
              <a:gd name="connsiteX4" fmla="*/ 1106 w 579062"/>
              <a:gd name="connsiteY4" fmla="*/ 333153 h 335360"/>
              <a:gd name="connsiteX5" fmla="*/ 112231 w 579062"/>
              <a:gd name="connsiteY5" fmla="*/ 260128 h 335360"/>
              <a:gd name="connsiteX6" fmla="*/ 283681 w 579062"/>
              <a:gd name="connsiteY6" fmla="*/ 85503 h 335360"/>
              <a:gd name="connsiteX7" fmla="*/ 175731 w 579062"/>
              <a:gd name="connsiteY7" fmla="*/ 133128 h 335360"/>
              <a:gd name="connsiteX8" fmla="*/ 575781 w 579062"/>
              <a:gd name="connsiteY8" fmla="*/ 2953 h 33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062" h="335360">
                <a:moveTo>
                  <a:pt x="575781" y="2953"/>
                </a:moveTo>
                <a:cubicBezTo>
                  <a:pt x="605414" y="-9747"/>
                  <a:pt x="426556" y="20416"/>
                  <a:pt x="353531" y="56928"/>
                </a:cubicBezTo>
                <a:cubicBezTo>
                  <a:pt x="280506" y="93440"/>
                  <a:pt x="166735" y="200861"/>
                  <a:pt x="137631" y="222028"/>
                </a:cubicBezTo>
                <a:cubicBezTo>
                  <a:pt x="108527" y="243195"/>
                  <a:pt x="201660" y="165407"/>
                  <a:pt x="178906" y="183928"/>
                </a:cubicBezTo>
                <a:cubicBezTo>
                  <a:pt x="156152" y="202449"/>
                  <a:pt x="12218" y="320453"/>
                  <a:pt x="1106" y="333153"/>
                </a:cubicBezTo>
                <a:cubicBezTo>
                  <a:pt x="-10006" y="345853"/>
                  <a:pt x="65135" y="301403"/>
                  <a:pt x="112231" y="260128"/>
                </a:cubicBezTo>
                <a:cubicBezTo>
                  <a:pt x="159327" y="218853"/>
                  <a:pt x="273098" y="106670"/>
                  <a:pt x="283681" y="85503"/>
                </a:cubicBezTo>
                <a:cubicBezTo>
                  <a:pt x="294264" y="64336"/>
                  <a:pt x="129694" y="150061"/>
                  <a:pt x="175731" y="133128"/>
                </a:cubicBezTo>
                <a:cubicBezTo>
                  <a:pt x="221768" y="116195"/>
                  <a:pt x="546148" y="15653"/>
                  <a:pt x="575781" y="295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1EFE1B08-3298-759A-9FD7-250530448030}"/>
              </a:ext>
            </a:extLst>
          </p:cNvPr>
          <p:cNvSpPr/>
          <p:nvPr/>
        </p:nvSpPr>
        <p:spPr>
          <a:xfrm>
            <a:off x="2885213" y="7098741"/>
            <a:ext cx="67554" cy="176507"/>
          </a:xfrm>
          <a:custGeom>
            <a:avLst/>
            <a:gdLst>
              <a:gd name="connsiteX0" fmla="*/ 67537 w 67554"/>
              <a:gd name="connsiteY0" fmla="*/ 559 h 176507"/>
              <a:gd name="connsiteX1" fmla="*/ 10387 w 67554"/>
              <a:gd name="connsiteY1" fmla="*/ 172009 h 176507"/>
              <a:gd name="connsiteX2" fmla="*/ 4037 w 67554"/>
              <a:gd name="connsiteY2" fmla="*/ 118034 h 176507"/>
              <a:gd name="connsiteX3" fmla="*/ 67537 w 67554"/>
              <a:gd name="connsiteY3" fmla="*/ 559 h 17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4" h="176507">
                <a:moveTo>
                  <a:pt x="67537" y="559"/>
                </a:moveTo>
                <a:cubicBezTo>
                  <a:pt x="68595" y="9555"/>
                  <a:pt x="20970" y="152430"/>
                  <a:pt x="10387" y="172009"/>
                </a:cubicBezTo>
                <a:cubicBezTo>
                  <a:pt x="-196" y="191588"/>
                  <a:pt x="-3371" y="142376"/>
                  <a:pt x="4037" y="118034"/>
                </a:cubicBezTo>
                <a:cubicBezTo>
                  <a:pt x="11445" y="93692"/>
                  <a:pt x="66479" y="-8437"/>
                  <a:pt x="67537" y="55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E957B48C-B1C4-D874-36A2-B8B3864F52E0}"/>
              </a:ext>
            </a:extLst>
          </p:cNvPr>
          <p:cNvSpPr/>
          <p:nvPr/>
        </p:nvSpPr>
        <p:spPr>
          <a:xfrm>
            <a:off x="2970250" y="6500072"/>
            <a:ext cx="808107" cy="509293"/>
          </a:xfrm>
          <a:custGeom>
            <a:avLst/>
            <a:gdLst>
              <a:gd name="connsiteX0" fmla="*/ 7900 w 808107"/>
              <a:gd name="connsiteY0" fmla="*/ 503978 h 509293"/>
              <a:gd name="connsiteX1" fmla="*/ 798475 w 808107"/>
              <a:gd name="connsiteY1" fmla="*/ 5503 h 509293"/>
              <a:gd name="connsiteX2" fmla="*/ 417475 w 808107"/>
              <a:gd name="connsiteY2" fmla="*/ 253153 h 509293"/>
              <a:gd name="connsiteX3" fmla="*/ 7900 w 808107"/>
              <a:gd name="connsiteY3" fmla="*/ 503978 h 50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107" h="509293">
                <a:moveTo>
                  <a:pt x="7900" y="503978"/>
                </a:moveTo>
                <a:cubicBezTo>
                  <a:pt x="71400" y="462703"/>
                  <a:pt x="730213" y="47307"/>
                  <a:pt x="798475" y="5503"/>
                </a:cubicBezTo>
                <a:cubicBezTo>
                  <a:pt x="866737" y="-36301"/>
                  <a:pt x="554529" y="171132"/>
                  <a:pt x="417475" y="253153"/>
                </a:cubicBezTo>
                <a:cubicBezTo>
                  <a:pt x="280421" y="335174"/>
                  <a:pt x="-55600" y="545253"/>
                  <a:pt x="7900" y="50397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83CDAEDC-5F29-4260-A9D8-0220732439AC}"/>
              </a:ext>
            </a:extLst>
          </p:cNvPr>
          <p:cNvSpPr/>
          <p:nvPr/>
        </p:nvSpPr>
        <p:spPr>
          <a:xfrm>
            <a:off x="3476119" y="6723538"/>
            <a:ext cx="559278" cy="413419"/>
          </a:xfrm>
          <a:custGeom>
            <a:avLst/>
            <a:gdLst>
              <a:gd name="connsiteX0" fmla="*/ 556131 w 559278"/>
              <a:gd name="connsiteY0" fmla="*/ 1112 h 413419"/>
              <a:gd name="connsiteX1" fmla="*/ 191006 w 559278"/>
              <a:gd name="connsiteY1" fmla="*/ 302737 h 413419"/>
              <a:gd name="connsiteX2" fmla="*/ 3681 w 559278"/>
              <a:gd name="connsiteY2" fmla="*/ 410687 h 413419"/>
              <a:gd name="connsiteX3" fmla="*/ 349756 w 559278"/>
              <a:gd name="connsiteY3" fmla="*/ 207487 h 413419"/>
              <a:gd name="connsiteX4" fmla="*/ 556131 w 559278"/>
              <a:gd name="connsiteY4" fmla="*/ 1112 h 41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278" h="413419">
                <a:moveTo>
                  <a:pt x="556131" y="1112"/>
                </a:moveTo>
                <a:cubicBezTo>
                  <a:pt x="529673" y="16987"/>
                  <a:pt x="283081" y="234475"/>
                  <a:pt x="191006" y="302737"/>
                </a:cubicBezTo>
                <a:cubicBezTo>
                  <a:pt x="98931" y="370999"/>
                  <a:pt x="-22777" y="426562"/>
                  <a:pt x="3681" y="410687"/>
                </a:cubicBezTo>
                <a:cubicBezTo>
                  <a:pt x="30139" y="394812"/>
                  <a:pt x="263502" y="271516"/>
                  <a:pt x="349756" y="207487"/>
                </a:cubicBezTo>
                <a:cubicBezTo>
                  <a:pt x="436010" y="143458"/>
                  <a:pt x="582589" y="-14763"/>
                  <a:pt x="556131" y="1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9A4FBBF4-0F5E-24FE-9097-695EF62CE85F}"/>
              </a:ext>
            </a:extLst>
          </p:cNvPr>
          <p:cNvSpPr/>
          <p:nvPr/>
        </p:nvSpPr>
        <p:spPr>
          <a:xfrm>
            <a:off x="3202804" y="7118065"/>
            <a:ext cx="274391" cy="355945"/>
          </a:xfrm>
          <a:custGeom>
            <a:avLst/>
            <a:gdLst>
              <a:gd name="connsiteX0" fmla="*/ 273821 w 274391"/>
              <a:gd name="connsiteY0" fmla="*/ 285 h 355945"/>
              <a:gd name="connsiteX1" fmla="*/ 99196 w 274391"/>
              <a:gd name="connsiteY1" fmla="*/ 171735 h 355945"/>
              <a:gd name="connsiteX2" fmla="*/ 771 w 274391"/>
              <a:gd name="connsiteY2" fmla="*/ 355885 h 355945"/>
              <a:gd name="connsiteX3" fmla="*/ 57921 w 274391"/>
              <a:gd name="connsiteY3" fmla="*/ 190785 h 355945"/>
              <a:gd name="connsiteX4" fmla="*/ 140471 w 274391"/>
              <a:gd name="connsiteY4" fmla="*/ 86010 h 355945"/>
              <a:gd name="connsiteX5" fmla="*/ 35696 w 274391"/>
              <a:gd name="connsiteY5" fmla="*/ 213010 h 355945"/>
              <a:gd name="connsiteX6" fmla="*/ 273821 w 274391"/>
              <a:gd name="connsiteY6" fmla="*/ 285 h 35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91" h="355945">
                <a:moveTo>
                  <a:pt x="273821" y="285"/>
                </a:moveTo>
                <a:cubicBezTo>
                  <a:pt x="284404" y="-6594"/>
                  <a:pt x="144704" y="112468"/>
                  <a:pt x="99196" y="171735"/>
                </a:cubicBezTo>
                <a:cubicBezTo>
                  <a:pt x="53688" y="231002"/>
                  <a:pt x="7650" y="352710"/>
                  <a:pt x="771" y="355885"/>
                </a:cubicBezTo>
                <a:cubicBezTo>
                  <a:pt x="-6108" y="359060"/>
                  <a:pt x="34638" y="235764"/>
                  <a:pt x="57921" y="190785"/>
                </a:cubicBezTo>
                <a:cubicBezTo>
                  <a:pt x="81204" y="145806"/>
                  <a:pt x="144175" y="82306"/>
                  <a:pt x="140471" y="86010"/>
                </a:cubicBezTo>
                <a:cubicBezTo>
                  <a:pt x="136767" y="89714"/>
                  <a:pt x="16646" y="223593"/>
                  <a:pt x="35696" y="213010"/>
                </a:cubicBezTo>
                <a:cubicBezTo>
                  <a:pt x="54746" y="202427"/>
                  <a:pt x="263238" y="7164"/>
                  <a:pt x="273821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5EE3F35F-12A0-4C00-F2F0-996CA3838399}"/>
              </a:ext>
            </a:extLst>
          </p:cNvPr>
          <p:cNvSpPr/>
          <p:nvPr/>
        </p:nvSpPr>
        <p:spPr>
          <a:xfrm>
            <a:off x="3093614" y="7270719"/>
            <a:ext cx="132205" cy="222365"/>
          </a:xfrm>
          <a:custGeom>
            <a:avLst/>
            <a:gdLst>
              <a:gd name="connsiteX0" fmla="*/ 132186 w 132205"/>
              <a:gd name="connsiteY0" fmla="*/ 31 h 222365"/>
              <a:gd name="connsiteX1" fmla="*/ 17886 w 132205"/>
              <a:gd name="connsiteY1" fmla="*/ 149256 h 222365"/>
              <a:gd name="connsiteX2" fmla="*/ 8361 w 132205"/>
              <a:gd name="connsiteY2" fmla="*/ 222281 h 222365"/>
              <a:gd name="connsiteX3" fmla="*/ 8361 w 132205"/>
              <a:gd name="connsiteY3" fmla="*/ 136556 h 222365"/>
              <a:gd name="connsiteX4" fmla="*/ 132186 w 132205"/>
              <a:gd name="connsiteY4" fmla="*/ 31 h 22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205" h="222365">
                <a:moveTo>
                  <a:pt x="132186" y="31"/>
                </a:moveTo>
                <a:cubicBezTo>
                  <a:pt x="133774" y="2148"/>
                  <a:pt x="38524" y="112214"/>
                  <a:pt x="17886" y="149256"/>
                </a:cubicBezTo>
                <a:cubicBezTo>
                  <a:pt x="-2752" y="186298"/>
                  <a:pt x="9949" y="224398"/>
                  <a:pt x="8361" y="222281"/>
                </a:cubicBezTo>
                <a:cubicBezTo>
                  <a:pt x="6773" y="220164"/>
                  <a:pt x="-9631" y="171481"/>
                  <a:pt x="8361" y="136556"/>
                </a:cubicBezTo>
                <a:cubicBezTo>
                  <a:pt x="26353" y="101631"/>
                  <a:pt x="130598" y="-2086"/>
                  <a:pt x="132186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255555E3-1D73-5D65-188C-25C21F41D762}"/>
              </a:ext>
            </a:extLst>
          </p:cNvPr>
          <p:cNvSpPr/>
          <p:nvPr/>
        </p:nvSpPr>
        <p:spPr>
          <a:xfrm>
            <a:off x="2968069" y="7382669"/>
            <a:ext cx="130775" cy="481807"/>
          </a:xfrm>
          <a:custGeom>
            <a:avLst/>
            <a:gdLst>
              <a:gd name="connsiteX0" fmla="*/ 29131 w 130775"/>
              <a:gd name="connsiteY0" fmla="*/ 2381 h 481807"/>
              <a:gd name="connsiteX1" fmla="*/ 41831 w 130775"/>
              <a:gd name="connsiteY1" fmla="*/ 161131 h 481807"/>
              <a:gd name="connsiteX2" fmla="*/ 86281 w 130775"/>
              <a:gd name="connsiteY2" fmla="*/ 329406 h 481807"/>
              <a:gd name="connsiteX3" fmla="*/ 51356 w 130775"/>
              <a:gd name="connsiteY3" fmla="*/ 253206 h 481807"/>
              <a:gd name="connsiteX4" fmla="*/ 130731 w 130775"/>
              <a:gd name="connsiteY4" fmla="*/ 481806 h 481807"/>
              <a:gd name="connsiteX5" fmla="*/ 38656 w 130775"/>
              <a:gd name="connsiteY5" fmla="*/ 256381 h 481807"/>
              <a:gd name="connsiteX6" fmla="*/ 556 w 130775"/>
              <a:gd name="connsiteY6" fmla="*/ 186531 h 481807"/>
              <a:gd name="connsiteX7" fmla="*/ 64056 w 130775"/>
              <a:gd name="connsiteY7" fmla="*/ 288131 h 481807"/>
              <a:gd name="connsiteX8" fmla="*/ 29131 w 130775"/>
              <a:gd name="connsiteY8" fmla="*/ 2381 h 48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775" h="481807">
                <a:moveTo>
                  <a:pt x="29131" y="2381"/>
                </a:moveTo>
                <a:cubicBezTo>
                  <a:pt x="25427" y="-18786"/>
                  <a:pt x="32306" y="106627"/>
                  <a:pt x="41831" y="161131"/>
                </a:cubicBezTo>
                <a:cubicBezTo>
                  <a:pt x="51356" y="215635"/>
                  <a:pt x="84694" y="314060"/>
                  <a:pt x="86281" y="329406"/>
                </a:cubicBezTo>
                <a:cubicBezTo>
                  <a:pt x="87869" y="344752"/>
                  <a:pt x="43948" y="227806"/>
                  <a:pt x="51356" y="253206"/>
                </a:cubicBezTo>
                <a:cubicBezTo>
                  <a:pt x="58764" y="278606"/>
                  <a:pt x="132848" y="481277"/>
                  <a:pt x="130731" y="481806"/>
                </a:cubicBezTo>
                <a:cubicBezTo>
                  <a:pt x="128614" y="482335"/>
                  <a:pt x="60352" y="305593"/>
                  <a:pt x="38656" y="256381"/>
                </a:cubicBezTo>
                <a:cubicBezTo>
                  <a:pt x="16960" y="207169"/>
                  <a:pt x="-3677" y="181239"/>
                  <a:pt x="556" y="186531"/>
                </a:cubicBezTo>
                <a:cubicBezTo>
                  <a:pt x="4789" y="191823"/>
                  <a:pt x="56648" y="316706"/>
                  <a:pt x="64056" y="288131"/>
                </a:cubicBezTo>
                <a:cubicBezTo>
                  <a:pt x="71464" y="259556"/>
                  <a:pt x="32835" y="23548"/>
                  <a:pt x="29131" y="2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6EF6D45E-B225-A70F-0C35-7B20D69754AA}"/>
              </a:ext>
            </a:extLst>
          </p:cNvPr>
          <p:cNvSpPr/>
          <p:nvPr/>
        </p:nvSpPr>
        <p:spPr>
          <a:xfrm>
            <a:off x="3856764" y="6456914"/>
            <a:ext cx="99252" cy="309305"/>
          </a:xfrm>
          <a:custGeom>
            <a:avLst/>
            <a:gdLst>
              <a:gd name="connsiteX0" fmla="*/ 861 w 99252"/>
              <a:gd name="connsiteY0" fmla="*/ 1036 h 309305"/>
              <a:gd name="connsiteX1" fmla="*/ 32611 w 99252"/>
              <a:gd name="connsiteY1" fmla="*/ 153436 h 309305"/>
              <a:gd name="connsiteX2" fmla="*/ 13561 w 99252"/>
              <a:gd name="connsiteY2" fmla="*/ 112161 h 309305"/>
              <a:gd name="connsiteX3" fmla="*/ 96111 w 99252"/>
              <a:gd name="connsiteY3" fmla="*/ 302661 h 309305"/>
              <a:gd name="connsiteX4" fmla="*/ 73886 w 99252"/>
              <a:gd name="connsiteY4" fmla="*/ 242336 h 309305"/>
              <a:gd name="connsiteX5" fmla="*/ 861 w 99252"/>
              <a:gd name="connsiteY5" fmla="*/ 1036 h 30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252" h="309305">
                <a:moveTo>
                  <a:pt x="861" y="1036"/>
                </a:moveTo>
                <a:cubicBezTo>
                  <a:pt x="-6018" y="-13781"/>
                  <a:pt x="30494" y="134915"/>
                  <a:pt x="32611" y="153436"/>
                </a:cubicBezTo>
                <a:cubicBezTo>
                  <a:pt x="34728" y="171957"/>
                  <a:pt x="2978" y="87290"/>
                  <a:pt x="13561" y="112161"/>
                </a:cubicBezTo>
                <a:cubicBezTo>
                  <a:pt x="24144" y="137032"/>
                  <a:pt x="86057" y="280965"/>
                  <a:pt x="96111" y="302661"/>
                </a:cubicBezTo>
                <a:cubicBezTo>
                  <a:pt x="106165" y="324357"/>
                  <a:pt x="90290" y="289961"/>
                  <a:pt x="73886" y="242336"/>
                </a:cubicBezTo>
                <a:cubicBezTo>
                  <a:pt x="57482" y="194711"/>
                  <a:pt x="7740" y="15853"/>
                  <a:pt x="861" y="1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CEB357BB-3346-C66D-62BC-C2C5CAD9F5C3}"/>
              </a:ext>
            </a:extLst>
          </p:cNvPr>
          <p:cNvSpPr/>
          <p:nvPr/>
        </p:nvSpPr>
        <p:spPr>
          <a:xfrm>
            <a:off x="3476310" y="6498842"/>
            <a:ext cx="388419" cy="276626"/>
          </a:xfrm>
          <a:custGeom>
            <a:avLst/>
            <a:gdLst>
              <a:gd name="connsiteX0" fmla="*/ 387665 w 388419"/>
              <a:gd name="connsiteY0" fmla="*/ 383 h 276626"/>
              <a:gd name="connsiteX1" fmla="*/ 130490 w 388419"/>
              <a:gd name="connsiteY1" fmla="*/ 155958 h 276626"/>
              <a:gd name="connsiteX2" fmla="*/ 315 w 388419"/>
              <a:gd name="connsiteY2" fmla="*/ 276608 h 276626"/>
              <a:gd name="connsiteX3" fmla="*/ 92390 w 388419"/>
              <a:gd name="connsiteY3" fmla="*/ 165483 h 276626"/>
              <a:gd name="connsiteX4" fmla="*/ 41590 w 388419"/>
              <a:gd name="connsiteY4" fmla="*/ 203583 h 276626"/>
              <a:gd name="connsiteX5" fmla="*/ 387665 w 388419"/>
              <a:gd name="connsiteY5" fmla="*/ 383 h 27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419" h="276626">
                <a:moveTo>
                  <a:pt x="387665" y="383"/>
                </a:moveTo>
                <a:cubicBezTo>
                  <a:pt x="402482" y="-7555"/>
                  <a:pt x="195048" y="109921"/>
                  <a:pt x="130490" y="155958"/>
                </a:cubicBezTo>
                <a:cubicBezTo>
                  <a:pt x="65932" y="201996"/>
                  <a:pt x="6665" y="275021"/>
                  <a:pt x="315" y="276608"/>
                </a:cubicBezTo>
                <a:cubicBezTo>
                  <a:pt x="-6035" y="278196"/>
                  <a:pt x="85511" y="177654"/>
                  <a:pt x="92390" y="165483"/>
                </a:cubicBezTo>
                <a:cubicBezTo>
                  <a:pt x="99269" y="153312"/>
                  <a:pt x="-4977" y="233216"/>
                  <a:pt x="41590" y="203583"/>
                </a:cubicBezTo>
                <a:cubicBezTo>
                  <a:pt x="88157" y="173950"/>
                  <a:pt x="372848" y="8321"/>
                  <a:pt x="387665" y="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87D331C5-FCE4-5E71-53E3-CE93C64075A5}"/>
              </a:ext>
            </a:extLst>
          </p:cNvPr>
          <p:cNvSpPr/>
          <p:nvPr/>
        </p:nvSpPr>
        <p:spPr>
          <a:xfrm>
            <a:off x="3597758" y="6502018"/>
            <a:ext cx="285287" cy="150996"/>
          </a:xfrm>
          <a:custGeom>
            <a:avLst/>
            <a:gdLst>
              <a:gd name="connsiteX0" fmla="*/ 285267 w 285287"/>
              <a:gd name="connsiteY0" fmla="*/ 382 h 150996"/>
              <a:gd name="connsiteX1" fmla="*/ 2692 w 285287"/>
              <a:gd name="connsiteY1" fmla="*/ 149607 h 150996"/>
              <a:gd name="connsiteX2" fmla="*/ 136042 w 285287"/>
              <a:gd name="connsiteY2" fmla="*/ 76582 h 150996"/>
              <a:gd name="connsiteX3" fmla="*/ 18567 w 285287"/>
              <a:gd name="connsiteY3" fmla="*/ 105157 h 150996"/>
              <a:gd name="connsiteX4" fmla="*/ 285267 w 285287"/>
              <a:gd name="connsiteY4" fmla="*/ 382 h 15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87" h="150996">
                <a:moveTo>
                  <a:pt x="285267" y="382"/>
                </a:moveTo>
                <a:cubicBezTo>
                  <a:pt x="282621" y="7790"/>
                  <a:pt x="27563" y="136907"/>
                  <a:pt x="2692" y="149607"/>
                </a:cubicBezTo>
                <a:cubicBezTo>
                  <a:pt x="-22179" y="162307"/>
                  <a:pt x="133396" y="83990"/>
                  <a:pt x="136042" y="76582"/>
                </a:cubicBezTo>
                <a:cubicBezTo>
                  <a:pt x="138688" y="69174"/>
                  <a:pt x="575" y="114682"/>
                  <a:pt x="18567" y="105157"/>
                </a:cubicBezTo>
                <a:cubicBezTo>
                  <a:pt x="36559" y="95632"/>
                  <a:pt x="287913" y="-7026"/>
                  <a:pt x="285267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9ED2EBF5-095B-D550-FC23-0B87946FCBA9}"/>
              </a:ext>
            </a:extLst>
          </p:cNvPr>
          <p:cNvSpPr/>
          <p:nvPr/>
        </p:nvSpPr>
        <p:spPr>
          <a:xfrm>
            <a:off x="3628807" y="6705600"/>
            <a:ext cx="352914" cy="203367"/>
          </a:xfrm>
          <a:custGeom>
            <a:avLst/>
            <a:gdLst>
              <a:gd name="connsiteX0" fmla="*/ 352643 w 352914"/>
              <a:gd name="connsiteY0" fmla="*/ 0 h 203367"/>
              <a:gd name="connsiteX1" fmla="*/ 133568 w 352914"/>
              <a:gd name="connsiteY1" fmla="*/ 142875 h 203367"/>
              <a:gd name="connsiteX2" fmla="*/ 218 w 352914"/>
              <a:gd name="connsiteY2" fmla="*/ 203200 h 203367"/>
              <a:gd name="connsiteX3" fmla="*/ 101818 w 352914"/>
              <a:gd name="connsiteY3" fmla="*/ 127000 h 203367"/>
              <a:gd name="connsiteX4" fmla="*/ 85943 w 352914"/>
              <a:gd name="connsiteY4" fmla="*/ 142875 h 203367"/>
              <a:gd name="connsiteX5" fmla="*/ 352643 w 352914"/>
              <a:gd name="connsiteY5" fmla="*/ 0 h 20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914" h="203367">
                <a:moveTo>
                  <a:pt x="352643" y="0"/>
                </a:moveTo>
                <a:cubicBezTo>
                  <a:pt x="360580" y="0"/>
                  <a:pt x="192305" y="109008"/>
                  <a:pt x="133568" y="142875"/>
                </a:cubicBezTo>
                <a:cubicBezTo>
                  <a:pt x="74830" y="176742"/>
                  <a:pt x="5510" y="205846"/>
                  <a:pt x="218" y="203200"/>
                </a:cubicBezTo>
                <a:cubicBezTo>
                  <a:pt x="-5074" y="200554"/>
                  <a:pt x="87531" y="137054"/>
                  <a:pt x="101818" y="127000"/>
                </a:cubicBezTo>
                <a:cubicBezTo>
                  <a:pt x="116105" y="116946"/>
                  <a:pt x="47314" y="163513"/>
                  <a:pt x="85943" y="142875"/>
                </a:cubicBezTo>
                <a:cubicBezTo>
                  <a:pt x="124572" y="122237"/>
                  <a:pt x="344706" y="0"/>
                  <a:pt x="35264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79D02286-72FE-32C1-BAF4-8C29A30683CD}"/>
              </a:ext>
            </a:extLst>
          </p:cNvPr>
          <p:cNvSpPr/>
          <p:nvPr/>
        </p:nvSpPr>
        <p:spPr>
          <a:xfrm>
            <a:off x="3428993" y="6724650"/>
            <a:ext cx="255343" cy="175583"/>
          </a:xfrm>
          <a:custGeom>
            <a:avLst/>
            <a:gdLst>
              <a:gd name="connsiteX0" fmla="*/ 7 w 255343"/>
              <a:gd name="connsiteY0" fmla="*/ 0 h 175583"/>
              <a:gd name="connsiteX1" fmla="*/ 146057 w 255343"/>
              <a:gd name="connsiteY1" fmla="*/ 120650 h 175583"/>
              <a:gd name="connsiteX2" fmla="*/ 174632 w 255343"/>
              <a:gd name="connsiteY2" fmla="*/ 146050 h 175583"/>
              <a:gd name="connsiteX3" fmla="*/ 130182 w 255343"/>
              <a:gd name="connsiteY3" fmla="*/ 114300 h 175583"/>
              <a:gd name="connsiteX4" fmla="*/ 254007 w 255343"/>
              <a:gd name="connsiteY4" fmla="*/ 174625 h 175583"/>
              <a:gd name="connsiteX5" fmla="*/ 187332 w 255343"/>
              <a:gd name="connsiteY5" fmla="*/ 149225 h 175583"/>
              <a:gd name="connsiteX6" fmla="*/ 57157 w 255343"/>
              <a:gd name="connsiteY6" fmla="*/ 120650 h 175583"/>
              <a:gd name="connsiteX7" fmla="*/ 152407 w 255343"/>
              <a:gd name="connsiteY7" fmla="*/ 120650 h 175583"/>
              <a:gd name="connsiteX8" fmla="*/ 7 w 255343"/>
              <a:gd name="connsiteY8" fmla="*/ 0 h 17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43" h="175583">
                <a:moveTo>
                  <a:pt x="7" y="0"/>
                </a:moveTo>
                <a:cubicBezTo>
                  <a:pt x="-1051" y="0"/>
                  <a:pt x="116953" y="96308"/>
                  <a:pt x="146057" y="120650"/>
                </a:cubicBezTo>
                <a:cubicBezTo>
                  <a:pt x="175161" y="144992"/>
                  <a:pt x="177278" y="147108"/>
                  <a:pt x="174632" y="146050"/>
                </a:cubicBezTo>
                <a:cubicBezTo>
                  <a:pt x="171986" y="144992"/>
                  <a:pt x="116953" y="109538"/>
                  <a:pt x="130182" y="114300"/>
                </a:cubicBezTo>
                <a:cubicBezTo>
                  <a:pt x="143411" y="119062"/>
                  <a:pt x="244482" y="168804"/>
                  <a:pt x="254007" y="174625"/>
                </a:cubicBezTo>
                <a:cubicBezTo>
                  <a:pt x="263532" y="180446"/>
                  <a:pt x="220140" y="158221"/>
                  <a:pt x="187332" y="149225"/>
                </a:cubicBezTo>
                <a:cubicBezTo>
                  <a:pt x="154524" y="140229"/>
                  <a:pt x="62978" y="125412"/>
                  <a:pt x="57157" y="120650"/>
                </a:cubicBezTo>
                <a:cubicBezTo>
                  <a:pt x="51336" y="115888"/>
                  <a:pt x="161932" y="137583"/>
                  <a:pt x="152407" y="120650"/>
                </a:cubicBezTo>
                <a:cubicBezTo>
                  <a:pt x="142882" y="103717"/>
                  <a:pt x="1065" y="0"/>
                  <a:pt x="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B981548D-8210-97D1-7562-300D071E7071}"/>
              </a:ext>
            </a:extLst>
          </p:cNvPr>
          <p:cNvSpPr/>
          <p:nvPr/>
        </p:nvSpPr>
        <p:spPr>
          <a:xfrm>
            <a:off x="3626861" y="6549842"/>
            <a:ext cx="247491" cy="275311"/>
          </a:xfrm>
          <a:custGeom>
            <a:avLst/>
            <a:gdLst>
              <a:gd name="connsiteX0" fmla="*/ 221239 w 247491"/>
              <a:gd name="connsiteY0" fmla="*/ 183 h 275311"/>
              <a:gd name="connsiteX1" fmla="*/ 240289 w 247491"/>
              <a:gd name="connsiteY1" fmla="*/ 111308 h 275311"/>
              <a:gd name="connsiteX2" fmla="*/ 183139 w 247491"/>
              <a:gd name="connsiteY2" fmla="*/ 158933 h 275311"/>
              <a:gd name="connsiteX3" fmla="*/ 230764 w 247491"/>
              <a:gd name="connsiteY3" fmla="*/ 124008 h 275311"/>
              <a:gd name="connsiteX4" fmla="*/ 5339 w 247491"/>
              <a:gd name="connsiteY4" fmla="*/ 273233 h 275311"/>
              <a:gd name="connsiteX5" fmla="*/ 84714 w 247491"/>
              <a:gd name="connsiteY5" fmla="*/ 206558 h 275311"/>
              <a:gd name="connsiteX6" fmla="*/ 240289 w 247491"/>
              <a:gd name="connsiteY6" fmla="*/ 139883 h 275311"/>
              <a:gd name="connsiteX7" fmla="*/ 221239 w 247491"/>
              <a:gd name="connsiteY7" fmla="*/ 183 h 275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491" h="275311">
                <a:moveTo>
                  <a:pt x="221239" y="183"/>
                </a:moveTo>
                <a:cubicBezTo>
                  <a:pt x="221239" y="-4579"/>
                  <a:pt x="246639" y="84850"/>
                  <a:pt x="240289" y="111308"/>
                </a:cubicBezTo>
                <a:cubicBezTo>
                  <a:pt x="233939" y="137766"/>
                  <a:pt x="184727" y="156816"/>
                  <a:pt x="183139" y="158933"/>
                </a:cubicBezTo>
                <a:cubicBezTo>
                  <a:pt x="181551" y="161050"/>
                  <a:pt x="260397" y="104958"/>
                  <a:pt x="230764" y="124008"/>
                </a:cubicBezTo>
                <a:cubicBezTo>
                  <a:pt x="201131" y="143058"/>
                  <a:pt x="29681" y="259475"/>
                  <a:pt x="5339" y="273233"/>
                </a:cubicBezTo>
                <a:cubicBezTo>
                  <a:pt x="-19003" y="286991"/>
                  <a:pt x="45556" y="228783"/>
                  <a:pt x="84714" y="206558"/>
                </a:cubicBezTo>
                <a:cubicBezTo>
                  <a:pt x="123872" y="184333"/>
                  <a:pt x="216477" y="170575"/>
                  <a:pt x="240289" y="139883"/>
                </a:cubicBezTo>
                <a:cubicBezTo>
                  <a:pt x="264101" y="109191"/>
                  <a:pt x="221239" y="4945"/>
                  <a:pt x="221239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C2E38F74-BE44-BDB7-4B08-BA3965572A91}"/>
              </a:ext>
            </a:extLst>
          </p:cNvPr>
          <p:cNvSpPr/>
          <p:nvPr/>
        </p:nvSpPr>
        <p:spPr>
          <a:xfrm>
            <a:off x="3558977" y="6588075"/>
            <a:ext cx="228979" cy="142959"/>
          </a:xfrm>
          <a:custGeom>
            <a:avLst/>
            <a:gdLst>
              <a:gd name="connsiteX0" fmla="*/ 198 w 228979"/>
              <a:gd name="connsiteY0" fmla="*/ 142925 h 142959"/>
              <a:gd name="connsiteX1" fmla="*/ 98623 w 228979"/>
              <a:gd name="connsiteY1" fmla="*/ 66725 h 142959"/>
              <a:gd name="connsiteX2" fmla="*/ 228798 w 228979"/>
              <a:gd name="connsiteY2" fmla="*/ 50 h 142959"/>
              <a:gd name="connsiteX3" fmla="*/ 124023 w 228979"/>
              <a:gd name="connsiteY3" fmla="*/ 57200 h 142959"/>
              <a:gd name="connsiteX4" fmla="*/ 198 w 228979"/>
              <a:gd name="connsiteY4" fmla="*/ 142925 h 14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979" h="142959">
                <a:moveTo>
                  <a:pt x="198" y="142925"/>
                </a:moveTo>
                <a:cubicBezTo>
                  <a:pt x="-4035" y="144512"/>
                  <a:pt x="60523" y="90537"/>
                  <a:pt x="98623" y="66725"/>
                </a:cubicBezTo>
                <a:cubicBezTo>
                  <a:pt x="136723" y="42913"/>
                  <a:pt x="224565" y="1637"/>
                  <a:pt x="228798" y="50"/>
                </a:cubicBezTo>
                <a:cubicBezTo>
                  <a:pt x="233031" y="-1537"/>
                  <a:pt x="162123" y="34975"/>
                  <a:pt x="124023" y="57200"/>
                </a:cubicBezTo>
                <a:cubicBezTo>
                  <a:pt x="85923" y="79425"/>
                  <a:pt x="4431" y="141338"/>
                  <a:pt x="198" y="142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619F3F83-6410-EC96-83E2-57E4745D62D6}"/>
              </a:ext>
            </a:extLst>
          </p:cNvPr>
          <p:cNvSpPr/>
          <p:nvPr/>
        </p:nvSpPr>
        <p:spPr>
          <a:xfrm>
            <a:off x="4307057" y="6848419"/>
            <a:ext cx="33176" cy="318500"/>
          </a:xfrm>
          <a:custGeom>
            <a:avLst/>
            <a:gdLst>
              <a:gd name="connsiteX0" fmla="*/ 33168 w 33176"/>
              <a:gd name="connsiteY0" fmla="*/ 56 h 318500"/>
              <a:gd name="connsiteX1" fmla="*/ 7768 w 33176"/>
              <a:gd name="connsiteY1" fmla="*/ 139756 h 318500"/>
              <a:gd name="connsiteX2" fmla="*/ 23643 w 33176"/>
              <a:gd name="connsiteY2" fmla="*/ 317556 h 318500"/>
              <a:gd name="connsiteX3" fmla="*/ 7768 w 33176"/>
              <a:gd name="connsiteY3" fmla="*/ 206431 h 318500"/>
              <a:gd name="connsiteX4" fmla="*/ 4593 w 33176"/>
              <a:gd name="connsiteY4" fmla="*/ 123881 h 318500"/>
              <a:gd name="connsiteX5" fmla="*/ 33168 w 33176"/>
              <a:gd name="connsiteY5" fmla="*/ 56 h 31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76" h="318500">
                <a:moveTo>
                  <a:pt x="33168" y="56"/>
                </a:moveTo>
                <a:cubicBezTo>
                  <a:pt x="33697" y="2702"/>
                  <a:pt x="9355" y="86839"/>
                  <a:pt x="7768" y="139756"/>
                </a:cubicBezTo>
                <a:cubicBezTo>
                  <a:pt x="6181" y="192673"/>
                  <a:pt x="23643" y="306444"/>
                  <a:pt x="23643" y="317556"/>
                </a:cubicBezTo>
                <a:cubicBezTo>
                  <a:pt x="23643" y="328668"/>
                  <a:pt x="10943" y="238710"/>
                  <a:pt x="7768" y="206431"/>
                </a:cubicBezTo>
                <a:cubicBezTo>
                  <a:pt x="4593" y="174152"/>
                  <a:pt x="-5990" y="159335"/>
                  <a:pt x="4593" y="123881"/>
                </a:cubicBezTo>
                <a:cubicBezTo>
                  <a:pt x="15176" y="88427"/>
                  <a:pt x="32639" y="-2590"/>
                  <a:pt x="33168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3E8D2D41-31D1-D397-BA73-67FBA29172F5}"/>
              </a:ext>
            </a:extLst>
          </p:cNvPr>
          <p:cNvSpPr/>
          <p:nvPr/>
        </p:nvSpPr>
        <p:spPr>
          <a:xfrm>
            <a:off x="3843803" y="6933457"/>
            <a:ext cx="503902" cy="278288"/>
          </a:xfrm>
          <a:custGeom>
            <a:avLst/>
            <a:gdLst>
              <a:gd name="connsiteX0" fmla="*/ 20172 w 503902"/>
              <a:gd name="connsiteY0" fmla="*/ 743 h 278288"/>
              <a:gd name="connsiteX1" fmla="*/ 4297 w 503902"/>
              <a:gd name="connsiteY1" fmla="*/ 89643 h 278288"/>
              <a:gd name="connsiteX2" fmla="*/ 96372 w 503902"/>
              <a:gd name="connsiteY2" fmla="*/ 137268 h 278288"/>
              <a:gd name="connsiteX3" fmla="*/ 42397 w 503902"/>
              <a:gd name="connsiteY3" fmla="*/ 130918 h 278288"/>
              <a:gd name="connsiteX4" fmla="*/ 280522 w 503902"/>
              <a:gd name="connsiteY4" fmla="*/ 194418 h 278288"/>
              <a:gd name="connsiteX5" fmla="*/ 217022 w 503902"/>
              <a:gd name="connsiteY5" fmla="*/ 188068 h 278288"/>
              <a:gd name="connsiteX6" fmla="*/ 502772 w 503902"/>
              <a:gd name="connsiteY6" fmla="*/ 276968 h 278288"/>
              <a:gd name="connsiteX7" fmla="*/ 305922 w 503902"/>
              <a:gd name="connsiteY7" fmla="*/ 235693 h 278288"/>
              <a:gd name="connsiteX8" fmla="*/ 39222 w 503902"/>
              <a:gd name="connsiteY8" fmla="*/ 159493 h 278288"/>
              <a:gd name="connsiteX9" fmla="*/ 131297 w 503902"/>
              <a:gd name="connsiteY9" fmla="*/ 184893 h 278288"/>
              <a:gd name="connsiteX10" fmla="*/ 64622 w 503902"/>
              <a:gd name="connsiteY10" fmla="*/ 143618 h 278288"/>
              <a:gd name="connsiteX11" fmla="*/ 20172 w 503902"/>
              <a:gd name="connsiteY11" fmla="*/ 743 h 2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3902" h="278288">
                <a:moveTo>
                  <a:pt x="20172" y="743"/>
                </a:moveTo>
                <a:cubicBezTo>
                  <a:pt x="10118" y="-8253"/>
                  <a:pt x="-8403" y="66889"/>
                  <a:pt x="4297" y="89643"/>
                </a:cubicBezTo>
                <a:cubicBezTo>
                  <a:pt x="16997" y="112397"/>
                  <a:pt x="90022" y="130389"/>
                  <a:pt x="96372" y="137268"/>
                </a:cubicBezTo>
                <a:cubicBezTo>
                  <a:pt x="102722" y="144147"/>
                  <a:pt x="11705" y="121393"/>
                  <a:pt x="42397" y="130918"/>
                </a:cubicBezTo>
                <a:cubicBezTo>
                  <a:pt x="73089" y="140443"/>
                  <a:pt x="251418" y="184893"/>
                  <a:pt x="280522" y="194418"/>
                </a:cubicBezTo>
                <a:cubicBezTo>
                  <a:pt x="309626" y="203943"/>
                  <a:pt x="179980" y="174310"/>
                  <a:pt x="217022" y="188068"/>
                </a:cubicBezTo>
                <a:cubicBezTo>
                  <a:pt x="254064" y="201826"/>
                  <a:pt x="487955" y="269031"/>
                  <a:pt x="502772" y="276968"/>
                </a:cubicBezTo>
                <a:cubicBezTo>
                  <a:pt x="517589" y="284906"/>
                  <a:pt x="383180" y="255272"/>
                  <a:pt x="305922" y="235693"/>
                </a:cubicBezTo>
                <a:cubicBezTo>
                  <a:pt x="228664" y="216114"/>
                  <a:pt x="68326" y="167960"/>
                  <a:pt x="39222" y="159493"/>
                </a:cubicBezTo>
                <a:cubicBezTo>
                  <a:pt x="10118" y="151026"/>
                  <a:pt x="127064" y="187539"/>
                  <a:pt x="131297" y="184893"/>
                </a:cubicBezTo>
                <a:cubicBezTo>
                  <a:pt x="135530" y="182247"/>
                  <a:pt x="82085" y="172722"/>
                  <a:pt x="64622" y="143618"/>
                </a:cubicBezTo>
                <a:cubicBezTo>
                  <a:pt x="47159" y="114514"/>
                  <a:pt x="30226" y="9739"/>
                  <a:pt x="20172" y="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538FF41B-8176-472B-3C36-7F9DF5575EF1}"/>
              </a:ext>
            </a:extLst>
          </p:cNvPr>
          <p:cNvSpPr/>
          <p:nvPr/>
        </p:nvSpPr>
        <p:spPr>
          <a:xfrm>
            <a:off x="4574430" y="7736134"/>
            <a:ext cx="95995" cy="580985"/>
          </a:xfrm>
          <a:custGeom>
            <a:avLst/>
            <a:gdLst>
              <a:gd name="connsiteX0" fmla="*/ 95995 w 95995"/>
              <a:gd name="connsiteY0" fmla="*/ 1341 h 580985"/>
              <a:gd name="connsiteX1" fmla="*/ 35670 w 95995"/>
              <a:gd name="connsiteY1" fmla="*/ 233116 h 580985"/>
              <a:gd name="connsiteX2" fmla="*/ 80120 w 95995"/>
              <a:gd name="connsiteY2" fmla="*/ 172791 h 580985"/>
              <a:gd name="connsiteX3" fmla="*/ 3920 w 95995"/>
              <a:gd name="connsiteY3" fmla="*/ 341066 h 580985"/>
              <a:gd name="connsiteX4" fmla="*/ 10270 w 95995"/>
              <a:gd name="connsiteY4" fmla="*/ 579191 h 580985"/>
              <a:gd name="connsiteX5" fmla="*/ 3920 w 95995"/>
              <a:gd name="connsiteY5" fmla="*/ 439491 h 580985"/>
              <a:gd name="connsiteX6" fmla="*/ 22970 w 95995"/>
              <a:gd name="connsiteY6" fmla="*/ 242641 h 580985"/>
              <a:gd name="connsiteX7" fmla="*/ 35670 w 95995"/>
              <a:gd name="connsiteY7" fmla="*/ 356941 h 580985"/>
              <a:gd name="connsiteX8" fmla="*/ 95995 w 95995"/>
              <a:gd name="connsiteY8" fmla="*/ 1341 h 58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995" h="580985">
                <a:moveTo>
                  <a:pt x="95995" y="1341"/>
                </a:moveTo>
                <a:cubicBezTo>
                  <a:pt x="95995" y="-19296"/>
                  <a:pt x="38316" y="204541"/>
                  <a:pt x="35670" y="233116"/>
                </a:cubicBezTo>
                <a:cubicBezTo>
                  <a:pt x="33024" y="261691"/>
                  <a:pt x="85412" y="154799"/>
                  <a:pt x="80120" y="172791"/>
                </a:cubicBezTo>
                <a:cubicBezTo>
                  <a:pt x="74828" y="190783"/>
                  <a:pt x="15562" y="273333"/>
                  <a:pt x="3920" y="341066"/>
                </a:cubicBezTo>
                <a:cubicBezTo>
                  <a:pt x="-7722" y="408799"/>
                  <a:pt x="10270" y="562787"/>
                  <a:pt x="10270" y="579191"/>
                </a:cubicBezTo>
                <a:cubicBezTo>
                  <a:pt x="10270" y="595595"/>
                  <a:pt x="1803" y="495583"/>
                  <a:pt x="3920" y="439491"/>
                </a:cubicBezTo>
                <a:cubicBezTo>
                  <a:pt x="6037" y="383399"/>
                  <a:pt x="17678" y="256399"/>
                  <a:pt x="22970" y="242641"/>
                </a:cubicBezTo>
                <a:cubicBezTo>
                  <a:pt x="28262" y="228883"/>
                  <a:pt x="25087" y="390279"/>
                  <a:pt x="35670" y="356941"/>
                </a:cubicBezTo>
                <a:cubicBezTo>
                  <a:pt x="46253" y="323604"/>
                  <a:pt x="95995" y="21978"/>
                  <a:pt x="95995" y="1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DAAF192D-DBF9-577C-C5EE-8A0AF3B7B06A}"/>
              </a:ext>
            </a:extLst>
          </p:cNvPr>
          <p:cNvSpPr/>
          <p:nvPr/>
        </p:nvSpPr>
        <p:spPr>
          <a:xfrm>
            <a:off x="3164061" y="7216637"/>
            <a:ext cx="326025" cy="486330"/>
          </a:xfrm>
          <a:custGeom>
            <a:avLst/>
            <a:gdLst>
              <a:gd name="connsiteX0" fmla="*/ 325264 w 326025"/>
              <a:gd name="connsiteY0" fmla="*/ 138 h 486330"/>
              <a:gd name="connsiteX1" fmla="*/ 137939 w 326025"/>
              <a:gd name="connsiteY1" fmla="*/ 190638 h 486330"/>
              <a:gd name="connsiteX2" fmla="*/ 23639 w 326025"/>
              <a:gd name="connsiteY2" fmla="*/ 285888 h 486330"/>
              <a:gd name="connsiteX3" fmla="*/ 1414 w 326025"/>
              <a:gd name="connsiteY3" fmla="*/ 339863 h 486330"/>
              <a:gd name="connsiteX4" fmla="*/ 29989 w 326025"/>
              <a:gd name="connsiteY4" fmla="*/ 485913 h 486330"/>
              <a:gd name="connsiteX5" fmla="*/ 1414 w 326025"/>
              <a:gd name="connsiteY5" fmla="*/ 381138 h 486330"/>
              <a:gd name="connsiteX6" fmla="*/ 17289 w 326025"/>
              <a:gd name="connsiteY6" fmla="*/ 295413 h 486330"/>
              <a:gd name="connsiteX7" fmla="*/ 125239 w 326025"/>
              <a:gd name="connsiteY7" fmla="*/ 193813 h 486330"/>
              <a:gd name="connsiteX8" fmla="*/ 201439 w 326025"/>
              <a:gd name="connsiteY8" fmla="*/ 79513 h 486330"/>
              <a:gd name="connsiteX9" fmla="*/ 61739 w 326025"/>
              <a:gd name="connsiteY9" fmla="*/ 222388 h 486330"/>
              <a:gd name="connsiteX10" fmla="*/ 325264 w 326025"/>
              <a:gd name="connsiteY10" fmla="*/ 138 h 48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6025" h="486330">
                <a:moveTo>
                  <a:pt x="325264" y="138"/>
                </a:moveTo>
                <a:cubicBezTo>
                  <a:pt x="337964" y="-5154"/>
                  <a:pt x="188210" y="143013"/>
                  <a:pt x="137939" y="190638"/>
                </a:cubicBezTo>
                <a:cubicBezTo>
                  <a:pt x="87668" y="238263"/>
                  <a:pt x="46393" y="261017"/>
                  <a:pt x="23639" y="285888"/>
                </a:cubicBezTo>
                <a:cubicBezTo>
                  <a:pt x="885" y="310759"/>
                  <a:pt x="356" y="306526"/>
                  <a:pt x="1414" y="339863"/>
                </a:cubicBezTo>
                <a:cubicBezTo>
                  <a:pt x="2472" y="373200"/>
                  <a:pt x="29989" y="479034"/>
                  <a:pt x="29989" y="485913"/>
                </a:cubicBezTo>
                <a:cubicBezTo>
                  <a:pt x="29989" y="492792"/>
                  <a:pt x="3531" y="412888"/>
                  <a:pt x="1414" y="381138"/>
                </a:cubicBezTo>
                <a:cubicBezTo>
                  <a:pt x="-703" y="349388"/>
                  <a:pt x="-3348" y="326634"/>
                  <a:pt x="17289" y="295413"/>
                </a:cubicBezTo>
                <a:cubicBezTo>
                  <a:pt x="37926" y="264192"/>
                  <a:pt x="94547" y="229796"/>
                  <a:pt x="125239" y="193813"/>
                </a:cubicBezTo>
                <a:cubicBezTo>
                  <a:pt x="155931" y="157830"/>
                  <a:pt x="212022" y="74751"/>
                  <a:pt x="201439" y="79513"/>
                </a:cubicBezTo>
                <a:cubicBezTo>
                  <a:pt x="190856" y="84276"/>
                  <a:pt x="41631" y="227680"/>
                  <a:pt x="61739" y="222388"/>
                </a:cubicBezTo>
                <a:cubicBezTo>
                  <a:pt x="81847" y="217096"/>
                  <a:pt x="312564" y="5430"/>
                  <a:pt x="325264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0D9F767E-CF88-D34A-AB1B-1AED4E7A4CD0}"/>
              </a:ext>
            </a:extLst>
          </p:cNvPr>
          <p:cNvSpPr/>
          <p:nvPr/>
        </p:nvSpPr>
        <p:spPr>
          <a:xfrm>
            <a:off x="3490187" y="6986481"/>
            <a:ext cx="344137" cy="184927"/>
          </a:xfrm>
          <a:custGeom>
            <a:avLst/>
            <a:gdLst>
              <a:gd name="connsiteX0" fmla="*/ 338863 w 344137"/>
              <a:gd name="connsiteY0" fmla="*/ 1694 h 184927"/>
              <a:gd name="connsiteX1" fmla="*/ 2313 w 344137"/>
              <a:gd name="connsiteY1" fmla="*/ 182669 h 184927"/>
              <a:gd name="connsiteX2" fmla="*/ 195988 w 344137"/>
              <a:gd name="connsiteY2" fmla="*/ 96944 h 184927"/>
              <a:gd name="connsiteX3" fmla="*/ 338863 w 344137"/>
              <a:gd name="connsiteY3" fmla="*/ 1694 h 18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137" h="184927">
                <a:moveTo>
                  <a:pt x="338863" y="1694"/>
                </a:moveTo>
                <a:cubicBezTo>
                  <a:pt x="306584" y="15982"/>
                  <a:pt x="26125" y="166794"/>
                  <a:pt x="2313" y="182669"/>
                </a:cubicBezTo>
                <a:cubicBezTo>
                  <a:pt x="-21500" y="198544"/>
                  <a:pt x="145188" y="126577"/>
                  <a:pt x="195988" y="96944"/>
                </a:cubicBezTo>
                <a:cubicBezTo>
                  <a:pt x="246788" y="67311"/>
                  <a:pt x="371142" y="-12594"/>
                  <a:pt x="338863" y="1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8B518C6F-084E-26BA-0369-9F550F1EBCFE}"/>
              </a:ext>
            </a:extLst>
          </p:cNvPr>
          <p:cNvSpPr/>
          <p:nvPr/>
        </p:nvSpPr>
        <p:spPr>
          <a:xfrm>
            <a:off x="3825638" y="7140397"/>
            <a:ext cx="550914" cy="190681"/>
          </a:xfrm>
          <a:custGeom>
            <a:avLst/>
            <a:gdLst>
              <a:gd name="connsiteX0" fmla="*/ 237 w 550914"/>
              <a:gd name="connsiteY0" fmla="*/ 178 h 190681"/>
              <a:gd name="connsiteX1" fmla="*/ 339962 w 550914"/>
              <a:gd name="connsiteY1" fmla="*/ 89078 h 190681"/>
              <a:gd name="connsiteX2" fmla="*/ 238362 w 550914"/>
              <a:gd name="connsiteY2" fmla="*/ 63678 h 190681"/>
              <a:gd name="connsiteX3" fmla="*/ 511412 w 550914"/>
              <a:gd name="connsiteY3" fmla="*/ 111303 h 190681"/>
              <a:gd name="connsiteX4" fmla="*/ 546337 w 550914"/>
              <a:gd name="connsiteY4" fmla="*/ 190678 h 190681"/>
              <a:gd name="connsiteX5" fmla="*/ 482837 w 550914"/>
              <a:gd name="connsiteY5" fmla="*/ 114478 h 190681"/>
              <a:gd name="connsiteX6" fmla="*/ 289162 w 550914"/>
              <a:gd name="connsiteY6" fmla="*/ 66853 h 190681"/>
              <a:gd name="connsiteX7" fmla="*/ 237 w 550914"/>
              <a:gd name="connsiteY7" fmla="*/ 178 h 1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914" h="190681">
                <a:moveTo>
                  <a:pt x="237" y="178"/>
                </a:moveTo>
                <a:cubicBezTo>
                  <a:pt x="8704" y="3882"/>
                  <a:pt x="300275" y="78495"/>
                  <a:pt x="339962" y="89078"/>
                </a:cubicBezTo>
                <a:cubicBezTo>
                  <a:pt x="379650" y="99661"/>
                  <a:pt x="209787" y="59974"/>
                  <a:pt x="238362" y="63678"/>
                </a:cubicBezTo>
                <a:cubicBezTo>
                  <a:pt x="266937" y="67382"/>
                  <a:pt x="460083" y="90136"/>
                  <a:pt x="511412" y="111303"/>
                </a:cubicBezTo>
                <a:cubicBezTo>
                  <a:pt x="562741" y="132470"/>
                  <a:pt x="551100" y="190149"/>
                  <a:pt x="546337" y="190678"/>
                </a:cubicBezTo>
                <a:cubicBezTo>
                  <a:pt x="541575" y="191207"/>
                  <a:pt x="525699" y="135115"/>
                  <a:pt x="482837" y="114478"/>
                </a:cubicBezTo>
                <a:cubicBezTo>
                  <a:pt x="439975" y="93841"/>
                  <a:pt x="365891" y="82199"/>
                  <a:pt x="289162" y="66853"/>
                </a:cubicBezTo>
                <a:cubicBezTo>
                  <a:pt x="212433" y="51507"/>
                  <a:pt x="-8230" y="-3526"/>
                  <a:pt x="237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7D6CFDEC-F9CB-9AB0-13BC-10A67053B462}"/>
              </a:ext>
            </a:extLst>
          </p:cNvPr>
          <p:cNvSpPr/>
          <p:nvPr/>
        </p:nvSpPr>
        <p:spPr>
          <a:xfrm>
            <a:off x="3111382" y="7244828"/>
            <a:ext cx="1024628" cy="567107"/>
          </a:xfrm>
          <a:custGeom>
            <a:avLst/>
            <a:gdLst>
              <a:gd name="connsiteX0" fmla="*/ 69968 w 1024628"/>
              <a:gd name="connsiteY0" fmla="*/ 543447 h 567107"/>
              <a:gd name="connsiteX1" fmla="*/ 489068 w 1024628"/>
              <a:gd name="connsiteY1" fmla="*/ 302147 h 567107"/>
              <a:gd name="connsiteX2" fmla="*/ 412868 w 1024628"/>
              <a:gd name="connsiteY2" fmla="*/ 343422 h 567107"/>
              <a:gd name="connsiteX3" fmla="*/ 752593 w 1024628"/>
              <a:gd name="connsiteY3" fmla="*/ 168797 h 567107"/>
              <a:gd name="connsiteX4" fmla="*/ 682743 w 1024628"/>
              <a:gd name="connsiteY4" fmla="*/ 191022 h 567107"/>
              <a:gd name="connsiteX5" fmla="*/ 1016118 w 1024628"/>
              <a:gd name="connsiteY5" fmla="*/ 6872 h 567107"/>
              <a:gd name="connsiteX6" fmla="*/ 882768 w 1024628"/>
              <a:gd name="connsiteY6" fmla="*/ 64022 h 567107"/>
              <a:gd name="connsiteX7" fmla="*/ 428743 w 1024628"/>
              <a:gd name="connsiteY7" fmla="*/ 295797 h 567107"/>
              <a:gd name="connsiteX8" fmla="*/ 606543 w 1024628"/>
              <a:gd name="connsiteY8" fmla="*/ 254522 h 567107"/>
              <a:gd name="connsiteX9" fmla="*/ 181093 w 1024628"/>
              <a:gd name="connsiteY9" fmla="*/ 470422 h 567107"/>
              <a:gd name="connsiteX10" fmla="*/ 9643 w 1024628"/>
              <a:gd name="connsiteY10" fmla="*/ 549797 h 567107"/>
              <a:gd name="connsiteX11" fmla="*/ 69968 w 1024628"/>
              <a:gd name="connsiteY11" fmla="*/ 543447 h 5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4628" h="567107">
                <a:moveTo>
                  <a:pt x="69968" y="543447"/>
                </a:moveTo>
                <a:cubicBezTo>
                  <a:pt x="149872" y="502172"/>
                  <a:pt x="431918" y="335484"/>
                  <a:pt x="489068" y="302147"/>
                </a:cubicBezTo>
                <a:cubicBezTo>
                  <a:pt x="546218" y="268809"/>
                  <a:pt x="412868" y="343422"/>
                  <a:pt x="412868" y="343422"/>
                </a:cubicBezTo>
                <a:lnTo>
                  <a:pt x="752593" y="168797"/>
                </a:lnTo>
                <a:cubicBezTo>
                  <a:pt x="797572" y="143397"/>
                  <a:pt x="638822" y="218009"/>
                  <a:pt x="682743" y="191022"/>
                </a:cubicBezTo>
                <a:cubicBezTo>
                  <a:pt x="726664" y="164034"/>
                  <a:pt x="982781" y="28039"/>
                  <a:pt x="1016118" y="6872"/>
                </a:cubicBezTo>
                <a:cubicBezTo>
                  <a:pt x="1049455" y="-14295"/>
                  <a:pt x="980664" y="15868"/>
                  <a:pt x="882768" y="64022"/>
                </a:cubicBezTo>
                <a:cubicBezTo>
                  <a:pt x="784872" y="112176"/>
                  <a:pt x="474780" y="264047"/>
                  <a:pt x="428743" y="295797"/>
                </a:cubicBezTo>
                <a:cubicBezTo>
                  <a:pt x="382706" y="327547"/>
                  <a:pt x="647818" y="225418"/>
                  <a:pt x="606543" y="254522"/>
                </a:cubicBezTo>
                <a:cubicBezTo>
                  <a:pt x="565268" y="283626"/>
                  <a:pt x="280576" y="421210"/>
                  <a:pt x="181093" y="470422"/>
                </a:cubicBezTo>
                <a:cubicBezTo>
                  <a:pt x="81610" y="519634"/>
                  <a:pt x="26576" y="537626"/>
                  <a:pt x="9643" y="549797"/>
                </a:cubicBezTo>
                <a:cubicBezTo>
                  <a:pt x="-7290" y="561968"/>
                  <a:pt x="-9936" y="584722"/>
                  <a:pt x="69968" y="54344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AD4D9731-6D26-3762-02B8-1D6455858405}"/>
              </a:ext>
            </a:extLst>
          </p:cNvPr>
          <p:cNvSpPr/>
          <p:nvPr/>
        </p:nvSpPr>
        <p:spPr>
          <a:xfrm>
            <a:off x="4072706" y="7219253"/>
            <a:ext cx="229254" cy="419985"/>
          </a:xfrm>
          <a:custGeom>
            <a:avLst/>
            <a:gdLst>
              <a:gd name="connsiteX0" fmla="*/ 819 w 229254"/>
              <a:gd name="connsiteY0" fmla="*/ 697 h 419985"/>
              <a:gd name="connsiteX1" fmla="*/ 143694 w 229254"/>
              <a:gd name="connsiteY1" fmla="*/ 118172 h 419985"/>
              <a:gd name="connsiteX2" fmla="*/ 169094 w 229254"/>
              <a:gd name="connsiteY2" fmla="*/ 219772 h 419985"/>
              <a:gd name="connsiteX3" fmla="*/ 181794 w 229254"/>
              <a:gd name="connsiteY3" fmla="*/ 159447 h 419985"/>
              <a:gd name="connsiteX4" fmla="*/ 223069 w 229254"/>
              <a:gd name="connsiteY4" fmla="*/ 216597 h 419985"/>
              <a:gd name="connsiteX5" fmla="*/ 156394 w 229254"/>
              <a:gd name="connsiteY5" fmla="*/ 419797 h 419985"/>
              <a:gd name="connsiteX6" fmla="*/ 197669 w 229254"/>
              <a:gd name="connsiteY6" fmla="*/ 251522 h 419985"/>
              <a:gd name="connsiteX7" fmla="*/ 210369 w 229254"/>
              <a:gd name="connsiteY7" fmla="*/ 159447 h 419985"/>
              <a:gd name="connsiteX8" fmla="*/ 216719 w 229254"/>
              <a:gd name="connsiteY8" fmla="*/ 175322 h 419985"/>
              <a:gd name="connsiteX9" fmla="*/ 819 w 229254"/>
              <a:gd name="connsiteY9" fmla="*/ 697 h 41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254" h="419985">
                <a:moveTo>
                  <a:pt x="819" y="697"/>
                </a:moveTo>
                <a:cubicBezTo>
                  <a:pt x="-11352" y="-8828"/>
                  <a:pt x="115648" y="81660"/>
                  <a:pt x="143694" y="118172"/>
                </a:cubicBezTo>
                <a:cubicBezTo>
                  <a:pt x="171740" y="154684"/>
                  <a:pt x="162744" y="212893"/>
                  <a:pt x="169094" y="219772"/>
                </a:cubicBezTo>
                <a:cubicBezTo>
                  <a:pt x="175444" y="226651"/>
                  <a:pt x="172798" y="159976"/>
                  <a:pt x="181794" y="159447"/>
                </a:cubicBezTo>
                <a:cubicBezTo>
                  <a:pt x="190790" y="158918"/>
                  <a:pt x="227302" y="173205"/>
                  <a:pt x="223069" y="216597"/>
                </a:cubicBezTo>
                <a:cubicBezTo>
                  <a:pt x="218836" y="259989"/>
                  <a:pt x="160627" y="413976"/>
                  <a:pt x="156394" y="419797"/>
                </a:cubicBezTo>
                <a:cubicBezTo>
                  <a:pt x="152161" y="425618"/>
                  <a:pt x="188673" y="294914"/>
                  <a:pt x="197669" y="251522"/>
                </a:cubicBezTo>
                <a:cubicBezTo>
                  <a:pt x="206665" y="208130"/>
                  <a:pt x="207194" y="172147"/>
                  <a:pt x="210369" y="159447"/>
                </a:cubicBezTo>
                <a:cubicBezTo>
                  <a:pt x="213544" y="146747"/>
                  <a:pt x="246882" y="200722"/>
                  <a:pt x="216719" y="175322"/>
                </a:cubicBezTo>
                <a:cubicBezTo>
                  <a:pt x="186556" y="149922"/>
                  <a:pt x="12990" y="10222"/>
                  <a:pt x="819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44D71269-0AFA-E71B-1ED9-1E1F714CC256}"/>
              </a:ext>
            </a:extLst>
          </p:cNvPr>
          <p:cNvSpPr/>
          <p:nvPr/>
        </p:nvSpPr>
        <p:spPr>
          <a:xfrm>
            <a:off x="4127484" y="7238933"/>
            <a:ext cx="102071" cy="287823"/>
          </a:xfrm>
          <a:custGeom>
            <a:avLst/>
            <a:gdLst>
              <a:gd name="connsiteX0" fmla="*/ 16 w 102071"/>
              <a:gd name="connsiteY0" fmla="*/ 67 h 287823"/>
              <a:gd name="connsiteX1" fmla="*/ 66691 w 102071"/>
              <a:gd name="connsiteY1" fmla="*/ 161992 h 287823"/>
              <a:gd name="connsiteX2" fmla="*/ 101616 w 102071"/>
              <a:gd name="connsiteY2" fmla="*/ 285817 h 287823"/>
              <a:gd name="connsiteX3" fmla="*/ 85741 w 102071"/>
              <a:gd name="connsiteY3" fmla="*/ 231842 h 287823"/>
              <a:gd name="connsiteX4" fmla="*/ 73041 w 102071"/>
              <a:gd name="connsiteY4" fmla="*/ 142942 h 287823"/>
              <a:gd name="connsiteX5" fmla="*/ 16 w 102071"/>
              <a:gd name="connsiteY5" fmla="*/ 67 h 28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71" h="287823">
                <a:moveTo>
                  <a:pt x="16" y="67"/>
                </a:moveTo>
                <a:cubicBezTo>
                  <a:pt x="-1042" y="3242"/>
                  <a:pt x="49758" y="114367"/>
                  <a:pt x="66691" y="161992"/>
                </a:cubicBezTo>
                <a:cubicBezTo>
                  <a:pt x="83624" y="209617"/>
                  <a:pt x="98441" y="274175"/>
                  <a:pt x="101616" y="285817"/>
                </a:cubicBezTo>
                <a:cubicBezTo>
                  <a:pt x="104791" y="297459"/>
                  <a:pt x="90503" y="255654"/>
                  <a:pt x="85741" y="231842"/>
                </a:cubicBezTo>
                <a:cubicBezTo>
                  <a:pt x="80979" y="208030"/>
                  <a:pt x="87858" y="178925"/>
                  <a:pt x="73041" y="142942"/>
                </a:cubicBezTo>
                <a:cubicBezTo>
                  <a:pt x="58224" y="106959"/>
                  <a:pt x="1074" y="-3108"/>
                  <a:pt x="16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44DBE326-7A89-DA83-1FE1-A9219BC7C1BA}"/>
              </a:ext>
            </a:extLst>
          </p:cNvPr>
          <p:cNvSpPr/>
          <p:nvPr/>
        </p:nvSpPr>
        <p:spPr>
          <a:xfrm>
            <a:off x="4101982" y="7260941"/>
            <a:ext cx="109283" cy="278101"/>
          </a:xfrm>
          <a:custGeom>
            <a:avLst/>
            <a:gdLst>
              <a:gd name="connsiteX0" fmla="*/ 118 w 109283"/>
              <a:gd name="connsiteY0" fmla="*/ 284 h 278101"/>
              <a:gd name="connsiteX1" fmla="*/ 76318 w 109283"/>
              <a:gd name="connsiteY1" fmla="*/ 178084 h 278101"/>
              <a:gd name="connsiteX2" fmla="*/ 108068 w 109283"/>
              <a:gd name="connsiteY2" fmla="*/ 276509 h 278101"/>
              <a:gd name="connsiteX3" fmla="*/ 95368 w 109283"/>
              <a:gd name="connsiteY3" fmla="*/ 222534 h 278101"/>
              <a:gd name="connsiteX4" fmla="*/ 118 w 109283"/>
              <a:gd name="connsiteY4" fmla="*/ 284 h 27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83" h="278101">
                <a:moveTo>
                  <a:pt x="118" y="284"/>
                </a:moveTo>
                <a:cubicBezTo>
                  <a:pt x="-3057" y="-7124"/>
                  <a:pt x="58326" y="132047"/>
                  <a:pt x="76318" y="178084"/>
                </a:cubicBezTo>
                <a:cubicBezTo>
                  <a:pt x="94310" y="224121"/>
                  <a:pt x="104893" y="269101"/>
                  <a:pt x="108068" y="276509"/>
                </a:cubicBezTo>
                <a:cubicBezTo>
                  <a:pt x="111243" y="283917"/>
                  <a:pt x="108597" y="265396"/>
                  <a:pt x="95368" y="222534"/>
                </a:cubicBezTo>
                <a:cubicBezTo>
                  <a:pt x="82139" y="179672"/>
                  <a:pt x="3293" y="7692"/>
                  <a:pt x="118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5D86E596-1BF4-77DE-C012-DE6041938304}"/>
              </a:ext>
            </a:extLst>
          </p:cNvPr>
          <p:cNvSpPr/>
          <p:nvPr/>
        </p:nvSpPr>
        <p:spPr>
          <a:xfrm>
            <a:off x="3772927" y="7286547"/>
            <a:ext cx="357840" cy="352905"/>
          </a:xfrm>
          <a:custGeom>
            <a:avLst/>
            <a:gdLst>
              <a:gd name="connsiteX0" fmla="*/ 357748 w 357840"/>
              <a:gd name="connsiteY0" fmla="*/ 78 h 352905"/>
              <a:gd name="connsiteX1" fmla="*/ 103748 w 357840"/>
              <a:gd name="connsiteY1" fmla="*/ 146128 h 352905"/>
              <a:gd name="connsiteX2" fmla="*/ 148198 w 357840"/>
              <a:gd name="connsiteY2" fmla="*/ 123903 h 352905"/>
              <a:gd name="connsiteX3" fmla="*/ 30723 w 357840"/>
              <a:gd name="connsiteY3" fmla="*/ 247728 h 352905"/>
              <a:gd name="connsiteX4" fmla="*/ 2148 w 357840"/>
              <a:gd name="connsiteY4" fmla="*/ 352503 h 352905"/>
              <a:gd name="connsiteX5" fmla="*/ 11673 w 357840"/>
              <a:gd name="connsiteY5" fmla="*/ 279478 h 352905"/>
              <a:gd name="connsiteX6" fmla="*/ 87873 w 357840"/>
              <a:gd name="connsiteY6" fmla="*/ 171528 h 352905"/>
              <a:gd name="connsiteX7" fmla="*/ 71998 w 357840"/>
              <a:gd name="connsiteY7" fmla="*/ 168353 h 352905"/>
              <a:gd name="connsiteX8" fmla="*/ 357748 w 357840"/>
              <a:gd name="connsiteY8" fmla="*/ 78 h 35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840" h="352905">
                <a:moveTo>
                  <a:pt x="357748" y="78"/>
                </a:moveTo>
                <a:cubicBezTo>
                  <a:pt x="363040" y="-3626"/>
                  <a:pt x="138673" y="125490"/>
                  <a:pt x="103748" y="146128"/>
                </a:cubicBezTo>
                <a:cubicBezTo>
                  <a:pt x="68823" y="166766"/>
                  <a:pt x="160369" y="106970"/>
                  <a:pt x="148198" y="123903"/>
                </a:cubicBezTo>
                <a:cubicBezTo>
                  <a:pt x="136027" y="140836"/>
                  <a:pt x="55065" y="209628"/>
                  <a:pt x="30723" y="247728"/>
                </a:cubicBezTo>
                <a:cubicBezTo>
                  <a:pt x="6381" y="285828"/>
                  <a:pt x="5323" y="347211"/>
                  <a:pt x="2148" y="352503"/>
                </a:cubicBezTo>
                <a:cubicBezTo>
                  <a:pt x="-1027" y="357795"/>
                  <a:pt x="-2614" y="309640"/>
                  <a:pt x="11673" y="279478"/>
                </a:cubicBezTo>
                <a:cubicBezTo>
                  <a:pt x="25960" y="249316"/>
                  <a:pt x="77819" y="190049"/>
                  <a:pt x="87873" y="171528"/>
                </a:cubicBezTo>
                <a:cubicBezTo>
                  <a:pt x="97927" y="153007"/>
                  <a:pt x="21198" y="194282"/>
                  <a:pt x="71998" y="168353"/>
                </a:cubicBezTo>
                <a:cubicBezTo>
                  <a:pt x="122798" y="142424"/>
                  <a:pt x="352456" y="3782"/>
                  <a:pt x="357748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EBC23068-295D-C5D9-D895-94407548C672}"/>
              </a:ext>
            </a:extLst>
          </p:cNvPr>
          <p:cNvSpPr/>
          <p:nvPr/>
        </p:nvSpPr>
        <p:spPr>
          <a:xfrm>
            <a:off x="3794016" y="7515181"/>
            <a:ext cx="468028" cy="178413"/>
          </a:xfrm>
          <a:custGeom>
            <a:avLst/>
            <a:gdLst>
              <a:gd name="connsiteX0" fmla="*/ 109 w 468028"/>
              <a:gd name="connsiteY0" fmla="*/ 136569 h 178413"/>
              <a:gd name="connsiteX1" fmla="*/ 155684 w 468028"/>
              <a:gd name="connsiteY1" fmla="*/ 149269 h 178413"/>
              <a:gd name="connsiteX2" fmla="*/ 114409 w 468028"/>
              <a:gd name="connsiteY2" fmla="*/ 177844 h 178413"/>
              <a:gd name="connsiteX3" fmla="*/ 269984 w 468028"/>
              <a:gd name="connsiteY3" fmla="*/ 120694 h 178413"/>
              <a:gd name="connsiteX4" fmla="*/ 158859 w 468028"/>
              <a:gd name="connsiteY4" fmla="*/ 158794 h 178413"/>
              <a:gd name="connsiteX5" fmla="*/ 466834 w 468028"/>
              <a:gd name="connsiteY5" fmla="*/ 44 h 178413"/>
              <a:gd name="connsiteX6" fmla="*/ 260459 w 468028"/>
              <a:gd name="connsiteY6" fmla="*/ 142919 h 178413"/>
              <a:gd name="connsiteX7" fmla="*/ 133459 w 468028"/>
              <a:gd name="connsiteY7" fmla="*/ 174669 h 178413"/>
              <a:gd name="connsiteX8" fmla="*/ 109 w 468028"/>
              <a:gd name="connsiteY8" fmla="*/ 136569 h 17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8028" h="178413">
                <a:moveTo>
                  <a:pt x="109" y="136569"/>
                </a:moveTo>
                <a:cubicBezTo>
                  <a:pt x="3813" y="132336"/>
                  <a:pt x="136634" y="142390"/>
                  <a:pt x="155684" y="149269"/>
                </a:cubicBezTo>
                <a:cubicBezTo>
                  <a:pt x="174734" y="156148"/>
                  <a:pt x="95359" y="182606"/>
                  <a:pt x="114409" y="177844"/>
                </a:cubicBezTo>
                <a:cubicBezTo>
                  <a:pt x="133459" y="173082"/>
                  <a:pt x="262576" y="123869"/>
                  <a:pt x="269984" y="120694"/>
                </a:cubicBezTo>
                <a:cubicBezTo>
                  <a:pt x="277392" y="117519"/>
                  <a:pt x="126051" y="178902"/>
                  <a:pt x="158859" y="158794"/>
                </a:cubicBezTo>
                <a:cubicBezTo>
                  <a:pt x="191667" y="138686"/>
                  <a:pt x="449901" y="2690"/>
                  <a:pt x="466834" y="44"/>
                </a:cubicBezTo>
                <a:cubicBezTo>
                  <a:pt x="483767" y="-2602"/>
                  <a:pt x="316022" y="113815"/>
                  <a:pt x="260459" y="142919"/>
                </a:cubicBezTo>
                <a:cubicBezTo>
                  <a:pt x="204897" y="172023"/>
                  <a:pt x="178967" y="170965"/>
                  <a:pt x="133459" y="174669"/>
                </a:cubicBezTo>
                <a:cubicBezTo>
                  <a:pt x="87951" y="178373"/>
                  <a:pt x="-3595" y="140802"/>
                  <a:pt x="109" y="136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C9A6E72F-258B-E36A-2ADF-6EDA8C9A9F68}"/>
              </a:ext>
            </a:extLst>
          </p:cNvPr>
          <p:cNvSpPr/>
          <p:nvPr/>
        </p:nvSpPr>
        <p:spPr>
          <a:xfrm>
            <a:off x="3848221" y="7318143"/>
            <a:ext cx="272990" cy="135886"/>
          </a:xfrm>
          <a:custGeom>
            <a:avLst/>
            <a:gdLst>
              <a:gd name="connsiteX0" fmla="*/ 272929 w 272990"/>
              <a:gd name="connsiteY0" fmla="*/ 232 h 135886"/>
              <a:gd name="connsiteX1" fmla="*/ 31629 w 272990"/>
              <a:gd name="connsiteY1" fmla="*/ 133582 h 135886"/>
              <a:gd name="connsiteX2" fmla="*/ 95129 w 272990"/>
              <a:gd name="connsiteY2" fmla="*/ 85957 h 135886"/>
              <a:gd name="connsiteX3" fmla="*/ 6229 w 272990"/>
              <a:gd name="connsiteY3" fmla="*/ 101832 h 135886"/>
              <a:gd name="connsiteX4" fmla="*/ 272929 w 272990"/>
              <a:gd name="connsiteY4" fmla="*/ 232 h 13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990" h="135886">
                <a:moveTo>
                  <a:pt x="272929" y="232"/>
                </a:moveTo>
                <a:cubicBezTo>
                  <a:pt x="277162" y="5524"/>
                  <a:pt x="61262" y="119294"/>
                  <a:pt x="31629" y="133582"/>
                </a:cubicBezTo>
                <a:cubicBezTo>
                  <a:pt x="1996" y="147870"/>
                  <a:pt x="99362" y="91249"/>
                  <a:pt x="95129" y="85957"/>
                </a:cubicBezTo>
                <a:cubicBezTo>
                  <a:pt x="90896" y="80665"/>
                  <a:pt x="-28167" y="121940"/>
                  <a:pt x="6229" y="101832"/>
                </a:cubicBezTo>
                <a:cubicBezTo>
                  <a:pt x="40625" y="81724"/>
                  <a:pt x="268696" y="-5060"/>
                  <a:pt x="272929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136D6208-1E1D-DF6C-498A-4968EFC08229}"/>
              </a:ext>
            </a:extLst>
          </p:cNvPr>
          <p:cNvSpPr/>
          <p:nvPr/>
        </p:nvSpPr>
        <p:spPr>
          <a:xfrm>
            <a:off x="4095625" y="7284510"/>
            <a:ext cx="115517" cy="269723"/>
          </a:xfrm>
          <a:custGeom>
            <a:avLst/>
            <a:gdLst>
              <a:gd name="connsiteX0" fmla="*/ 125 w 115517"/>
              <a:gd name="connsiteY0" fmla="*/ 2115 h 269723"/>
              <a:gd name="connsiteX1" fmla="*/ 111250 w 115517"/>
              <a:gd name="connsiteY1" fmla="*/ 262465 h 269723"/>
              <a:gd name="connsiteX2" fmla="*/ 92200 w 115517"/>
              <a:gd name="connsiteY2" fmla="*/ 192615 h 269723"/>
              <a:gd name="connsiteX3" fmla="*/ 89025 w 115517"/>
              <a:gd name="connsiteY3" fmla="*/ 141815 h 269723"/>
              <a:gd name="connsiteX4" fmla="*/ 125 w 115517"/>
              <a:gd name="connsiteY4" fmla="*/ 2115 h 26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7" h="269723">
                <a:moveTo>
                  <a:pt x="125" y="2115"/>
                </a:moveTo>
                <a:cubicBezTo>
                  <a:pt x="3829" y="22223"/>
                  <a:pt x="95904" y="230715"/>
                  <a:pt x="111250" y="262465"/>
                </a:cubicBezTo>
                <a:cubicBezTo>
                  <a:pt x="126596" y="294215"/>
                  <a:pt x="95904" y="212723"/>
                  <a:pt x="92200" y="192615"/>
                </a:cubicBezTo>
                <a:cubicBezTo>
                  <a:pt x="88496" y="172507"/>
                  <a:pt x="102254" y="172507"/>
                  <a:pt x="89025" y="141815"/>
                </a:cubicBezTo>
                <a:cubicBezTo>
                  <a:pt x="75796" y="111123"/>
                  <a:pt x="-3579" y="-17993"/>
                  <a:pt x="125" y="2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917C3143-05B5-C68A-94DE-15E66DE47607}"/>
              </a:ext>
            </a:extLst>
          </p:cNvPr>
          <p:cNvSpPr/>
          <p:nvPr/>
        </p:nvSpPr>
        <p:spPr>
          <a:xfrm>
            <a:off x="3897187" y="7453797"/>
            <a:ext cx="240087" cy="113192"/>
          </a:xfrm>
          <a:custGeom>
            <a:avLst/>
            <a:gdLst>
              <a:gd name="connsiteX0" fmla="*/ 239838 w 240087"/>
              <a:gd name="connsiteY0" fmla="*/ 1103 h 113192"/>
              <a:gd name="connsiteX1" fmla="*/ 1713 w 240087"/>
              <a:gd name="connsiteY1" fmla="*/ 112228 h 113192"/>
              <a:gd name="connsiteX2" fmla="*/ 128713 w 240087"/>
              <a:gd name="connsiteY2" fmla="*/ 55078 h 113192"/>
              <a:gd name="connsiteX3" fmla="*/ 49338 w 240087"/>
              <a:gd name="connsiteY3" fmla="*/ 55078 h 113192"/>
              <a:gd name="connsiteX4" fmla="*/ 239838 w 240087"/>
              <a:gd name="connsiteY4" fmla="*/ 1103 h 11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087" h="113192">
                <a:moveTo>
                  <a:pt x="239838" y="1103"/>
                </a:moveTo>
                <a:cubicBezTo>
                  <a:pt x="231901" y="10628"/>
                  <a:pt x="20234" y="103232"/>
                  <a:pt x="1713" y="112228"/>
                </a:cubicBezTo>
                <a:cubicBezTo>
                  <a:pt x="-16808" y="121224"/>
                  <a:pt x="120776" y="64603"/>
                  <a:pt x="128713" y="55078"/>
                </a:cubicBezTo>
                <a:cubicBezTo>
                  <a:pt x="136650" y="45553"/>
                  <a:pt x="34521" y="63545"/>
                  <a:pt x="49338" y="55078"/>
                </a:cubicBezTo>
                <a:cubicBezTo>
                  <a:pt x="64155" y="46611"/>
                  <a:pt x="247775" y="-8422"/>
                  <a:pt x="239838" y="1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73A0906E-3A38-A1D5-D39B-FE4FE4F506EC}"/>
              </a:ext>
            </a:extLst>
          </p:cNvPr>
          <p:cNvSpPr/>
          <p:nvPr/>
        </p:nvSpPr>
        <p:spPr>
          <a:xfrm>
            <a:off x="3704218" y="7625183"/>
            <a:ext cx="473954" cy="107790"/>
          </a:xfrm>
          <a:custGeom>
            <a:avLst/>
            <a:gdLst>
              <a:gd name="connsiteX0" fmla="*/ 61332 w 473954"/>
              <a:gd name="connsiteY0" fmla="*/ 67842 h 107790"/>
              <a:gd name="connsiteX1" fmla="*/ 245482 w 473954"/>
              <a:gd name="connsiteY1" fmla="*/ 86892 h 107790"/>
              <a:gd name="connsiteX2" fmla="*/ 359782 w 473954"/>
              <a:gd name="connsiteY2" fmla="*/ 51967 h 107790"/>
              <a:gd name="connsiteX3" fmla="*/ 470907 w 473954"/>
              <a:gd name="connsiteY3" fmla="*/ 1167 h 107790"/>
              <a:gd name="connsiteX4" fmla="*/ 232782 w 473954"/>
              <a:gd name="connsiteY4" fmla="*/ 105942 h 107790"/>
              <a:gd name="connsiteX5" fmla="*/ 10532 w 473954"/>
              <a:gd name="connsiteY5" fmla="*/ 67842 h 107790"/>
              <a:gd name="connsiteX6" fmla="*/ 61332 w 473954"/>
              <a:gd name="connsiteY6" fmla="*/ 67842 h 10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954" h="107790">
                <a:moveTo>
                  <a:pt x="61332" y="67842"/>
                </a:moveTo>
                <a:cubicBezTo>
                  <a:pt x="100490" y="71017"/>
                  <a:pt x="195740" y="89538"/>
                  <a:pt x="245482" y="86892"/>
                </a:cubicBezTo>
                <a:cubicBezTo>
                  <a:pt x="295224" y="84246"/>
                  <a:pt x="322211" y="66255"/>
                  <a:pt x="359782" y="51967"/>
                </a:cubicBezTo>
                <a:cubicBezTo>
                  <a:pt x="397353" y="37679"/>
                  <a:pt x="492074" y="-7829"/>
                  <a:pt x="470907" y="1167"/>
                </a:cubicBezTo>
                <a:cubicBezTo>
                  <a:pt x="449740" y="10163"/>
                  <a:pt x="309511" y="94830"/>
                  <a:pt x="232782" y="105942"/>
                </a:cubicBezTo>
                <a:cubicBezTo>
                  <a:pt x="156053" y="117055"/>
                  <a:pt x="41224" y="74721"/>
                  <a:pt x="10532" y="67842"/>
                </a:cubicBezTo>
                <a:cubicBezTo>
                  <a:pt x="-20160" y="60963"/>
                  <a:pt x="22174" y="64667"/>
                  <a:pt x="61332" y="6784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FDCB6A97-AF80-8D3D-B03F-C6C9C420FFF4}"/>
              </a:ext>
            </a:extLst>
          </p:cNvPr>
          <p:cNvSpPr/>
          <p:nvPr/>
        </p:nvSpPr>
        <p:spPr>
          <a:xfrm>
            <a:off x="3241673" y="7889872"/>
            <a:ext cx="121476" cy="155582"/>
          </a:xfrm>
          <a:custGeom>
            <a:avLst/>
            <a:gdLst>
              <a:gd name="connsiteX0" fmla="*/ 2 w 121476"/>
              <a:gd name="connsiteY0" fmla="*/ 3 h 155582"/>
              <a:gd name="connsiteX1" fmla="*/ 111127 w 121476"/>
              <a:gd name="connsiteY1" fmla="*/ 85728 h 155582"/>
              <a:gd name="connsiteX2" fmla="*/ 114302 w 121476"/>
              <a:gd name="connsiteY2" fmla="*/ 155578 h 155582"/>
              <a:gd name="connsiteX3" fmla="*/ 114302 w 121476"/>
              <a:gd name="connsiteY3" fmla="*/ 82553 h 155582"/>
              <a:gd name="connsiteX4" fmla="*/ 2 w 121476"/>
              <a:gd name="connsiteY4" fmla="*/ 3 h 15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6" h="155582">
                <a:moveTo>
                  <a:pt x="2" y="3"/>
                </a:moveTo>
                <a:cubicBezTo>
                  <a:pt x="-527" y="532"/>
                  <a:pt x="92077" y="59799"/>
                  <a:pt x="111127" y="85728"/>
                </a:cubicBezTo>
                <a:cubicBezTo>
                  <a:pt x="130177" y="111657"/>
                  <a:pt x="113773" y="156107"/>
                  <a:pt x="114302" y="155578"/>
                </a:cubicBezTo>
                <a:cubicBezTo>
                  <a:pt x="114831" y="155049"/>
                  <a:pt x="130177" y="106366"/>
                  <a:pt x="114302" y="82553"/>
                </a:cubicBezTo>
                <a:cubicBezTo>
                  <a:pt x="98427" y="58741"/>
                  <a:pt x="531" y="-526"/>
                  <a:pt x="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8989F1A1-1596-F0F0-105A-8158473018C0}"/>
              </a:ext>
            </a:extLst>
          </p:cNvPr>
          <p:cNvSpPr/>
          <p:nvPr/>
        </p:nvSpPr>
        <p:spPr>
          <a:xfrm>
            <a:off x="3847793" y="7638989"/>
            <a:ext cx="381602" cy="219231"/>
          </a:xfrm>
          <a:custGeom>
            <a:avLst/>
            <a:gdLst>
              <a:gd name="connsiteX0" fmla="*/ 381307 w 381602"/>
              <a:gd name="connsiteY0" fmla="*/ 61 h 219231"/>
              <a:gd name="connsiteX1" fmla="*/ 209857 w 381602"/>
              <a:gd name="connsiteY1" fmla="*/ 117536 h 219231"/>
              <a:gd name="connsiteX2" fmla="*/ 307 w 381602"/>
              <a:gd name="connsiteY2" fmla="*/ 219136 h 219231"/>
              <a:gd name="connsiteX3" fmla="*/ 168582 w 381602"/>
              <a:gd name="connsiteY3" fmla="*/ 133411 h 219231"/>
              <a:gd name="connsiteX4" fmla="*/ 381307 w 381602"/>
              <a:gd name="connsiteY4" fmla="*/ 61 h 21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02" h="219231">
                <a:moveTo>
                  <a:pt x="381307" y="61"/>
                </a:moveTo>
                <a:cubicBezTo>
                  <a:pt x="388186" y="-2585"/>
                  <a:pt x="273357" y="81024"/>
                  <a:pt x="209857" y="117536"/>
                </a:cubicBezTo>
                <a:cubicBezTo>
                  <a:pt x="146357" y="154048"/>
                  <a:pt x="7186" y="216490"/>
                  <a:pt x="307" y="219136"/>
                </a:cubicBezTo>
                <a:cubicBezTo>
                  <a:pt x="-6572" y="221782"/>
                  <a:pt x="103495" y="168865"/>
                  <a:pt x="168582" y="133411"/>
                </a:cubicBezTo>
                <a:cubicBezTo>
                  <a:pt x="233669" y="97957"/>
                  <a:pt x="374428" y="2707"/>
                  <a:pt x="381307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284DCDEF-1F1A-361A-36F2-D38B3CE98A40}"/>
              </a:ext>
            </a:extLst>
          </p:cNvPr>
          <p:cNvSpPr/>
          <p:nvPr/>
        </p:nvSpPr>
        <p:spPr>
          <a:xfrm>
            <a:off x="3654930" y="7829451"/>
            <a:ext cx="234446" cy="243487"/>
          </a:xfrm>
          <a:custGeom>
            <a:avLst/>
            <a:gdLst>
              <a:gd name="connsiteX0" fmla="*/ 234445 w 234446"/>
              <a:gd name="connsiteY0" fmla="*/ 99 h 243487"/>
              <a:gd name="connsiteX1" fmla="*/ 43945 w 234446"/>
              <a:gd name="connsiteY1" fmla="*/ 162024 h 243487"/>
              <a:gd name="connsiteX2" fmla="*/ 2670 w 234446"/>
              <a:gd name="connsiteY2" fmla="*/ 241399 h 243487"/>
              <a:gd name="connsiteX3" fmla="*/ 94745 w 234446"/>
              <a:gd name="connsiteY3" fmla="*/ 82649 h 243487"/>
              <a:gd name="connsiteX4" fmla="*/ 40770 w 234446"/>
              <a:gd name="connsiteY4" fmla="*/ 136624 h 243487"/>
              <a:gd name="connsiteX5" fmla="*/ 234445 w 234446"/>
              <a:gd name="connsiteY5" fmla="*/ 99 h 24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446" h="243487">
                <a:moveTo>
                  <a:pt x="234445" y="99"/>
                </a:moveTo>
                <a:cubicBezTo>
                  <a:pt x="234974" y="4332"/>
                  <a:pt x="82574" y="121807"/>
                  <a:pt x="43945" y="162024"/>
                </a:cubicBezTo>
                <a:cubicBezTo>
                  <a:pt x="5316" y="202241"/>
                  <a:pt x="-5797" y="254628"/>
                  <a:pt x="2670" y="241399"/>
                </a:cubicBezTo>
                <a:cubicBezTo>
                  <a:pt x="11137" y="228170"/>
                  <a:pt x="88395" y="100111"/>
                  <a:pt x="94745" y="82649"/>
                </a:cubicBezTo>
                <a:cubicBezTo>
                  <a:pt x="101095" y="65187"/>
                  <a:pt x="22778" y="145620"/>
                  <a:pt x="40770" y="136624"/>
                </a:cubicBezTo>
                <a:cubicBezTo>
                  <a:pt x="58762" y="127628"/>
                  <a:pt x="233916" y="-4134"/>
                  <a:pt x="234445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9B837852-F074-3F9A-D30A-4D01B6064AE4}"/>
              </a:ext>
            </a:extLst>
          </p:cNvPr>
          <p:cNvSpPr/>
          <p:nvPr/>
        </p:nvSpPr>
        <p:spPr>
          <a:xfrm>
            <a:off x="3422462" y="7952636"/>
            <a:ext cx="299117" cy="121481"/>
          </a:xfrm>
          <a:custGeom>
            <a:avLst/>
            <a:gdLst>
              <a:gd name="connsiteX0" fmla="*/ 188 w 299117"/>
              <a:gd name="connsiteY0" fmla="*/ 121389 h 121481"/>
              <a:gd name="connsiteX1" fmla="*/ 206563 w 299117"/>
              <a:gd name="connsiteY1" fmla="*/ 10264 h 121481"/>
              <a:gd name="connsiteX2" fmla="*/ 298638 w 299117"/>
              <a:gd name="connsiteY2" fmla="*/ 7089 h 121481"/>
              <a:gd name="connsiteX3" fmla="*/ 171638 w 299117"/>
              <a:gd name="connsiteY3" fmla="*/ 29314 h 121481"/>
              <a:gd name="connsiteX4" fmla="*/ 188 w 299117"/>
              <a:gd name="connsiteY4" fmla="*/ 121389 h 12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117" h="121481">
                <a:moveTo>
                  <a:pt x="188" y="121389"/>
                </a:moveTo>
                <a:cubicBezTo>
                  <a:pt x="6009" y="118214"/>
                  <a:pt x="156821" y="29314"/>
                  <a:pt x="206563" y="10264"/>
                </a:cubicBezTo>
                <a:cubicBezTo>
                  <a:pt x="256305" y="-8786"/>
                  <a:pt x="304459" y="3914"/>
                  <a:pt x="298638" y="7089"/>
                </a:cubicBezTo>
                <a:cubicBezTo>
                  <a:pt x="292817" y="10264"/>
                  <a:pt x="218205" y="13439"/>
                  <a:pt x="171638" y="29314"/>
                </a:cubicBezTo>
                <a:cubicBezTo>
                  <a:pt x="125071" y="45189"/>
                  <a:pt x="-5633" y="124564"/>
                  <a:pt x="188" y="121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8B34C571-F577-8472-E5B1-6A12B6F17878}"/>
              </a:ext>
            </a:extLst>
          </p:cNvPr>
          <p:cNvSpPr/>
          <p:nvPr/>
        </p:nvSpPr>
        <p:spPr>
          <a:xfrm>
            <a:off x="3416163" y="7772398"/>
            <a:ext cx="400588" cy="92012"/>
          </a:xfrm>
          <a:custGeom>
            <a:avLst/>
            <a:gdLst>
              <a:gd name="connsiteX0" fmla="*/ 137 w 400588"/>
              <a:gd name="connsiteY0" fmla="*/ 2 h 92012"/>
              <a:gd name="connsiteX1" fmla="*/ 168412 w 400588"/>
              <a:gd name="connsiteY1" fmla="*/ 85727 h 92012"/>
              <a:gd name="connsiteX2" fmla="*/ 146187 w 400588"/>
              <a:gd name="connsiteY2" fmla="*/ 57152 h 92012"/>
              <a:gd name="connsiteX3" fmla="*/ 400187 w 400588"/>
              <a:gd name="connsiteY3" fmla="*/ 88902 h 92012"/>
              <a:gd name="connsiteX4" fmla="*/ 200162 w 400588"/>
              <a:gd name="connsiteY4" fmla="*/ 82552 h 92012"/>
              <a:gd name="connsiteX5" fmla="*/ 137 w 400588"/>
              <a:gd name="connsiteY5" fmla="*/ 2 h 9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88" h="92012">
                <a:moveTo>
                  <a:pt x="137" y="2"/>
                </a:moveTo>
                <a:cubicBezTo>
                  <a:pt x="-5155" y="531"/>
                  <a:pt x="144070" y="76202"/>
                  <a:pt x="168412" y="85727"/>
                </a:cubicBezTo>
                <a:cubicBezTo>
                  <a:pt x="192754" y="95252"/>
                  <a:pt x="107558" y="56623"/>
                  <a:pt x="146187" y="57152"/>
                </a:cubicBezTo>
                <a:cubicBezTo>
                  <a:pt x="184816" y="57681"/>
                  <a:pt x="391191" y="84669"/>
                  <a:pt x="400187" y="88902"/>
                </a:cubicBezTo>
                <a:cubicBezTo>
                  <a:pt x="409183" y="93135"/>
                  <a:pt x="264720" y="94723"/>
                  <a:pt x="200162" y="82552"/>
                </a:cubicBezTo>
                <a:cubicBezTo>
                  <a:pt x="135604" y="70381"/>
                  <a:pt x="5429" y="-527"/>
                  <a:pt x="137" y="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B306252F-F5AA-CEBF-4CB9-A972B838FF86}"/>
              </a:ext>
            </a:extLst>
          </p:cNvPr>
          <p:cNvSpPr/>
          <p:nvPr/>
        </p:nvSpPr>
        <p:spPr>
          <a:xfrm>
            <a:off x="3228804" y="7978769"/>
            <a:ext cx="279571" cy="383108"/>
          </a:xfrm>
          <a:custGeom>
            <a:avLst/>
            <a:gdLst>
              <a:gd name="connsiteX0" fmla="*/ 171 w 279571"/>
              <a:gd name="connsiteY0" fmla="*/ 6 h 383108"/>
              <a:gd name="connsiteX1" fmla="*/ 123996 w 279571"/>
              <a:gd name="connsiteY1" fmla="*/ 171456 h 383108"/>
              <a:gd name="connsiteX2" fmla="*/ 120821 w 279571"/>
              <a:gd name="connsiteY2" fmla="*/ 247656 h 383108"/>
              <a:gd name="connsiteX3" fmla="*/ 279571 w 279571"/>
              <a:gd name="connsiteY3" fmla="*/ 381006 h 383108"/>
              <a:gd name="connsiteX4" fmla="*/ 120821 w 279571"/>
              <a:gd name="connsiteY4" fmla="*/ 320681 h 383108"/>
              <a:gd name="connsiteX5" fmla="*/ 127171 w 279571"/>
              <a:gd name="connsiteY5" fmla="*/ 206381 h 383108"/>
              <a:gd name="connsiteX6" fmla="*/ 155746 w 279571"/>
              <a:gd name="connsiteY6" fmla="*/ 133356 h 383108"/>
              <a:gd name="connsiteX7" fmla="*/ 98596 w 279571"/>
              <a:gd name="connsiteY7" fmla="*/ 177806 h 383108"/>
              <a:gd name="connsiteX8" fmla="*/ 171 w 279571"/>
              <a:gd name="connsiteY8" fmla="*/ 6 h 38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571" h="383108">
                <a:moveTo>
                  <a:pt x="171" y="6"/>
                </a:moveTo>
                <a:cubicBezTo>
                  <a:pt x="4404" y="-1052"/>
                  <a:pt x="103888" y="130181"/>
                  <a:pt x="123996" y="171456"/>
                </a:cubicBezTo>
                <a:cubicBezTo>
                  <a:pt x="144104" y="212731"/>
                  <a:pt x="94892" y="212731"/>
                  <a:pt x="120821" y="247656"/>
                </a:cubicBezTo>
                <a:cubicBezTo>
                  <a:pt x="146750" y="282581"/>
                  <a:pt x="279571" y="368835"/>
                  <a:pt x="279571" y="381006"/>
                </a:cubicBezTo>
                <a:cubicBezTo>
                  <a:pt x="279571" y="393177"/>
                  <a:pt x="146221" y="349785"/>
                  <a:pt x="120821" y="320681"/>
                </a:cubicBezTo>
                <a:cubicBezTo>
                  <a:pt x="95421" y="291577"/>
                  <a:pt x="121350" y="237602"/>
                  <a:pt x="127171" y="206381"/>
                </a:cubicBezTo>
                <a:cubicBezTo>
                  <a:pt x="132992" y="175160"/>
                  <a:pt x="160508" y="138118"/>
                  <a:pt x="155746" y="133356"/>
                </a:cubicBezTo>
                <a:cubicBezTo>
                  <a:pt x="150984" y="128594"/>
                  <a:pt x="126113" y="199502"/>
                  <a:pt x="98596" y="177806"/>
                </a:cubicBezTo>
                <a:cubicBezTo>
                  <a:pt x="71079" y="156110"/>
                  <a:pt x="-4062" y="1064"/>
                  <a:pt x="171" y="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CBFF1DC6-8A99-FCFC-056E-CCD05F89470C}"/>
              </a:ext>
            </a:extLst>
          </p:cNvPr>
          <p:cNvSpPr/>
          <p:nvPr/>
        </p:nvSpPr>
        <p:spPr>
          <a:xfrm>
            <a:off x="3641721" y="7569191"/>
            <a:ext cx="50848" cy="174662"/>
          </a:xfrm>
          <a:custGeom>
            <a:avLst/>
            <a:gdLst>
              <a:gd name="connsiteX0" fmla="*/ 44454 w 50848"/>
              <a:gd name="connsiteY0" fmla="*/ 9 h 174662"/>
              <a:gd name="connsiteX1" fmla="*/ 9529 w 50848"/>
              <a:gd name="connsiteY1" fmla="*/ 114309 h 174662"/>
              <a:gd name="connsiteX2" fmla="*/ 50804 w 50848"/>
              <a:gd name="connsiteY2" fmla="*/ 174634 h 174662"/>
              <a:gd name="connsiteX3" fmla="*/ 4 w 50848"/>
              <a:gd name="connsiteY3" fmla="*/ 120659 h 174662"/>
              <a:gd name="connsiteX4" fmla="*/ 44454 w 50848"/>
              <a:gd name="connsiteY4" fmla="*/ 9 h 17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48" h="174662">
                <a:moveTo>
                  <a:pt x="44454" y="9"/>
                </a:moveTo>
                <a:cubicBezTo>
                  <a:pt x="46042" y="-1049"/>
                  <a:pt x="8471" y="85205"/>
                  <a:pt x="9529" y="114309"/>
                </a:cubicBezTo>
                <a:cubicBezTo>
                  <a:pt x="10587" y="143413"/>
                  <a:pt x="52392" y="173576"/>
                  <a:pt x="50804" y="174634"/>
                </a:cubicBezTo>
                <a:cubicBezTo>
                  <a:pt x="49216" y="175692"/>
                  <a:pt x="533" y="147117"/>
                  <a:pt x="4" y="120659"/>
                </a:cubicBezTo>
                <a:cubicBezTo>
                  <a:pt x="-525" y="94201"/>
                  <a:pt x="42866" y="1067"/>
                  <a:pt x="4445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EC59FB74-F8AD-B5B1-1A39-02D24F5B5C82}"/>
              </a:ext>
            </a:extLst>
          </p:cNvPr>
          <p:cNvSpPr/>
          <p:nvPr/>
        </p:nvSpPr>
        <p:spPr>
          <a:xfrm>
            <a:off x="3435316" y="7626350"/>
            <a:ext cx="162690" cy="397188"/>
          </a:xfrm>
          <a:custGeom>
            <a:avLst/>
            <a:gdLst>
              <a:gd name="connsiteX0" fmla="*/ 101634 w 162690"/>
              <a:gd name="connsiteY0" fmla="*/ 0 h 397188"/>
              <a:gd name="connsiteX1" fmla="*/ 95284 w 162690"/>
              <a:gd name="connsiteY1" fmla="*/ 152400 h 397188"/>
              <a:gd name="connsiteX2" fmla="*/ 133384 w 162690"/>
              <a:gd name="connsiteY2" fmla="*/ 247650 h 397188"/>
              <a:gd name="connsiteX3" fmla="*/ 34 w 162690"/>
              <a:gd name="connsiteY3" fmla="*/ 396875 h 397188"/>
              <a:gd name="connsiteX4" fmla="*/ 120684 w 162690"/>
              <a:gd name="connsiteY4" fmla="*/ 285750 h 397188"/>
              <a:gd name="connsiteX5" fmla="*/ 161959 w 162690"/>
              <a:gd name="connsiteY5" fmla="*/ 244475 h 397188"/>
              <a:gd name="connsiteX6" fmla="*/ 92109 w 162690"/>
              <a:gd name="connsiteY6" fmla="*/ 152400 h 397188"/>
              <a:gd name="connsiteX7" fmla="*/ 101634 w 162690"/>
              <a:gd name="connsiteY7" fmla="*/ 0 h 3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690" h="397188">
                <a:moveTo>
                  <a:pt x="101634" y="0"/>
                </a:moveTo>
                <a:cubicBezTo>
                  <a:pt x="102163" y="0"/>
                  <a:pt x="89992" y="111125"/>
                  <a:pt x="95284" y="152400"/>
                </a:cubicBezTo>
                <a:cubicBezTo>
                  <a:pt x="100576" y="193675"/>
                  <a:pt x="149259" y="206904"/>
                  <a:pt x="133384" y="247650"/>
                </a:cubicBezTo>
                <a:cubicBezTo>
                  <a:pt x="117509" y="288396"/>
                  <a:pt x="2151" y="390525"/>
                  <a:pt x="34" y="396875"/>
                </a:cubicBezTo>
                <a:cubicBezTo>
                  <a:pt x="-2083" y="403225"/>
                  <a:pt x="93696" y="311150"/>
                  <a:pt x="120684" y="285750"/>
                </a:cubicBezTo>
                <a:cubicBezTo>
                  <a:pt x="147672" y="260350"/>
                  <a:pt x="166722" y="266700"/>
                  <a:pt x="161959" y="244475"/>
                </a:cubicBezTo>
                <a:cubicBezTo>
                  <a:pt x="157197" y="222250"/>
                  <a:pt x="102163" y="187325"/>
                  <a:pt x="92109" y="152400"/>
                </a:cubicBezTo>
                <a:cubicBezTo>
                  <a:pt x="82055" y="117475"/>
                  <a:pt x="101105" y="0"/>
                  <a:pt x="101634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A6AD70E7-D539-C2D6-8E51-0B5ADF883959}"/>
              </a:ext>
            </a:extLst>
          </p:cNvPr>
          <p:cNvSpPr/>
          <p:nvPr/>
        </p:nvSpPr>
        <p:spPr>
          <a:xfrm>
            <a:off x="3394060" y="7724349"/>
            <a:ext cx="571954" cy="359896"/>
          </a:xfrm>
          <a:custGeom>
            <a:avLst/>
            <a:gdLst>
              <a:gd name="connsiteX0" fmla="*/ 568340 w 571954"/>
              <a:gd name="connsiteY0" fmla="*/ 3601 h 359896"/>
              <a:gd name="connsiteX1" fmla="*/ 146065 w 571954"/>
              <a:gd name="connsiteY1" fmla="*/ 254426 h 359896"/>
              <a:gd name="connsiteX2" fmla="*/ 15 w 571954"/>
              <a:gd name="connsiteY2" fmla="*/ 359201 h 359896"/>
              <a:gd name="connsiteX3" fmla="*/ 152415 w 571954"/>
              <a:gd name="connsiteY3" fmla="*/ 209976 h 359896"/>
              <a:gd name="connsiteX4" fmla="*/ 44465 w 571954"/>
              <a:gd name="connsiteY4" fmla="*/ 317926 h 359896"/>
              <a:gd name="connsiteX5" fmla="*/ 333390 w 571954"/>
              <a:gd name="connsiteY5" fmla="*/ 121076 h 359896"/>
              <a:gd name="connsiteX6" fmla="*/ 568340 w 571954"/>
              <a:gd name="connsiteY6" fmla="*/ 3601 h 35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954" h="359896">
                <a:moveTo>
                  <a:pt x="568340" y="3601"/>
                </a:moveTo>
                <a:cubicBezTo>
                  <a:pt x="537119" y="25826"/>
                  <a:pt x="240786" y="195159"/>
                  <a:pt x="146065" y="254426"/>
                </a:cubicBezTo>
                <a:cubicBezTo>
                  <a:pt x="51344" y="313693"/>
                  <a:pt x="-1043" y="366609"/>
                  <a:pt x="15" y="359201"/>
                </a:cubicBezTo>
                <a:cubicBezTo>
                  <a:pt x="1073" y="351793"/>
                  <a:pt x="145007" y="216855"/>
                  <a:pt x="152415" y="209976"/>
                </a:cubicBezTo>
                <a:cubicBezTo>
                  <a:pt x="159823" y="203097"/>
                  <a:pt x="14303" y="332743"/>
                  <a:pt x="44465" y="317926"/>
                </a:cubicBezTo>
                <a:cubicBezTo>
                  <a:pt x="74627" y="303109"/>
                  <a:pt x="246078" y="175051"/>
                  <a:pt x="333390" y="121076"/>
                </a:cubicBezTo>
                <a:cubicBezTo>
                  <a:pt x="420702" y="67101"/>
                  <a:pt x="599561" y="-18624"/>
                  <a:pt x="568340" y="360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24804E28-1E1E-EB86-8FEB-114D9347651A}"/>
              </a:ext>
            </a:extLst>
          </p:cNvPr>
          <p:cNvSpPr/>
          <p:nvPr/>
        </p:nvSpPr>
        <p:spPr>
          <a:xfrm>
            <a:off x="3600433" y="8042254"/>
            <a:ext cx="129190" cy="231823"/>
          </a:xfrm>
          <a:custGeom>
            <a:avLst/>
            <a:gdLst>
              <a:gd name="connsiteX0" fmla="*/ 69867 w 129190"/>
              <a:gd name="connsiteY0" fmla="*/ 21 h 231823"/>
              <a:gd name="connsiteX1" fmla="*/ 117492 w 129190"/>
              <a:gd name="connsiteY1" fmla="*/ 127021 h 231823"/>
              <a:gd name="connsiteX2" fmla="*/ 17 w 129190"/>
              <a:gd name="connsiteY2" fmla="*/ 231796 h 231823"/>
              <a:gd name="connsiteX3" fmla="*/ 127017 w 129190"/>
              <a:gd name="connsiteY3" fmla="*/ 117496 h 231823"/>
              <a:gd name="connsiteX4" fmla="*/ 69867 w 129190"/>
              <a:gd name="connsiteY4" fmla="*/ 21 h 23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90" h="231823">
                <a:moveTo>
                  <a:pt x="69867" y="21"/>
                </a:moveTo>
                <a:cubicBezTo>
                  <a:pt x="68280" y="1608"/>
                  <a:pt x="129134" y="88392"/>
                  <a:pt x="117492" y="127021"/>
                </a:cubicBezTo>
                <a:cubicBezTo>
                  <a:pt x="105850" y="165650"/>
                  <a:pt x="-1570" y="233383"/>
                  <a:pt x="17" y="231796"/>
                </a:cubicBezTo>
                <a:cubicBezTo>
                  <a:pt x="1604" y="230209"/>
                  <a:pt x="111671" y="149775"/>
                  <a:pt x="127017" y="117496"/>
                </a:cubicBezTo>
                <a:cubicBezTo>
                  <a:pt x="142363" y="85217"/>
                  <a:pt x="71454" y="-1566"/>
                  <a:pt x="6986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8537F08A-B078-C9C6-099E-A93C2FC9E025}"/>
              </a:ext>
            </a:extLst>
          </p:cNvPr>
          <p:cNvSpPr/>
          <p:nvPr/>
        </p:nvSpPr>
        <p:spPr>
          <a:xfrm>
            <a:off x="3430724" y="8000658"/>
            <a:ext cx="282754" cy="390997"/>
          </a:xfrm>
          <a:custGeom>
            <a:avLst/>
            <a:gdLst>
              <a:gd name="connsiteX0" fmla="*/ 280851 w 282754"/>
              <a:gd name="connsiteY0" fmla="*/ 342 h 390997"/>
              <a:gd name="connsiteX1" fmla="*/ 131626 w 282754"/>
              <a:gd name="connsiteY1" fmla="*/ 108292 h 390997"/>
              <a:gd name="connsiteX2" fmla="*/ 36376 w 282754"/>
              <a:gd name="connsiteY2" fmla="*/ 178142 h 390997"/>
              <a:gd name="connsiteX3" fmla="*/ 61776 w 282754"/>
              <a:gd name="connsiteY3" fmla="*/ 216242 h 390997"/>
              <a:gd name="connsiteX4" fmla="*/ 36376 w 282754"/>
              <a:gd name="connsiteY4" fmla="*/ 203542 h 390997"/>
              <a:gd name="connsiteX5" fmla="*/ 106226 w 282754"/>
              <a:gd name="connsiteY5" fmla="*/ 390867 h 390997"/>
              <a:gd name="connsiteX6" fmla="*/ 45901 w 282754"/>
              <a:gd name="connsiteY6" fmla="*/ 232117 h 390997"/>
              <a:gd name="connsiteX7" fmla="*/ 55426 w 282754"/>
              <a:gd name="connsiteY7" fmla="*/ 168617 h 390997"/>
              <a:gd name="connsiteX8" fmla="*/ 147501 w 282754"/>
              <a:gd name="connsiteY8" fmla="*/ 73367 h 390997"/>
              <a:gd name="connsiteX9" fmla="*/ 1451 w 282754"/>
              <a:gd name="connsiteY9" fmla="*/ 152742 h 390997"/>
              <a:gd name="connsiteX10" fmla="*/ 280851 w 282754"/>
              <a:gd name="connsiteY10" fmla="*/ 342 h 39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754" h="390997">
                <a:moveTo>
                  <a:pt x="280851" y="342"/>
                </a:moveTo>
                <a:cubicBezTo>
                  <a:pt x="302547" y="-7066"/>
                  <a:pt x="131626" y="108292"/>
                  <a:pt x="131626" y="108292"/>
                </a:cubicBezTo>
                <a:cubicBezTo>
                  <a:pt x="90880" y="137925"/>
                  <a:pt x="48018" y="160150"/>
                  <a:pt x="36376" y="178142"/>
                </a:cubicBezTo>
                <a:cubicBezTo>
                  <a:pt x="24734" y="196134"/>
                  <a:pt x="61776" y="212009"/>
                  <a:pt x="61776" y="216242"/>
                </a:cubicBezTo>
                <a:cubicBezTo>
                  <a:pt x="61776" y="220475"/>
                  <a:pt x="28968" y="174438"/>
                  <a:pt x="36376" y="203542"/>
                </a:cubicBezTo>
                <a:cubicBezTo>
                  <a:pt x="43784" y="232646"/>
                  <a:pt x="104639" y="386105"/>
                  <a:pt x="106226" y="390867"/>
                </a:cubicBezTo>
                <a:cubicBezTo>
                  <a:pt x="107813" y="395629"/>
                  <a:pt x="54368" y="269159"/>
                  <a:pt x="45901" y="232117"/>
                </a:cubicBezTo>
                <a:cubicBezTo>
                  <a:pt x="37434" y="195075"/>
                  <a:pt x="38493" y="195075"/>
                  <a:pt x="55426" y="168617"/>
                </a:cubicBezTo>
                <a:cubicBezTo>
                  <a:pt x="72359" y="142159"/>
                  <a:pt x="156497" y="76013"/>
                  <a:pt x="147501" y="73367"/>
                </a:cubicBezTo>
                <a:cubicBezTo>
                  <a:pt x="138505" y="70721"/>
                  <a:pt x="-16541" y="160150"/>
                  <a:pt x="1451" y="152742"/>
                </a:cubicBezTo>
                <a:cubicBezTo>
                  <a:pt x="19443" y="145334"/>
                  <a:pt x="259155" y="7750"/>
                  <a:pt x="280851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601300BC-876B-DE17-AD1B-8DAE30CC1844}"/>
              </a:ext>
            </a:extLst>
          </p:cNvPr>
          <p:cNvSpPr/>
          <p:nvPr/>
        </p:nvSpPr>
        <p:spPr>
          <a:xfrm>
            <a:off x="3345361" y="8289804"/>
            <a:ext cx="297051" cy="518032"/>
          </a:xfrm>
          <a:custGeom>
            <a:avLst/>
            <a:gdLst>
              <a:gd name="connsiteX0" fmla="*/ 1089 w 297051"/>
              <a:gd name="connsiteY0" fmla="*/ 3296 h 518032"/>
              <a:gd name="connsiteX1" fmla="*/ 185239 w 297051"/>
              <a:gd name="connsiteY1" fmla="*/ 412871 h 518032"/>
              <a:gd name="connsiteX2" fmla="*/ 169364 w 297051"/>
              <a:gd name="connsiteY2" fmla="*/ 311271 h 518032"/>
              <a:gd name="connsiteX3" fmla="*/ 242389 w 297051"/>
              <a:gd name="connsiteY3" fmla="*/ 416046 h 518032"/>
              <a:gd name="connsiteX4" fmla="*/ 296364 w 297051"/>
              <a:gd name="connsiteY4" fmla="*/ 517646 h 518032"/>
              <a:gd name="connsiteX5" fmla="*/ 204289 w 297051"/>
              <a:gd name="connsiteY5" fmla="*/ 377946 h 518032"/>
              <a:gd name="connsiteX6" fmla="*/ 112214 w 297051"/>
              <a:gd name="connsiteY6" fmla="*/ 228721 h 518032"/>
              <a:gd name="connsiteX7" fmla="*/ 1089 w 297051"/>
              <a:gd name="connsiteY7" fmla="*/ 3296 h 51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051" h="518032">
                <a:moveTo>
                  <a:pt x="1089" y="3296"/>
                </a:moveTo>
                <a:cubicBezTo>
                  <a:pt x="13260" y="33988"/>
                  <a:pt x="157193" y="361542"/>
                  <a:pt x="185239" y="412871"/>
                </a:cubicBezTo>
                <a:cubicBezTo>
                  <a:pt x="213285" y="464200"/>
                  <a:pt x="159839" y="310742"/>
                  <a:pt x="169364" y="311271"/>
                </a:cubicBezTo>
                <a:cubicBezTo>
                  <a:pt x="178889" y="311800"/>
                  <a:pt x="221222" y="381650"/>
                  <a:pt x="242389" y="416046"/>
                </a:cubicBezTo>
                <a:cubicBezTo>
                  <a:pt x="263556" y="450442"/>
                  <a:pt x="302714" y="523996"/>
                  <a:pt x="296364" y="517646"/>
                </a:cubicBezTo>
                <a:cubicBezTo>
                  <a:pt x="290014" y="511296"/>
                  <a:pt x="234981" y="426100"/>
                  <a:pt x="204289" y="377946"/>
                </a:cubicBezTo>
                <a:cubicBezTo>
                  <a:pt x="173597" y="329792"/>
                  <a:pt x="142376" y="292750"/>
                  <a:pt x="112214" y="228721"/>
                </a:cubicBezTo>
                <a:cubicBezTo>
                  <a:pt x="82052" y="164692"/>
                  <a:pt x="-11082" y="-27396"/>
                  <a:pt x="1089" y="3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BFD91772-2A35-BB51-F290-9C4EEAA61F21}"/>
              </a:ext>
            </a:extLst>
          </p:cNvPr>
          <p:cNvSpPr/>
          <p:nvPr/>
        </p:nvSpPr>
        <p:spPr>
          <a:xfrm>
            <a:off x="3640081" y="8464417"/>
            <a:ext cx="279505" cy="450083"/>
          </a:xfrm>
          <a:custGeom>
            <a:avLst/>
            <a:gdLst>
              <a:gd name="connsiteX0" fmla="*/ 115944 w 279505"/>
              <a:gd name="connsiteY0" fmla="*/ 133 h 450083"/>
              <a:gd name="connsiteX1" fmla="*/ 7994 w 279505"/>
              <a:gd name="connsiteY1" fmla="*/ 155708 h 450083"/>
              <a:gd name="connsiteX2" fmla="*/ 52444 w 279505"/>
              <a:gd name="connsiteY2" fmla="*/ 285883 h 450083"/>
              <a:gd name="connsiteX3" fmla="*/ 14344 w 279505"/>
              <a:gd name="connsiteY3" fmla="*/ 276358 h 450083"/>
              <a:gd name="connsiteX4" fmla="*/ 274694 w 279505"/>
              <a:gd name="connsiteY4" fmla="*/ 441458 h 450083"/>
              <a:gd name="connsiteX5" fmla="*/ 169919 w 279505"/>
              <a:gd name="connsiteY5" fmla="*/ 416058 h 450083"/>
              <a:gd name="connsiteX6" fmla="*/ 1644 w 279505"/>
              <a:gd name="connsiteY6" fmla="*/ 323983 h 450083"/>
              <a:gd name="connsiteX7" fmla="*/ 125469 w 279505"/>
              <a:gd name="connsiteY7" fmla="*/ 352558 h 450083"/>
              <a:gd name="connsiteX8" fmla="*/ 1644 w 279505"/>
              <a:gd name="connsiteY8" fmla="*/ 250958 h 450083"/>
              <a:gd name="connsiteX9" fmla="*/ 52444 w 279505"/>
              <a:gd name="connsiteY9" fmla="*/ 50933 h 450083"/>
              <a:gd name="connsiteX10" fmla="*/ 23869 w 279505"/>
              <a:gd name="connsiteY10" fmla="*/ 127133 h 450083"/>
              <a:gd name="connsiteX11" fmla="*/ 115944 w 279505"/>
              <a:gd name="connsiteY11" fmla="*/ 133 h 4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505" h="450083">
                <a:moveTo>
                  <a:pt x="115944" y="133"/>
                </a:moveTo>
                <a:cubicBezTo>
                  <a:pt x="113298" y="4895"/>
                  <a:pt x="18577" y="108083"/>
                  <a:pt x="7994" y="155708"/>
                </a:cubicBezTo>
                <a:cubicBezTo>
                  <a:pt x="-2589" y="203333"/>
                  <a:pt x="51386" y="265775"/>
                  <a:pt x="52444" y="285883"/>
                </a:cubicBezTo>
                <a:cubicBezTo>
                  <a:pt x="53502" y="305991"/>
                  <a:pt x="-22698" y="250429"/>
                  <a:pt x="14344" y="276358"/>
                </a:cubicBezTo>
                <a:cubicBezTo>
                  <a:pt x="51386" y="302287"/>
                  <a:pt x="248765" y="418175"/>
                  <a:pt x="274694" y="441458"/>
                </a:cubicBezTo>
                <a:cubicBezTo>
                  <a:pt x="300623" y="464741"/>
                  <a:pt x="215427" y="435637"/>
                  <a:pt x="169919" y="416058"/>
                </a:cubicBezTo>
                <a:cubicBezTo>
                  <a:pt x="124411" y="396479"/>
                  <a:pt x="9052" y="334566"/>
                  <a:pt x="1644" y="323983"/>
                </a:cubicBezTo>
                <a:cubicBezTo>
                  <a:pt x="-5764" y="313400"/>
                  <a:pt x="125469" y="364729"/>
                  <a:pt x="125469" y="352558"/>
                </a:cubicBezTo>
                <a:cubicBezTo>
                  <a:pt x="125469" y="340387"/>
                  <a:pt x="13815" y="301229"/>
                  <a:pt x="1644" y="250958"/>
                </a:cubicBezTo>
                <a:cubicBezTo>
                  <a:pt x="-10527" y="200687"/>
                  <a:pt x="48740" y="71571"/>
                  <a:pt x="52444" y="50933"/>
                </a:cubicBezTo>
                <a:cubicBezTo>
                  <a:pt x="56148" y="30295"/>
                  <a:pt x="16461" y="134541"/>
                  <a:pt x="23869" y="127133"/>
                </a:cubicBezTo>
                <a:cubicBezTo>
                  <a:pt x="31277" y="119725"/>
                  <a:pt x="118590" y="-4629"/>
                  <a:pt x="115944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3E3C8162-B071-BC41-A6FA-7EAD6171FEC2}"/>
              </a:ext>
            </a:extLst>
          </p:cNvPr>
          <p:cNvSpPr/>
          <p:nvPr/>
        </p:nvSpPr>
        <p:spPr>
          <a:xfrm>
            <a:off x="3793333" y="8772419"/>
            <a:ext cx="515364" cy="135488"/>
          </a:xfrm>
          <a:custGeom>
            <a:avLst/>
            <a:gdLst>
              <a:gd name="connsiteX0" fmla="*/ 792 w 515364"/>
              <a:gd name="connsiteY0" fmla="*/ 108056 h 135488"/>
              <a:gd name="connsiteX1" fmla="*/ 394492 w 515364"/>
              <a:gd name="connsiteY1" fmla="*/ 31856 h 135488"/>
              <a:gd name="connsiteX2" fmla="*/ 296067 w 515364"/>
              <a:gd name="connsiteY2" fmla="*/ 95356 h 135488"/>
              <a:gd name="connsiteX3" fmla="*/ 515142 w 515364"/>
              <a:gd name="connsiteY3" fmla="*/ 106 h 135488"/>
              <a:gd name="connsiteX4" fmla="*/ 248442 w 515364"/>
              <a:gd name="connsiteY4" fmla="*/ 117581 h 135488"/>
              <a:gd name="connsiteX5" fmla="*/ 172242 w 515364"/>
              <a:gd name="connsiteY5" fmla="*/ 130281 h 135488"/>
              <a:gd name="connsiteX6" fmla="*/ 289717 w 515364"/>
              <a:gd name="connsiteY6" fmla="*/ 69956 h 135488"/>
              <a:gd name="connsiteX7" fmla="*/ 792 w 515364"/>
              <a:gd name="connsiteY7" fmla="*/ 108056 h 13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364" h="135488">
                <a:moveTo>
                  <a:pt x="792" y="108056"/>
                </a:moveTo>
                <a:cubicBezTo>
                  <a:pt x="18254" y="101706"/>
                  <a:pt x="345280" y="33973"/>
                  <a:pt x="394492" y="31856"/>
                </a:cubicBezTo>
                <a:cubicBezTo>
                  <a:pt x="443704" y="29739"/>
                  <a:pt x="275959" y="100648"/>
                  <a:pt x="296067" y="95356"/>
                </a:cubicBezTo>
                <a:cubicBezTo>
                  <a:pt x="316175" y="90064"/>
                  <a:pt x="523079" y="-3598"/>
                  <a:pt x="515142" y="106"/>
                </a:cubicBezTo>
                <a:cubicBezTo>
                  <a:pt x="507205" y="3810"/>
                  <a:pt x="305592" y="95885"/>
                  <a:pt x="248442" y="117581"/>
                </a:cubicBezTo>
                <a:cubicBezTo>
                  <a:pt x="191292" y="139277"/>
                  <a:pt x="165363" y="138219"/>
                  <a:pt x="172242" y="130281"/>
                </a:cubicBezTo>
                <a:cubicBezTo>
                  <a:pt x="179121" y="122343"/>
                  <a:pt x="319350" y="74718"/>
                  <a:pt x="289717" y="69956"/>
                </a:cubicBezTo>
                <a:cubicBezTo>
                  <a:pt x="260084" y="65194"/>
                  <a:pt x="-16670" y="114406"/>
                  <a:pt x="792" y="108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C0CB166C-CC5B-E74E-1DAF-7FD70359E11C}"/>
              </a:ext>
            </a:extLst>
          </p:cNvPr>
          <p:cNvSpPr/>
          <p:nvPr/>
        </p:nvSpPr>
        <p:spPr>
          <a:xfrm>
            <a:off x="3701135" y="8162895"/>
            <a:ext cx="287544" cy="245884"/>
          </a:xfrm>
          <a:custGeom>
            <a:avLst/>
            <a:gdLst>
              <a:gd name="connsiteX0" fmla="*/ 915 w 287544"/>
              <a:gd name="connsiteY0" fmla="*/ 85755 h 245884"/>
              <a:gd name="connsiteX1" fmla="*/ 277140 w 287544"/>
              <a:gd name="connsiteY1" fmla="*/ 238155 h 245884"/>
              <a:gd name="connsiteX2" fmla="*/ 210465 w 287544"/>
              <a:gd name="connsiteY2" fmla="*/ 200055 h 245884"/>
              <a:gd name="connsiteX3" fmla="*/ 32665 w 287544"/>
              <a:gd name="connsiteY3" fmla="*/ 30 h 245884"/>
              <a:gd name="connsiteX4" fmla="*/ 181890 w 287544"/>
              <a:gd name="connsiteY4" fmla="*/ 184180 h 245884"/>
              <a:gd name="connsiteX5" fmla="*/ 915 w 287544"/>
              <a:gd name="connsiteY5" fmla="*/ 85755 h 24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544" h="245884">
                <a:moveTo>
                  <a:pt x="915" y="85755"/>
                </a:moveTo>
                <a:cubicBezTo>
                  <a:pt x="16790" y="94751"/>
                  <a:pt x="242215" y="219105"/>
                  <a:pt x="277140" y="238155"/>
                </a:cubicBezTo>
                <a:cubicBezTo>
                  <a:pt x="312065" y="257205"/>
                  <a:pt x="251211" y="239743"/>
                  <a:pt x="210465" y="200055"/>
                </a:cubicBezTo>
                <a:cubicBezTo>
                  <a:pt x="169719" y="160367"/>
                  <a:pt x="37427" y="2676"/>
                  <a:pt x="32665" y="30"/>
                </a:cubicBezTo>
                <a:cubicBezTo>
                  <a:pt x="27903" y="-2616"/>
                  <a:pt x="182948" y="168834"/>
                  <a:pt x="181890" y="184180"/>
                </a:cubicBezTo>
                <a:cubicBezTo>
                  <a:pt x="180832" y="199526"/>
                  <a:pt x="-14960" y="76759"/>
                  <a:pt x="915" y="85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07EC5E68-67FD-9A8A-7D44-6C28FB371491}"/>
              </a:ext>
            </a:extLst>
          </p:cNvPr>
          <p:cNvSpPr/>
          <p:nvPr/>
        </p:nvSpPr>
        <p:spPr>
          <a:xfrm>
            <a:off x="3689326" y="8400795"/>
            <a:ext cx="568414" cy="133867"/>
          </a:xfrm>
          <a:custGeom>
            <a:avLst/>
            <a:gdLst>
              <a:gd name="connsiteX0" fmla="*/ 24 w 568414"/>
              <a:gd name="connsiteY0" fmla="*/ 133605 h 133867"/>
              <a:gd name="connsiteX1" fmla="*/ 282599 w 568414"/>
              <a:gd name="connsiteY1" fmla="*/ 57405 h 133867"/>
              <a:gd name="connsiteX2" fmla="*/ 419124 w 568414"/>
              <a:gd name="connsiteY2" fmla="*/ 16130 h 133867"/>
              <a:gd name="connsiteX3" fmla="*/ 231799 w 568414"/>
              <a:gd name="connsiteY3" fmla="*/ 25655 h 133867"/>
              <a:gd name="connsiteX4" fmla="*/ 568349 w 568414"/>
              <a:gd name="connsiteY4" fmla="*/ 255 h 133867"/>
              <a:gd name="connsiteX5" fmla="*/ 200049 w 568414"/>
              <a:gd name="connsiteY5" fmla="*/ 12955 h 133867"/>
              <a:gd name="connsiteX6" fmla="*/ 117499 w 568414"/>
              <a:gd name="connsiteY6" fmla="*/ 19305 h 133867"/>
              <a:gd name="connsiteX7" fmla="*/ 298474 w 568414"/>
              <a:gd name="connsiteY7" fmla="*/ 28830 h 133867"/>
              <a:gd name="connsiteX8" fmla="*/ 24 w 568414"/>
              <a:gd name="connsiteY8" fmla="*/ 133605 h 13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414" h="133867">
                <a:moveTo>
                  <a:pt x="24" y="133605"/>
                </a:moveTo>
                <a:cubicBezTo>
                  <a:pt x="-2622" y="138367"/>
                  <a:pt x="212749" y="76984"/>
                  <a:pt x="282599" y="57405"/>
                </a:cubicBezTo>
                <a:cubicBezTo>
                  <a:pt x="352449" y="37826"/>
                  <a:pt x="427591" y="21422"/>
                  <a:pt x="419124" y="16130"/>
                </a:cubicBezTo>
                <a:cubicBezTo>
                  <a:pt x="410657" y="10838"/>
                  <a:pt x="206928" y="28301"/>
                  <a:pt x="231799" y="25655"/>
                </a:cubicBezTo>
                <a:cubicBezTo>
                  <a:pt x="256670" y="23009"/>
                  <a:pt x="573641" y="2372"/>
                  <a:pt x="568349" y="255"/>
                </a:cubicBezTo>
                <a:cubicBezTo>
                  <a:pt x="563057" y="-1862"/>
                  <a:pt x="275191" y="9780"/>
                  <a:pt x="200049" y="12955"/>
                </a:cubicBezTo>
                <a:cubicBezTo>
                  <a:pt x="124907" y="16130"/>
                  <a:pt x="101095" y="16659"/>
                  <a:pt x="117499" y="19305"/>
                </a:cubicBezTo>
                <a:cubicBezTo>
                  <a:pt x="133903" y="21951"/>
                  <a:pt x="315936" y="9780"/>
                  <a:pt x="298474" y="28830"/>
                </a:cubicBezTo>
                <a:cubicBezTo>
                  <a:pt x="281012" y="47880"/>
                  <a:pt x="2670" y="128843"/>
                  <a:pt x="24" y="133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D8D6A79A-3023-363E-7C0B-A4EC41786F99}"/>
              </a:ext>
            </a:extLst>
          </p:cNvPr>
          <p:cNvSpPr/>
          <p:nvPr/>
        </p:nvSpPr>
        <p:spPr>
          <a:xfrm>
            <a:off x="3961733" y="8533927"/>
            <a:ext cx="111812" cy="257672"/>
          </a:xfrm>
          <a:custGeom>
            <a:avLst/>
            <a:gdLst>
              <a:gd name="connsiteX0" fmla="*/ 35592 w 111812"/>
              <a:gd name="connsiteY0" fmla="*/ 473 h 257672"/>
              <a:gd name="connsiteX1" fmla="*/ 13367 w 111812"/>
              <a:gd name="connsiteY1" fmla="*/ 102073 h 257672"/>
              <a:gd name="connsiteX2" fmla="*/ 45117 w 111812"/>
              <a:gd name="connsiteY2" fmla="*/ 165573 h 257672"/>
              <a:gd name="connsiteX3" fmla="*/ 13367 w 111812"/>
              <a:gd name="connsiteY3" fmla="*/ 136998 h 257672"/>
              <a:gd name="connsiteX4" fmla="*/ 111792 w 111812"/>
              <a:gd name="connsiteY4" fmla="*/ 257648 h 257672"/>
              <a:gd name="connsiteX5" fmla="*/ 3842 w 111812"/>
              <a:gd name="connsiteY5" fmla="*/ 146523 h 257672"/>
              <a:gd name="connsiteX6" fmla="*/ 35592 w 111812"/>
              <a:gd name="connsiteY6" fmla="*/ 473 h 25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812" h="257672">
                <a:moveTo>
                  <a:pt x="35592" y="473"/>
                </a:moveTo>
                <a:cubicBezTo>
                  <a:pt x="37179" y="-6935"/>
                  <a:pt x="11780" y="74556"/>
                  <a:pt x="13367" y="102073"/>
                </a:cubicBezTo>
                <a:cubicBezTo>
                  <a:pt x="14954" y="129590"/>
                  <a:pt x="45117" y="159752"/>
                  <a:pt x="45117" y="165573"/>
                </a:cubicBezTo>
                <a:cubicBezTo>
                  <a:pt x="45117" y="171394"/>
                  <a:pt x="2255" y="121652"/>
                  <a:pt x="13367" y="136998"/>
                </a:cubicBezTo>
                <a:cubicBezTo>
                  <a:pt x="24479" y="152344"/>
                  <a:pt x="113379" y="256061"/>
                  <a:pt x="111792" y="257648"/>
                </a:cubicBezTo>
                <a:cubicBezTo>
                  <a:pt x="110205" y="259235"/>
                  <a:pt x="21304" y="183565"/>
                  <a:pt x="3842" y="146523"/>
                </a:cubicBezTo>
                <a:cubicBezTo>
                  <a:pt x="-13620" y="109481"/>
                  <a:pt x="34005" y="7881"/>
                  <a:pt x="35592" y="47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102A772A-939F-E5F9-B76A-F564C9460885}"/>
              </a:ext>
            </a:extLst>
          </p:cNvPr>
          <p:cNvSpPr/>
          <p:nvPr/>
        </p:nvSpPr>
        <p:spPr>
          <a:xfrm>
            <a:off x="4133514" y="8307931"/>
            <a:ext cx="448105" cy="153472"/>
          </a:xfrm>
          <a:custGeom>
            <a:avLst/>
            <a:gdLst>
              <a:gd name="connsiteX0" fmla="*/ 336 w 448105"/>
              <a:gd name="connsiteY0" fmla="*/ 153444 h 153472"/>
              <a:gd name="connsiteX1" fmla="*/ 140036 w 448105"/>
              <a:gd name="connsiteY1" fmla="*/ 77244 h 153472"/>
              <a:gd name="connsiteX2" fmla="*/ 76536 w 448105"/>
              <a:gd name="connsiteY2" fmla="*/ 80419 h 153472"/>
              <a:gd name="connsiteX3" fmla="*/ 311486 w 448105"/>
              <a:gd name="connsiteY3" fmla="*/ 16919 h 153472"/>
              <a:gd name="connsiteX4" fmla="*/ 448011 w 448105"/>
              <a:gd name="connsiteY4" fmla="*/ 1044 h 153472"/>
              <a:gd name="connsiteX5" fmla="*/ 292436 w 448105"/>
              <a:gd name="connsiteY5" fmla="*/ 39144 h 153472"/>
              <a:gd name="connsiteX6" fmla="*/ 143211 w 448105"/>
              <a:gd name="connsiteY6" fmla="*/ 93119 h 153472"/>
              <a:gd name="connsiteX7" fmla="*/ 187661 w 448105"/>
              <a:gd name="connsiteY7" fmla="*/ 67719 h 153472"/>
              <a:gd name="connsiteX8" fmla="*/ 336 w 448105"/>
              <a:gd name="connsiteY8" fmla="*/ 153444 h 15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105" h="153472">
                <a:moveTo>
                  <a:pt x="336" y="153444"/>
                </a:moveTo>
                <a:cubicBezTo>
                  <a:pt x="-7602" y="155032"/>
                  <a:pt x="127336" y="89415"/>
                  <a:pt x="140036" y="77244"/>
                </a:cubicBezTo>
                <a:cubicBezTo>
                  <a:pt x="152736" y="65073"/>
                  <a:pt x="47961" y="90473"/>
                  <a:pt x="76536" y="80419"/>
                </a:cubicBezTo>
                <a:cubicBezTo>
                  <a:pt x="105111" y="70365"/>
                  <a:pt x="249574" y="30148"/>
                  <a:pt x="311486" y="16919"/>
                </a:cubicBezTo>
                <a:cubicBezTo>
                  <a:pt x="373398" y="3690"/>
                  <a:pt x="451186" y="-2660"/>
                  <a:pt x="448011" y="1044"/>
                </a:cubicBezTo>
                <a:cubicBezTo>
                  <a:pt x="444836" y="4748"/>
                  <a:pt x="343236" y="23798"/>
                  <a:pt x="292436" y="39144"/>
                </a:cubicBezTo>
                <a:cubicBezTo>
                  <a:pt x="241636" y="54490"/>
                  <a:pt x="160674" y="88356"/>
                  <a:pt x="143211" y="93119"/>
                </a:cubicBezTo>
                <a:cubicBezTo>
                  <a:pt x="125748" y="97882"/>
                  <a:pt x="216236" y="56607"/>
                  <a:pt x="187661" y="67719"/>
                </a:cubicBezTo>
                <a:cubicBezTo>
                  <a:pt x="159086" y="78831"/>
                  <a:pt x="8274" y="151856"/>
                  <a:pt x="336" y="153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59222D10-D0B4-A1DE-23A5-C8D36BF1EE60}"/>
              </a:ext>
            </a:extLst>
          </p:cNvPr>
          <p:cNvSpPr/>
          <p:nvPr/>
        </p:nvSpPr>
        <p:spPr>
          <a:xfrm>
            <a:off x="4167179" y="8349411"/>
            <a:ext cx="411529" cy="131311"/>
          </a:xfrm>
          <a:custGeom>
            <a:avLst/>
            <a:gdLst>
              <a:gd name="connsiteX0" fmla="*/ 388946 w 411529"/>
              <a:gd name="connsiteY0" fmla="*/ 10364 h 131311"/>
              <a:gd name="connsiteX1" fmla="*/ 52396 w 411529"/>
              <a:gd name="connsiteY1" fmla="*/ 127839 h 131311"/>
              <a:gd name="connsiteX2" fmla="*/ 204796 w 411529"/>
              <a:gd name="connsiteY2" fmla="*/ 54814 h 131311"/>
              <a:gd name="connsiteX3" fmla="*/ 1596 w 411529"/>
              <a:gd name="connsiteY3" fmla="*/ 131014 h 131311"/>
              <a:gd name="connsiteX4" fmla="*/ 338146 w 411529"/>
              <a:gd name="connsiteY4" fmla="*/ 19889 h 131311"/>
              <a:gd name="connsiteX5" fmla="*/ 388946 w 411529"/>
              <a:gd name="connsiteY5" fmla="*/ 10364 h 13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529" h="131311">
                <a:moveTo>
                  <a:pt x="388946" y="10364"/>
                </a:moveTo>
                <a:cubicBezTo>
                  <a:pt x="341321" y="28356"/>
                  <a:pt x="83088" y="120431"/>
                  <a:pt x="52396" y="127839"/>
                </a:cubicBezTo>
                <a:cubicBezTo>
                  <a:pt x="21704" y="135247"/>
                  <a:pt x="213263" y="54285"/>
                  <a:pt x="204796" y="54814"/>
                </a:cubicBezTo>
                <a:cubicBezTo>
                  <a:pt x="196329" y="55343"/>
                  <a:pt x="-20629" y="136835"/>
                  <a:pt x="1596" y="131014"/>
                </a:cubicBezTo>
                <a:cubicBezTo>
                  <a:pt x="23821" y="125193"/>
                  <a:pt x="272529" y="40527"/>
                  <a:pt x="338146" y="19889"/>
                </a:cubicBezTo>
                <a:cubicBezTo>
                  <a:pt x="403763" y="-749"/>
                  <a:pt x="436571" y="-7628"/>
                  <a:pt x="388946" y="10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B644F417-1A49-9392-3617-B50092E6693C}"/>
              </a:ext>
            </a:extLst>
          </p:cNvPr>
          <p:cNvSpPr/>
          <p:nvPr/>
        </p:nvSpPr>
        <p:spPr>
          <a:xfrm>
            <a:off x="4220554" y="8511868"/>
            <a:ext cx="151430" cy="247003"/>
          </a:xfrm>
          <a:custGeom>
            <a:avLst/>
            <a:gdLst>
              <a:gd name="connsiteX0" fmla="*/ 24421 w 151430"/>
              <a:gd name="connsiteY0" fmla="*/ 307 h 247003"/>
              <a:gd name="connsiteX1" fmla="*/ 2196 w 151430"/>
              <a:gd name="connsiteY1" fmla="*/ 114607 h 247003"/>
              <a:gd name="connsiteX2" fmla="*/ 27596 w 151430"/>
              <a:gd name="connsiteY2" fmla="*/ 162232 h 247003"/>
              <a:gd name="connsiteX3" fmla="*/ 5371 w 151430"/>
              <a:gd name="connsiteY3" fmla="*/ 152707 h 247003"/>
              <a:gd name="connsiteX4" fmla="*/ 148246 w 151430"/>
              <a:gd name="connsiteY4" fmla="*/ 244782 h 247003"/>
              <a:gd name="connsiteX5" fmla="*/ 97446 w 151430"/>
              <a:gd name="connsiteY5" fmla="*/ 213032 h 247003"/>
              <a:gd name="connsiteX6" fmla="*/ 14896 w 151430"/>
              <a:gd name="connsiteY6" fmla="*/ 152707 h 247003"/>
              <a:gd name="connsiteX7" fmla="*/ 24421 w 151430"/>
              <a:gd name="connsiteY7" fmla="*/ 307 h 24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430" h="247003">
                <a:moveTo>
                  <a:pt x="24421" y="307"/>
                </a:moveTo>
                <a:cubicBezTo>
                  <a:pt x="22304" y="-6043"/>
                  <a:pt x="1667" y="87620"/>
                  <a:pt x="2196" y="114607"/>
                </a:cubicBezTo>
                <a:cubicBezTo>
                  <a:pt x="2725" y="141594"/>
                  <a:pt x="27067" y="155882"/>
                  <a:pt x="27596" y="162232"/>
                </a:cubicBezTo>
                <a:cubicBezTo>
                  <a:pt x="28125" y="168582"/>
                  <a:pt x="-14737" y="138949"/>
                  <a:pt x="5371" y="152707"/>
                </a:cubicBezTo>
                <a:cubicBezTo>
                  <a:pt x="25479" y="166465"/>
                  <a:pt x="132900" y="234728"/>
                  <a:pt x="148246" y="244782"/>
                </a:cubicBezTo>
                <a:cubicBezTo>
                  <a:pt x="163592" y="254836"/>
                  <a:pt x="119671" y="228378"/>
                  <a:pt x="97446" y="213032"/>
                </a:cubicBezTo>
                <a:cubicBezTo>
                  <a:pt x="75221" y="197686"/>
                  <a:pt x="28125" y="183928"/>
                  <a:pt x="14896" y="152707"/>
                </a:cubicBezTo>
                <a:cubicBezTo>
                  <a:pt x="1667" y="121486"/>
                  <a:pt x="26538" y="6657"/>
                  <a:pt x="24421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E8E9458D-C8AF-2360-B3BA-B14AEEF78178}"/>
              </a:ext>
            </a:extLst>
          </p:cNvPr>
          <p:cNvSpPr/>
          <p:nvPr/>
        </p:nvSpPr>
        <p:spPr>
          <a:xfrm>
            <a:off x="3962354" y="8721560"/>
            <a:ext cx="494985" cy="186011"/>
          </a:xfrm>
          <a:custGeom>
            <a:avLst/>
            <a:gdLst>
              <a:gd name="connsiteX0" fmla="*/ 63546 w 494985"/>
              <a:gd name="connsiteY0" fmla="*/ 174790 h 186011"/>
              <a:gd name="connsiteX1" fmla="*/ 371521 w 494985"/>
              <a:gd name="connsiteY1" fmla="*/ 35090 h 186011"/>
              <a:gd name="connsiteX2" fmla="*/ 492171 w 494985"/>
              <a:gd name="connsiteY2" fmla="*/ 3340 h 186011"/>
              <a:gd name="connsiteX3" fmla="*/ 266746 w 494985"/>
              <a:gd name="connsiteY3" fmla="*/ 95415 h 186011"/>
              <a:gd name="connsiteX4" fmla="*/ 200071 w 494985"/>
              <a:gd name="connsiteY4" fmla="*/ 136690 h 186011"/>
              <a:gd name="connsiteX5" fmla="*/ 9571 w 494985"/>
              <a:gd name="connsiteY5" fmla="*/ 174790 h 186011"/>
              <a:gd name="connsiteX6" fmla="*/ 63546 w 494985"/>
              <a:gd name="connsiteY6" fmla="*/ 174790 h 18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985" h="186011">
                <a:moveTo>
                  <a:pt x="63546" y="174790"/>
                </a:moveTo>
                <a:cubicBezTo>
                  <a:pt x="123871" y="151507"/>
                  <a:pt x="300084" y="63665"/>
                  <a:pt x="371521" y="35090"/>
                </a:cubicBezTo>
                <a:cubicBezTo>
                  <a:pt x="442959" y="6515"/>
                  <a:pt x="509633" y="-6714"/>
                  <a:pt x="492171" y="3340"/>
                </a:cubicBezTo>
                <a:cubicBezTo>
                  <a:pt x="474709" y="13394"/>
                  <a:pt x="315429" y="73190"/>
                  <a:pt x="266746" y="95415"/>
                </a:cubicBezTo>
                <a:cubicBezTo>
                  <a:pt x="218063" y="117640"/>
                  <a:pt x="242933" y="123461"/>
                  <a:pt x="200071" y="136690"/>
                </a:cubicBezTo>
                <a:cubicBezTo>
                  <a:pt x="157209" y="149919"/>
                  <a:pt x="31796" y="171086"/>
                  <a:pt x="9571" y="174790"/>
                </a:cubicBezTo>
                <a:cubicBezTo>
                  <a:pt x="-12654" y="178494"/>
                  <a:pt x="3221" y="198073"/>
                  <a:pt x="63546" y="17479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FA3E3B0C-EE30-6F73-039D-3B9A9F1DDD76}"/>
              </a:ext>
            </a:extLst>
          </p:cNvPr>
          <p:cNvSpPr/>
          <p:nvPr/>
        </p:nvSpPr>
        <p:spPr>
          <a:xfrm>
            <a:off x="4187377" y="8616893"/>
            <a:ext cx="549808" cy="253331"/>
          </a:xfrm>
          <a:custGeom>
            <a:avLst/>
            <a:gdLst>
              <a:gd name="connsiteX0" fmla="*/ 549723 w 549808"/>
              <a:gd name="connsiteY0" fmla="*/ 57 h 253331"/>
              <a:gd name="connsiteX1" fmla="*/ 375098 w 549808"/>
              <a:gd name="connsiteY1" fmla="*/ 120707 h 253331"/>
              <a:gd name="connsiteX2" fmla="*/ 187773 w 549808"/>
              <a:gd name="connsiteY2" fmla="*/ 171507 h 253331"/>
              <a:gd name="connsiteX3" fmla="*/ 260798 w 549808"/>
              <a:gd name="connsiteY3" fmla="*/ 139757 h 253331"/>
              <a:gd name="connsiteX4" fmla="*/ 86173 w 549808"/>
              <a:gd name="connsiteY4" fmla="*/ 235007 h 253331"/>
              <a:gd name="connsiteX5" fmla="*/ 6798 w 549808"/>
              <a:gd name="connsiteY5" fmla="*/ 244532 h 253331"/>
              <a:gd name="connsiteX6" fmla="*/ 254448 w 549808"/>
              <a:gd name="connsiteY6" fmla="*/ 136582 h 253331"/>
              <a:gd name="connsiteX7" fmla="*/ 352873 w 549808"/>
              <a:gd name="connsiteY7" fmla="*/ 104832 h 253331"/>
              <a:gd name="connsiteX8" fmla="*/ 549723 w 549808"/>
              <a:gd name="connsiteY8" fmla="*/ 57 h 25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808" h="253331">
                <a:moveTo>
                  <a:pt x="549723" y="57"/>
                </a:moveTo>
                <a:cubicBezTo>
                  <a:pt x="553427" y="2703"/>
                  <a:pt x="435423" y="92132"/>
                  <a:pt x="375098" y="120707"/>
                </a:cubicBezTo>
                <a:cubicBezTo>
                  <a:pt x="314773" y="149282"/>
                  <a:pt x="206823" y="168332"/>
                  <a:pt x="187773" y="171507"/>
                </a:cubicBezTo>
                <a:cubicBezTo>
                  <a:pt x="168723" y="174682"/>
                  <a:pt x="277731" y="129174"/>
                  <a:pt x="260798" y="139757"/>
                </a:cubicBezTo>
                <a:cubicBezTo>
                  <a:pt x="243865" y="150340"/>
                  <a:pt x="128506" y="217545"/>
                  <a:pt x="86173" y="235007"/>
                </a:cubicBezTo>
                <a:cubicBezTo>
                  <a:pt x="43840" y="252469"/>
                  <a:pt x="-21248" y="260936"/>
                  <a:pt x="6798" y="244532"/>
                </a:cubicBezTo>
                <a:cubicBezTo>
                  <a:pt x="34844" y="228128"/>
                  <a:pt x="196769" y="159865"/>
                  <a:pt x="254448" y="136582"/>
                </a:cubicBezTo>
                <a:cubicBezTo>
                  <a:pt x="312127" y="113299"/>
                  <a:pt x="306836" y="122824"/>
                  <a:pt x="352873" y="104832"/>
                </a:cubicBezTo>
                <a:cubicBezTo>
                  <a:pt x="398910" y="86840"/>
                  <a:pt x="546019" y="-2589"/>
                  <a:pt x="549723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3A3CF141-0A58-9C04-C536-0930CE8AD36C}"/>
              </a:ext>
            </a:extLst>
          </p:cNvPr>
          <p:cNvSpPr/>
          <p:nvPr/>
        </p:nvSpPr>
        <p:spPr>
          <a:xfrm>
            <a:off x="4542911" y="8272813"/>
            <a:ext cx="200365" cy="347333"/>
          </a:xfrm>
          <a:custGeom>
            <a:avLst/>
            <a:gdLst>
              <a:gd name="connsiteX0" fmla="*/ 514 w 200365"/>
              <a:gd name="connsiteY0" fmla="*/ 1237 h 347333"/>
              <a:gd name="connsiteX1" fmla="*/ 130689 w 200365"/>
              <a:gd name="connsiteY1" fmla="*/ 93312 h 347333"/>
              <a:gd name="connsiteX2" fmla="*/ 165614 w 200365"/>
              <a:gd name="connsiteY2" fmla="*/ 182212 h 347333"/>
              <a:gd name="connsiteX3" fmla="*/ 165614 w 200365"/>
              <a:gd name="connsiteY3" fmla="*/ 140937 h 347333"/>
              <a:gd name="connsiteX4" fmla="*/ 194189 w 200365"/>
              <a:gd name="connsiteY4" fmla="*/ 220312 h 347333"/>
              <a:gd name="connsiteX5" fmla="*/ 194189 w 200365"/>
              <a:gd name="connsiteY5" fmla="*/ 347312 h 347333"/>
              <a:gd name="connsiteX6" fmla="*/ 197364 w 200365"/>
              <a:gd name="connsiteY6" fmla="*/ 229837 h 347333"/>
              <a:gd name="connsiteX7" fmla="*/ 184664 w 200365"/>
              <a:gd name="connsiteY7" fmla="*/ 163162 h 347333"/>
              <a:gd name="connsiteX8" fmla="*/ 514 w 200365"/>
              <a:gd name="connsiteY8" fmla="*/ 1237 h 3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365" h="347333">
                <a:moveTo>
                  <a:pt x="514" y="1237"/>
                </a:moveTo>
                <a:cubicBezTo>
                  <a:pt x="-8482" y="-10405"/>
                  <a:pt x="103172" y="63150"/>
                  <a:pt x="130689" y="93312"/>
                </a:cubicBezTo>
                <a:cubicBezTo>
                  <a:pt x="158206" y="123474"/>
                  <a:pt x="159793" y="174275"/>
                  <a:pt x="165614" y="182212"/>
                </a:cubicBezTo>
                <a:cubicBezTo>
                  <a:pt x="171435" y="190149"/>
                  <a:pt x="160852" y="134587"/>
                  <a:pt x="165614" y="140937"/>
                </a:cubicBezTo>
                <a:cubicBezTo>
                  <a:pt x="170376" y="147287"/>
                  <a:pt x="189427" y="185916"/>
                  <a:pt x="194189" y="220312"/>
                </a:cubicBezTo>
                <a:cubicBezTo>
                  <a:pt x="198951" y="254708"/>
                  <a:pt x="193660" y="345725"/>
                  <a:pt x="194189" y="347312"/>
                </a:cubicBezTo>
                <a:cubicBezTo>
                  <a:pt x="194718" y="348899"/>
                  <a:pt x="198952" y="260529"/>
                  <a:pt x="197364" y="229837"/>
                </a:cubicBezTo>
                <a:cubicBezTo>
                  <a:pt x="195777" y="199145"/>
                  <a:pt x="211122" y="198616"/>
                  <a:pt x="184664" y="163162"/>
                </a:cubicBezTo>
                <a:cubicBezTo>
                  <a:pt x="158206" y="127708"/>
                  <a:pt x="9510" y="12879"/>
                  <a:pt x="514" y="1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9C16C9E0-E6CF-9B03-4339-C349B252967D}"/>
              </a:ext>
            </a:extLst>
          </p:cNvPr>
          <p:cNvSpPr/>
          <p:nvPr/>
        </p:nvSpPr>
        <p:spPr>
          <a:xfrm>
            <a:off x="4371504" y="8394581"/>
            <a:ext cx="254989" cy="229423"/>
          </a:xfrm>
          <a:custGeom>
            <a:avLst/>
            <a:gdLst>
              <a:gd name="connsiteX0" fmla="*/ 254471 w 254989"/>
              <a:gd name="connsiteY0" fmla="*/ 119 h 229423"/>
              <a:gd name="connsiteX1" fmla="*/ 73496 w 254989"/>
              <a:gd name="connsiteY1" fmla="*/ 79494 h 229423"/>
              <a:gd name="connsiteX2" fmla="*/ 32221 w 254989"/>
              <a:gd name="connsiteY2" fmla="*/ 130294 h 229423"/>
              <a:gd name="connsiteX3" fmla="*/ 51271 w 254989"/>
              <a:gd name="connsiteY3" fmla="*/ 82669 h 229423"/>
              <a:gd name="connsiteX4" fmla="*/ 9996 w 254989"/>
              <a:gd name="connsiteY4" fmla="*/ 158869 h 229423"/>
              <a:gd name="connsiteX5" fmla="*/ 19521 w 254989"/>
              <a:gd name="connsiteY5" fmla="*/ 228719 h 229423"/>
              <a:gd name="connsiteX6" fmla="*/ 13171 w 254989"/>
              <a:gd name="connsiteY6" fmla="*/ 114419 h 229423"/>
              <a:gd name="connsiteX7" fmla="*/ 51271 w 254989"/>
              <a:gd name="connsiteY7" fmla="*/ 73144 h 229423"/>
              <a:gd name="connsiteX8" fmla="*/ 9996 w 254989"/>
              <a:gd name="connsiteY8" fmla="*/ 98544 h 229423"/>
              <a:gd name="connsiteX9" fmla="*/ 254471 w 254989"/>
              <a:gd name="connsiteY9" fmla="*/ 119 h 22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989" h="229423">
                <a:moveTo>
                  <a:pt x="254471" y="119"/>
                </a:moveTo>
                <a:cubicBezTo>
                  <a:pt x="265054" y="-3056"/>
                  <a:pt x="110538" y="57798"/>
                  <a:pt x="73496" y="79494"/>
                </a:cubicBezTo>
                <a:cubicBezTo>
                  <a:pt x="36454" y="101190"/>
                  <a:pt x="35925" y="129765"/>
                  <a:pt x="32221" y="130294"/>
                </a:cubicBezTo>
                <a:cubicBezTo>
                  <a:pt x="28517" y="130823"/>
                  <a:pt x="54975" y="77907"/>
                  <a:pt x="51271" y="82669"/>
                </a:cubicBezTo>
                <a:cubicBezTo>
                  <a:pt x="47567" y="87431"/>
                  <a:pt x="15288" y="134527"/>
                  <a:pt x="9996" y="158869"/>
                </a:cubicBezTo>
                <a:cubicBezTo>
                  <a:pt x="4704" y="183211"/>
                  <a:pt x="18992" y="236127"/>
                  <a:pt x="19521" y="228719"/>
                </a:cubicBezTo>
                <a:cubicBezTo>
                  <a:pt x="20050" y="221311"/>
                  <a:pt x="7879" y="140348"/>
                  <a:pt x="13171" y="114419"/>
                </a:cubicBezTo>
                <a:cubicBezTo>
                  <a:pt x="18463" y="88490"/>
                  <a:pt x="51800" y="75790"/>
                  <a:pt x="51271" y="73144"/>
                </a:cubicBezTo>
                <a:cubicBezTo>
                  <a:pt x="50742" y="70498"/>
                  <a:pt x="-27046" y="110186"/>
                  <a:pt x="9996" y="98544"/>
                </a:cubicBezTo>
                <a:cubicBezTo>
                  <a:pt x="47038" y="86902"/>
                  <a:pt x="243888" y="3294"/>
                  <a:pt x="254471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C079EFF0-26CC-B389-7AC1-0A7D497C48B8}"/>
              </a:ext>
            </a:extLst>
          </p:cNvPr>
          <p:cNvSpPr/>
          <p:nvPr/>
        </p:nvSpPr>
        <p:spPr>
          <a:xfrm>
            <a:off x="4333826" y="8582012"/>
            <a:ext cx="393830" cy="124086"/>
          </a:xfrm>
          <a:custGeom>
            <a:avLst/>
            <a:gdLst>
              <a:gd name="connsiteX0" fmla="*/ 393749 w 393830"/>
              <a:gd name="connsiteY0" fmla="*/ 13 h 124086"/>
              <a:gd name="connsiteX1" fmla="*/ 222299 w 393830"/>
              <a:gd name="connsiteY1" fmla="*/ 69863 h 124086"/>
              <a:gd name="connsiteX2" fmla="*/ 308024 w 393830"/>
              <a:gd name="connsiteY2" fmla="*/ 44463 h 124086"/>
              <a:gd name="connsiteX3" fmla="*/ 152449 w 393830"/>
              <a:gd name="connsiteY3" fmla="*/ 120663 h 124086"/>
              <a:gd name="connsiteX4" fmla="*/ 146099 w 393830"/>
              <a:gd name="connsiteY4" fmla="*/ 101613 h 124086"/>
              <a:gd name="connsiteX5" fmla="*/ 49 w 393830"/>
              <a:gd name="connsiteY5" fmla="*/ 19063 h 124086"/>
              <a:gd name="connsiteX6" fmla="*/ 130224 w 393830"/>
              <a:gd name="connsiteY6" fmla="*/ 79388 h 124086"/>
              <a:gd name="connsiteX7" fmla="*/ 174674 w 393830"/>
              <a:gd name="connsiteY7" fmla="*/ 92088 h 124086"/>
              <a:gd name="connsiteX8" fmla="*/ 203249 w 393830"/>
              <a:gd name="connsiteY8" fmla="*/ 85738 h 124086"/>
              <a:gd name="connsiteX9" fmla="*/ 196899 w 393830"/>
              <a:gd name="connsiteY9" fmla="*/ 76213 h 124086"/>
              <a:gd name="connsiteX10" fmla="*/ 393749 w 393830"/>
              <a:gd name="connsiteY10" fmla="*/ 13 h 12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3830" h="124086">
                <a:moveTo>
                  <a:pt x="393749" y="13"/>
                </a:moveTo>
                <a:cubicBezTo>
                  <a:pt x="397982" y="-1045"/>
                  <a:pt x="236586" y="62455"/>
                  <a:pt x="222299" y="69863"/>
                </a:cubicBezTo>
                <a:cubicBezTo>
                  <a:pt x="208012" y="77271"/>
                  <a:pt x="319666" y="35996"/>
                  <a:pt x="308024" y="44463"/>
                </a:cubicBezTo>
                <a:cubicBezTo>
                  <a:pt x="296382" y="52930"/>
                  <a:pt x="152449" y="120663"/>
                  <a:pt x="152449" y="120663"/>
                </a:cubicBezTo>
                <a:cubicBezTo>
                  <a:pt x="125462" y="130188"/>
                  <a:pt x="171499" y="118546"/>
                  <a:pt x="146099" y="101613"/>
                </a:cubicBezTo>
                <a:cubicBezTo>
                  <a:pt x="120699" y="84680"/>
                  <a:pt x="2695" y="22767"/>
                  <a:pt x="49" y="19063"/>
                </a:cubicBezTo>
                <a:cubicBezTo>
                  <a:pt x="-2597" y="15359"/>
                  <a:pt x="101120" y="67217"/>
                  <a:pt x="130224" y="79388"/>
                </a:cubicBezTo>
                <a:cubicBezTo>
                  <a:pt x="159328" y="91559"/>
                  <a:pt x="162503" y="91030"/>
                  <a:pt x="174674" y="92088"/>
                </a:cubicBezTo>
                <a:cubicBezTo>
                  <a:pt x="186845" y="93146"/>
                  <a:pt x="199545" y="88384"/>
                  <a:pt x="203249" y="85738"/>
                </a:cubicBezTo>
                <a:cubicBezTo>
                  <a:pt x="206953" y="83092"/>
                  <a:pt x="171499" y="88384"/>
                  <a:pt x="196899" y="76213"/>
                </a:cubicBezTo>
                <a:cubicBezTo>
                  <a:pt x="222299" y="64042"/>
                  <a:pt x="389516" y="1071"/>
                  <a:pt x="39374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7CB39205-7449-3F56-7E0D-9564D1E0070D}"/>
              </a:ext>
            </a:extLst>
          </p:cNvPr>
          <p:cNvSpPr/>
          <p:nvPr/>
        </p:nvSpPr>
        <p:spPr>
          <a:xfrm>
            <a:off x="4581477" y="8378395"/>
            <a:ext cx="123888" cy="220000"/>
          </a:xfrm>
          <a:custGeom>
            <a:avLst/>
            <a:gdLst>
              <a:gd name="connsiteX0" fmla="*/ 48 w 123888"/>
              <a:gd name="connsiteY0" fmla="*/ 430 h 220000"/>
              <a:gd name="connsiteX1" fmla="*/ 15923 w 123888"/>
              <a:gd name="connsiteY1" fmla="*/ 86155 h 220000"/>
              <a:gd name="connsiteX2" fmla="*/ 76248 w 123888"/>
              <a:gd name="connsiteY2" fmla="*/ 159180 h 220000"/>
              <a:gd name="connsiteX3" fmla="*/ 47673 w 123888"/>
              <a:gd name="connsiteY3" fmla="*/ 127430 h 220000"/>
              <a:gd name="connsiteX4" fmla="*/ 123873 w 123888"/>
              <a:gd name="connsiteY4" fmla="*/ 219505 h 220000"/>
              <a:gd name="connsiteX5" fmla="*/ 54023 w 123888"/>
              <a:gd name="connsiteY5" fmla="*/ 162355 h 220000"/>
              <a:gd name="connsiteX6" fmla="*/ 19098 w 123888"/>
              <a:gd name="connsiteY6" fmla="*/ 124255 h 220000"/>
              <a:gd name="connsiteX7" fmla="*/ 48 w 123888"/>
              <a:gd name="connsiteY7" fmla="*/ 430 h 2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888" h="220000">
                <a:moveTo>
                  <a:pt x="48" y="430"/>
                </a:moveTo>
                <a:cubicBezTo>
                  <a:pt x="-481" y="-5920"/>
                  <a:pt x="3223" y="59697"/>
                  <a:pt x="15923" y="86155"/>
                </a:cubicBezTo>
                <a:cubicBezTo>
                  <a:pt x="28623" y="112613"/>
                  <a:pt x="70956" y="152301"/>
                  <a:pt x="76248" y="159180"/>
                </a:cubicBezTo>
                <a:cubicBezTo>
                  <a:pt x="81540" y="166059"/>
                  <a:pt x="39736" y="117376"/>
                  <a:pt x="47673" y="127430"/>
                </a:cubicBezTo>
                <a:cubicBezTo>
                  <a:pt x="55610" y="137484"/>
                  <a:pt x="122815" y="213684"/>
                  <a:pt x="123873" y="219505"/>
                </a:cubicBezTo>
                <a:cubicBezTo>
                  <a:pt x="124931" y="225326"/>
                  <a:pt x="71485" y="178230"/>
                  <a:pt x="54023" y="162355"/>
                </a:cubicBezTo>
                <a:cubicBezTo>
                  <a:pt x="36561" y="146480"/>
                  <a:pt x="28094" y="147009"/>
                  <a:pt x="19098" y="124255"/>
                </a:cubicBezTo>
                <a:cubicBezTo>
                  <a:pt x="10102" y="101501"/>
                  <a:pt x="577" y="6780"/>
                  <a:pt x="48" y="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EEBC6ACB-A22C-33B7-C476-5E348AD71E4C}"/>
              </a:ext>
            </a:extLst>
          </p:cNvPr>
          <p:cNvSpPr/>
          <p:nvPr/>
        </p:nvSpPr>
        <p:spPr>
          <a:xfrm>
            <a:off x="4594426" y="8403135"/>
            <a:ext cx="123601" cy="205918"/>
          </a:xfrm>
          <a:custGeom>
            <a:avLst/>
            <a:gdLst>
              <a:gd name="connsiteX0" fmla="*/ 2974 w 123601"/>
              <a:gd name="connsiteY0" fmla="*/ 1090 h 205918"/>
              <a:gd name="connsiteX1" fmla="*/ 31549 w 123601"/>
              <a:gd name="connsiteY1" fmla="*/ 86815 h 205918"/>
              <a:gd name="connsiteX2" fmla="*/ 120449 w 123601"/>
              <a:gd name="connsiteY2" fmla="*/ 204290 h 205918"/>
              <a:gd name="connsiteX3" fmla="*/ 95049 w 123601"/>
              <a:gd name="connsiteY3" fmla="*/ 147140 h 205918"/>
              <a:gd name="connsiteX4" fmla="*/ 2974 w 123601"/>
              <a:gd name="connsiteY4" fmla="*/ 1090 h 20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601" h="205918">
                <a:moveTo>
                  <a:pt x="2974" y="1090"/>
                </a:moveTo>
                <a:cubicBezTo>
                  <a:pt x="-7609" y="-8964"/>
                  <a:pt x="11970" y="52948"/>
                  <a:pt x="31549" y="86815"/>
                </a:cubicBezTo>
                <a:cubicBezTo>
                  <a:pt x="51128" y="120682"/>
                  <a:pt x="109866" y="194236"/>
                  <a:pt x="120449" y="204290"/>
                </a:cubicBezTo>
                <a:cubicBezTo>
                  <a:pt x="131032" y="214344"/>
                  <a:pt x="113041" y="175715"/>
                  <a:pt x="95049" y="147140"/>
                </a:cubicBezTo>
                <a:cubicBezTo>
                  <a:pt x="77057" y="118565"/>
                  <a:pt x="13557" y="11144"/>
                  <a:pt x="2974" y="1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0BECED61-F25F-28AD-642D-6587CEAFBF66}"/>
              </a:ext>
            </a:extLst>
          </p:cNvPr>
          <p:cNvSpPr/>
          <p:nvPr/>
        </p:nvSpPr>
        <p:spPr>
          <a:xfrm>
            <a:off x="4408432" y="8470797"/>
            <a:ext cx="197014" cy="111273"/>
          </a:xfrm>
          <a:custGeom>
            <a:avLst/>
            <a:gdLst>
              <a:gd name="connsiteX0" fmla="*/ 160393 w 197014"/>
              <a:gd name="connsiteY0" fmla="*/ 103 h 111273"/>
              <a:gd name="connsiteX1" fmla="*/ 36568 w 197014"/>
              <a:gd name="connsiteY1" fmla="*/ 95353 h 111273"/>
              <a:gd name="connsiteX2" fmla="*/ 103243 w 197014"/>
              <a:gd name="connsiteY2" fmla="*/ 79478 h 111273"/>
              <a:gd name="connsiteX3" fmla="*/ 195318 w 197014"/>
              <a:gd name="connsiteY3" fmla="*/ 57253 h 111273"/>
              <a:gd name="connsiteX4" fmla="*/ 17518 w 197014"/>
              <a:gd name="connsiteY4" fmla="*/ 111228 h 111273"/>
              <a:gd name="connsiteX5" fmla="*/ 61968 w 197014"/>
              <a:gd name="connsiteY5" fmla="*/ 66778 h 111273"/>
              <a:gd name="connsiteX6" fmla="*/ 1643 w 197014"/>
              <a:gd name="connsiteY6" fmla="*/ 76303 h 111273"/>
              <a:gd name="connsiteX7" fmla="*/ 160393 w 197014"/>
              <a:gd name="connsiteY7" fmla="*/ 103 h 11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14" h="111273">
                <a:moveTo>
                  <a:pt x="160393" y="103"/>
                </a:moveTo>
                <a:cubicBezTo>
                  <a:pt x="166214" y="3278"/>
                  <a:pt x="46093" y="82124"/>
                  <a:pt x="36568" y="95353"/>
                </a:cubicBezTo>
                <a:cubicBezTo>
                  <a:pt x="27043" y="108582"/>
                  <a:pt x="103243" y="79478"/>
                  <a:pt x="103243" y="79478"/>
                </a:cubicBezTo>
                <a:cubicBezTo>
                  <a:pt x="129701" y="73128"/>
                  <a:pt x="209605" y="51961"/>
                  <a:pt x="195318" y="57253"/>
                </a:cubicBezTo>
                <a:cubicBezTo>
                  <a:pt x="181031" y="62545"/>
                  <a:pt x="39743" y="109641"/>
                  <a:pt x="17518" y="111228"/>
                </a:cubicBezTo>
                <a:cubicBezTo>
                  <a:pt x="-4707" y="112815"/>
                  <a:pt x="64614" y="72599"/>
                  <a:pt x="61968" y="66778"/>
                </a:cubicBezTo>
                <a:cubicBezTo>
                  <a:pt x="59322" y="60957"/>
                  <a:pt x="-11586" y="84770"/>
                  <a:pt x="1643" y="76303"/>
                </a:cubicBezTo>
                <a:cubicBezTo>
                  <a:pt x="14872" y="67836"/>
                  <a:pt x="154572" y="-3072"/>
                  <a:pt x="160393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91D60B2F-0001-1DB9-A752-978EA59FA6C5}"/>
              </a:ext>
            </a:extLst>
          </p:cNvPr>
          <p:cNvSpPr/>
          <p:nvPr/>
        </p:nvSpPr>
        <p:spPr>
          <a:xfrm>
            <a:off x="3719490" y="8511457"/>
            <a:ext cx="464825" cy="100240"/>
          </a:xfrm>
          <a:custGeom>
            <a:avLst/>
            <a:gdLst>
              <a:gd name="connsiteX0" fmla="*/ 58760 w 464825"/>
              <a:gd name="connsiteY0" fmla="*/ 80093 h 100240"/>
              <a:gd name="connsiteX1" fmla="*/ 315935 w 464825"/>
              <a:gd name="connsiteY1" fmla="*/ 51518 h 100240"/>
              <a:gd name="connsiteX2" fmla="*/ 458810 w 464825"/>
              <a:gd name="connsiteY2" fmla="*/ 718 h 100240"/>
              <a:gd name="connsiteX3" fmla="*/ 119085 w 464825"/>
              <a:gd name="connsiteY3" fmla="*/ 92793 h 100240"/>
              <a:gd name="connsiteX4" fmla="*/ 1610 w 464825"/>
              <a:gd name="connsiteY4" fmla="*/ 92793 h 100240"/>
              <a:gd name="connsiteX5" fmla="*/ 58760 w 464825"/>
              <a:gd name="connsiteY5" fmla="*/ 80093 h 10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25" h="100240">
                <a:moveTo>
                  <a:pt x="58760" y="80093"/>
                </a:moveTo>
                <a:cubicBezTo>
                  <a:pt x="111148" y="73214"/>
                  <a:pt x="249260" y="64747"/>
                  <a:pt x="315935" y="51518"/>
                </a:cubicBezTo>
                <a:cubicBezTo>
                  <a:pt x="382610" y="38289"/>
                  <a:pt x="491618" y="-6161"/>
                  <a:pt x="458810" y="718"/>
                </a:cubicBezTo>
                <a:cubicBezTo>
                  <a:pt x="426002" y="7597"/>
                  <a:pt x="195285" y="77447"/>
                  <a:pt x="119085" y="92793"/>
                </a:cubicBezTo>
                <a:cubicBezTo>
                  <a:pt x="42885" y="108139"/>
                  <a:pt x="7960" y="95439"/>
                  <a:pt x="1610" y="92793"/>
                </a:cubicBezTo>
                <a:cubicBezTo>
                  <a:pt x="-4740" y="90147"/>
                  <a:pt x="6372" y="86972"/>
                  <a:pt x="58760" y="8009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C947C42D-67B2-18BB-14DF-13DB4B2EBCAC}"/>
              </a:ext>
            </a:extLst>
          </p:cNvPr>
          <p:cNvSpPr/>
          <p:nvPr/>
        </p:nvSpPr>
        <p:spPr>
          <a:xfrm>
            <a:off x="3759095" y="8584979"/>
            <a:ext cx="143146" cy="204884"/>
          </a:xfrm>
          <a:custGeom>
            <a:avLst/>
            <a:gdLst>
              <a:gd name="connsiteX0" fmla="*/ 105 w 143146"/>
              <a:gd name="connsiteY0" fmla="*/ 221 h 204884"/>
              <a:gd name="connsiteX1" fmla="*/ 114405 w 143146"/>
              <a:gd name="connsiteY1" fmla="*/ 158971 h 204884"/>
              <a:gd name="connsiteX2" fmla="*/ 136630 w 143146"/>
              <a:gd name="connsiteY2" fmla="*/ 197071 h 204884"/>
              <a:gd name="connsiteX3" fmla="*/ 105 w 143146"/>
              <a:gd name="connsiteY3" fmla="*/ 221 h 20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146" h="204884">
                <a:moveTo>
                  <a:pt x="105" y="221"/>
                </a:moveTo>
                <a:cubicBezTo>
                  <a:pt x="-3599" y="-6129"/>
                  <a:pt x="91651" y="126163"/>
                  <a:pt x="114405" y="158971"/>
                </a:cubicBezTo>
                <a:cubicBezTo>
                  <a:pt x="137159" y="191779"/>
                  <a:pt x="152505" y="218767"/>
                  <a:pt x="136630" y="197071"/>
                </a:cubicBezTo>
                <a:cubicBezTo>
                  <a:pt x="120755" y="175375"/>
                  <a:pt x="3809" y="6571"/>
                  <a:pt x="105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03074463-B8D1-5F7A-545D-526D1BE42405}"/>
              </a:ext>
            </a:extLst>
          </p:cNvPr>
          <p:cNvSpPr/>
          <p:nvPr/>
        </p:nvSpPr>
        <p:spPr>
          <a:xfrm>
            <a:off x="4120930" y="7950121"/>
            <a:ext cx="349415" cy="296306"/>
          </a:xfrm>
          <a:custGeom>
            <a:avLst/>
            <a:gdLst>
              <a:gd name="connsiteX0" fmla="*/ 220 w 349415"/>
              <a:gd name="connsiteY0" fmla="*/ 79 h 296306"/>
              <a:gd name="connsiteX1" fmla="*/ 330420 w 349415"/>
              <a:gd name="connsiteY1" fmla="*/ 276304 h 296306"/>
              <a:gd name="connsiteX2" fmla="*/ 279620 w 349415"/>
              <a:gd name="connsiteY2" fmla="*/ 247729 h 296306"/>
              <a:gd name="connsiteX3" fmla="*/ 220 w 349415"/>
              <a:gd name="connsiteY3" fmla="*/ 79 h 29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415" h="296306">
                <a:moveTo>
                  <a:pt x="220" y="79"/>
                </a:moveTo>
                <a:cubicBezTo>
                  <a:pt x="8687" y="4842"/>
                  <a:pt x="283853" y="235029"/>
                  <a:pt x="330420" y="276304"/>
                </a:cubicBezTo>
                <a:cubicBezTo>
                  <a:pt x="376987" y="317579"/>
                  <a:pt x="329362" y="288475"/>
                  <a:pt x="279620" y="247729"/>
                </a:cubicBezTo>
                <a:cubicBezTo>
                  <a:pt x="229878" y="206983"/>
                  <a:pt x="-8247" y="-4684"/>
                  <a:pt x="220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32C0E523-B711-0F5B-804F-EFC1BD066E6D}"/>
              </a:ext>
            </a:extLst>
          </p:cNvPr>
          <p:cNvSpPr/>
          <p:nvPr/>
        </p:nvSpPr>
        <p:spPr>
          <a:xfrm>
            <a:off x="3955025" y="7950033"/>
            <a:ext cx="162368" cy="301267"/>
          </a:xfrm>
          <a:custGeom>
            <a:avLst/>
            <a:gdLst>
              <a:gd name="connsiteX0" fmla="*/ 1025 w 162368"/>
              <a:gd name="connsiteY0" fmla="*/ 167 h 301267"/>
              <a:gd name="connsiteX1" fmla="*/ 58175 w 162368"/>
              <a:gd name="connsiteY1" fmla="*/ 197017 h 301267"/>
              <a:gd name="connsiteX2" fmla="*/ 42300 w 162368"/>
              <a:gd name="connsiteY2" fmla="*/ 162092 h 301267"/>
              <a:gd name="connsiteX3" fmla="*/ 159775 w 162368"/>
              <a:gd name="connsiteY3" fmla="*/ 298617 h 301267"/>
              <a:gd name="connsiteX4" fmla="*/ 115325 w 162368"/>
              <a:gd name="connsiteY4" fmla="*/ 235117 h 301267"/>
              <a:gd name="connsiteX5" fmla="*/ 1025 w 162368"/>
              <a:gd name="connsiteY5" fmla="*/ 167 h 30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368" h="301267">
                <a:moveTo>
                  <a:pt x="1025" y="167"/>
                </a:moveTo>
                <a:cubicBezTo>
                  <a:pt x="-8500" y="-6183"/>
                  <a:pt x="51296" y="170030"/>
                  <a:pt x="58175" y="197017"/>
                </a:cubicBezTo>
                <a:cubicBezTo>
                  <a:pt x="65054" y="224004"/>
                  <a:pt x="25367" y="145159"/>
                  <a:pt x="42300" y="162092"/>
                </a:cubicBezTo>
                <a:cubicBezTo>
                  <a:pt x="59233" y="179025"/>
                  <a:pt x="147604" y="286446"/>
                  <a:pt x="159775" y="298617"/>
                </a:cubicBezTo>
                <a:cubicBezTo>
                  <a:pt x="171946" y="310788"/>
                  <a:pt x="138608" y="279567"/>
                  <a:pt x="115325" y="235117"/>
                </a:cubicBezTo>
                <a:cubicBezTo>
                  <a:pt x="92042" y="190667"/>
                  <a:pt x="10550" y="6517"/>
                  <a:pt x="1025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9FC3FB6F-F9B8-AEF2-2F0F-682575EE4D2F}"/>
              </a:ext>
            </a:extLst>
          </p:cNvPr>
          <p:cNvSpPr/>
          <p:nvPr/>
        </p:nvSpPr>
        <p:spPr>
          <a:xfrm>
            <a:off x="7019592" y="6771120"/>
            <a:ext cx="127769" cy="406919"/>
          </a:xfrm>
          <a:custGeom>
            <a:avLst/>
            <a:gdLst>
              <a:gd name="connsiteX0" fmla="*/ 89233 w 127769"/>
              <a:gd name="connsiteY0" fmla="*/ 1155 h 406919"/>
              <a:gd name="connsiteX1" fmla="*/ 54308 w 127769"/>
              <a:gd name="connsiteY1" fmla="*/ 150380 h 406919"/>
              <a:gd name="connsiteX2" fmla="*/ 89233 w 127769"/>
              <a:gd name="connsiteY2" fmla="*/ 404380 h 406919"/>
              <a:gd name="connsiteX3" fmla="*/ 333 w 127769"/>
              <a:gd name="connsiteY3" fmla="*/ 286905 h 406919"/>
              <a:gd name="connsiteX4" fmla="*/ 127333 w 127769"/>
              <a:gd name="connsiteY4" fmla="*/ 388505 h 406919"/>
              <a:gd name="connsiteX5" fmla="*/ 44783 w 127769"/>
              <a:gd name="connsiteY5" fmla="*/ 226580 h 406919"/>
              <a:gd name="connsiteX6" fmla="*/ 89233 w 127769"/>
              <a:gd name="connsiteY6" fmla="*/ 1155 h 40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769" h="406919">
                <a:moveTo>
                  <a:pt x="89233" y="1155"/>
                </a:moveTo>
                <a:cubicBezTo>
                  <a:pt x="90820" y="-11545"/>
                  <a:pt x="54308" y="83176"/>
                  <a:pt x="54308" y="150380"/>
                </a:cubicBezTo>
                <a:cubicBezTo>
                  <a:pt x="54308" y="217584"/>
                  <a:pt x="98229" y="381626"/>
                  <a:pt x="89233" y="404380"/>
                </a:cubicBezTo>
                <a:cubicBezTo>
                  <a:pt x="80237" y="427134"/>
                  <a:pt x="-6017" y="289551"/>
                  <a:pt x="333" y="286905"/>
                </a:cubicBezTo>
                <a:cubicBezTo>
                  <a:pt x="6683" y="284259"/>
                  <a:pt x="119925" y="398559"/>
                  <a:pt x="127333" y="388505"/>
                </a:cubicBezTo>
                <a:cubicBezTo>
                  <a:pt x="134741" y="378451"/>
                  <a:pt x="45312" y="296959"/>
                  <a:pt x="44783" y="226580"/>
                </a:cubicBezTo>
                <a:cubicBezTo>
                  <a:pt x="44254" y="156201"/>
                  <a:pt x="87646" y="13855"/>
                  <a:pt x="89233" y="1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4DB85030-C2FE-1EF7-9D4A-906E3589B0F2}"/>
              </a:ext>
            </a:extLst>
          </p:cNvPr>
          <p:cNvSpPr/>
          <p:nvPr/>
        </p:nvSpPr>
        <p:spPr>
          <a:xfrm>
            <a:off x="4609250" y="6010452"/>
            <a:ext cx="370959" cy="315102"/>
          </a:xfrm>
          <a:custGeom>
            <a:avLst/>
            <a:gdLst>
              <a:gd name="connsiteX0" fmla="*/ 369150 w 370959"/>
              <a:gd name="connsiteY0" fmla="*/ 2998 h 315102"/>
              <a:gd name="connsiteX1" fmla="*/ 86575 w 370959"/>
              <a:gd name="connsiteY1" fmla="*/ 193498 h 315102"/>
              <a:gd name="connsiteX2" fmla="*/ 150075 w 370959"/>
              <a:gd name="connsiteY2" fmla="*/ 161748 h 315102"/>
              <a:gd name="connsiteX3" fmla="*/ 850 w 370959"/>
              <a:gd name="connsiteY3" fmla="*/ 314148 h 315102"/>
              <a:gd name="connsiteX4" fmla="*/ 92925 w 370959"/>
              <a:gd name="connsiteY4" fmla="*/ 222073 h 315102"/>
              <a:gd name="connsiteX5" fmla="*/ 172300 w 370959"/>
              <a:gd name="connsiteY5" fmla="*/ 133173 h 315102"/>
              <a:gd name="connsiteX6" fmla="*/ 207225 w 370959"/>
              <a:gd name="connsiteY6" fmla="*/ 79198 h 315102"/>
              <a:gd name="connsiteX7" fmla="*/ 369150 w 370959"/>
              <a:gd name="connsiteY7" fmla="*/ 2998 h 31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959" h="315102">
                <a:moveTo>
                  <a:pt x="369150" y="2998"/>
                </a:moveTo>
                <a:cubicBezTo>
                  <a:pt x="349042" y="22048"/>
                  <a:pt x="123087" y="167040"/>
                  <a:pt x="86575" y="193498"/>
                </a:cubicBezTo>
                <a:cubicBezTo>
                  <a:pt x="50063" y="219956"/>
                  <a:pt x="164362" y="141640"/>
                  <a:pt x="150075" y="161748"/>
                </a:cubicBezTo>
                <a:cubicBezTo>
                  <a:pt x="135788" y="181856"/>
                  <a:pt x="10375" y="304094"/>
                  <a:pt x="850" y="314148"/>
                </a:cubicBezTo>
                <a:cubicBezTo>
                  <a:pt x="-8675" y="324202"/>
                  <a:pt x="64350" y="252235"/>
                  <a:pt x="92925" y="222073"/>
                </a:cubicBezTo>
                <a:cubicBezTo>
                  <a:pt x="121500" y="191911"/>
                  <a:pt x="153250" y="156985"/>
                  <a:pt x="172300" y="133173"/>
                </a:cubicBezTo>
                <a:cubicBezTo>
                  <a:pt x="191350" y="109361"/>
                  <a:pt x="178650" y="97190"/>
                  <a:pt x="207225" y="79198"/>
                </a:cubicBezTo>
                <a:cubicBezTo>
                  <a:pt x="235800" y="61206"/>
                  <a:pt x="389258" y="-16052"/>
                  <a:pt x="369150" y="2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3B4DCCB8-F38D-BB32-EFA8-F3ACB7785E6C}"/>
              </a:ext>
            </a:extLst>
          </p:cNvPr>
          <p:cNvSpPr/>
          <p:nvPr/>
        </p:nvSpPr>
        <p:spPr>
          <a:xfrm>
            <a:off x="4434530" y="6105340"/>
            <a:ext cx="337529" cy="436999"/>
          </a:xfrm>
          <a:custGeom>
            <a:avLst/>
            <a:gdLst>
              <a:gd name="connsiteX0" fmla="*/ 337495 w 337529"/>
              <a:gd name="connsiteY0" fmla="*/ 185 h 436999"/>
              <a:gd name="connsiteX1" fmla="*/ 150170 w 337529"/>
              <a:gd name="connsiteY1" fmla="*/ 235135 h 436999"/>
              <a:gd name="connsiteX2" fmla="*/ 4120 w 337529"/>
              <a:gd name="connsiteY2" fmla="*/ 428810 h 436999"/>
              <a:gd name="connsiteX3" fmla="*/ 58095 w 337529"/>
              <a:gd name="connsiteY3" fmla="*/ 371660 h 436999"/>
              <a:gd name="connsiteX4" fmla="*/ 242245 w 337529"/>
              <a:gd name="connsiteY4" fmla="*/ 108135 h 436999"/>
              <a:gd name="connsiteX5" fmla="*/ 166045 w 337529"/>
              <a:gd name="connsiteY5" fmla="*/ 193860 h 436999"/>
              <a:gd name="connsiteX6" fmla="*/ 337495 w 337529"/>
              <a:gd name="connsiteY6" fmla="*/ 185 h 43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529" h="436999">
                <a:moveTo>
                  <a:pt x="337495" y="185"/>
                </a:moveTo>
                <a:cubicBezTo>
                  <a:pt x="334849" y="7064"/>
                  <a:pt x="205732" y="163698"/>
                  <a:pt x="150170" y="235135"/>
                </a:cubicBezTo>
                <a:cubicBezTo>
                  <a:pt x="94608" y="306572"/>
                  <a:pt x="19466" y="406056"/>
                  <a:pt x="4120" y="428810"/>
                </a:cubicBezTo>
                <a:cubicBezTo>
                  <a:pt x="-11226" y="451564"/>
                  <a:pt x="18407" y="425106"/>
                  <a:pt x="58095" y="371660"/>
                </a:cubicBezTo>
                <a:cubicBezTo>
                  <a:pt x="97782" y="318214"/>
                  <a:pt x="224253" y="137768"/>
                  <a:pt x="242245" y="108135"/>
                </a:cubicBezTo>
                <a:cubicBezTo>
                  <a:pt x="260237" y="78502"/>
                  <a:pt x="144349" y="208148"/>
                  <a:pt x="166045" y="193860"/>
                </a:cubicBezTo>
                <a:cubicBezTo>
                  <a:pt x="187741" y="179573"/>
                  <a:pt x="340141" y="-6694"/>
                  <a:pt x="337495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39678EDA-8458-C98E-F2BA-59C88F59FEB6}"/>
              </a:ext>
            </a:extLst>
          </p:cNvPr>
          <p:cNvSpPr/>
          <p:nvPr/>
        </p:nvSpPr>
        <p:spPr>
          <a:xfrm>
            <a:off x="4325370" y="6574319"/>
            <a:ext cx="100769" cy="596497"/>
          </a:xfrm>
          <a:custGeom>
            <a:avLst/>
            <a:gdLst>
              <a:gd name="connsiteX0" fmla="*/ 100580 w 100769"/>
              <a:gd name="connsiteY0" fmla="*/ 1106 h 596497"/>
              <a:gd name="connsiteX1" fmla="*/ 49780 w 100769"/>
              <a:gd name="connsiteY1" fmla="*/ 159856 h 596497"/>
              <a:gd name="connsiteX2" fmla="*/ 2155 w 100769"/>
              <a:gd name="connsiteY2" fmla="*/ 382106 h 596497"/>
              <a:gd name="connsiteX3" fmla="*/ 8505 w 100769"/>
              <a:gd name="connsiteY3" fmla="*/ 309081 h 596497"/>
              <a:gd name="connsiteX4" fmla="*/ 11680 w 100769"/>
              <a:gd name="connsiteY4" fmla="*/ 594831 h 596497"/>
              <a:gd name="connsiteX5" fmla="*/ 14855 w 100769"/>
              <a:gd name="connsiteY5" fmla="*/ 413856 h 596497"/>
              <a:gd name="connsiteX6" fmla="*/ 52955 w 100769"/>
              <a:gd name="connsiteY6" fmla="*/ 147156 h 596497"/>
              <a:gd name="connsiteX7" fmla="*/ 30730 w 100769"/>
              <a:gd name="connsiteY7" fmla="*/ 239231 h 596497"/>
              <a:gd name="connsiteX8" fmla="*/ 100580 w 100769"/>
              <a:gd name="connsiteY8" fmla="*/ 1106 h 59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69" h="596497">
                <a:moveTo>
                  <a:pt x="100580" y="1106"/>
                </a:moveTo>
                <a:cubicBezTo>
                  <a:pt x="103755" y="-12123"/>
                  <a:pt x="66184" y="96356"/>
                  <a:pt x="49780" y="159856"/>
                </a:cubicBezTo>
                <a:cubicBezTo>
                  <a:pt x="33376" y="223356"/>
                  <a:pt x="9034" y="357235"/>
                  <a:pt x="2155" y="382106"/>
                </a:cubicBezTo>
                <a:cubicBezTo>
                  <a:pt x="-4724" y="406977"/>
                  <a:pt x="6918" y="273627"/>
                  <a:pt x="8505" y="309081"/>
                </a:cubicBezTo>
                <a:cubicBezTo>
                  <a:pt x="10092" y="344535"/>
                  <a:pt x="10622" y="577369"/>
                  <a:pt x="11680" y="594831"/>
                </a:cubicBezTo>
                <a:cubicBezTo>
                  <a:pt x="12738" y="612293"/>
                  <a:pt x="7976" y="488469"/>
                  <a:pt x="14855" y="413856"/>
                </a:cubicBezTo>
                <a:cubicBezTo>
                  <a:pt x="21734" y="339244"/>
                  <a:pt x="50309" y="176260"/>
                  <a:pt x="52955" y="147156"/>
                </a:cubicBezTo>
                <a:cubicBezTo>
                  <a:pt x="55601" y="118052"/>
                  <a:pt x="23851" y="258810"/>
                  <a:pt x="30730" y="239231"/>
                </a:cubicBezTo>
                <a:cubicBezTo>
                  <a:pt x="37609" y="219652"/>
                  <a:pt x="97405" y="14335"/>
                  <a:pt x="100580" y="1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E8E1494D-6388-4CF3-6E8B-8F73084047A0}"/>
              </a:ext>
            </a:extLst>
          </p:cNvPr>
          <p:cNvSpPr/>
          <p:nvPr/>
        </p:nvSpPr>
        <p:spPr>
          <a:xfrm>
            <a:off x="4310238" y="6915816"/>
            <a:ext cx="543734" cy="863576"/>
          </a:xfrm>
          <a:custGeom>
            <a:avLst/>
            <a:gdLst>
              <a:gd name="connsiteX0" fmla="*/ 17287 w 543734"/>
              <a:gd name="connsiteY0" fmla="*/ 97759 h 863576"/>
              <a:gd name="connsiteX1" fmla="*/ 68087 w 543734"/>
              <a:gd name="connsiteY1" fmla="*/ 399384 h 863576"/>
              <a:gd name="connsiteX2" fmla="*/ 64912 w 543734"/>
              <a:gd name="connsiteY2" fmla="*/ 348584 h 863576"/>
              <a:gd name="connsiteX3" fmla="*/ 169687 w 543734"/>
              <a:gd name="connsiteY3" fmla="*/ 586709 h 863576"/>
              <a:gd name="connsiteX4" fmla="*/ 141112 w 543734"/>
              <a:gd name="connsiteY4" fmla="*/ 539084 h 863576"/>
              <a:gd name="connsiteX5" fmla="*/ 322087 w 543734"/>
              <a:gd name="connsiteY5" fmla="*/ 767684 h 863576"/>
              <a:gd name="connsiteX6" fmla="*/ 318912 w 543734"/>
              <a:gd name="connsiteY6" fmla="*/ 754984 h 863576"/>
              <a:gd name="connsiteX7" fmla="*/ 541162 w 543734"/>
              <a:gd name="connsiteY7" fmla="*/ 862934 h 863576"/>
              <a:gd name="connsiteX8" fmla="*/ 445912 w 543734"/>
              <a:gd name="connsiteY8" fmla="*/ 802609 h 863576"/>
              <a:gd name="connsiteX9" fmla="*/ 115712 w 543734"/>
              <a:gd name="connsiteY9" fmla="*/ 580359 h 863576"/>
              <a:gd name="connsiteX10" fmla="*/ 7762 w 543734"/>
              <a:gd name="connsiteY10" fmla="*/ 46959 h 863576"/>
              <a:gd name="connsiteX11" fmla="*/ 10937 w 543734"/>
              <a:gd name="connsiteY11" fmla="*/ 27909 h 863576"/>
              <a:gd name="connsiteX12" fmla="*/ 17287 w 543734"/>
              <a:gd name="connsiteY12" fmla="*/ 97759 h 86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734" h="863576">
                <a:moveTo>
                  <a:pt x="17287" y="97759"/>
                </a:moveTo>
                <a:cubicBezTo>
                  <a:pt x="26812" y="159672"/>
                  <a:pt x="60150" y="357580"/>
                  <a:pt x="68087" y="399384"/>
                </a:cubicBezTo>
                <a:cubicBezTo>
                  <a:pt x="76024" y="441188"/>
                  <a:pt x="47979" y="317363"/>
                  <a:pt x="64912" y="348584"/>
                </a:cubicBezTo>
                <a:cubicBezTo>
                  <a:pt x="81845" y="379805"/>
                  <a:pt x="156987" y="554959"/>
                  <a:pt x="169687" y="586709"/>
                </a:cubicBezTo>
                <a:cubicBezTo>
                  <a:pt x="182387" y="618459"/>
                  <a:pt x="115712" y="508921"/>
                  <a:pt x="141112" y="539084"/>
                </a:cubicBezTo>
                <a:cubicBezTo>
                  <a:pt x="166512" y="569247"/>
                  <a:pt x="322087" y="767684"/>
                  <a:pt x="322087" y="767684"/>
                </a:cubicBezTo>
                <a:cubicBezTo>
                  <a:pt x="351720" y="803667"/>
                  <a:pt x="282400" y="739109"/>
                  <a:pt x="318912" y="754984"/>
                </a:cubicBezTo>
                <a:cubicBezTo>
                  <a:pt x="355425" y="770859"/>
                  <a:pt x="519995" y="854997"/>
                  <a:pt x="541162" y="862934"/>
                </a:cubicBezTo>
                <a:cubicBezTo>
                  <a:pt x="562329" y="870872"/>
                  <a:pt x="445912" y="802609"/>
                  <a:pt x="445912" y="802609"/>
                </a:cubicBezTo>
                <a:cubicBezTo>
                  <a:pt x="375004" y="755513"/>
                  <a:pt x="188737" y="706301"/>
                  <a:pt x="115712" y="580359"/>
                </a:cubicBezTo>
                <a:cubicBezTo>
                  <a:pt x="42687" y="454417"/>
                  <a:pt x="25224" y="139034"/>
                  <a:pt x="7762" y="46959"/>
                </a:cubicBezTo>
                <a:cubicBezTo>
                  <a:pt x="-9700" y="-45116"/>
                  <a:pt x="7233" y="26322"/>
                  <a:pt x="10937" y="27909"/>
                </a:cubicBezTo>
                <a:cubicBezTo>
                  <a:pt x="14641" y="29496"/>
                  <a:pt x="7762" y="35846"/>
                  <a:pt x="17287" y="97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1FCB2E60-49E8-1698-E7AA-AC8E49E82E78}"/>
              </a:ext>
            </a:extLst>
          </p:cNvPr>
          <p:cNvSpPr/>
          <p:nvPr/>
        </p:nvSpPr>
        <p:spPr>
          <a:xfrm>
            <a:off x="5108402" y="6022672"/>
            <a:ext cx="449531" cy="306100"/>
          </a:xfrm>
          <a:custGeom>
            <a:avLst/>
            <a:gdLst>
              <a:gd name="connsiteX0" fmla="*/ 173 w 449531"/>
              <a:gd name="connsiteY0" fmla="*/ 303 h 306100"/>
              <a:gd name="connsiteX1" fmla="*/ 292273 w 449531"/>
              <a:gd name="connsiteY1" fmla="*/ 130478 h 306100"/>
              <a:gd name="connsiteX2" fmla="*/ 279573 w 449531"/>
              <a:gd name="connsiteY2" fmla="*/ 105078 h 306100"/>
              <a:gd name="connsiteX3" fmla="*/ 447848 w 449531"/>
              <a:gd name="connsiteY3" fmla="*/ 305103 h 306100"/>
              <a:gd name="connsiteX4" fmla="*/ 352598 w 449531"/>
              <a:gd name="connsiteY4" fmla="*/ 174928 h 306100"/>
              <a:gd name="connsiteX5" fmla="*/ 139873 w 449531"/>
              <a:gd name="connsiteY5" fmla="*/ 13003 h 306100"/>
              <a:gd name="connsiteX6" fmla="*/ 247823 w 449531"/>
              <a:gd name="connsiteY6" fmla="*/ 92378 h 306100"/>
              <a:gd name="connsiteX7" fmla="*/ 173 w 449531"/>
              <a:gd name="connsiteY7" fmla="*/ 303 h 30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531" h="306100">
                <a:moveTo>
                  <a:pt x="173" y="303"/>
                </a:moveTo>
                <a:cubicBezTo>
                  <a:pt x="7581" y="6653"/>
                  <a:pt x="245706" y="113015"/>
                  <a:pt x="292273" y="130478"/>
                </a:cubicBezTo>
                <a:cubicBezTo>
                  <a:pt x="338840" y="147941"/>
                  <a:pt x="253644" y="75974"/>
                  <a:pt x="279573" y="105078"/>
                </a:cubicBezTo>
                <a:cubicBezTo>
                  <a:pt x="305502" y="134182"/>
                  <a:pt x="435677" y="293461"/>
                  <a:pt x="447848" y="305103"/>
                </a:cubicBezTo>
                <a:cubicBezTo>
                  <a:pt x="460019" y="316745"/>
                  <a:pt x="403927" y="223611"/>
                  <a:pt x="352598" y="174928"/>
                </a:cubicBezTo>
                <a:cubicBezTo>
                  <a:pt x="301269" y="126245"/>
                  <a:pt x="157335" y="26761"/>
                  <a:pt x="139873" y="13003"/>
                </a:cubicBezTo>
                <a:cubicBezTo>
                  <a:pt x="122411" y="-755"/>
                  <a:pt x="271106" y="95553"/>
                  <a:pt x="247823" y="92378"/>
                </a:cubicBezTo>
                <a:cubicBezTo>
                  <a:pt x="224540" y="89203"/>
                  <a:pt x="-7235" y="-6047"/>
                  <a:pt x="173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8CB61945-D03A-E692-6F55-AB100D5E0CAA}"/>
              </a:ext>
            </a:extLst>
          </p:cNvPr>
          <p:cNvSpPr/>
          <p:nvPr/>
        </p:nvSpPr>
        <p:spPr>
          <a:xfrm>
            <a:off x="4808552" y="5981613"/>
            <a:ext cx="443676" cy="175077"/>
          </a:xfrm>
          <a:custGeom>
            <a:avLst/>
            <a:gdLst>
              <a:gd name="connsiteX0" fmla="*/ 1573 w 443676"/>
              <a:gd name="connsiteY0" fmla="*/ 174712 h 175077"/>
              <a:gd name="connsiteX1" fmla="*/ 223823 w 443676"/>
              <a:gd name="connsiteY1" fmla="*/ 82637 h 175077"/>
              <a:gd name="connsiteX2" fmla="*/ 442898 w 443676"/>
              <a:gd name="connsiteY2" fmla="*/ 54062 h 175077"/>
              <a:gd name="connsiteX3" fmla="*/ 144448 w 443676"/>
              <a:gd name="connsiteY3" fmla="*/ 87 h 175077"/>
              <a:gd name="connsiteX4" fmla="*/ 341298 w 443676"/>
              <a:gd name="connsiteY4" fmla="*/ 44537 h 175077"/>
              <a:gd name="connsiteX5" fmla="*/ 1573 w 443676"/>
              <a:gd name="connsiteY5" fmla="*/ 174712 h 17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676" h="175077">
                <a:moveTo>
                  <a:pt x="1573" y="174712"/>
                </a:moveTo>
                <a:cubicBezTo>
                  <a:pt x="-18006" y="181062"/>
                  <a:pt x="150269" y="102745"/>
                  <a:pt x="223823" y="82637"/>
                </a:cubicBezTo>
                <a:cubicBezTo>
                  <a:pt x="297377" y="62529"/>
                  <a:pt x="456127" y="67820"/>
                  <a:pt x="442898" y="54062"/>
                </a:cubicBezTo>
                <a:cubicBezTo>
                  <a:pt x="429669" y="40304"/>
                  <a:pt x="161381" y="1674"/>
                  <a:pt x="144448" y="87"/>
                </a:cubicBezTo>
                <a:cubicBezTo>
                  <a:pt x="127515" y="-1501"/>
                  <a:pt x="361936" y="18608"/>
                  <a:pt x="341298" y="44537"/>
                </a:cubicBezTo>
                <a:cubicBezTo>
                  <a:pt x="320661" y="70466"/>
                  <a:pt x="21152" y="168362"/>
                  <a:pt x="1573" y="174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B4E54577-54E4-AA53-FD4E-A0954EC9B3EB}"/>
              </a:ext>
            </a:extLst>
          </p:cNvPr>
          <p:cNvSpPr/>
          <p:nvPr/>
        </p:nvSpPr>
        <p:spPr>
          <a:xfrm>
            <a:off x="5520361" y="6387925"/>
            <a:ext cx="94612" cy="535576"/>
          </a:xfrm>
          <a:custGeom>
            <a:avLst/>
            <a:gdLst>
              <a:gd name="connsiteX0" fmla="*/ 964 w 94612"/>
              <a:gd name="connsiteY0" fmla="*/ 9700 h 535576"/>
              <a:gd name="connsiteX1" fmla="*/ 93039 w 94612"/>
              <a:gd name="connsiteY1" fmla="*/ 517700 h 535576"/>
              <a:gd name="connsiteX2" fmla="*/ 58114 w 94612"/>
              <a:gd name="connsiteY2" fmla="*/ 400225 h 535576"/>
              <a:gd name="connsiteX3" fmla="*/ 45414 w 94612"/>
              <a:gd name="connsiteY3" fmla="*/ 200200 h 535576"/>
              <a:gd name="connsiteX4" fmla="*/ 964 w 94612"/>
              <a:gd name="connsiteY4" fmla="*/ 9700 h 53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12" h="535576">
                <a:moveTo>
                  <a:pt x="964" y="9700"/>
                </a:moveTo>
                <a:cubicBezTo>
                  <a:pt x="8902" y="62617"/>
                  <a:pt x="83514" y="452613"/>
                  <a:pt x="93039" y="517700"/>
                </a:cubicBezTo>
                <a:cubicBezTo>
                  <a:pt x="102564" y="582787"/>
                  <a:pt x="66052" y="453142"/>
                  <a:pt x="58114" y="400225"/>
                </a:cubicBezTo>
                <a:cubicBezTo>
                  <a:pt x="50176" y="347308"/>
                  <a:pt x="54410" y="265817"/>
                  <a:pt x="45414" y="200200"/>
                </a:cubicBezTo>
                <a:cubicBezTo>
                  <a:pt x="36418" y="134583"/>
                  <a:pt x="-6974" y="-43217"/>
                  <a:pt x="964" y="97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BCE4C467-9AD8-2AE9-CB55-27CA1C2294A5}"/>
              </a:ext>
            </a:extLst>
          </p:cNvPr>
          <p:cNvSpPr/>
          <p:nvPr/>
        </p:nvSpPr>
        <p:spPr>
          <a:xfrm>
            <a:off x="5521308" y="6318240"/>
            <a:ext cx="148198" cy="596952"/>
          </a:xfrm>
          <a:custGeom>
            <a:avLst/>
            <a:gdLst>
              <a:gd name="connsiteX0" fmla="*/ 17 w 148198"/>
              <a:gd name="connsiteY0" fmla="*/ 10 h 596952"/>
              <a:gd name="connsiteX1" fmla="*/ 136542 w 148198"/>
              <a:gd name="connsiteY1" fmla="*/ 409585 h 596952"/>
              <a:gd name="connsiteX2" fmla="*/ 139717 w 148198"/>
              <a:gd name="connsiteY2" fmla="*/ 596910 h 596952"/>
              <a:gd name="connsiteX3" fmla="*/ 127017 w 148198"/>
              <a:gd name="connsiteY3" fmla="*/ 422285 h 596952"/>
              <a:gd name="connsiteX4" fmla="*/ 17 w 148198"/>
              <a:gd name="connsiteY4" fmla="*/ 10 h 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98" h="596952">
                <a:moveTo>
                  <a:pt x="17" y="10"/>
                </a:moveTo>
                <a:cubicBezTo>
                  <a:pt x="1605" y="-2107"/>
                  <a:pt x="113259" y="310102"/>
                  <a:pt x="136542" y="409585"/>
                </a:cubicBezTo>
                <a:cubicBezTo>
                  <a:pt x="159825" y="509068"/>
                  <a:pt x="141305" y="594793"/>
                  <a:pt x="139717" y="596910"/>
                </a:cubicBezTo>
                <a:cubicBezTo>
                  <a:pt x="138129" y="599027"/>
                  <a:pt x="149242" y="521239"/>
                  <a:pt x="127017" y="422285"/>
                </a:cubicBezTo>
                <a:cubicBezTo>
                  <a:pt x="104792" y="323331"/>
                  <a:pt x="-1571" y="2127"/>
                  <a:pt x="17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48F517AC-87F1-276B-A370-885707C962BF}"/>
              </a:ext>
            </a:extLst>
          </p:cNvPr>
          <p:cNvSpPr/>
          <p:nvPr/>
        </p:nvSpPr>
        <p:spPr>
          <a:xfrm>
            <a:off x="5565722" y="6336768"/>
            <a:ext cx="125104" cy="601013"/>
          </a:xfrm>
          <a:custGeom>
            <a:avLst/>
            <a:gdLst>
              <a:gd name="connsiteX0" fmla="*/ 53 w 125104"/>
              <a:gd name="connsiteY0" fmla="*/ 532 h 601013"/>
              <a:gd name="connsiteX1" fmla="*/ 79428 w 125104"/>
              <a:gd name="connsiteY1" fmla="*/ 292632 h 601013"/>
              <a:gd name="connsiteX2" fmla="*/ 120703 w 125104"/>
              <a:gd name="connsiteY2" fmla="*/ 597432 h 601013"/>
              <a:gd name="connsiteX3" fmla="*/ 120703 w 125104"/>
              <a:gd name="connsiteY3" fmla="*/ 445032 h 601013"/>
              <a:gd name="connsiteX4" fmla="*/ 92128 w 125104"/>
              <a:gd name="connsiteY4" fmla="*/ 225957 h 601013"/>
              <a:gd name="connsiteX5" fmla="*/ 53 w 125104"/>
              <a:gd name="connsiteY5" fmla="*/ 532 h 60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104" h="601013">
                <a:moveTo>
                  <a:pt x="53" y="532"/>
                </a:moveTo>
                <a:cubicBezTo>
                  <a:pt x="-2064" y="11644"/>
                  <a:pt x="59320" y="193149"/>
                  <a:pt x="79428" y="292632"/>
                </a:cubicBezTo>
                <a:cubicBezTo>
                  <a:pt x="99536" y="392115"/>
                  <a:pt x="113824" y="572032"/>
                  <a:pt x="120703" y="597432"/>
                </a:cubicBezTo>
                <a:cubicBezTo>
                  <a:pt x="127582" y="622832"/>
                  <a:pt x="125466" y="506945"/>
                  <a:pt x="120703" y="445032"/>
                </a:cubicBezTo>
                <a:cubicBezTo>
                  <a:pt x="115941" y="383120"/>
                  <a:pt x="115940" y="296865"/>
                  <a:pt x="92128" y="225957"/>
                </a:cubicBezTo>
                <a:cubicBezTo>
                  <a:pt x="68316" y="155049"/>
                  <a:pt x="2170" y="-10580"/>
                  <a:pt x="53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6CA04EA9-C9F1-4352-283B-084BD39036C8}"/>
              </a:ext>
            </a:extLst>
          </p:cNvPr>
          <p:cNvSpPr/>
          <p:nvPr/>
        </p:nvSpPr>
        <p:spPr>
          <a:xfrm>
            <a:off x="5559414" y="6860842"/>
            <a:ext cx="107964" cy="412495"/>
          </a:xfrm>
          <a:custGeom>
            <a:avLst/>
            <a:gdLst>
              <a:gd name="connsiteX0" fmla="*/ 107961 w 107964"/>
              <a:gd name="connsiteY0" fmla="*/ 333 h 412495"/>
              <a:gd name="connsiteX1" fmla="*/ 34936 w 107964"/>
              <a:gd name="connsiteY1" fmla="*/ 333708 h 412495"/>
              <a:gd name="connsiteX2" fmla="*/ 11 w 107964"/>
              <a:gd name="connsiteY2" fmla="*/ 409908 h 412495"/>
              <a:gd name="connsiteX3" fmla="*/ 38111 w 107964"/>
              <a:gd name="connsiteY3" fmla="*/ 273383 h 412495"/>
              <a:gd name="connsiteX4" fmla="*/ 107961 w 107964"/>
              <a:gd name="connsiteY4" fmla="*/ 333 h 41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64" h="412495">
                <a:moveTo>
                  <a:pt x="107961" y="333"/>
                </a:moveTo>
                <a:cubicBezTo>
                  <a:pt x="107432" y="10387"/>
                  <a:pt x="52928" y="265446"/>
                  <a:pt x="34936" y="333708"/>
                </a:cubicBezTo>
                <a:cubicBezTo>
                  <a:pt x="16944" y="401970"/>
                  <a:pt x="-518" y="419962"/>
                  <a:pt x="11" y="409908"/>
                </a:cubicBezTo>
                <a:cubicBezTo>
                  <a:pt x="540" y="399854"/>
                  <a:pt x="21707" y="336354"/>
                  <a:pt x="38111" y="273383"/>
                </a:cubicBezTo>
                <a:cubicBezTo>
                  <a:pt x="54515" y="210412"/>
                  <a:pt x="108490" y="-9721"/>
                  <a:pt x="107961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F47AC2E7-0025-68A7-A87E-21FC9540A7A7}"/>
              </a:ext>
            </a:extLst>
          </p:cNvPr>
          <p:cNvSpPr/>
          <p:nvPr/>
        </p:nvSpPr>
        <p:spPr>
          <a:xfrm>
            <a:off x="5426069" y="6911820"/>
            <a:ext cx="241343" cy="609969"/>
          </a:xfrm>
          <a:custGeom>
            <a:avLst/>
            <a:gdLst>
              <a:gd name="connsiteX0" fmla="*/ 241306 w 241343"/>
              <a:gd name="connsiteY0" fmla="*/ 155 h 609969"/>
              <a:gd name="connsiteX1" fmla="*/ 180981 w 241343"/>
              <a:gd name="connsiteY1" fmla="*/ 317655 h 609969"/>
              <a:gd name="connsiteX2" fmla="*/ 6 w 241343"/>
              <a:gd name="connsiteY2" fmla="*/ 609755 h 609969"/>
              <a:gd name="connsiteX3" fmla="*/ 174631 w 241343"/>
              <a:gd name="connsiteY3" fmla="*/ 358930 h 609969"/>
              <a:gd name="connsiteX4" fmla="*/ 241306 w 241343"/>
              <a:gd name="connsiteY4" fmla="*/ 155 h 60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43" h="609969">
                <a:moveTo>
                  <a:pt x="241306" y="155"/>
                </a:moveTo>
                <a:cubicBezTo>
                  <a:pt x="242364" y="-6724"/>
                  <a:pt x="221198" y="216055"/>
                  <a:pt x="180981" y="317655"/>
                </a:cubicBezTo>
                <a:cubicBezTo>
                  <a:pt x="140764" y="419255"/>
                  <a:pt x="1064" y="602876"/>
                  <a:pt x="6" y="609755"/>
                </a:cubicBezTo>
                <a:cubicBezTo>
                  <a:pt x="-1052" y="616634"/>
                  <a:pt x="132298" y="456297"/>
                  <a:pt x="174631" y="358930"/>
                </a:cubicBezTo>
                <a:cubicBezTo>
                  <a:pt x="216964" y="261563"/>
                  <a:pt x="240248" y="7034"/>
                  <a:pt x="241306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B6E80D34-EEC7-D343-1F7D-C22D15A820B8}"/>
              </a:ext>
            </a:extLst>
          </p:cNvPr>
          <p:cNvSpPr/>
          <p:nvPr/>
        </p:nvSpPr>
        <p:spPr>
          <a:xfrm>
            <a:off x="5246958" y="7298841"/>
            <a:ext cx="277761" cy="369468"/>
          </a:xfrm>
          <a:custGeom>
            <a:avLst/>
            <a:gdLst>
              <a:gd name="connsiteX0" fmla="*/ 277542 w 277761"/>
              <a:gd name="connsiteY0" fmla="*/ 484 h 369468"/>
              <a:gd name="connsiteX1" fmla="*/ 39417 w 277761"/>
              <a:gd name="connsiteY1" fmla="*/ 327509 h 369468"/>
              <a:gd name="connsiteX2" fmla="*/ 14017 w 277761"/>
              <a:gd name="connsiteY2" fmla="*/ 346559 h 369468"/>
              <a:gd name="connsiteX3" fmla="*/ 182292 w 277761"/>
              <a:gd name="connsiteY3" fmla="*/ 156059 h 369468"/>
              <a:gd name="connsiteX4" fmla="*/ 83867 w 277761"/>
              <a:gd name="connsiteY4" fmla="*/ 251309 h 369468"/>
              <a:gd name="connsiteX5" fmla="*/ 277542 w 277761"/>
              <a:gd name="connsiteY5" fmla="*/ 484 h 36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761" h="369468">
                <a:moveTo>
                  <a:pt x="277542" y="484"/>
                </a:moveTo>
                <a:cubicBezTo>
                  <a:pt x="270134" y="13184"/>
                  <a:pt x="83338" y="269830"/>
                  <a:pt x="39417" y="327509"/>
                </a:cubicBezTo>
                <a:cubicBezTo>
                  <a:pt x="-4504" y="385188"/>
                  <a:pt x="-9795" y="375134"/>
                  <a:pt x="14017" y="346559"/>
                </a:cubicBezTo>
                <a:cubicBezTo>
                  <a:pt x="37829" y="317984"/>
                  <a:pt x="170650" y="171934"/>
                  <a:pt x="182292" y="156059"/>
                </a:cubicBezTo>
                <a:cubicBezTo>
                  <a:pt x="193934" y="140184"/>
                  <a:pt x="65346" y="274063"/>
                  <a:pt x="83867" y="251309"/>
                </a:cubicBezTo>
                <a:cubicBezTo>
                  <a:pt x="102388" y="228555"/>
                  <a:pt x="284950" y="-12216"/>
                  <a:pt x="277542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27D936A2-E205-6BB1-22A0-EFE31BD4DF4E}"/>
              </a:ext>
            </a:extLst>
          </p:cNvPr>
          <p:cNvSpPr/>
          <p:nvPr/>
        </p:nvSpPr>
        <p:spPr>
          <a:xfrm>
            <a:off x="4644430" y="7587999"/>
            <a:ext cx="249815" cy="155435"/>
          </a:xfrm>
          <a:custGeom>
            <a:avLst/>
            <a:gdLst>
              <a:gd name="connsiteX0" fmla="*/ 595 w 249815"/>
              <a:gd name="connsiteY0" fmla="*/ 251 h 155435"/>
              <a:gd name="connsiteX1" fmla="*/ 241895 w 249815"/>
              <a:gd name="connsiteY1" fmla="*/ 149476 h 155435"/>
              <a:gd name="connsiteX2" fmla="*/ 175220 w 249815"/>
              <a:gd name="connsiteY2" fmla="*/ 114551 h 155435"/>
              <a:gd name="connsiteX3" fmla="*/ 595 w 249815"/>
              <a:gd name="connsiteY3" fmla="*/ 251 h 15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815" h="155435">
                <a:moveTo>
                  <a:pt x="595" y="251"/>
                </a:moveTo>
                <a:cubicBezTo>
                  <a:pt x="11707" y="6072"/>
                  <a:pt x="212791" y="130426"/>
                  <a:pt x="241895" y="149476"/>
                </a:cubicBezTo>
                <a:cubicBezTo>
                  <a:pt x="270999" y="168526"/>
                  <a:pt x="213320" y="137834"/>
                  <a:pt x="175220" y="114551"/>
                </a:cubicBezTo>
                <a:cubicBezTo>
                  <a:pt x="137120" y="91268"/>
                  <a:pt x="-10517" y="-5570"/>
                  <a:pt x="595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81ABD1AF-D31B-50C3-E326-4D9C23878E52}"/>
              </a:ext>
            </a:extLst>
          </p:cNvPr>
          <p:cNvSpPr/>
          <p:nvPr/>
        </p:nvSpPr>
        <p:spPr>
          <a:xfrm>
            <a:off x="4879972" y="7542949"/>
            <a:ext cx="566831" cy="236330"/>
          </a:xfrm>
          <a:custGeom>
            <a:avLst/>
            <a:gdLst>
              <a:gd name="connsiteX0" fmla="*/ 3 w 566831"/>
              <a:gd name="connsiteY0" fmla="*/ 235801 h 236330"/>
              <a:gd name="connsiteX1" fmla="*/ 307978 w 566831"/>
              <a:gd name="connsiteY1" fmla="*/ 200876 h 236330"/>
              <a:gd name="connsiteX2" fmla="*/ 257178 w 566831"/>
              <a:gd name="connsiteY2" fmla="*/ 210401 h 236330"/>
              <a:gd name="connsiteX3" fmla="*/ 527053 w 566831"/>
              <a:gd name="connsiteY3" fmla="*/ 70701 h 236330"/>
              <a:gd name="connsiteX4" fmla="*/ 428628 w 566831"/>
              <a:gd name="connsiteY4" fmla="*/ 102451 h 236330"/>
              <a:gd name="connsiteX5" fmla="*/ 565153 w 566831"/>
              <a:gd name="connsiteY5" fmla="*/ 851 h 236330"/>
              <a:gd name="connsiteX6" fmla="*/ 314328 w 566831"/>
              <a:gd name="connsiteY6" fmla="*/ 169126 h 236330"/>
              <a:gd name="connsiteX7" fmla="*/ 3 w 566831"/>
              <a:gd name="connsiteY7" fmla="*/ 235801 h 23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831" h="236330">
                <a:moveTo>
                  <a:pt x="3" y="235801"/>
                </a:moveTo>
                <a:cubicBezTo>
                  <a:pt x="-1055" y="241092"/>
                  <a:pt x="265116" y="205109"/>
                  <a:pt x="307978" y="200876"/>
                </a:cubicBezTo>
                <a:cubicBezTo>
                  <a:pt x="350841" y="196643"/>
                  <a:pt x="220666" y="232097"/>
                  <a:pt x="257178" y="210401"/>
                </a:cubicBezTo>
                <a:cubicBezTo>
                  <a:pt x="293690" y="188705"/>
                  <a:pt x="498478" y="88693"/>
                  <a:pt x="527053" y="70701"/>
                </a:cubicBezTo>
                <a:cubicBezTo>
                  <a:pt x="555628" y="52709"/>
                  <a:pt x="422278" y="114093"/>
                  <a:pt x="428628" y="102451"/>
                </a:cubicBezTo>
                <a:cubicBezTo>
                  <a:pt x="434978" y="90809"/>
                  <a:pt x="584203" y="-10261"/>
                  <a:pt x="565153" y="851"/>
                </a:cubicBezTo>
                <a:cubicBezTo>
                  <a:pt x="546103" y="11963"/>
                  <a:pt x="404286" y="132084"/>
                  <a:pt x="314328" y="169126"/>
                </a:cubicBezTo>
                <a:cubicBezTo>
                  <a:pt x="224370" y="206168"/>
                  <a:pt x="1061" y="230510"/>
                  <a:pt x="3" y="235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C2864C40-8300-C836-AD93-AE0C43B5921C}"/>
              </a:ext>
            </a:extLst>
          </p:cNvPr>
          <p:cNvSpPr/>
          <p:nvPr/>
        </p:nvSpPr>
        <p:spPr>
          <a:xfrm>
            <a:off x="5327269" y="6247745"/>
            <a:ext cx="161831" cy="957006"/>
          </a:xfrm>
          <a:custGeom>
            <a:avLst/>
            <a:gdLst>
              <a:gd name="connsiteX0" fmla="*/ 381 w 161831"/>
              <a:gd name="connsiteY0" fmla="*/ 655 h 957006"/>
              <a:gd name="connsiteX1" fmla="*/ 108331 w 161831"/>
              <a:gd name="connsiteY1" fmla="*/ 588030 h 957006"/>
              <a:gd name="connsiteX2" fmla="*/ 124206 w 161831"/>
              <a:gd name="connsiteY2" fmla="*/ 521355 h 957006"/>
              <a:gd name="connsiteX3" fmla="*/ 155956 w 161831"/>
              <a:gd name="connsiteY3" fmla="*/ 851555 h 957006"/>
              <a:gd name="connsiteX4" fmla="*/ 73406 w 161831"/>
              <a:gd name="connsiteY4" fmla="*/ 956330 h 957006"/>
              <a:gd name="connsiteX5" fmla="*/ 159131 w 161831"/>
              <a:gd name="connsiteY5" fmla="*/ 813455 h 957006"/>
              <a:gd name="connsiteX6" fmla="*/ 136906 w 161831"/>
              <a:gd name="connsiteY6" fmla="*/ 610255 h 957006"/>
              <a:gd name="connsiteX7" fmla="*/ 101981 w 161831"/>
              <a:gd name="connsiteY7" fmla="*/ 340380 h 957006"/>
              <a:gd name="connsiteX8" fmla="*/ 117856 w 161831"/>
              <a:gd name="connsiteY8" fmla="*/ 410230 h 957006"/>
              <a:gd name="connsiteX9" fmla="*/ 111506 w 161831"/>
              <a:gd name="connsiteY9" fmla="*/ 200680 h 957006"/>
              <a:gd name="connsiteX10" fmla="*/ 73406 w 161831"/>
              <a:gd name="connsiteY10" fmla="*/ 467380 h 957006"/>
              <a:gd name="connsiteX11" fmla="*/ 381 w 161831"/>
              <a:gd name="connsiteY11" fmla="*/ 655 h 95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831" h="957006">
                <a:moveTo>
                  <a:pt x="381" y="655"/>
                </a:moveTo>
                <a:cubicBezTo>
                  <a:pt x="6202" y="20763"/>
                  <a:pt x="87694" y="501247"/>
                  <a:pt x="108331" y="588030"/>
                </a:cubicBezTo>
                <a:cubicBezTo>
                  <a:pt x="128968" y="674813"/>
                  <a:pt x="116269" y="477434"/>
                  <a:pt x="124206" y="521355"/>
                </a:cubicBezTo>
                <a:cubicBezTo>
                  <a:pt x="132144" y="565276"/>
                  <a:pt x="164423" y="779059"/>
                  <a:pt x="155956" y="851555"/>
                </a:cubicBezTo>
                <a:cubicBezTo>
                  <a:pt x="147489" y="924051"/>
                  <a:pt x="72877" y="962680"/>
                  <a:pt x="73406" y="956330"/>
                </a:cubicBezTo>
                <a:cubicBezTo>
                  <a:pt x="73935" y="949980"/>
                  <a:pt x="148548" y="871134"/>
                  <a:pt x="159131" y="813455"/>
                </a:cubicBezTo>
                <a:cubicBezTo>
                  <a:pt x="169714" y="755776"/>
                  <a:pt x="146431" y="689101"/>
                  <a:pt x="136906" y="610255"/>
                </a:cubicBezTo>
                <a:cubicBezTo>
                  <a:pt x="127381" y="531409"/>
                  <a:pt x="105156" y="373717"/>
                  <a:pt x="101981" y="340380"/>
                </a:cubicBezTo>
                <a:cubicBezTo>
                  <a:pt x="98806" y="307043"/>
                  <a:pt x="116269" y="433513"/>
                  <a:pt x="117856" y="410230"/>
                </a:cubicBezTo>
                <a:cubicBezTo>
                  <a:pt x="119444" y="386947"/>
                  <a:pt x="118914" y="191155"/>
                  <a:pt x="111506" y="200680"/>
                </a:cubicBezTo>
                <a:cubicBezTo>
                  <a:pt x="104098" y="210205"/>
                  <a:pt x="89810" y="504951"/>
                  <a:pt x="73406" y="467380"/>
                </a:cubicBezTo>
                <a:cubicBezTo>
                  <a:pt x="57002" y="429809"/>
                  <a:pt x="-5440" y="-19453"/>
                  <a:pt x="381" y="65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C6E44D81-3567-BEDE-9171-567FEA37C8B2}"/>
              </a:ext>
            </a:extLst>
          </p:cNvPr>
          <p:cNvSpPr/>
          <p:nvPr/>
        </p:nvSpPr>
        <p:spPr>
          <a:xfrm>
            <a:off x="4507626" y="6258798"/>
            <a:ext cx="303844" cy="497640"/>
          </a:xfrm>
          <a:custGeom>
            <a:avLst/>
            <a:gdLst>
              <a:gd name="connsiteX0" fmla="*/ 302499 w 303844"/>
              <a:gd name="connsiteY0" fmla="*/ 2302 h 497640"/>
              <a:gd name="connsiteX1" fmla="*/ 115174 w 303844"/>
              <a:gd name="connsiteY1" fmla="*/ 275352 h 497640"/>
              <a:gd name="connsiteX2" fmla="*/ 77074 w 303844"/>
              <a:gd name="connsiteY2" fmla="*/ 497602 h 497640"/>
              <a:gd name="connsiteX3" fmla="*/ 83424 w 303844"/>
              <a:gd name="connsiteY3" fmla="*/ 294402 h 497640"/>
              <a:gd name="connsiteX4" fmla="*/ 7224 w 303844"/>
              <a:gd name="connsiteY4" fmla="*/ 437277 h 497640"/>
              <a:gd name="connsiteX5" fmla="*/ 302499 w 303844"/>
              <a:gd name="connsiteY5" fmla="*/ 2302 h 49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844" h="497640">
                <a:moveTo>
                  <a:pt x="302499" y="2302"/>
                </a:moveTo>
                <a:cubicBezTo>
                  <a:pt x="320491" y="-24685"/>
                  <a:pt x="152745" y="192802"/>
                  <a:pt x="115174" y="275352"/>
                </a:cubicBezTo>
                <a:cubicBezTo>
                  <a:pt x="77603" y="357902"/>
                  <a:pt x="82366" y="494427"/>
                  <a:pt x="77074" y="497602"/>
                </a:cubicBezTo>
                <a:cubicBezTo>
                  <a:pt x="71782" y="500777"/>
                  <a:pt x="95066" y="304456"/>
                  <a:pt x="83424" y="294402"/>
                </a:cubicBezTo>
                <a:cubicBezTo>
                  <a:pt x="71782" y="284348"/>
                  <a:pt x="-27172" y="481727"/>
                  <a:pt x="7224" y="437277"/>
                </a:cubicBezTo>
                <a:cubicBezTo>
                  <a:pt x="41620" y="392827"/>
                  <a:pt x="284507" y="29289"/>
                  <a:pt x="302499" y="23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BFC9C66E-6F3E-789A-B58C-FC2D5AE74795}"/>
              </a:ext>
            </a:extLst>
          </p:cNvPr>
          <p:cNvSpPr/>
          <p:nvPr/>
        </p:nvSpPr>
        <p:spPr>
          <a:xfrm>
            <a:off x="4460743" y="7002221"/>
            <a:ext cx="66298" cy="407396"/>
          </a:xfrm>
          <a:custGeom>
            <a:avLst/>
            <a:gdLst>
              <a:gd name="connsiteX0" fmla="*/ 132 w 66298"/>
              <a:gd name="connsiteY0" fmla="*/ 1829 h 407396"/>
              <a:gd name="connsiteX1" fmla="*/ 63632 w 66298"/>
              <a:gd name="connsiteY1" fmla="*/ 398704 h 407396"/>
              <a:gd name="connsiteX2" fmla="*/ 47757 w 66298"/>
              <a:gd name="connsiteY2" fmla="*/ 255829 h 407396"/>
              <a:gd name="connsiteX3" fmla="*/ 132 w 66298"/>
              <a:gd name="connsiteY3" fmla="*/ 1829 h 40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98" h="407396">
                <a:moveTo>
                  <a:pt x="132" y="1829"/>
                </a:moveTo>
                <a:cubicBezTo>
                  <a:pt x="2778" y="25641"/>
                  <a:pt x="55695" y="356371"/>
                  <a:pt x="63632" y="398704"/>
                </a:cubicBezTo>
                <a:cubicBezTo>
                  <a:pt x="71569" y="441037"/>
                  <a:pt x="60457" y="318271"/>
                  <a:pt x="47757" y="255829"/>
                </a:cubicBezTo>
                <a:cubicBezTo>
                  <a:pt x="35057" y="193387"/>
                  <a:pt x="-2514" y="-21983"/>
                  <a:pt x="132" y="18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430483B5-3656-1851-D422-390362959685}"/>
              </a:ext>
            </a:extLst>
          </p:cNvPr>
          <p:cNvSpPr/>
          <p:nvPr/>
        </p:nvSpPr>
        <p:spPr>
          <a:xfrm>
            <a:off x="5014102" y="7274185"/>
            <a:ext cx="175159" cy="256112"/>
          </a:xfrm>
          <a:custGeom>
            <a:avLst/>
            <a:gdLst>
              <a:gd name="connsiteX0" fmla="*/ 173848 w 175159"/>
              <a:gd name="connsiteY0" fmla="*/ 2915 h 256112"/>
              <a:gd name="connsiteX1" fmla="*/ 2398 w 175159"/>
              <a:gd name="connsiteY1" fmla="*/ 253740 h 256112"/>
              <a:gd name="connsiteX2" fmla="*/ 78598 w 175159"/>
              <a:gd name="connsiteY2" fmla="*/ 123565 h 256112"/>
              <a:gd name="connsiteX3" fmla="*/ 173848 w 175159"/>
              <a:gd name="connsiteY3" fmla="*/ 2915 h 25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59" h="256112">
                <a:moveTo>
                  <a:pt x="173848" y="2915"/>
                </a:moveTo>
                <a:cubicBezTo>
                  <a:pt x="161148" y="24611"/>
                  <a:pt x="18273" y="233632"/>
                  <a:pt x="2398" y="253740"/>
                </a:cubicBezTo>
                <a:cubicBezTo>
                  <a:pt x="-13477" y="273848"/>
                  <a:pt x="53727" y="160607"/>
                  <a:pt x="78598" y="123565"/>
                </a:cubicBezTo>
                <a:cubicBezTo>
                  <a:pt x="103469" y="86523"/>
                  <a:pt x="186548" y="-18781"/>
                  <a:pt x="173848" y="29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E45C0D4C-8665-018A-A5DF-A740228C138D}"/>
              </a:ext>
            </a:extLst>
          </p:cNvPr>
          <p:cNvSpPr/>
          <p:nvPr/>
        </p:nvSpPr>
        <p:spPr>
          <a:xfrm>
            <a:off x="3311915" y="6102050"/>
            <a:ext cx="193317" cy="122731"/>
          </a:xfrm>
          <a:custGeom>
            <a:avLst/>
            <a:gdLst>
              <a:gd name="connsiteX0" fmla="*/ 193285 w 193317"/>
              <a:gd name="connsiteY0" fmla="*/ 300 h 122731"/>
              <a:gd name="connsiteX1" fmla="*/ 2785 w 193317"/>
              <a:gd name="connsiteY1" fmla="*/ 120950 h 122731"/>
              <a:gd name="connsiteX2" fmla="*/ 75810 w 193317"/>
              <a:gd name="connsiteY2" fmla="*/ 73325 h 122731"/>
              <a:gd name="connsiteX3" fmla="*/ 18660 w 193317"/>
              <a:gd name="connsiteY3" fmla="*/ 86025 h 122731"/>
              <a:gd name="connsiteX4" fmla="*/ 193285 w 193317"/>
              <a:gd name="connsiteY4" fmla="*/ 300 h 12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17" h="122731">
                <a:moveTo>
                  <a:pt x="193285" y="300"/>
                </a:moveTo>
                <a:cubicBezTo>
                  <a:pt x="190639" y="6121"/>
                  <a:pt x="22364" y="108779"/>
                  <a:pt x="2785" y="120950"/>
                </a:cubicBezTo>
                <a:cubicBezTo>
                  <a:pt x="-16794" y="133121"/>
                  <a:pt x="73164" y="79146"/>
                  <a:pt x="75810" y="73325"/>
                </a:cubicBezTo>
                <a:cubicBezTo>
                  <a:pt x="78456" y="67504"/>
                  <a:pt x="2785" y="97138"/>
                  <a:pt x="18660" y="86025"/>
                </a:cubicBezTo>
                <a:cubicBezTo>
                  <a:pt x="34535" y="74913"/>
                  <a:pt x="195931" y="-5521"/>
                  <a:pt x="193285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D3654E0B-9464-ADF7-33F0-DD4F99836D17}"/>
              </a:ext>
            </a:extLst>
          </p:cNvPr>
          <p:cNvSpPr/>
          <p:nvPr/>
        </p:nvSpPr>
        <p:spPr>
          <a:xfrm>
            <a:off x="3473166" y="8185118"/>
            <a:ext cx="365521" cy="359061"/>
          </a:xfrm>
          <a:custGeom>
            <a:avLst/>
            <a:gdLst>
              <a:gd name="connsiteX0" fmla="*/ 365409 w 365521"/>
              <a:gd name="connsiteY0" fmla="*/ 32 h 359061"/>
              <a:gd name="connsiteX1" fmla="*/ 178084 w 365521"/>
              <a:gd name="connsiteY1" fmla="*/ 193707 h 359061"/>
              <a:gd name="connsiteX2" fmla="*/ 63784 w 365521"/>
              <a:gd name="connsiteY2" fmla="*/ 358807 h 359061"/>
              <a:gd name="connsiteX3" fmla="*/ 149509 w 365521"/>
              <a:gd name="connsiteY3" fmla="*/ 231807 h 359061"/>
              <a:gd name="connsiteX4" fmla="*/ 120934 w 365521"/>
              <a:gd name="connsiteY4" fmla="*/ 244507 h 359061"/>
              <a:gd name="connsiteX5" fmla="*/ 133634 w 365521"/>
              <a:gd name="connsiteY5" fmla="*/ 200057 h 359061"/>
              <a:gd name="connsiteX6" fmla="*/ 284 w 365521"/>
              <a:gd name="connsiteY6" fmla="*/ 225457 h 359061"/>
              <a:gd name="connsiteX7" fmla="*/ 174909 w 365521"/>
              <a:gd name="connsiteY7" fmla="*/ 171482 h 359061"/>
              <a:gd name="connsiteX8" fmla="*/ 260634 w 365521"/>
              <a:gd name="connsiteY8" fmla="*/ 152432 h 359061"/>
              <a:gd name="connsiteX9" fmla="*/ 206659 w 365521"/>
              <a:gd name="connsiteY9" fmla="*/ 177832 h 359061"/>
              <a:gd name="connsiteX10" fmla="*/ 365409 w 365521"/>
              <a:gd name="connsiteY10" fmla="*/ 32 h 35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5521" h="359061">
                <a:moveTo>
                  <a:pt x="365409" y="32"/>
                </a:moveTo>
                <a:cubicBezTo>
                  <a:pt x="360647" y="2678"/>
                  <a:pt x="228355" y="133911"/>
                  <a:pt x="178084" y="193707"/>
                </a:cubicBezTo>
                <a:cubicBezTo>
                  <a:pt x="127813" y="253503"/>
                  <a:pt x="68546" y="352457"/>
                  <a:pt x="63784" y="358807"/>
                </a:cubicBezTo>
                <a:cubicBezTo>
                  <a:pt x="59022" y="365157"/>
                  <a:pt x="139984" y="250857"/>
                  <a:pt x="149509" y="231807"/>
                </a:cubicBezTo>
                <a:cubicBezTo>
                  <a:pt x="159034" y="212757"/>
                  <a:pt x="123580" y="249799"/>
                  <a:pt x="120934" y="244507"/>
                </a:cubicBezTo>
                <a:cubicBezTo>
                  <a:pt x="118288" y="239215"/>
                  <a:pt x="153742" y="203232"/>
                  <a:pt x="133634" y="200057"/>
                </a:cubicBezTo>
                <a:cubicBezTo>
                  <a:pt x="113526" y="196882"/>
                  <a:pt x="-6595" y="230219"/>
                  <a:pt x="284" y="225457"/>
                </a:cubicBezTo>
                <a:cubicBezTo>
                  <a:pt x="7163" y="220695"/>
                  <a:pt x="131517" y="183653"/>
                  <a:pt x="174909" y="171482"/>
                </a:cubicBezTo>
                <a:cubicBezTo>
                  <a:pt x="218301" y="159311"/>
                  <a:pt x="255343" y="151374"/>
                  <a:pt x="260634" y="152432"/>
                </a:cubicBezTo>
                <a:cubicBezTo>
                  <a:pt x="265925" y="153490"/>
                  <a:pt x="191313" y="197411"/>
                  <a:pt x="206659" y="177832"/>
                </a:cubicBezTo>
                <a:cubicBezTo>
                  <a:pt x="222005" y="158253"/>
                  <a:pt x="370171" y="-2614"/>
                  <a:pt x="365409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E9793B32-58F8-E353-A37D-A14C26F66969}"/>
              </a:ext>
            </a:extLst>
          </p:cNvPr>
          <p:cNvSpPr/>
          <p:nvPr/>
        </p:nvSpPr>
        <p:spPr>
          <a:xfrm>
            <a:off x="2879449" y="6530733"/>
            <a:ext cx="213417" cy="349923"/>
          </a:xfrm>
          <a:custGeom>
            <a:avLst/>
            <a:gdLst>
              <a:gd name="connsiteX0" fmla="*/ 213001 w 213417"/>
              <a:gd name="connsiteY0" fmla="*/ 242 h 349923"/>
              <a:gd name="connsiteX1" fmla="*/ 101876 w 213417"/>
              <a:gd name="connsiteY1" fmla="*/ 190742 h 349923"/>
              <a:gd name="connsiteX2" fmla="*/ 63776 w 213417"/>
              <a:gd name="connsiteY2" fmla="*/ 336792 h 349923"/>
              <a:gd name="connsiteX3" fmla="*/ 57426 w 213417"/>
              <a:gd name="connsiteY3" fmla="*/ 333617 h 349923"/>
              <a:gd name="connsiteX4" fmla="*/ 276 w 213417"/>
              <a:gd name="connsiteY4" fmla="*/ 254242 h 349923"/>
              <a:gd name="connsiteX5" fmla="*/ 38376 w 213417"/>
              <a:gd name="connsiteY5" fmla="*/ 295517 h 349923"/>
              <a:gd name="connsiteX6" fmla="*/ 98701 w 213417"/>
              <a:gd name="connsiteY6" fmla="*/ 216142 h 349923"/>
              <a:gd name="connsiteX7" fmla="*/ 57426 w 213417"/>
              <a:gd name="connsiteY7" fmla="*/ 232017 h 349923"/>
              <a:gd name="connsiteX8" fmla="*/ 213001 w 213417"/>
              <a:gd name="connsiteY8" fmla="*/ 242 h 34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417" h="349923">
                <a:moveTo>
                  <a:pt x="213001" y="242"/>
                </a:moveTo>
                <a:cubicBezTo>
                  <a:pt x="220409" y="-6637"/>
                  <a:pt x="126747" y="134650"/>
                  <a:pt x="101876" y="190742"/>
                </a:cubicBezTo>
                <a:cubicBezTo>
                  <a:pt x="77005" y="246834"/>
                  <a:pt x="71184" y="312980"/>
                  <a:pt x="63776" y="336792"/>
                </a:cubicBezTo>
                <a:cubicBezTo>
                  <a:pt x="56368" y="360605"/>
                  <a:pt x="68009" y="347375"/>
                  <a:pt x="57426" y="333617"/>
                </a:cubicBezTo>
                <a:cubicBezTo>
                  <a:pt x="46843" y="319859"/>
                  <a:pt x="3451" y="260592"/>
                  <a:pt x="276" y="254242"/>
                </a:cubicBezTo>
                <a:cubicBezTo>
                  <a:pt x="-2899" y="247892"/>
                  <a:pt x="21972" y="301867"/>
                  <a:pt x="38376" y="295517"/>
                </a:cubicBezTo>
                <a:cubicBezTo>
                  <a:pt x="54780" y="289167"/>
                  <a:pt x="95526" y="226725"/>
                  <a:pt x="98701" y="216142"/>
                </a:cubicBezTo>
                <a:cubicBezTo>
                  <a:pt x="101876" y="205559"/>
                  <a:pt x="41022" y="262709"/>
                  <a:pt x="57426" y="232017"/>
                </a:cubicBezTo>
                <a:cubicBezTo>
                  <a:pt x="73830" y="201325"/>
                  <a:pt x="205593" y="7121"/>
                  <a:pt x="213001" y="24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36E90101-496E-F5C8-D994-62F9AEADD3E3}"/>
              </a:ext>
            </a:extLst>
          </p:cNvPr>
          <p:cNvSpPr/>
          <p:nvPr/>
        </p:nvSpPr>
        <p:spPr>
          <a:xfrm>
            <a:off x="3069663" y="7056139"/>
            <a:ext cx="428418" cy="398764"/>
          </a:xfrm>
          <a:custGeom>
            <a:avLst/>
            <a:gdLst>
              <a:gd name="connsiteX0" fmla="*/ 426012 w 428418"/>
              <a:gd name="connsiteY0" fmla="*/ 1886 h 398764"/>
              <a:gd name="connsiteX1" fmla="*/ 213287 w 428418"/>
              <a:gd name="connsiteY1" fmla="*/ 125711 h 398764"/>
              <a:gd name="connsiteX2" fmla="*/ 48187 w 428418"/>
              <a:gd name="connsiteY2" fmla="*/ 236836 h 398764"/>
              <a:gd name="connsiteX3" fmla="*/ 79937 w 428418"/>
              <a:gd name="connsiteY3" fmla="*/ 220961 h 398764"/>
              <a:gd name="connsiteX4" fmla="*/ 13262 w 428418"/>
              <a:gd name="connsiteY4" fmla="*/ 316211 h 398764"/>
              <a:gd name="connsiteX5" fmla="*/ 562 w 428418"/>
              <a:gd name="connsiteY5" fmla="*/ 398761 h 398764"/>
              <a:gd name="connsiteX6" fmla="*/ 22787 w 428418"/>
              <a:gd name="connsiteY6" fmla="*/ 313036 h 398764"/>
              <a:gd name="connsiteX7" fmla="*/ 73587 w 428418"/>
              <a:gd name="connsiteY7" fmla="*/ 227311 h 398764"/>
              <a:gd name="connsiteX8" fmla="*/ 64062 w 428418"/>
              <a:gd name="connsiteY8" fmla="*/ 227311 h 398764"/>
              <a:gd name="connsiteX9" fmla="*/ 426012 w 428418"/>
              <a:gd name="connsiteY9" fmla="*/ 1886 h 3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418" h="398764">
                <a:moveTo>
                  <a:pt x="426012" y="1886"/>
                </a:moveTo>
                <a:cubicBezTo>
                  <a:pt x="450883" y="-15047"/>
                  <a:pt x="276258" y="86553"/>
                  <a:pt x="213287" y="125711"/>
                </a:cubicBezTo>
                <a:cubicBezTo>
                  <a:pt x="150316" y="164869"/>
                  <a:pt x="70412" y="220961"/>
                  <a:pt x="48187" y="236836"/>
                </a:cubicBezTo>
                <a:cubicBezTo>
                  <a:pt x="25962" y="252711"/>
                  <a:pt x="85758" y="207732"/>
                  <a:pt x="79937" y="220961"/>
                </a:cubicBezTo>
                <a:cubicBezTo>
                  <a:pt x="74116" y="234190"/>
                  <a:pt x="26491" y="286578"/>
                  <a:pt x="13262" y="316211"/>
                </a:cubicBezTo>
                <a:cubicBezTo>
                  <a:pt x="33" y="345844"/>
                  <a:pt x="-1025" y="399290"/>
                  <a:pt x="562" y="398761"/>
                </a:cubicBezTo>
                <a:cubicBezTo>
                  <a:pt x="2149" y="398232"/>
                  <a:pt x="10616" y="341611"/>
                  <a:pt x="22787" y="313036"/>
                </a:cubicBezTo>
                <a:cubicBezTo>
                  <a:pt x="34958" y="284461"/>
                  <a:pt x="66708" y="241599"/>
                  <a:pt x="73587" y="227311"/>
                </a:cubicBezTo>
                <a:cubicBezTo>
                  <a:pt x="80466" y="213024"/>
                  <a:pt x="9029" y="259061"/>
                  <a:pt x="64062" y="227311"/>
                </a:cubicBezTo>
                <a:cubicBezTo>
                  <a:pt x="119095" y="195561"/>
                  <a:pt x="401141" y="18819"/>
                  <a:pt x="426012" y="1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7C7A2F2E-1F48-489B-A5BE-7E60888984B1}"/>
              </a:ext>
            </a:extLst>
          </p:cNvPr>
          <p:cNvSpPr/>
          <p:nvPr/>
        </p:nvSpPr>
        <p:spPr>
          <a:xfrm>
            <a:off x="3193221" y="7702019"/>
            <a:ext cx="293821" cy="350482"/>
          </a:xfrm>
          <a:custGeom>
            <a:avLst/>
            <a:gdLst>
              <a:gd name="connsiteX0" fmla="*/ 280229 w 293821"/>
              <a:gd name="connsiteY0" fmla="*/ 3706 h 350482"/>
              <a:gd name="connsiteX1" fmla="*/ 32579 w 293821"/>
              <a:gd name="connsiteY1" fmla="*/ 140231 h 350482"/>
              <a:gd name="connsiteX2" fmla="*/ 48454 w 293821"/>
              <a:gd name="connsiteY2" fmla="*/ 165631 h 350482"/>
              <a:gd name="connsiteX3" fmla="*/ 7179 w 293821"/>
              <a:gd name="connsiteY3" fmla="*/ 248181 h 350482"/>
              <a:gd name="connsiteX4" fmla="*/ 829 w 293821"/>
              <a:gd name="connsiteY4" fmla="*/ 349781 h 350482"/>
              <a:gd name="connsiteX5" fmla="*/ 16704 w 293821"/>
              <a:gd name="connsiteY5" fmla="*/ 194206 h 350482"/>
              <a:gd name="connsiteX6" fmla="*/ 19879 w 293821"/>
              <a:gd name="connsiteY6" fmla="*/ 165631 h 350482"/>
              <a:gd name="connsiteX7" fmla="*/ 29404 w 293821"/>
              <a:gd name="connsiteY7" fmla="*/ 178331 h 350482"/>
              <a:gd name="connsiteX8" fmla="*/ 38929 w 293821"/>
              <a:gd name="connsiteY8" fmla="*/ 124356 h 350482"/>
              <a:gd name="connsiteX9" fmla="*/ 235779 w 293821"/>
              <a:gd name="connsiteY9" fmla="*/ 44981 h 350482"/>
              <a:gd name="connsiteX10" fmla="*/ 280229 w 293821"/>
              <a:gd name="connsiteY10" fmla="*/ 3706 h 35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821" h="350482">
                <a:moveTo>
                  <a:pt x="280229" y="3706"/>
                </a:moveTo>
                <a:cubicBezTo>
                  <a:pt x="246362" y="19581"/>
                  <a:pt x="71208" y="113244"/>
                  <a:pt x="32579" y="140231"/>
                </a:cubicBezTo>
                <a:cubicBezTo>
                  <a:pt x="-6050" y="167218"/>
                  <a:pt x="52687" y="147639"/>
                  <a:pt x="48454" y="165631"/>
                </a:cubicBezTo>
                <a:cubicBezTo>
                  <a:pt x="44221" y="183623"/>
                  <a:pt x="15116" y="217489"/>
                  <a:pt x="7179" y="248181"/>
                </a:cubicBezTo>
                <a:cubicBezTo>
                  <a:pt x="-758" y="278873"/>
                  <a:pt x="-758" y="358777"/>
                  <a:pt x="829" y="349781"/>
                </a:cubicBezTo>
                <a:cubicBezTo>
                  <a:pt x="2416" y="340785"/>
                  <a:pt x="13529" y="224898"/>
                  <a:pt x="16704" y="194206"/>
                </a:cubicBezTo>
                <a:cubicBezTo>
                  <a:pt x="19879" y="163514"/>
                  <a:pt x="17762" y="168277"/>
                  <a:pt x="19879" y="165631"/>
                </a:cubicBezTo>
                <a:cubicBezTo>
                  <a:pt x="21996" y="162985"/>
                  <a:pt x="26229" y="185210"/>
                  <a:pt x="29404" y="178331"/>
                </a:cubicBezTo>
                <a:cubicBezTo>
                  <a:pt x="32579" y="171452"/>
                  <a:pt x="4533" y="146581"/>
                  <a:pt x="38929" y="124356"/>
                </a:cubicBezTo>
                <a:cubicBezTo>
                  <a:pt x="73325" y="102131"/>
                  <a:pt x="192387" y="62973"/>
                  <a:pt x="235779" y="44981"/>
                </a:cubicBezTo>
                <a:cubicBezTo>
                  <a:pt x="279171" y="26989"/>
                  <a:pt x="314096" y="-12169"/>
                  <a:pt x="280229" y="370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F301F5F9-BF74-DA10-9248-68D67B51076B}"/>
              </a:ext>
            </a:extLst>
          </p:cNvPr>
          <p:cNvSpPr/>
          <p:nvPr/>
        </p:nvSpPr>
        <p:spPr>
          <a:xfrm>
            <a:off x="4232534" y="8756508"/>
            <a:ext cx="381561" cy="525121"/>
          </a:xfrm>
          <a:custGeom>
            <a:avLst/>
            <a:gdLst>
              <a:gd name="connsiteX0" fmla="*/ 374391 w 381561"/>
              <a:gd name="connsiteY0" fmla="*/ 142 h 525121"/>
              <a:gd name="connsiteX1" fmla="*/ 374391 w 381561"/>
              <a:gd name="connsiteY1" fmla="*/ 219217 h 525121"/>
              <a:gd name="connsiteX2" fmla="*/ 298191 w 381561"/>
              <a:gd name="connsiteY2" fmla="*/ 308117 h 525121"/>
              <a:gd name="connsiteX3" fmla="*/ 361691 w 381561"/>
              <a:gd name="connsiteY3" fmla="*/ 282717 h 525121"/>
              <a:gd name="connsiteX4" fmla="*/ 2916 w 381561"/>
              <a:gd name="connsiteY4" fmla="*/ 520842 h 525121"/>
              <a:gd name="connsiteX5" fmla="*/ 199766 w 381561"/>
              <a:gd name="connsiteY5" fmla="*/ 422417 h 525121"/>
              <a:gd name="connsiteX6" fmla="*/ 339466 w 381561"/>
              <a:gd name="connsiteY6" fmla="*/ 254142 h 525121"/>
              <a:gd name="connsiteX7" fmla="*/ 374391 w 381561"/>
              <a:gd name="connsiteY7" fmla="*/ 142 h 52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561" h="525121">
                <a:moveTo>
                  <a:pt x="374391" y="142"/>
                </a:moveTo>
                <a:cubicBezTo>
                  <a:pt x="380212" y="-5679"/>
                  <a:pt x="387091" y="167888"/>
                  <a:pt x="374391" y="219217"/>
                </a:cubicBezTo>
                <a:cubicBezTo>
                  <a:pt x="361691" y="270546"/>
                  <a:pt x="300308" y="297534"/>
                  <a:pt x="298191" y="308117"/>
                </a:cubicBezTo>
                <a:cubicBezTo>
                  <a:pt x="296074" y="318700"/>
                  <a:pt x="410904" y="247263"/>
                  <a:pt x="361691" y="282717"/>
                </a:cubicBezTo>
                <a:cubicBezTo>
                  <a:pt x="312478" y="318171"/>
                  <a:pt x="29903" y="497559"/>
                  <a:pt x="2916" y="520842"/>
                </a:cubicBezTo>
                <a:cubicBezTo>
                  <a:pt x="-24072" y="544125"/>
                  <a:pt x="143674" y="466867"/>
                  <a:pt x="199766" y="422417"/>
                </a:cubicBezTo>
                <a:cubicBezTo>
                  <a:pt x="255858" y="377967"/>
                  <a:pt x="313537" y="321875"/>
                  <a:pt x="339466" y="254142"/>
                </a:cubicBezTo>
                <a:cubicBezTo>
                  <a:pt x="365395" y="186409"/>
                  <a:pt x="368570" y="5963"/>
                  <a:pt x="374391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7C26118B-4D8A-BF53-2084-BF9C92BCC33C}"/>
              </a:ext>
            </a:extLst>
          </p:cNvPr>
          <p:cNvSpPr/>
          <p:nvPr/>
        </p:nvSpPr>
        <p:spPr>
          <a:xfrm>
            <a:off x="3346448" y="8350241"/>
            <a:ext cx="103189" cy="321263"/>
          </a:xfrm>
          <a:custGeom>
            <a:avLst/>
            <a:gdLst>
              <a:gd name="connsiteX0" fmla="*/ 88902 w 103189"/>
              <a:gd name="connsiteY0" fmla="*/ 98434 h 321263"/>
              <a:gd name="connsiteX1" fmla="*/ 101602 w 103189"/>
              <a:gd name="connsiteY1" fmla="*/ 257184 h 321263"/>
              <a:gd name="connsiteX2" fmla="*/ 101602 w 103189"/>
              <a:gd name="connsiteY2" fmla="*/ 320684 h 321263"/>
              <a:gd name="connsiteX3" fmla="*/ 88902 w 103189"/>
              <a:gd name="connsiteY3" fmla="*/ 225434 h 321263"/>
              <a:gd name="connsiteX4" fmla="*/ 2 w 103189"/>
              <a:gd name="connsiteY4" fmla="*/ 9 h 321263"/>
              <a:gd name="connsiteX5" fmla="*/ 85727 w 103189"/>
              <a:gd name="connsiteY5" fmla="*/ 215909 h 321263"/>
              <a:gd name="connsiteX6" fmla="*/ 88902 w 103189"/>
              <a:gd name="connsiteY6" fmla="*/ 98434 h 32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189" h="321263">
                <a:moveTo>
                  <a:pt x="88902" y="98434"/>
                </a:moveTo>
                <a:cubicBezTo>
                  <a:pt x="91548" y="105313"/>
                  <a:pt x="99485" y="220142"/>
                  <a:pt x="101602" y="257184"/>
                </a:cubicBezTo>
                <a:cubicBezTo>
                  <a:pt x="103719" y="294226"/>
                  <a:pt x="103719" y="325976"/>
                  <a:pt x="101602" y="320684"/>
                </a:cubicBezTo>
                <a:cubicBezTo>
                  <a:pt x="99485" y="315392"/>
                  <a:pt x="105835" y="278880"/>
                  <a:pt x="88902" y="225434"/>
                </a:cubicBezTo>
                <a:cubicBezTo>
                  <a:pt x="71969" y="171988"/>
                  <a:pt x="531" y="1596"/>
                  <a:pt x="2" y="9"/>
                </a:cubicBezTo>
                <a:cubicBezTo>
                  <a:pt x="-527" y="-1578"/>
                  <a:pt x="71969" y="193684"/>
                  <a:pt x="85727" y="215909"/>
                </a:cubicBezTo>
                <a:cubicBezTo>
                  <a:pt x="99485" y="238134"/>
                  <a:pt x="86256" y="91555"/>
                  <a:pt x="88902" y="98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84D924B1-C5A8-A817-76FE-890978C0C466}"/>
              </a:ext>
            </a:extLst>
          </p:cNvPr>
          <p:cNvSpPr/>
          <p:nvPr/>
        </p:nvSpPr>
        <p:spPr>
          <a:xfrm>
            <a:off x="3012533" y="8558377"/>
            <a:ext cx="450497" cy="653509"/>
          </a:xfrm>
          <a:custGeom>
            <a:avLst/>
            <a:gdLst>
              <a:gd name="connsiteX0" fmla="*/ 448217 w 450497"/>
              <a:gd name="connsiteY0" fmla="*/ 1423 h 653509"/>
              <a:gd name="connsiteX1" fmla="*/ 356142 w 450497"/>
              <a:gd name="connsiteY1" fmla="*/ 210973 h 653509"/>
              <a:gd name="connsiteX2" fmla="*/ 197392 w 450497"/>
              <a:gd name="connsiteY2" fmla="*/ 423698 h 653509"/>
              <a:gd name="connsiteX3" fmla="*/ 245017 w 450497"/>
              <a:gd name="connsiteY3" fmla="*/ 379248 h 653509"/>
              <a:gd name="connsiteX4" fmla="*/ 542 w 450497"/>
              <a:gd name="connsiteY4" fmla="*/ 652298 h 653509"/>
              <a:gd name="connsiteX5" fmla="*/ 181517 w 450497"/>
              <a:gd name="connsiteY5" fmla="*/ 471323 h 653509"/>
              <a:gd name="connsiteX6" fmla="*/ 267242 w 450497"/>
              <a:gd name="connsiteY6" fmla="*/ 280823 h 653509"/>
              <a:gd name="connsiteX7" fmla="*/ 264067 w 450497"/>
              <a:gd name="connsiteY7" fmla="*/ 318923 h 653509"/>
              <a:gd name="connsiteX8" fmla="*/ 448217 w 450497"/>
              <a:gd name="connsiteY8" fmla="*/ 1423 h 65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497" h="653509">
                <a:moveTo>
                  <a:pt x="448217" y="1423"/>
                </a:moveTo>
                <a:cubicBezTo>
                  <a:pt x="463563" y="-16569"/>
                  <a:pt x="397946" y="140594"/>
                  <a:pt x="356142" y="210973"/>
                </a:cubicBezTo>
                <a:cubicBezTo>
                  <a:pt x="314338" y="281352"/>
                  <a:pt x="215913" y="395652"/>
                  <a:pt x="197392" y="423698"/>
                </a:cubicBezTo>
                <a:cubicBezTo>
                  <a:pt x="178871" y="451744"/>
                  <a:pt x="277825" y="341148"/>
                  <a:pt x="245017" y="379248"/>
                </a:cubicBezTo>
                <a:cubicBezTo>
                  <a:pt x="212209" y="417348"/>
                  <a:pt x="11125" y="636952"/>
                  <a:pt x="542" y="652298"/>
                </a:cubicBezTo>
                <a:cubicBezTo>
                  <a:pt x="-10041" y="667644"/>
                  <a:pt x="137067" y="533236"/>
                  <a:pt x="181517" y="471323"/>
                </a:cubicBezTo>
                <a:cubicBezTo>
                  <a:pt x="225967" y="409410"/>
                  <a:pt x="253484" y="306223"/>
                  <a:pt x="267242" y="280823"/>
                </a:cubicBezTo>
                <a:cubicBezTo>
                  <a:pt x="281000" y="255423"/>
                  <a:pt x="231788" y="370781"/>
                  <a:pt x="264067" y="318923"/>
                </a:cubicBezTo>
                <a:cubicBezTo>
                  <a:pt x="296346" y="267065"/>
                  <a:pt x="432871" y="19415"/>
                  <a:pt x="448217" y="1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C112088E-7394-F15A-ED52-A3CA7408D2CA}"/>
              </a:ext>
            </a:extLst>
          </p:cNvPr>
          <p:cNvSpPr/>
          <p:nvPr/>
        </p:nvSpPr>
        <p:spPr>
          <a:xfrm>
            <a:off x="2823562" y="9114942"/>
            <a:ext cx="285106" cy="610283"/>
          </a:xfrm>
          <a:custGeom>
            <a:avLst/>
            <a:gdLst>
              <a:gd name="connsiteX0" fmla="*/ 284763 w 285106"/>
              <a:gd name="connsiteY0" fmla="*/ 483 h 610283"/>
              <a:gd name="connsiteX1" fmla="*/ 160938 w 285106"/>
              <a:gd name="connsiteY1" fmla="*/ 184633 h 610283"/>
              <a:gd name="connsiteX2" fmla="*/ 2188 w 285106"/>
              <a:gd name="connsiteY2" fmla="*/ 606908 h 610283"/>
              <a:gd name="connsiteX3" fmla="*/ 72038 w 285106"/>
              <a:gd name="connsiteY3" fmla="*/ 375133 h 610283"/>
              <a:gd name="connsiteX4" fmla="*/ 122838 w 285106"/>
              <a:gd name="connsiteY4" fmla="*/ 232258 h 610283"/>
              <a:gd name="connsiteX5" fmla="*/ 284763 w 285106"/>
              <a:gd name="connsiteY5" fmla="*/ 483 h 61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106" h="610283">
                <a:moveTo>
                  <a:pt x="284763" y="483"/>
                </a:moveTo>
                <a:cubicBezTo>
                  <a:pt x="291113" y="-7454"/>
                  <a:pt x="208034" y="83562"/>
                  <a:pt x="160938" y="184633"/>
                </a:cubicBezTo>
                <a:cubicBezTo>
                  <a:pt x="113842" y="285704"/>
                  <a:pt x="17005" y="575158"/>
                  <a:pt x="2188" y="606908"/>
                </a:cubicBezTo>
                <a:cubicBezTo>
                  <a:pt x="-12629" y="638658"/>
                  <a:pt x="51930" y="437575"/>
                  <a:pt x="72038" y="375133"/>
                </a:cubicBezTo>
                <a:cubicBezTo>
                  <a:pt x="92146" y="312691"/>
                  <a:pt x="91088" y="288350"/>
                  <a:pt x="122838" y="232258"/>
                </a:cubicBezTo>
                <a:cubicBezTo>
                  <a:pt x="154588" y="176166"/>
                  <a:pt x="278413" y="8420"/>
                  <a:pt x="284763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533BB116-489C-C567-1A8E-B8BE0E9C0510}"/>
              </a:ext>
            </a:extLst>
          </p:cNvPr>
          <p:cNvSpPr/>
          <p:nvPr/>
        </p:nvSpPr>
        <p:spPr>
          <a:xfrm>
            <a:off x="2337367" y="9480510"/>
            <a:ext cx="631258" cy="994746"/>
          </a:xfrm>
          <a:custGeom>
            <a:avLst/>
            <a:gdLst>
              <a:gd name="connsiteX0" fmla="*/ 631258 w 631258"/>
              <a:gd name="connsiteY0" fmla="*/ 40 h 994746"/>
              <a:gd name="connsiteX1" fmla="*/ 351858 w 631258"/>
              <a:gd name="connsiteY1" fmla="*/ 384215 h 994746"/>
              <a:gd name="connsiteX2" fmla="*/ 97858 w 631258"/>
              <a:gd name="connsiteY2" fmla="*/ 736640 h 994746"/>
              <a:gd name="connsiteX3" fmla="*/ 266133 w 631258"/>
              <a:gd name="connsiteY3" fmla="*/ 562015 h 994746"/>
              <a:gd name="connsiteX4" fmla="*/ 5783 w 631258"/>
              <a:gd name="connsiteY4" fmla="*/ 984290 h 994746"/>
              <a:gd name="connsiteX5" fmla="*/ 116908 w 631258"/>
              <a:gd name="connsiteY5" fmla="*/ 812840 h 994746"/>
              <a:gd name="connsiteX6" fmla="*/ 469333 w 631258"/>
              <a:gd name="connsiteY6" fmla="*/ 238165 h 994746"/>
              <a:gd name="connsiteX7" fmla="*/ 355033 w 631258"/>
              <a:gd name="connsiteY7" fmla="*/ 358815 h 994746"/>
              <a:gd name="connsiteX8" fmla="*/ 631258 w 631258"/>
              <a:gd name="connsiteY8" fmla="*/ 40 h 99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1258" h="994746">
                <a:moveTo>
                  <a:pt x="631258" y="40"/>
                </a:moveTo>
                <a:cubicBezTo>
                  <a:pt x="630729" y="4273"/>
                  <a:pt x="351858" y="384215"/>
                  <a:pt x="351858" y="384215"/>
                </a:cubicBezTo>
                <a:cubicBezTo>
                  <a:pt x="262958" y="506982"/>
                  <a:pt x="112146" y="707007"/>
                  <a:pt x="97858" y="736640"/>
                </a:cubicBezTo>
                <a:cubicBezTo>
                  <a:pt x="83570" y="766273"/>
                  <a:pt x="281479" y="520740"/>
                  <a:pt x="266133" y="562015"/>
                </a:cubicBezTo>
                <a:cubicBezTo>
                  <a:pt x="250787" y="603290"/>
                  <a:pt x="30654" y="942486"/>
                  <a:pt x="5783" y="984290"/>
                </a:cubicBezTo>
                <a:cubicBezTo>
                  <a:pt x="-19088" y="1026094"/>
                  <a:pt x="39650" y="937194"/>
                  <a:pt x="116908" y="812840"/>
                </a:cubicBezTo>
                <a:cubicBezTo>
                  <a:pt x="194166" y="688486"/>
                  <a:pt x="429646" y="313836"/>
                  <a:pt x="469333" y="238165"/>
                </a:cubicBezTo>
                <a:cubicBezTo>
                  <a:pt x="509020" y="162494"/>
                  <a:pt x="325929" y="395327"/>
                  <a:pt x="355033" y="358815"/>
                </a:cubicBezTo>
                <a:cubicBezTo>
                  <a:pt x="384137" y="322303"/>
                  <a:pt x="631787" y="-4193"/>
                  <a:pt x="63125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ADC42837-AA6A-7E7F-76E7-3E70DB7EFE9B}"/>
              </a:ext>
            </a:extLst>
          </p:cNvPr>
          <p:cNvSpPr/>
          <p:nvPr/>
        </p:nvSpPr>
        <p:spPr>
          <a:xfrm>
            <a:off x="3933753" y="9313754"/>
            <a:ext cx="349367" cy="918770"/>
          </a:xfrm>
          <a:custGeom>
            <a:avLst/>
            <a:gdLst>
              <a:gd name="connsiteX0" fmla="*/ 346147 w 349367"/>
              <a:gd name="connsiteY0" fmla="*/ 11221 h 918770"/>
              <a:gd name="connsiteX1" fmla="*/ 6422 w 349367"/>
              <a:gd name="connsiteY1" fmla="*/ 903396 h 918770"/>
              <a:gd name="connsiteX2" fmla="*/ 130247 w 349367"/>
              <a:gd name="connsiteY2" fmla="*/ 557321 h 918770"/>
              <a:gd name="connsiteX3" fmla="*/ 212797 w 349367"/>
              <a:gd name="connsiteY3" fmla="*/ 312846 h 918770"/>
              <a:gd name="connsiteX4" fmla="*/ 181047 w 349367"/>
              <a:gd name="connsiteY4" fmla="*/ 395396 h 918770"/>
              <a:gd name="connsiteX5" fmla="*/ 346147 w 349367"/>
              <a:gd name="connsiteY5" fmla="*/ 11221 h 91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367" h="918770">
                <a:moveTo>
                  <a:pt x="346147" y="11221"/>
                </a:moveTo>
                <a:cubicBezTo>
                  <a:pt x="317043" y="95888"/>
                  <a:pt x="42405" y="812379"/>
                  <a:pt x="6422" y="903396"/>
                </a:cubicBezTo>
                <a:cubicBezTo>
                  <a:pt x="-29561" y="994413"/>
                  <a:pt x="95851" y="655746"/>
                  <a:pt x="130247" y="557321"/>
                </a:cubicBezTo>
                <a:cubicBezTo>
                  <a:pt x="164643" y="458896"/>
                  <a:pt x="204330" y="339834"/>
                  <a:pt x="212797" y="312846"/>
                </a:cubicBezTo>
                <a:cubicBezTo>
                  <a:pt x="221264" y="285858"/>
                  <a:pt x="164114" y="443550"/>
                  <a:pt x="181047" y="395396"/>
                </a:cubicBezTo>
                <a:cubicBezTo>
                  <a:pt x="197980" y="347242"/>
                  <a:pt x="375251" y="-73446"/>
                  <a:pt x="346147" y="11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10C2563B-9EA1-783F-69CB-345A8A0F644E}"/>
              </a:ext>
            </a:extLst>
          </p:cNvPr>
          <p:cNvSpPr/>
          <p:nvPr/>
        </p:nvSpPr>
        <p:spPr>
          <a:xfrm>
            <a:off x="3691404" y="10268360"/>
            <a:ext cx="214821" cy="542525"/>
          </a:xfrm>
          <a:custGeom>
            <a:avLst/>
            <a:gdLst>
              <a:gd name="connsiteX0" fmla="*/ 213846 w 214821"/>
              <a:gd name="connsiteY0" fmla="*/ 5940 h 542525"/>
              <a:gd name="connsiteX1" fmla="*/ 7471 w 214821"/>
              <a:gd name="connsiteY1" fmla="*/ 526640 h 542525"/>
              <a:gd name="connsiteX2" fmla="*/ 51921 w 214821"/>
              <a:gd name="connsiteY2" fmla="*/ 386940 h 542525"/>
              <a:gd name="connsiteX3" fmla="*/ 115421 w 214821"/>
              <a:gd name="connsiteY3" fmla="*/ 167865 h 542525"/>
              <a:gd name="connsiteX4" fmla="*/ 86846 w 214821"/>
              <a:gd name="connsiteY4" fmla="*/ 237715 h 542525"/>
              <a:gd name="connsiteX5" fmla="*/ 213846 w 214821"/>
              <a:gd name="connsiteY5" fmla="*/ 5940 h 54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821" h="542525">
                <a:moveTo>
                  <a:pt x="213846" y="5940"/>
                </a:moveTo>
                <a:cubicBezTo>
                  <a:pt x="200617" y="54094"/>
                  <a:pt x="34458" y="463140"/>
                  <a:pt x="7471" y="526640"/>
                </a:cubicBezTo>
                <a:cubicBezTo>
                  <a:pt x="-19516" y="590140"/>
                  <a:pt x="33929" y="446736"/>
                  <a:pt x="51921" y="386940"/>
                </a:cubicBezTo>
                <a:cubicBezTo>
                  <a:pt x="69913" y="327144"/>
                  <a:pt x="109600" y="192736"/>
                  <a:pt x="115421" y="167865"/>
                </a:cubicBezTo>
                <a:cubicBezTo>
                  <a:pt x="121242" y="142994"/>
                  <a:pt x="72029" y="257823"/>
                  <a:pt x="86846" y="237715"/>
                </a:cubicBezTo>
                <a:cubicBezTo>
                  <a:pt x="101663" y="217607"/>
                  <a:pt x="227075" y="-42214"/>
                  <a:pt x="213846" y="5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DF4BD899-F956-9144-C3CC-30A7644998E7}"/>
              </a:ext>
            </a:extLst>
          </p:cNvPr>
          <p:cNvSpPr/>
          <p:nvPr/>
        </p:nvSpPr>
        <p:spPr>
          <a:xfrm>
            <a:off x="3257531" y="10807700"/>
            <a:ext cx="431819" cy="880478"/>
          </a:xfrm>
          <a:custGeom>
            <a:avLst/>
            <a:gdLst>
              <a:gd name="connsiteX0" fmla="*/ 431819 w 431819"/>
              <a:gd name="connsiteY0" fmla="*/ 0 h 880478"/>
              <a:gd name="connsiteX1" fmla="*/ 196869 w 431819"/>
              <a:gd name="connsiteY1" fmla="*/ 517525 h 880478"/>
              <a:gd name="connsiteX2" fmla="*/ 15894 w 431819"/>
              <a:gd name="connsiteY2" fmla="*/ 730250 h 880478"/>
              <a:gd name="connsiteX3" fmla="*/ 95269 w 431819"/>
              <a:gd name="connsiteY3" fmla="*/ 650875 h 880478"/>
              <a:gd name="connsiteX4" fmla="*/ 19 w 431819"/>
              <a:gd name="connsiteY4" fmla="*/ 876300 h 880478"/>
              <a:gd name="connsiteX5" fmla="*/ 104794 w 431819"/>
              <a:gd name="connsiteY5" fmla="*/ 762000 h 880478"/>
              <a:gd name="connsiteX6" fmla="*/ 219094 w 431819"/>
              <a:gd name="connsiteY6" fmla="*/ 342900 h 880478"/>
              <a:gd name="connsiteX7" fmla="*/ 114319 w 431819"/>
              <a:gd name="connsiteY7" fmla="*/ 501650 h 880478"/>
              <a:gd name="connsiteX8" fmla="*/ 431819 w 431819"/>
              <a:gd name="connsiteY8" fmla="*/ 0 h 88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819" h="880478">
                <a:moveTo>
                  <a:pt x="431819" y="0"/>
                </a:moveTo>
                <a:cubicBezTo>
                  <a:pt x="349004" y="197908"/>
                  <a:pt x="266190" y="395817"/>
                  <a:pt x="196869" y="517525"/>
                </a:cubicBezTo>
                <a:cubicBezTo>
                  <a:pt x="127548" y="639233"/>
                  <a:pt x="32827" y="708025"/>
                  <a:pt x="15894" y="730250"/>
                </a:cubicBezTo>
                <a:cubicBezTo>
                  <a:pt x="-1039" y="752475"/>
                  <a:pt x="97915" y="626533"/>
                  <a:pt x="95269" y="650875"/>
                </a:cubicBezTo>
                <a:cubicBezTo>
                  <a:pt x="92623" y="675217"/>
                  <a:pt x="-1568" y="857779"/>
                  <a:pt x="19" y="876300"/>
                </a:cubicBezTo>
                <a:cubicBezTo>
                  <a:pt x="1606" y="894821"/>
                  <a:pt x="68282" y="850900"/>
                  <a:pt x="104794" y="762000"/>
                </a:cubicBezTo>
                <a:cubicBezTo>
                  <a:pt x="141306" y="673100"/>
                  <a:pt x="217506" y="386292"/>
                  <a:pt x="219094" y="342900"/>
                </a:cubicBezTo>
                <a:cubicBezTo>
                  <a:pt x="220681" y="299508"/>
                  <a:pt x="114319" y="501650"/>
                  <a:pt x="114319" y="501650"/>
                </a:cubicBezTo>
                <a:lnTo>
                  <a:pt x="43181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46070BFA-E248-88F1-C9F2-29F9163361AF}"/>
              </a:ext>
            </a:extLst>
          </p:cNvPr>
          <p:cNvSpPr/>
          <p:nvPr/>
        </p:nvSpPr>
        <p:spPr>
          <a:xfrm>
            <a:off x="2282796" y="10309831"/>
            <a:ext cx="267435" cy="839069"/>
          </a:xfrm>
          <a:custGeom>
            <a:avLst/>
            <a:gdLst>
              <a:gd name="connsiteX0" fmla="*/ 266729 w 267435"/>
              <a:gd name="connsiteY0" fmla="*/ 2569 h 839069"/>
              <a:gd name="connsiteX1" fmla="*/ 82579 w 267435"/>
              <a:gd name="connsiteY1" fmla="*/ 301019 h 839069"/>
              <a:gd name="connsiteX2" fmla="*/ 114329 w 267435"/>
              <a:gd name="connsiteY2" fmla="*/ 237519 h 839069"/>
              <a:gd name="connsiteX3" fmla="*/ 95279 w 267435"/>
              <a:gd name="connsiteY3" fmla="*/ 577244 h 839069"/>
              <a:gd name="connsiteX4" fmla="*/ 29 w 267435"/>
              <a:gd name="connsiteY4" fmla="*/ 837594 h 839069"/>
              <a:gd name="connsiteX5" fmla="*/ 85754 w 267435"/>
              <a:gd name="connsiteY5" fmla="*/ 459769 h 839069"/>
              <a:gd name="connsiteX6" fmla="*/ 142904 w 267435"/>
              <a:gd name="connsiteY6" fmla="*/ 174019 h 839069"/>
              <a:gd name="connsiteX7" fmla="*/ 266729 w 267435"/>
              <a:gd name="connsiteY7" fmla="*/ 2569 h 83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435" h="839069">
                <a:moveTo>
                  <a:pt x="266729" y="2569"/>
                </a:moveTo>
                <a:cubicBezTo>
                  <a:pt x="256675" y="23736"/>
                  <a:pt x="107979" y="261861"/>
                  <a:pt x="82579" y="301019"/>
                </a:cubicBezTo>
                <a:cubicBezTo>
                  <a:pt x="57179" y="340177"/>
                  <a:pt x="112212" y="191482"/>
                  <a:pt x="114329" y="237519"/>
                </a:cubicBezTo>
                <a:cubicBezTo>
                  <a:pt x="116446" y="283556"/>
                  <a:pt x="114329" y="477232"/>
                  <a:pt x="95279" y="577244"/>
                </a:cubicBezTo>
                <a:cubicBezTo>
                  <a:pt x="76229" y="677257"/>
                  <a:pt x="1616" y="857173"/>
                  <a:pt x="29" y="837594"/>
                </a:cubicBezTo>
                <a:cubicBezTo>
                  <a:pt x="-1558" y="818015"/>
                  <a:pt x="61942" y="570365"/>
                  <a:pt x="85754" y="459769"/>
                </a:cubicBezTo>
                <a:cubicBezTo>
                  <a:pt x="109566" y="349173"/>
                  <a:pt x="109037" y="252336"/>
                  <a:pt x="142904" y="174019"/>
                </a:cubicBezTo>
                <a:cubicBezTo>
                  <a:pt x="176771" y="95702"/>
                  <a:pt x="276783" y="-18598"/>
                  <a:pt x="266729" y="2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BD50DEB4-2199-A9C5-07C0-D81DDDD2BB28}"/>
              </a:ext>
            </a:extLst>
          </p:cNvPr>
          <p:cNvSpPr/>
          <p:nvPr/>
        </p:nvSpPr>
        <p:spPr>
          <a:xfrm>
            <a:off x="3305135" y="8949078"/>
            <a:ext cx="139748" cy="685289"/>
          </a:xfrm>
          <a:custGeom>
            <a:avLst/>
            <a:gdLst>
              <a:gd name="connsiteX0" fmla="*/ 139740 w 139748"/>
              <a:gd name="connsiteY0" fmla="*/ 1247 h 685289"/>
              <a:gd name="connsiteX1" fmla="*/ 9565 w 139748"/>
              <a:gd name="connsiteY1" fmla="*/ 442572 h 685289"/>
              <a:gd name="connsiteX2" fmla="*/ 54015 w 139748"/>
              <a:gd name="connsiteY2" fmla="*/ 683872 h 685289"/>
              <a:gd name="connsiteX3" fmla="*/ 3215 w 139748"/>
              <a:gd name="connsiteY3" fmla="*/ 531472 h 685289"/>
              <a:gd name="connsiteX4" fmla="*/ 6390 w 139748"/>
              <a:gd name="connsiteY4" fmla="*/ 309222 h 685289"/>
              <a:gd name="connsiteX5" fmla="*/ 15915 w 139748"/>
              <a:gd name="connsiteY5" fmla="*/ 309222 h 685289"/>
              <a:gd name="connsiteX6" fmla="*/ 139740 w 139748"/>
              <a:gd name="connsiteY6" fmla="*/ 1247 h 68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48" h="685289">
                <a:moveTo>
                  <a:pt x="139740" y="1247"/>
                </a:moveTo>
                <a:cubicBezTo>
                  <a:pt x="138682" y="23472"/>
                  <a:pt x="23852" y="328801"/>
                  <a:pt x="9565" y="442572"/>
                </a:cubicBezTo>
                <a:cubicBezTo>
                  <a:pt x="-4723" y="556343"/>
                  <a:pt x="55073" y="669055"/>
                  <a:pt x="54015" y="683872"/>
                </a:cubicBezTo>
                <a:cubicBezTo>
                  <a:pt x="52957" y="698689"/>
                  <a:pt x="11152" y="593914"/>
                  <a:pt x="3215" y="531472"/>
                </a:cubicBezTo>
                <a:cubicBezTo>
                  <a:pt x="-4722" y="469030"/>
                  <a:pt x="4273" y="346264"/>
                  <a:pt x="6390" y="309222"/>
                </a:cubicBezTo>
                <a:cubicBezTo>
                  <a:pt x="8507" y="272180"/>
                  <a:pt x="-8427" y="357905"/>
                  <a:pt x="15915" y="309222"/>
                </a:cubicBezTo>
                <a:cubicBezTo>
                  <a:pt x="40257" y="260539"/>
                  <a:pt x="140798" y="-20978"/>
                  <a:pt x="139740" y="1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CEEBB01A-4F63-3442-A7F2-470A45191925}"/>
              </a:ext>
            </a:extLst>
          </p:cNvPr>
          <p:cNvSpPr/>
          <p:nvPr/>
        </p:nvSpPr>
        <p:spPr>
          <a:xfrm>
            <a:off x="3032087" y="9394750"/>
            <a:ext cx="125351" cy="375173"/>
          </a:xfrm>
          <a:custGeom>
            <a:avLst/>
            <a:gdLst>
              <a:gd name="connsiteX0" fmla="*/ 79413 w 125351"/>
              <a:gd name="connsiteY0" fmla="*/ 75 h 375173"/>
              <a:gd name="connsiteX1" fmla="*/ 117513 w 125351"/>
              <a:gd name="connsiteY1" fmla="*/ 139775 h 375173"/>
              <a:gd name="connsiteX2" fmla="*/ 38 w 125351"/>
              <a:gd name="connsiteY2" fmla="*/ 374725 h 375173"/>
              <a:gd name="connsiteX3" fmla="*/ 104813 w 125351"/>
              <a:gd name="connsiteY3" fmla="*/ 196925 h 375173"/>
              <a:gd name="connsiteX4" fmla="*/ 123863 w 125351"/>
              <a:gd name="connsiteY4" fmla="*/ 120725 h 375173"/>
              <a:gd name="connsiteX5" fmla="*/ 79413 w 125351"/>
              <a:gd name="connsiteY5" fmla="*/ 75 h 37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351" h="375173">
                <a:moveTo>
                  <a:pt x="79413" y="75"/>
                </a:moveTo>
                <a:cubicBezTo>
                  <a:pt x="78355" y="3250"/>
                  <a:pt x="130742" y="77333"/>
                  <a:pt x="117513" y="139775"/>
                </a:cubicBezTo>
                <a:cubicBezTo>
                  <a:pt x="104284" y="202217"/>
                  <a:pt x="2155" y="365200"/>
                  <a:pt x="38" y="374725"/>
                </a:cubicBezTo>
                <a:cubicBezTo>
                  <a:pt x="-2079" y="384250"/>
                  <a:pt x="84175" y="239258"/>
                  <a:pt x="104813" y="196925"/>
                </a:cubicBezTo>
                <a:cubicBezTo>
                  <a:pt x="125451" y="154592"/>
                  <a:pt x="127567" y="147183"/>
                  <a:pt x="123863" y="120725"/>
                </a:cubicBezTo>
                <a:cubicBezTo>
                  <a:pt x="120159" y="94267"/>
                  <a:pt x="80471" y="-3100"/>
                  <a:pt x="79413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9B758828-BC57-1826-0095-0453B7C56F97}"/>
              </a:ext>
            </a:extLst>
          </p:cNvPr>
          <p:cNvSpPr/>
          <p:nvPr/>
        </p:nvSpPr>
        <p:spPr>
          <a:xfrm>
            <a:off x="3607368" y="8909050"/>
            <a:ext cx="539424" cy="76278"/>
          </a:xfrm>
          <a:custGeom>
            <a:avLst/>
            <a:gdLst>
              <a:gd name="connsiteX0" fmla="*/ 2607 w 539424"/>
              <a:gd name="connsiteY0" fmla="*/ 0 h 76278"/>
              <a:gd name="connsiteX1" fmla="*/ 504257 w 539424"/>
              <a:gd name="connsiteY1" fmla="*/ 66675 h 76278"/>
              <a:gd name="connsiteX2" fmla="*/ 275657 w 539424"/>
              <a:gd name="connsiteY2" fmla="*/ 66675 h 76278"/>
              <a:gd name="connsiteX3" fmla="*/ 539182 w 539424"/>
              <a:gd name="connsiteY3" fmla="*/ 76200 h 76278"/>
              <a:gd name="connsiteX4" fmla="*/ 316932 w 539424"/>
              <a:gd name="connsiteY4" fmla="*/ 66675 h 76278"/>
              <a:gd name="connsiteX5" fmla="*/ 2607 w 539424"/>
              <a:gd name="connsiteY5" fmla="*/ 0 h 7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24" h="76278">
                <a:moveTo>
                  <a:pt x="2607" y="0"/>
                </a:moveTo>
                <a:cubicBezTo>
                  <a:pt x="33828" y="0"/>
                  <a:pt x="458749" y="55562"/>
                  <a:pt x="504257" y="66675"/>
                </a:cubicBezTo>
                <a:cubicBezTo>
                  <a:pt x="549765" y="77788"/>
                  <a:pt x="269836" y="65088"/>
                  <a:pt x="275657" y="66675"/>
                </a:cubicBezTo>
                <a:cubicBezTo>
                  <a:pt x="281478" y="68263"/>
                  <a:pt x="532303" y="76200"/>
                  <a:pt x="539182" y="76200"/>
                </a:cubicBezTo>
                <a:cubicBezTo>
                  <a:pt x="546061" y="76200"/>
                  <a:pt x="404774" y="77787"/>
                  <a:pt x="316932" y="66675"/>
                </a:cubicBezTo>
                <a:cubicBezTo>
                  <a:pt x="229090" y="55563"/>
                  <a:pt x="-28614" y="0"/>
                  <a:pt x="260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A72A17DA-3A20-A353-0127-4FA22E4823A1}"/>
              </a:ext>
            </a:extLst>
          </p:cNvPr>
          <p:cNvSpPr/>
          <p:nvPr/>
        </p:nvSpPr>
        <p:spPr>
          <a:xfrm>
            <a:off x="4400450" y="8804260"/>
            <a:ext cx="119485" cy="241897"/>
          </a:xfrm>
          <a:custGeom>
            <a:avLst/>
            <a:gdLst>
              <a:gd name="connsiteX0" fmla="*/ 111225 w 119485"/>
              <a:gd name="connsiteY0" fmla="*/ 15 h 241897"/>
              <a:gd name="connsiteX1" fmla="*/ 89000 w 119485"/>
              <a:gd name="connsiteY1" fmla="*/ 161940 h 241897"/>
              <a:gd name="connsiteX2" fmla="*/ 100 w 119485"/>
              <a:gd name="connsiteY2" fmla="*/ 241315 h 241897"/>
              <a:gd name="connsiteX3" fmla="*/ 69950 w 119485"/>
              <a:gd name="connsiteY3" fmla="*/ 200040 h 241897"/>
              <a:gd name="connsiteX4" fmla="*/ 117575 w 119485"/>
              <a:gd name="connsiteY4" fmla="*/ 171465 h 241897"/>
              <a:gd name="connsiteX5" fmla="*/ 111225 w 119485"/>
              <a:gd name="connsiteY5" fmla="*/ 15 h 24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5" h="241897">
                <a:moveTo>
                  <a:pt x="111225" y="15"/>
                </a:moveTo>
                <a:cubicBezTo>
                  <a:pt x="106463" y="-1572"/>
                  <a:pt x="107521" y="121723"/>
                  <a:pt x="89000" y="161940"/>
                </a:cubicBezTo>
                <a:cubicBezTo>
                  <a:pt x="70479" y="202157"/>
                  <a:pt x="3275" y="234965"/>
                  <a:pt x="100" y="241315"/>
                </a:cubicBezTo>
                <a:cubicBezTo>
                  <a:pt x="-3075" y="247665"/>
                  <a:pt x="69950" y="200040"/>
                  <a:pt x="69950" y="200040"/>
                </a:cubicBezTo>
                <a:cubicBezTo>
                  <a:pt x="89529" y="188398"/>
                  <a:pt x="112283" y="201098"/>
                  <a:pt x="117575" y="171465"/>
                </a:cubicBezTo>
                <a:cubicBezTo>
                  <a:pt x="122867" y="141832"/>
                  <a:pt x="115987" y="1602"/>
                  <a:pt x="111225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4A5FBA64-7701-9030-AB0E-4681A3ED836E}"/>
              </a:ext>
            </a:extLst>
          </p:cNvPr>
          <p:cNvSpPr/>
          <p:nvPr/>
        </p:nvSpPr>
        <p:spPr>
          <a:xfrm>
            <a:off x="2371347" y="5219660"/>
            <a:ext cx="711578" cy="86303"/>
          </a:xfrm>
          <a:custGeom>
            <a:avLst/>
            <a:gdLst>
              <a:gd name="connsiteX0" fmla="*/ 16253 w 711578"/>
              <a:gd name="connsiteY0" fmla="*/ 85765 h 86303"/>
              <a:gd name="connsiteX1" fmla="*/ 311528 w 711578"/>
              <a:gd name="connsiteY1" fmla="*/ 66715 h 86303"/>
              <a:gd name="connsiteX2" fmla="*/ 282953 w 711578"/>
              <a:gd name="connsiteY2" fmla="*/ 47665 h 86303"/>
              <a:gd name="connsiteX3" fmla="*/ 451228 w 711578"/>
              <a:gd name="connsiteY3" fmla="*/ 69890 h 86303"/>
              <a:gd name="connsiteX4" fmla="*/ 422653 w 711578"/>
              <a:gd name="connsiteY4" fmla="*/ 69890 h 86303"/>
              <a:gd name="connsiteX5" fmla="*/ 527428 w 711578"/>
              <a:gd name="connsiteY5" fmla="*/ 63540 h 86303"/>
              <a:gd name="connsiteX6" fmla="*/ 711578 w 711578"/>
              <a:gd name="connsiteY6" fmla="*/ 40 h 86303"/>
              <a:gd name="connsiteX7" fmla="*/ 527428 w 711578"/>
              <a:gd name="connsiteY7" fmla="*/ 54015 h 86303"/>
              <a:gd name="connsiteX8" fmla="*/ 317878 w 711578"/>
              <a:gd name="connsiteY8" fmla="*/ 57190 h 86303"/>
              <a:gd name="connsiteX9" fmla="*/ 378 w 711578"/>
              <a:gd name="connsiteY9" fmla="*/ 9565 h 86303"/>
              <a:gd name="connsiteX10" fmla="*/ 248028 w 711578"/>
              <a:gd name="connsiteY10" fmla="*/ 44490 h 86303"/>
              <a:gd name="connsiteX11" fmla="*/ 16253 w 711578"/>
              <a:gd name="connsiteY11" fmla="*/ 85765 h 8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1578" h="86303">
                <a:moveTo>
                  <a:pt x="16253" y="85765"/>
                </a:moveTo>
                <a:cubicBezTo>
                  <a:pt x="26836" y="89469"/>
                  <a:pt x="267078" y="73065"/>
                  <a:pt x="311528" y="66715"/>
                </a:cubicBezTo>
                <a:cubicBezTo>
                  <a:pt x="355978" y="60365"/>
                  <a:pt x="259670" y="47136"/>
                  <a:pt x="282953" y="47665"/>
                </a:cubicBezTo>
                <a:cubicBezTo>
                  <a:pt x="306236" y="48194"/>
                  <a:pt x="427945" y="66186"/>
                  <a:pt x="451228" y="69890"/>
                </a:cubicBezTo>
                <a:cubicBezTo>
                  <a:pt x="474511" y="73594"/>
                  <a:pt x="409953" y="70948"/>
                  <a:pt x="422653" y="69890"/>
                </a:cubicBezTo>
                <a:cubicBezTo>
                  <a:pt x="435353" y="68832"/>
                  <a:pt x="479274" y="75182"/>
                  <a:pt x="527428" y="63540"/>
                </a:cubicBezTo>
                <a:cubicBezTo>
                  <a:pt x="575582" y="51898"/>
                  <a:pt x="711578" y="1627"/>
                  <a:pt x="711578" y="40"/>
                </a:cubicBezTo>
                <a:cubicBezTo>
                  <a:pt x="711578" y="-1547"/>
                  <a:pt x="593045" y="44490"/>
                  <a:pt x="527428" y="54015"/>
                </a:cubicBezTo>
                <a:cubicBezTo>
                  <a:pt x="461811" y="63540"/>
                  <a:pt x="405720" y="64598"/>
                  <a:pt x="317878" y="57190"/>
                </a:cubicBezTo>
                <a:cubicBezTo>
                  <a:pt x="230036" y="49782"/>
                  <a:pt x="12020" y="11682"/>
                  <a:pt x="378" y="9565"/>
                </a:cubicBezTo>
                <a:cubicBezTo>
                  <a:pt x="-11264" y="7448"/>
                  <a:pt x="249615" y="29673"/>
                  <a:pt x="248028" y="44490"/>
                </a:cubicBezTo>
                <a:cubicBezTo>
                  <a:pt x="246441" y="59307"/>
                  <a:pt x="5670" y="82061"/>
                  <a:pt x="16253" y="85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42E99B27-8B85-CBF4-A6C1-86FDF373B7D5}"/>
              </a:ext>
            </a:extLst>
          </p:cNvPr>
          <p:cNvSpPr/>
          <p:nvPr/>
        </p:nvSpPr>
        <p:spPr>
          <a:xfrm>
            <a:off x="1817057" y="5238750"/>
            <a:ext cx="818193" cy="342241"/>
          </a:xfrm>
          <a:custGeom>
            <a:avLst/>
            <a:gdLst>
              <a:gd name="connsiteX0" fmla="*/ 818193 w 818193"/>
              <a:gd name="connsiteY0" fmla="*/ 0 h 342241"/>
              <a:gd name="connsiteX1" fmla="*/ 297493 w 818193"/>
              <a:gd name="connsiteY1" fmla="*/ 152400 h 342241"/>
              <a:gd name="connsiteX2" fmla="*/ 5393 w 818193"/>
              <a:gd name="connsiteY2" fmla="*/ 339725 h 342241"/>
              <a:gd name="connsiteX3" fmla="*/ 129218 w 818193"/>
              <a:gd name="connsiteY3" fmla="*/ 250825 h 342241"/>
              <a:gd name="connsiteX4" fmla="*/ 392743 w 818193"/>
              <a:gd name="connsiteY4" fmla="*/ 114300 h 342241"/>
              <a:gd name="connsiteX5" fmla="*/ 303843 w 818193"/>
              <a:gd name="connsiteY5" fmla="*/ 136525 h 342241"/>
              <a:gd name="connsiteX6" fmla="*/ 818193 w 818193"/>
              <a:gd name="connsiteY6" fmla="*/ 0 h 34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8193" h="342241">
                <a:moveTo>
                  <a:pt x="818193" y="0"/>
                </a:moveTo>
                <a:cubicBezTo>
                  <a:pt x="625576" y="47889"/>
                  <a:pt x="432960" y="95779"/>
                  <a:pt x="297493" y="152400"/>
                </a:cubicBezTo>
                <a:cubicBezTo>
                  <a:pt x="162026" y="209021"/>
                  <a:pt x="33439" y="323321"/>
                  <a:pt x="5393" y="339725"/>
                </a:cubicBezTo>
                <a:cubicBezTo>
                  <a:pt x="-22653" y="356129"/>
                  <a:pt x="64660" y="288396"/>
                  <a:pt x="129218" y="250825"/>
                </a:cubicBezTo>
                <a:cubicBezTo>
                  <a:pt x="193776" y="213254"/>
                  <a:pt x="363639" y="133350"/>
                  <a:pt x="392743" y="114300"/>
                </a:cubicBezTo>
                <a:cubicBezTo>
                  <a:pt x="421847" y="95250"/>
                  <a:pt x="303843" y="136525"/>
                  <a:pt x="303843" y="136525"/>
                </a:cubicBezTo>
                <a:lnTo>
                  <a:pt x="81819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74F8A8C2-E955-D070-64BD-B065AFCB57E5}"/>
              </a:ext>
            </a:extLst>
          </p:cNvPr>
          <p:cNvSpPr/>
          <p:nvPr/>
        </p:nvSpPr>
        <p:spPr>
          <a:xfrm>
            <a:off x="1310867" y="5375275"/>
            <a:ext cx="835433" cy="605668"/>
          </a:xfrm>
          <a:custGeom>
            <a:avLst/>
            <a:gdLst>
              <a:gd name="connsiteX0" fmla="*/ 835433 w 835433"/>
              <a:gd name="connsiteY0" fmla="*/ 0 h 605668"/>
              <a:gd name="connsiteX1" fmla="*/ 413158 w 835433"/>
              <a:gd name="connsiteY1" fmla="*/ 231775 h 605668"/>
              <a:gd name="connsiteX2" fmla="*/ 225833 w 835433"/>
              <a:gd name="connsiteY2" fmla="*/ 403225 h 605668"/>
              <a:gd name="connsiteX3" fmla="*/ 254408 w 835433"/>
              <a:gd name="connsiteY3" fmla="*/ 365125 h 605668"/>
              <a:gd name="connsiteX4" fmla="*/ 3583 w 835433"/>
              <a:gd name="connsiteY4" fmla="*/ 603250 h 605668"/>
              <a:gd name="connsiteX5" fmla="*/ 130583 w 835433"/>
              <a:gd name="connsiteY5" fmla="*/ 469900 h 605668"/>
              <a:gd name="connsiteX6" fmla="*/ 457608 w 835433"/>
              <a:gd name="connsiteY6" fmla="*/ 180975 h 605668"/>
              <a:gd name="connsiteX7" fmla="*/ 390933 w 835433"/>
              <a:gd name="connsiteY7" fmla="*/ 209550 h 605668"/>
              <a:gd name="connsiteX8" fmla="*/ 835433 w 835433"/>
              <a:gd name="connsiteY8" fmla="*/ 0 h 60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433" h="605668">
                <a:moveTo>
                  <a:pt x="835433" y="0"/>
                </a:moveTo>
                <a:cubicBezTo>
                  <a:pt x="675095" y="82285"/>
                  <a:pt x="514758" y="164571"/>
                  <a:pt x="413158" y="231775"/>
                </a:cubicBezTo>
                <a:cubicBezTo>
                  <a:pt x="311558" y="298979"/>
                  <a:pt x="252291" y="381000"/>
                  <a:pt x="225833" y="403225"/>
                </a:cubicBezTo>
                <a:cubicBezTo>
                  <a:pt x="199375" y="425450"/>
                  <a:pt x="291450" y="331788"/>
                  <a:pt x="254408" y="365125"/>
                </a:cubicBezTo>
                <a:cubicBezTo>
                  <a:pt x="217366" y="398462"/>
                  <a:pt x="24220" y="585788"/>
                  <a:pt x="3583" y="603250"/>
                </a:cubicBezTo>
                <a:cubicBezTo>
                  <a:pt x="-17054" y="620712"/>
                  <a:pt x="54912" y="540279"/>
                  <a:pt x="130583" y="469900"/>
                </a:cubicBezTo>
                <a:cubicBezTo>
                  <a:pt x="206254" y="399521"/>
                  <a:pt x="414216" y="224367"/>
                  <a:pt x="457608" y="180975"/>
                </a:cubicBezTo>
                <a:cubicBezTo>
                  <a:pt x="501000" y="137583"/>
                  <a:pt x="390933" y="209550"/>
                  <a:pt x="390933" y="209550"/>
                </a:cubicBezTo>
                <a:lnTo>
                  <a:pt x="8354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611789C2-0B0F-3230-0941-E29A91874D3A}"/>
              </a:ext>
            </a:extLst>
          </p:cNvPr>
          <p:cNvSpPr/>
          <p:nvPr/>
        </p:nvSpPr>
        <p:spPr>
          <a:xfrm>
            <a:off x="2744895" y="5260879"/>
            <a:ext cx="404976" cy="247960"/>
          </a:xfrm>
          <a:custGeom>
            <a:avLst/>
            <a:gdLst>
              <a:gd name="connsiteX0" fmla="*/ 398355 w 404976"/>
              <a:gd name="connsiteY0" fmla="*/ 96 h 247960"/>
              <a:gd name="connsiteX1" fmla="*/ 252305 w 404976"/>
              <a:gd name="connsiteY1" fmla="*/ 41371 h 247960"/>
              <a:gd name="connsiteX2" fmla="*/ 1480 w 404976"/>
              <a:gd name="connsiteY2" fmla="*/ 60421 h 247960"/>
              <a:gd name="connsiteX3" fmla="*/ 147530 w 404976"/>
              <a:gd name="connsiteY3" fmla="*/ 50896 h 247960"/>
              <a:gd name="connsiteX4" fmla="*/ 128480 w 404976"/>
              <a:gd name="connsiteY4" fmla="*/ 95346 h 247960"/>
              <a:gd name="connsiteX5" fmla="*/ 150705 w 404976"/>
              <a:gd name="connsiteY5" fmla="*/ 247746 h 247960"/>
              <a:gd name="connsiteX6" fmla="*/ 131655 w 404976"/>
              <a:gd name="connsiteY6" fmla="*/ 127096 h 247960"/>
              <a:gd name="connsiteX7" fmla="*/ 176105 w 404976"/>
              <a:gd name="connsiteY7" fmla="*/ 57246 h 247960"/>
              <a:gd name="connsiteX8" fmla="*/ 207855 w 404976"/>
              <a:gd name="connsiteY8" fmla="*/ 54071 h 247960"/>
              <a:gd name="connsiteX9" fmla="*/ 39580 w 404976"/>
              <a:gd name="connsiteY9" fmla="*/ 54071 h 247960"/>
              <a:gd name="connsiteX10" fmla="*/ 398355 w 404976"/>
              <a:gd name="connsiteY10" fmla="*/ 96 h 24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976" h="247960">
                <a:moveTo>
                  <a:pt x="398355" y="96"/>
                </a:moveTo>
                <a:cubicBezTo>
                  <a:pt x="433809" y="-2021"/>
                  <a:pt x="318451" y="31317"/>
                  <a:pt x="252305" y="41371"/>
                </a:cubicBezTo>
                <a:cubicBezTo>
                  <a:pt x="186159" y="51425"/>
                  <a:pt x="18942" y="58834"/>
                  <a:pt x="1480" y="60421"/>
                </a:cubicBezTo>
                <a:cubicBezTo>
                  <a:pt x="-15982" y="62008"/>
                  <a:pt x="126363" y="45075"/>
                  <a:pt x="147530" y="50896"/>
                </a:cubicBezTo>
                <a:cubicBezTo>
                  <a:pt x="168697" y="56717"/>
                  <a:pt x="127951" y="62538"/>
                  <a:pt x="128480" y="95346"/>
                </a:cubicBezTo>
                <a:cubicBezTo>
                  <a:pt x="129009" y="128154"/>
                  <a:pt x="150176" y="242454"/>
                  <a:pt x="150705" y="247746"/>
                </a:cubicBezTo>
                <a:cubicBezTo>
                  <a:pt x="151234" y="253038"/>
                  <a:pt x="127422" y="158846"/>
                  <a:pt x="131655" y="127096"/>
                </a:cubicBezTo>
                <a:cubicBezTo>
                  <a:pt x="135888" y="95346"/>
                  <a:pt x="163405" y="69417"/>
                  <a:pt x="176105" y="57246"/>
                </a:cubicBezTo>
                <a:cubicBezTo>
                  <a:pt x="188805" y="45075"/>
                  <a:pt x="230609" y="54600"/>
                  <a:pt x="207855" y="54071"/>
                </a:cubicBezTo>
                <a:cubicBezTo>
                  <a:pt x="185101" y="53542"/>
                  <a:pt x="6772" y="62008"/>
                  <a:pt x="39580" y="54071"/>
                </a:cubicBezTo>
                <a:cubicBezTo>
                  <a:pt x="72388" y="46134"/>
                  <a:pt x="362901" y="2213"/>
                  <a:pt x="398355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299649E2-A799-A2CC-B354-179B9DC56671}"/>
              </a:ext>
            </a:extLst>
          </p:cNvPr>
          <p:cNvSpPr/>
          <p:nvPr/>
        </p:nvSpPr>
        <p:spPr>
          <a:xfrm>
            <a:off x="3098548" y="5330756"/>
            <a:ext cx="133704" cy="624057"/>
          </a:xfrm>
          <a:custGeom>
            <a:avLst/>
            <a:gdLst>
              <a:gd name="connsiteX0" fmla="*/ 252 w 133704"/>
              <a:gd name="connsiteY0" fmla="*/ 69 h 624057"/>
              <a:gd name="connsiteX1" fmla="*/ 108202 w 133704"/>
              <a:gd name="connsiteY1" fmla="*/ 215969 h 624057"/>
              <a:gd name="connsiteX2" fmla="*/ 108202 w 133704"/>
              <a:gd name="connsiteY2" fmla="*/ 181044 h 624057"/>
              <a:gd name="connsiteX3" fmla="*/ 108202 w 133704"/>
              <a:gd name="connsiteY3" fmla="*/ 362019 h 624057"/>
              <a:gd name="connsiteX4" fmla="*/ 108202 w 133704"/>
              <a:gd name="connsiteY4" fmla="*/ 311219 h 624057"/>
              <a:gd name="connsiteX5" fmla="*/ 133602 w 133704"/>
              <a:gd name="connsiteY5" fmla="*/ 619194 h 624057"/>
              <a:gd name="connsiteX6" fmla="*/ 117727 w 133704"/>
              <a:gd name="connsiteY6" fmla="*/ 508069 h 624057"/>
              <a:gd name="connsiteX7" fmla="*/ 79627 w 133704"/>
              <a:gd name="connsiteY7" fmla="*/ 241369 h 624057"/>
              <a:gd name="connsiteX8" fmla="*/ 252 w 133704"/>
              <a:gd name="connsiteY8" fmla="*/ 69 h 62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704" h="624057">
                <a:moveTo>
                  <a:pt x="252" y="69"/>
                </a:moveTo>
                <a:cubicBezTo>
                  <a:pt x="5014" y="-4164"/>
                  <a:pt x="90210" y="185807"/>
                  <a:pt x="108202" y="215969"/>
                </a:cubicBezTo>
                <a:cubicBezTo>
                  <a:pt x="126194" y="246131"/>
                  <a:pt x="108202" y="181044"/>
                  <a:pt x="108202" y="181044"/>
                </a:cubicBezTo>
                <a:lnTo>
                  <a:pt x="108202" y="362019"/>
                </a:lnTo>
                <a:cubicBezTo>
                  <a:pt x="108202" y="383715"/>
                  <a:pt x="103969" y="268357"/>
                  <a:pt x="108202" y="311219"/>
                </a:cubicBezTo>
                <a:cubicBezTo>
                  <a:pt x="112435" y="354082"/>
                  <a:pt x="132015" y="586386"/>
                  <a:pt x="133602" y="619194"/>
                </a:cubicBezTo>
                <a:cubicBezTo>
                  <a:pt x="135190" y="652002"/>
                  <a:pt x="117727" y="508069"/>
                  <a:pt x="117727" y="508069"/>
                </a:cubicBezTo>
                <a:cubicBezTo>
                  <a:pt x="108731" y="445098"/>
                  <a:pt x="99735" y="321273"/>
                  <a:pt x="79627" y="241369"/>
                </a:cubicBezTo>
                <a:cubicBezTo>
                  <a:pt x="59519" y="161465"/>
                  <a:pt x="-4510" y="4302"/>
                  <a:pt x="252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EDB18D42-DC02-98F2-D62D-ADBFF6A8EBD9}"/>
              </a:ext>
            </a:extLst>
          </p:cNvPr>
          <p:cNvSpPr/>
          <p:nvPr/>
        </p:nvSpPr>
        <p:spPr>
          <a:xfrm>
            <a:off x="3009900" y="5327618"/>
            <a:ext cx="195666" cy="689051"/>
          </a:xfrm>
          <a:custGeom>
            <a:avLst/>
            <a:gdLst>
              <a:gd name="connsiteX0" fmla="*/ 0 w 195666"/>
              <a:gd name="connsiteY0" fmla="*/ 32 h 689051"/>
              <a:gd name="connsiteX1" fmla="*/ 177800 w 195666"/>
              <a:gd name="connsiteY1" fmla="*/ 266732 h 689051"/>
              <a:gd name="connsiteX2" fmla="*/ 177800 w 195666"/>
              <a:gd name="connsiteY2" fmla="*/ 254032 h 689051"/>
              <a:gd name="connsiteX3" fmla="*/ 190500 w 195666"/>
              <a:gd name="connsiteY3" fmla="*/ 473107 h 689051"/>
              <a:gd name="connsiteX4" fmla="*/ 187325 w 195666"/>
              <a:gd name="connsiteY4" fmla="*/ 438182 h 689051"/>
              <a:gd name="connsiteX5" fmla="*/ 158750 w 195666"/>
              <a:gd name="connsiteY5" fmla="*/ 689007 h 689051"/>
              <a:gd name="connsiteX6" fmla="*/ 187325 w 195666"/>
              <a:gd name="connsiteY6" fmla="*/ 457232 h 689051"/>
              <a:gd name="connsiteX7" fmla="*/ 177800 w 195666"/>
              <a:gd name="connsiteY7" fmla="*/ 285782 h 689051"/>
              <a:gd name="connsiteX8" fmla="*/ 0 w 195666"/>
              <a:gd name="connsiteY8" fmla="*/ 32 h 6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66" h="689051">
                <a:moveTo>
                  <a:pt x="0" y="32"/>
                </a:moveTo>
                <a:cubicBezTo>
                  <a:pt x="0" y="-3143"/>
                  <a:pt x="148167" y="224399"/>
                  <a:pt x="177800" y="266732"/>
                </a:cubicBezTo>
                <a:cubicBezTo>
                  <a:pt x="207433" y="309065"/>
                  <a:pt x="175683" y="219636"/>
                  <a:pt x="177800" y="254032"/>
                </a:cubicBezTo>
                <a:cubicBezTo>
                  <a:pt x="179917" y="288428"/>
                  <a:pt x="188913" y="442415"/>
                  <a:pt x="190500" y="473107"/>
                </a:cubicBezTo>
                <a:cubicBezTo>
                  <a:pt x="192088" y="503799"/>
                  <a:pt x="192617" y="402199"/>
                  <a:pt x="187325" y="438182"/>
                </a:cubicBezTo>
                <a:cubicBezTo>
                  <a:pt x="182033" y="474165"/>
                  <a:pt x="158750" y="685832"/>
                  <a:pt x="158750" y="689007"/>
                </a:cubicBezTo>
                <a:cubicBezTo>
                  <a:pt x="158750" y="692182"/>
                  <a:pt x="184150" y="524436"/>
                  <a:pt x="187325" y="457232"/>
                </a:cubicBezTo>
                <a:cubicBezTo>
                  <a:pt x="190500" y="390028"/>
                  <a:pt x="209021" y="356690"/>
                  <a:pt x="177800" y="285782"/>
                </a:cubicBezTo>
                <a:cubicBezTo>
                  <a:pt x="146579" y="214874"/>
                  <a:pt x="0" y="3207"/>
                  <a:pt x="0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BAF0BC21-2D7F-677B-9F62-D8BECDC0F9D3}"/>
              </a:ext>
            </a:extLst>
          </p:cNvPr>
          <p:cNvSpPr/>
          <p:nvPr/>
        </p:nvSpPr>
        <p:spPr>
          <a:xfrm>
            <a:off x="2890667" y="5410060"/>
            <a:ext cx="154320" cy="775523"/>
          </a:xfrm>
          <a:custGeom>
            <a:avLst/>
            <a:gdLst>
              <a:gd name="connsiteX0" fmla="*/ 1758 w 154320"/>
              <a:gd name="connsiteY0" fmla="*/ 140 h 775523"/>
              <a:gd name="connsiteX1" fmla="*/ 138283 w 154320"/>
              <a:gd name="connsiteY1" fmla="*/ 311290 h 775523"/>
              <a:gd name="connsiteX2" fmla="*/ 106533 w 154320"/>
              <a:gd name="connsiteY2" fmla="*/ 282715 h 775523"/>
              <a:gd name="connsiteX3" fmla="*/ 116058 w 154320"/>
              <a:gd name="connsiteY3" fmla="*/ 444640 h 775523"/>
              <a:gd name="connsiteX4" fmla="*/ 154158 w 154320"/>
              <a:gd name="connsiteY4" fmla="*/ 774840 h 775523"/>
              <a:gd name="connsiteX5" fmla="*/ 125583 w 154320"/>
              <a:gd name="connsiteY5" fmla="*/ 520840 h 775523"/>
              <a:gd name="connsiteX6" fmla="*/ 33508 w 154320"/>
              <a:gd name="connsiteY6" fmla="*/ 177940 h 775523"/>
              <a:gd name="connsiteX7" fmla="*/ 58908 w 154320"/>
              <a:gd name="connsiteY7" fmla="*/ 270015 h 775523"/>
              <a:gd name="connsiteX8" fmla="*/ 1758 w 154320"/>
              <a:gd name="connsiteY8" fmla="*/ 140 h 7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320" h="775523">
                <a:moveTo>
                  <a:pt x="1758" y="140"/>
                </a:moveTo>
                <a:cubicBezTo>
                  <a:pt x="14987" y="7019"/>
                  <a:pt x="120821" y="264194"/>
                  <a:pt x="138283" y="311290"/>
                </a:cubicBezTo>
                <a:cubicBezTo>
                  <a:pt x="155745" y="358386"/>
                  <a:pt x="110237" y="260490"/>
                  <a:pt x="106533" y="282715"/>
                </a:cubicBezTo>
                <a:cubicBezTo>
                  <a:pt x="102829" y="304940"/>
                  <a:pt x="108121" y="362619"/>
                  <a:pt x="116058" y="444640"/>
                </a:cubicBezTo>
                <a:cubicBezTo>
                  <a:pt x="123995" y="526661"/>
                  <a:pt x="152571" y="762140"/>
                  <a:pt x="154158" y="774840"/>
                </a:cubicBezTo>
                <a:cubicBezTo>
                  <a:pt x="155745" y="787540"/>
                  <a:pt x="145691" y="620323"/>
                  <a:pt x="125583" y="520840"/>
                </a:cubicBezTo>
                <a:cubicBezTo>
                  <a:pt x="105475" y="421357"/>
                  <a:pt x="44620" y="219744"/>
                  <a:pt x="33508" y="177940"/>
                </a:cubicBezTo>
                <a:cubicBezTo>
                  <a:pt x="22396" y="136136"/>
                  <a:pt x="63670" y="299648"/>
                  <a:pt x="58908" y="270015"/>
                </a:cubicBezTo>
                <a:cubicBezTo>
                  <a:pt x="54146" y="240382"/>
                  <a:pt x="-11471" y="-6739"/>
                  <a:pt x="1758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C330AA02-D774-F021-53FA-F94AD5BCCDC3}"/>
              </a:ext>
            </a:extLst>
          </p:cNvPr>
          <p:cNvSpPr/>
          <p:nvPr/>
        </p:nvSpPr>
        <p:spPr>
          <a:xfrm>
            <a:off x="2208759" y="5409568"/>
            <a:ext cx="604248" cy="78303"/>
          </a:xfrm>
          <a:custGeom>
            <a:avLst/>
            <a:gdLst>
              <a:gd name="connsiteX0" fmla="*/ 1041 w 604248"/>
              <a:gd name="connsiteY0" fmla="*/ 41907 h 78303"/>
              <a:gd name="connsiteX1" fmla="*/ 274091 w 604248"/>
              <a:gd name="connsiteY1" fmla="*/ 54607 h 78303"/>
              <a:gd name="connsiteX2" fmla="*/ 182016 w 604248"/>
              <a:gd name="connsiteY2" fmla="*/ 51432 h 78303"/>
              <a:gd name="connsiteX3" fmla="*/ 436016 w 604248"/>
              <a:gd name="connsiteY3" fmla="*/ 67307 h 78303"/>
              <a:gd name="connsiteX4" fmla="*/ 534441 w 604248"/>
              <a:gd name="connsiteY4" fmla="*/ 41907 h 78303"/>
              <a:gd name="connsiteX5" fmla="*/ 594766 w 604248"/>
              <a:gd name="connsiteY5" fmla="*/ 632 h 78303"/>
              <a:gd name="connsiteX6" fmla="*/ 328066 w 604248"/>
              <a:gd name="connsiteY6" fmla="*/ 76832 h 78303"/>
              <a:gd name="connsiteX7" fmla="*/ 182016 w 604248"/>
              <a:gd name="connsiteY7" fmla="*/ 51432 h 78303"/>
              <a:gd name="connsiteX8" fmla="*/ 391566 w 604248"/>
              <a:gd name="connsiteY8" fmla="*/ 57782 h 78303"/>
              <a:gd name="connsiteX9" fmla="*/ 1041 w 604248"/>
              <a:gd name="connsiteY9" fmla="*/ 41907 h 7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4248" h="78303">
                <a:moveTo>
                  <a:pt x="1041" y="41907"/>
                </a:moveTo>
                <a:cubicBezTo>
                  <a:pt x="-18538" y="41378"/>
                  <a:pt x="243929" y="53020"/>
                  <a:pt x="274091" y="54607"/>
                </a:cubicBezTo>
                <a:cubicBezTo>
                  <a:pt x="304253" y="56194"/>
                  <a:pt x="155029" y="49315"/>
                  <a:pt x="182016" y="51432"/>
                </a:cubicBezTo>
                <a:cubicBezTo>
                  <a:pt x="209004" y="53549"/>
                  <a:pt x="377279" y="68894"/>
                  <a:pt x="436016" y="67307"/>
                </a:cubicBezTo>
                <a:cubicBezTo>
                  <a:pt x="494753" y="65720"/>
                  <a:pt x="507983" y="53020"/>
                  <a:pt x="534441" y="41907"/>
                </a:cubicBezTo>
                <a:cubicBezTo>
                  <a:pt x="560899" y="30794"/>
                  <a:pt x="629162" y="-5189"/>
                  <a:pt x="594766" y="632"/>
                </a:cubicBezTo>
                <a:cubicBezTo>
                  <a:pt x="560370" y="6453"/>
                  <a:pt x="396858" y="68365"/>
                  <a:pt x="328066" y="76832"/>
                </a:cubicBezTo>
                <a:cubicBezTo>
                  <a:pt x="259274" y="85299"/>
                  <a:pt x="171433" y="54607"/>
                  <a:pt x="182016" y="51432"/>
                </a:cubicBezTo>
                <a:cubicBezTo>
                  <a:pt x="192599" y="48257"/>
                  <a:pt x="420670" y="60428"/>
                  <a:pt x="391566" y="57782"/>
                </a:cubicBezTo>
                <a:cubicBezTo>
                  <a:pt x="362462" y="55136"/>
                  <a:pt x="20620" y="42436"/>
                  <a:pt x="1041" y="41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A0036CC6-0E62-5CA1-367D-198E8ADCC188}"/>
              </a:ext>
            </a:extLst>
          </p:cNvPr>
          <p:cNvSpPr/>
          <p:nvPr/>
        </p:nvSpPr>
        <p:spPr>
          <a:xfrm>
            <a:off x="964785" y="5778047"/>
            <a:ext cx="619544" cy="685890"/>
          </a:xfrm>
          <a:custGeom>
            <a:avLst/>
            <a:gdLst>
              <a:gd name="connsiteX0" fmla="*/ 619540 w 619544"/>
              <a:gd name="connsiteY0" fmla="*/ 453 h 685890"/>
              <a:gd name="connsiteX1" fmla="*/ 394115 w 619544"/>
              <a:gd name="connsiteY1" fmla="*/ 168728 h 685890"/>
              <a:gd name="connsiteX2" fmla="*/ 432215 w 619544"/>
              <a:gd name="connsiteY2" fmla="*/ 165553 h 685890"/>
              <a:gd name="connsiteX3" fmla="*/ 324265 w 619544"/>
              <a:gd name="connsiteY3" fmla="*/ 283028 h 685890"/>
              <a:gd name="connsiteX4" fmla="*/ 375065 w 619544"/>
              <a:gd name="connsiteY4" fmla="*/ 251278 h 685890"/>
              <a:gd name="connsiteX5" fmla="*/ 270290 w 619544"/>
              <a:gd name="connsiteY5" fmla="*/ 356053 h 685890"/>
              <a:gd name="connsiteX6" fmla="*/ 415 w 619544"/>
              <a:gd name="connsiteY6" fmla="*/ 683078 h 685890"/>
              <a:gd name="connsiteX7" fmla="*/ 213140 w 619544"/>
              <a:gd name="connsiteY7" fmla="*/ 495753 h 685890"/>
              <a:gd name="connsiteX8" fmla="*/ 394115 w 619544"/>
              <a:gd name="connsiteY8" fmla="*/ 178253 h 685890"/>
              <a:gd name="connsiteX9" fmla="*/ 327440 w 619544"/>
              <a:gd name="connsiteY9" fmla="*/ 273503 h 685890"/>
              <a:gd name="connsiteX10" fmla="*/ 527465 w 619544"/>
              <a:gd name="connsiteY10" fmla="*/ 83003 h 685890"/>
              <a:gd name="connsiteX11" fmla="*/ 400465 w 619544"/>
              <a:gd name="connsiteY11" fmla="*/ 117928 h 685890"/>
              <a:gd name="connsiteX12" fmla="*/ 619540 w 619544"/>
              <a:gd name="connsiteY12" fmla="*/ 453 h 68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9544" h="685890">
                <a:moveTo>
                  <a:pt x="619540" y="453"/>
                </a:moveTo>
                <a:cubicBezTo>
                  <a:pt x="618482" y="8920"/>
                  <a:pt x="425336" y="141211"/>
                  <a:pt x="394115" y="168728"/>
                </a:cubicBezTo>
                <a:cubicBezTo>
                  <a:pt x="362894" y="196245"/>
                  <a:pt x="443857" y="146503"/>
                  <a:pt x="432215" y="165553"/>
                </a:cubicBezTo>
                <a:cubicBezTo>
                  <a:pt x="420573" y="184603"/>
                  <a:pt x="333790" y="268741"/>
                  <a:pt x="324265" y="283028"/>
                </a:cubicBezTo>
                <a:cubicBezTo>
                  <a:pt x="314740" y="297315"/>
                  <a:pt x="384061" y="239107"/>
                  <a:pt x="375065" y="251278"/>
                </a:cubicBezTo>
                <a:cubicBezTo>
                  <a:pt x="366069" y="263449"/>
                  <a:pt x="332732" y="284086"/>
                  <a:pt x="270290" y="356053"/>
                </a:cubicBezTo>
                <a:cubicBezTo>
                  <a:pt x="207848" y="428020"/>
                  <a:pt x="9940" y="659795"/>
                  <a:pt x="415" y="683078"/>
                </a:cubicBezTo>
                <a:cubicBezTo>
                  <a:pt x="-9110" y="706361"/>
                  <a:pt x="147523" y="579890"/>
                  <a:pt x="213140" y="495753"/>
                </a:cubicBezTo>
                <a:cubicBezTo>
                  <a:pt x="278757" y="411616"/>
                  <a:pt x="375065" y="215295"/>
                  <a:pt x="394115" y="178253"/>
                </a:cubicBezTo>
                <a:cubicBezTo>
                  <a:pt x="413165" y="141211"/>
                  <a:pt x="305215" y="289378"/>
                  <a:pt x="327440" y="273503"/>
                </a:cubicBezTo>
                <a:cubicBezTo>
                  <a:pt x="349665" y="257628"/>
                  <a:pt x="515294" y="108932"/>
                  <a:pt x="527465" y="83003"/>
                </a:cubicBezTo>
                <a:cubicBezTo>
                  <a:pt x="539636" y="57074"/>
                  <a:pt x="380886" y="131157"/>
                  <a:pt x="400465" y="117928"/>
                </a:cubicBezTo>
                <a:cubicBezTo>
                  <a:pt x="420044" y="104699"/>
                  <a:pt x="620598" y="-8014"/>
                  <a:pt x="619540" y="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C812568D-6EC7-9E42-B7C1-9BB42C9C3089}"/>
              </a:ext>
            </a:extLst>
          </p:cNvPr>
          <p:cNvSpPr/>
          <p:nvPr/>
        </p:nvSpPr>
        <p:spPr>
          <a:xfrm>
            <a:off x="509406" y="6458630"/>
            <a:ext cx="532412" cy="929962"/>
          </a:xfrm>
          <a:custGeom>
            <a:avLst/>
            <a:gdLst>
              <a:gd name="connsiteX0" fmla="*/ 528819 w 532412"/>
              <a:gd name="connsiteY0" fmla="*/ 5670 h 929962"/>
              <a:gd name="connsiteX1" fmla="*/ 379594 w 532412"/>
              <a:gd name="connsiteY1" fmla="*/ 253320 h 929962"/>
              <a:gd name="connsiteX2" fmla="*/ 8119 w 532412"/>
              <a:gd name="connsiteY2" fmla="*/ 910545 h 929962"/>
              <a:gd name="connsiteX3" fmla="*/ 147819 w 532412"/>
              <a:gd name="connsiteY3" fmla="*/ 707345 h 929962"/>
              <a:gd name="connsiteX4" fmla="*/ 430394 w 532412"/>
              <a:gd name="connsiteY4" fmla="*/ 208870 h 929962"/>
              <a:gd name="connsiteX5" fmla="*/ 246244 w 532412"/>
              <a:gd name="connsiteY5" fmla="*/ 462870 h 929962"/>
              <a:gd name="connsiteX6" fmla="*/ 528819 w 532412"/>
              <a:gd name="connsiteY6" fmla="*/ 5670 h 92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412" h="929962">
                <a:moveTo>
                  <a:pt x="528819" y="5670"/>
                </a:moveTo>
                <a:cubicBezTo>
                  <a:pt x="551044" y="-29255"/>
                  <a:pt x="466377" y="102508"/>
                  <a:pt x="379594" y="253320"/>
                </a:cubicBezTo>
                <a:cubicBezTo>
                  <a:pt x="292811" y="404132"/>
                  <a:pt x="46748" y="834874"/>
                  <a:pt x="8119" y="910545"/>
                </a:cubicBezTo>
                <a:cubicBezTo>
                  <a:pt x="-30510" y="986216"/>
                  <a:pt x="77440" y="824291"/>
                  <a:pt x="147819" y="707345"/>
                </a:cubicBezTo>
                <a:cubicBezTo>
                  <a:pt x="218198" y="590399"/>
                  <a:pt x="413990" y="249616"/>
                  <a:pt x="430394" y="208870"/>
                </a:cubicBezTo>
                <a:cubicBezTo>
                  <a:pt x="446798" y="168124"/>
                  <a:pt x="228252" y="494091"/>
                  <a:pt x="246244" y="462870"/>
                </a:cubicBezTo>
                <a:cubicBezTo>
                  <a:pt x="264236" y="431649"/>
                  <a:pt x="506594" y="40595"/>
                  <a:pt x="528819" y="5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99295907-C005-127B-EE7B-995F5DD613D0}"/>
              </a:ext>
            </a:extLst>
          </p:cNvPr>
          <p:cNvSpPr/>
          <p:nvPr/>
        </p:nvSpPr>
        <p:spPr>
          <a:xfrm>
            <a:off x="521955" y="6441950"/>
            <a:ext cx="465613" cy="945762"/>
          </a:xfrm>
          <a:custGeom>
            <a:avLst/>
            <a:gdLst>
              <a:gd name="connsiteX0" fmla="*/ 465470 w 465613"/>
              <a:gd name="connsiteY0" fmla="*/ 125 h 945762"/>
              <a:gd name="connsiteX1" fmla="*/ 271795 w 465613"/>
              <a:gd name="connsiteY1" fmla="*/ 368425 h 945762"/>
              <a:gd name="connsiteX2" fmla="*/ 306720 w 465613"/>
              <a:gd name="connsiteY2" fmla="*/ 323975 h 945762"/>
              <a:gd name="connsiteX3" fmla="*/ 8270 w 465613"/>
              <a:gd name="connsiteY3" fmla="*/ 933575 h 945762"/>
              <a:gd name="connsiteX4" fmla="*/ 103520 w 465613"/>
              <a:gd name="connsiteY4" fmla="*/ 698625 h 945762"/>
              <a:gd name="connsiteX5" fmla="*/ 316245 w 465613"/>
              <a:gd name="connsiteY5" fmla="*/ 304925 h 945762"/>
              <a:gd name="connsiteX6" fmla="*/ 236870 w 465613"/>
              <a:gd name="connsiteY6" fmla="*/ 412875 h 945762"/>
              <a:gd name="connsiteX7" fmla="*/ 465470 w 465613"/>
              <a:gd name="connsiteY7" fmla="*/ 125 h 94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613" h="945762">
                <a:moveTo>
                  <a:pt x="465470" y="125"/>
                </a:moveTo>
                <a:cubicBezTo>
                  <a:pt x="471291" y="-7283"/>
                  <a:pt x="298253" y="314450"/>
                  <a:pt x="271795" y="368425"/>
                </a:cubicBezTo>
                <a:cubicBezTo>
                  <a:pt x="245337" y="422400"/>
                  <a:pt x="350641" y="229783"/>
                  <a:pt x="306720" y="323975"/>
                </a:cubicBezTo>
                <a:cubicBezTo>
                  <a:pt x="262799" y="418167"/>
                  <a:pt x="42137" y="871133"/>
                  <a:pt x="8270" y="933575"/>
                </a:cubicBezTo>
                <a:cubicBezTo>
                  <a:pt x="-25597" y="996017"/>
                  <a:pt x="52191" y="803400"/>
                  <a:pt x="103520" y="698625"/>
                </a:cubicBezTo>
                <a:cubicBezTo>
                  <a:pt x="154849" y="593850"/>
                  <a:pt x="294020" y="352550"/>
                  <a:pt x="316245" y="304925"/>
                </a:cubicBezTo>
                <a:cubicBezTo>
                  <a:pt x="338470" y="257300"/>
                  <a:pt x="213057" y="458913"/>
                  <a:pt x="236870" y="412875"/>
                </a:cubicBezTo>
                <a:cubicBezTo>
                  <a:pt x="260682" y="366838"/>
                  <a:pt x="459649" y="7533"/>
                  <a:pt x="46547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CE742266-C522-DA65-94DE-33146F97C2CA}"/>
              </a:ext>
            </a:extLst>
          </p:cNvPr>
          <p:cNvSpPr/>
          <p:nvPr/>
        </p:nvSpPr>
        <p:spPr>
          <a:xfrm>
            <a:off x="299646" y="7250705"/>
            <a:ext cx="262456" cy="506466"/>
          </a:xfrm>
          <a:custGeom>
            <a:avLst/>
            <a:gdLst>
              <a:gd name="connsiteX0" fmla="*/ 262329 w 262456"/>
              <a:gd name="connsiteY0" fmla="*/ 995 h 506466"/>
              <a:gd name="connsiteX1" fmla="*/ 122629 w 262456"/>
              <a:gd name="connsiteY1" fmla="*/ 280395 h 506466"/>
              <a:gd name="connsiteX2" fmla="*/ 1979 w 262456"/>
              <a:gd name="connsiteY2" fmla="*/ 502645 h 506466"/>
              <a:gd name="connsiteX3" fmla="*/ 55954 w 262456"/>
              <a:gd name="connsiteY3" fmla="*/ 401045 h 506466"/>
              <a:gd name="connsiteX4" fmla="*/ 163904 w 262456"/>
              <a:gd name="connsiteY4" fmla="*/ 150220 h 506466"/>
              <a:gd name="connsiteX5" fmla="*/ 148029 w 262456"/>
              <a:gd name="connsiteY5" fmla="*/ 185145 h 506466"/>
              <a:gd name="connsiteX6" fmla="*/ 262329 w 262456"/>
              <a:gd name="connsiteY6" fmla="*/ 995 h 50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56" h="506466">
                <a:moveTo>
                  <a:pt x="262329" y="995"/>
                </a:moveTo>
                <a:cubicBezTo>
                  <a:pt x="258096" y="16870"/>
                  <a:pt x="166021" y="196787"/>
                  <a:pt x="122629" y="280395"/>
                </a:cubicBezTo>
                <a:cubicBezTo>
                  <a:pt x="79237" y="364003"/>
                  <a:pt x="13091" y="482537"/>
                  <a:pt x="1979" y="502645"/>
                </a:cubicBezTo>
                <a:cubicBezTo>
                  <a:pt x="-9133" y="522753"/>
                  <a:pt x="28967" y="459782"/>
                  <a:pt x="55954" y="401045"/>
                </a:cubicBezTo>
                <a:cubicBezTo>
                  <a:pt x="82941" y="342308"/>
                  <a:pt x="148558" y="186203"/>
                  <a:pt x="163904" y="150220"/>
                </a:cubicBezTo>
                <a:cubicBezTo>
                  <a:pt x="179250" y="114237"/>
                  <a:pt x="132154" y="206312"/>
                  <a:pt x="148029" y="185145"/>
                </a:cubicBezTo>
                <a:cubicBezTo>
                  <a:pt x="163904" y="163978"/>
                  <a:pt x="266562" y="-14880"/>
                  <a:pt x="262329" y="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3B63A6A1-A6C0-CDD7-309B-13806CF85D5F}"/>
              </a:ext>
            </a:extLst>
          </p:cNvPr>
          <p:cNvSpPr/>
          <p:nvPr/>
        </p:nvSpPr>
        <p:spPr>
          <a:xfrm>
            <a:off x="94406" y="7454546"/>
            <a:ext cx="332574" cy="920349"/>
          </a:xfrm>
          <a:custGeom>
            <a:avLst/>
            <a:gdLst>
              <a:gd name="connsiteX0" fmla="*/ 327869 w 332574"/>
              <a:gd name="connsiteY0" fmla="*/ 16229 h 920349"/>
              <a:gd name="connsiteX1" fmla="*/ 248494 w 332574"/>
              <a:gd name="connsiteY1" fmla="*/ 263879 h 920349"/>
              <a:gd name="connsiteX2" fmla="*/ 162769 w 332574"/>
              <a:gd name="connsiteY2" fmla="*/ 378179 h 920349"/>
              <a:gd name="connsiteX3" fmla="*/ 181819 w 332574"/>
              <a:gd name="connsiteY3" fmla="*/ 330554 h 920349"/>
              <a:gd name="connsiteX4" fmla="*/ 96094 w 332574"/>
              <a:gd name="connsiteY4" fmla="*/ 502004 h 920349"/>
              <a:gd name="connsiteX5" fmla="*/ 16719 w 332574"/>
              <a:gd name="connsiteY5" fmla="*/ 917929 h 920349"/>
              <a:gd name="connsiteX6" fmla="*/ 7194 w 332574"/>
              <a:gd name="connsiteY6" fmla="*/ 667104 h 920349"/>
              <a:gd name="connsiteX7" fmla="*/ 102444 w 332574"/>
              <a:gd name="connsiteY7" fmla="*/ 536929 h 920349"/>
              <a:gd name="connsiteX8" fmla="*/ 299294 w 332574"/>
              <a:gd name="connsiteY8" fmla="*/ 79729 h 920349"/>
              <a:gd name="connsiteX9" fmla="*/ 327869 w 332574"/>
              <a:gd name="connsiteY9" fmla="*/ 16229 h 92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2574" h="920349">
                <a:moveTo>
                  <a:pt x="327869" y="16229"/>
                </a:moveTo>
                <a:cubicBezTo>
                  <a:pt x="319402" y="46921"/>
                  <a:pt x="276011" y="203554"/>
                  <a:pt x="248494" y="263879"/>
                </a:cubicBezTo>
                <a:cubicBezTo>
                  <a:pt x="220977" y="324204"/>
                  <a:pt x="173881" y="367067"/>
                  <a:pt x="162769" y="378179"/>
                </a:cubicBezTo>
                <a:cubicBezTo>
                  <a:pt x="151657" y="389291"/>
                  <a:pt x="192931" y="309917"/>
                  <a:pt x="181819" y="330554"/>
                </a:cubicBezTo>
                <a:cubicBezTo>
                  <a:pt x="170707" y="351191"/>
                  <a:pt x="123611" y="404108"/>
                  <a:pt x="96094" y="502004"/>
                </a:cubicBezTo>
                <a:cubicBezTo>
                  <a:pt x="68577" y="599900"/>
                  <a:pt x="31536" y="890412"/>
                  <a:pt x="16719" y="917929"/>
                </a:cubicBezTo>
                <a:cubicBezTo>
                  <a:pt x="1902" y="945446"/>
                  <a:pt x="-7094" y="730604"/>
                  <a:pt x="7194" y="667104"/>
                </a:cubicBezTo>
                <a:cubicBezTo>
                  <a:pt x="21481" y="603604"/>
                  <a:pt x="53761" y="634825"/>
                  <a:pt x="102444" y="536929"/>
                </a:cubicBezTo>
                <a:cubicBezTo>
                  <a:pt x="151127" y="439033"/>
                  <a:pt x="261723" y="165454"/>
                  <a:pt x="299294" y="79729"/>
                </a:cubicBezTo>
                <a:cubicBezTo>
                  <a:pt x="336865" y="-5996"/>
                  <a:pt x="336336" y="-14463"/>
                  <a:pt x="327869" y="16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1EE8AE31-28ED-5761-E9FD-275B86883846}"/>
              </a:ext>
            </a:extLst>
          </p:cNvPr>
          <p:cNvSpPr/>
          <p:nvPr/>
        </p:nvSpPr>
        <p:spPr>
          <a:xfrm>
            <a:off x="68905" y="8323834"/>
            <a:ext cx="51532" cy="948506"/>
          </a:xfrm>
          <a:custGeom>
            <a:avLst/>
            <a:gdLst>
              <a:gd name="connsiteX0" fmla="*/ 35870 w 51532"/>
              <a:gd name="connsiteY0" fmla="*/ 29591 h 948506"/>
              <a:gd name="connsiteX1" fmla="*/ 945 w 51532"/>
              <a:gd name="connsiteY1" fmla="*/ 496316 h 948506"/>
              <a:gd name="connsiteX2" fmla="*/ 16820 w 51532"/>
              <a:gd name="connsiteY2" fmla="*/ 439166 h 948506"/>
              <a:gd name="connsiteX3" fmla="*/ 16820 w 51532"/>
              <a:gd name="connsiteY3" fmla="*/ 721741 h 948506"/>
              <a:gd name="connsiteX4" fmla="*/ 945 w 51532"/>
              <a:gd name="connsiteY4" fmla="*/ 575691 h 948506"/>
              <a:gd name="connsiteX5" fmla="*/ 48570 w 51532"/>
              <a:gd name="connsiteY5" fmla="*/ 912241 h 948506"/>
              <a:gd name="connsiteX6" fmla="*/ 42220 w 51532"/>
              <a:gd name="connsiteY6" fmla="*/ 877316 h 948506"/>
              <a:gd name="connsiteX7" fmla="*/ 7295 w 51532"/>
              <a:gd name="connsiteY7" fmla="*/ 362966 h 948506"/>
              <a:gd name="connsiteX8" fmla="*/ 29520 w 51532"/>
              <a:gd name="connsiteY8" fmla="*/ 83566 h 948506"/>
              <a:gd name="connsiteX9" fmla="*/ 35870 w 51532"/>
              <a:gd name="connsiteY9" fmla="*/ 29591 h 94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32" h="948506">
                <a:moveTo>
                  <a:pt x="35870" y="29591"/>
                </a:moveTo>
                <a:cubicBezTo>
                  <a:pt x="31108" y="98383"/>
                  <a:pt x="4120" y="428054"/>
                  <a:pt x="945" y="496316"/>
                </a:cubicBezTo>
                <a:cubicBezTo>
                  <a:pt x="-2230" y="564578"/>
                  <a:pt x="14174" y="401595"/>
                  <a:pt x="16820" y="439166"/>
                </a:cubicBezTo>
                <a:cubicBezTo>
                  <a:pt x="19466" y="476737"/>
                  <a:pt x="19466" y="698987"/>
                  <a:pt x="16820" y="721741"/>
                </a:cubicBezTo>
                <a:cubicBezTo>
                  <a:pt x="14174" y="744495"/>
                  <a:pt x="-4347" y="543941"/>
                  <a:pt x="945" y="575691"/>
                </a:cubicBezTo>
                <a:cubicBezTo>
                  <a:pt x="6237" y="607441"/>
                  <a:pt x="41691" y="861970"/>
                  <a:pt x="48570" y="912241"/>
                </a:cubicBezTo>
                <a:cubicBezTo>
                  <a:pt x="55449" y="962512"/>
                  <a:pt x="49099" y="968862"/>
                  <a:pt x="42220" y="877316"/>
                </a:cubicBezTo>
                <a:cubicBezTo>
                  <a:pt x="35341" y="785770"/>
                  <a:pt x="9412" y="495258"/>
                  <a:pt x="7295" y="362966"/>
                </a:cubicBezTo>
                <a:cubicBezTo>
                  <a:pt x="5178" y="230674"/>
                  <a:pt x="25816" y="141245"/>
                  <a:pt x="29520" y="83566"/>
                </a:cubicBezTo>
                <a:cubicBezTo>
                  <a:pt x="33224" y="25887"/>
                  <a:pt x="40632" y="-39201"/>
                  <a:pt x="35870" y="29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FBC77775-1423-3635-9240-342EC63B0EC3}"/>
              </a:ext>
            </a:extLst>
          </p:cNvPr>
          <p:cNvSpPr/>
          <p:nvPr/>
        </p:nvSpPr>
        <p:spPr>
          <a:xfrm>
            <a:off x="7903157" y="6878106"/>
            <a:ext cx="241137" cy="184298"/>
          </a:xfrm>
          <a:custGeom>
            <a:avLst/>
            <a:gdLst>
              <a:gd name="connsiteX0" fmla="*/ 8943 w 241137"/>
              <a:gd name="connsiteY0" fmla="*/ 11644 h 184298"/>
              <a:gd name="connsiteX1" fmla="*/ 234368 w 241137"/>
              <a:gd name="connsiteY1" fmla="*/ 179919 h 184298"/>
              <a:gd name="connsiteX2" fmla="*/ 186743 w 241137"/>
              <a:gd name="connsiteY2" fmla="*/ 138644 h 184298"/>
              <a:gd name="connsiteX3" fmla="*/ 56568 w 241137"/>
              <a:gd name="connsiteY3" fmla="*/ 27519 h 184298"/>
              <a:gd name="connsiteX4" fmla="*/ 8943 w 241137"/>
              <a:gd name="connsiteY4" fmla="*/ 11644 h 18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137" h="184298">
                <a:moveTo>
                  <a:pt x="8943" y="11644"/>
                </a:moveTo>
                <a:cubicBezTo>
                  <a:pt x="38576" y="37044"/>
                  <a:pt x="204735" y="158752"/>
                  <a:pt x="234368" y="179919"/>
                </a:cubicBezTo>
                <a:cubicBezTo>
                  <a:pt x="264001" y="201086"/>
                  <a:pt x="186743" y="138644"/>
                  <a:pt x="186743" y="138644"/>
                </a:cubicBezTo>
                <a:cubicBezTo>
                  <a:pt x="157110" y="113244"/>
                  <a:pt x="82497" y="47627"/>
                  <a:pt x="56568" y="27519"/>
                </a:cubicBezTo>
                <a:cubicBezTo>
                  <a:pt x="30639" y="7411"/>
                  <a:pt x="-20690" y="-13756"/>
                  <a:pt x="8943" y="11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092E23FE-28A6-E6C5-EB6E-08C4430790C6}"/>
              </a:ext>
            </a:extLst>
          </p:cNvPr>
          <p:cNvSpPr/>
          <p:nvPr/>
        </p:nvSpPr>
        <p:spPr>
          <a:xfrm>
            <a:off x="7860893" y="7088513"/>
            <a:ext cx="265539" cy="865723"/>
          </a:xfrm>
          <a:custGeom>
            <a:avLst/>
            <a:gdLst>
              <a:gd name="connsiteX0" fmla="*/ 254407 w 265539"/>
              <a:gd name="connsiteY0" fmla="*/ 17137 h 865723"/>
              <a:gd name="connsiteX1" fmla="*/ 133757 w 265539"/>
              <a:gd name="connsiteY1" fmla="*/ 436237 h 865723"/>
              <a:gd name="connsiteX2" fmla="*/ 159157 w 265539"/>
              <a:gd name="connsiteY2" fmla="*/ 366387 h 865723"/>
              <a:gd name="connsiteX3" fmla="*/ 13107 w 265539"/>
              <a:gd name="connsiteY3" fmla="*/ 858512 h 865723"/>
              <a:gd name="connsiteX4" fmla="*/ 32157 w 265539"/>
              <a:gd name="connsiteY4" fmla="*/ 623562 h 865723"/>
              <a:gd name="connsiteX5" fmla="*/ 235357 w 265539"/>
              <a:gd name="connsiteY5" fmla="*/ 134612 h 865723"/>
              <a:gd name="connsiteX6" fmla="*/ 254407 w 265539"/>
              <a:gd name="connsiteY6" fmla="*/ 17137 h 86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539" h="865723">
                <a:moveTo>
                  <a:pt x="254407" y="17137"/>
                </a:moveTo>
                <a:cubicBezTo>
                  <a:pt x="237474" y="67408"/>
                  <a:pt x="149632" y="378029"/>
                  <a:pt x="133757" y="436237"/>
                </a:cubicBezTo>
                <a:cubicBezTo>
                  <a:pt x="117882" y="494445"/>
                  <a:pt x="179265" y="296008"/>
                  <a:pt x="159157" y="366387"/>
                </a:cubicBezTo>
                <a:cubicBezTo>
                  <a:pt x="139049" y="436766"/>
                  <a:pt x="34274" y="815650"/>
                  <a:pt x="13107" y="858512"/>
                </a:cubicBezTo>
                <a:cubicBezTo>
                  <a:pt x="-8060" y="901375"/>
                  <a:pt x="-4885" y="744212"/>
                  <a:pt x="32157" y="623562"/>
                </a:cubicBezTo>
                <a:cubicBezTo>
                  <a:pt x="69199" y="502912"/>
                  <a:pt x="198845" y="235683"/>
                  <a:pt x="235357" y="134612"/>
                </a:cubicBezTo>
                <a:cubicBezTo>
                  <a:pt x="271869" y="33541"/>
                  <a:pt x="271340" y="-33134"/>
                  <a:pt x="254407" y="17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4DE4C9BF-B7B9-B49F-5ABD-2D627EE550C6}"/>
              </a:ext>
            </a:extLst>
          </p:cNvPr>
          <p:cNvSpPr/>
          <p:nvPr/>
        </p:nvSpPr>
        <p:spPr>
          <a:xfrm>
            <a:off x="7918339" y="6977285"/>
            <a:ext cx="139953" cy="580467"/>
          </a:xfrm>
          <a:custGeom>
            <a:avLst/>
            <a:gdLst>
              <a:gd name="connsiteX0" fmla="*/ 50911 w 139953"/>
              <a:gd name="connsiteY0" fmla="*/ 1365 h 580467"/>
              <a:gd name="connsiteX1" fmla="*/ 104886 w 139953"/>
              <a:gd name="connsiteY1" fmla="*/ 106140 h 580467"/>
              <a:gd name="connsiteX2" fmla="*/ 101711 w 139953"/>
              <a:gd name="connsiteY2" fmla="*/ 147415 h 580467"/>
              <a:gd name="connsiteX3" fmla="*/ 139811 w 139953"/>
              <a:gd name="connsiteY3" fmla="*/ 115665 h 580467"/>
              <a:gd name="connsiteX4" fmla="*/ 85836 w 139953"/>
              <a:gd name="connsiteY4" fmla="*/ 306165 h 580467"/>
              <a:gd name="connsiteX5" fmla="*/ 111 w 139953"/>
              <a:gd name="connsiteY5" fmla="*/ 579215 h 580467"/>
              <a:gd name="connsiteX6" fmla="*/ 104886 w 139953"/>
              <a:gd name="connsiteY6" fmla="*/ 188690 h 580467"/>
              <a:gd name="connsiteX7" fmla="*/ 50911 w 139953"/>
              <a:gd name="connsiteY7" fmla="*/ 1365 h 58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953" h="580467">
                <a:moveTo>
                  <a:pt x="50911" y="1365"/>
                </a:moveTo>
                <a:cubicBezTo>
                  <a:pt x="50911" y="-12393"/>
                  <a:pt x="96419" y="81798"/>
                  <a:pt x="104886" y="106140"/>
                </a:cubicBezTo>
                <a:cubicBezTo>
                  <a:pt x="113353" y="130482"/>
                  <a:pt x="95890" y="145828"/>
                  <a:pt x="101711" y="147415"/>
                </a:cubicBezTo>
                <a:cubicBezTo>
                  <a:pt x="107532" y="149003"/>
                  <a:pt x="142457" y="89207"/>
                  <a:pt x="139811" y="115665"/>
                </a:cubicBezTo>
                <a:cubicBezTo>
                  <a:pt x="137165" y="142123"/>
                  <a:pt x="109119" y="228907"/>
                  <a:pt x="85836" y="306165"/>
                </a:cubicBezTo>
                <a:cubicBezTo>
                  <a:pt x="62553" y="383423"/>
                  <a:pt x="-3064" y="598794"/>
                  <a:pt x="111" y="579215"/>
                </a:cubicBezTo>
                <a:cubicBezTo>
                  <a:pt x="3286" y="559636"/>
                  <a:pt x="93774" y="283940"/>
                  <a:pt x="104886" y="188690"/>
                </a:cubicBezTo>
                <a:cubicBezTo>
                  <a:pt x="115998" y="93440"/>
                  <a:pt x="50911" y="15123"/>
                  <a:pt x="50911" y="1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E881EC97-763A-9C37-C52B-7ECFD62BB901}"/>
              </a:ext>
            </a:extLst>
          </p:cNvPr>
          <p:cNvSpPr/>
          <p:nvPr/>
        </p:nvSpPr>
        <p:spPr>
          <a:xfrm>
            <a:off x="7833685" y="6887955"/>
            <a:ext cx="143665" cy="876198"/>
          </a:xfrm>
          <a:custGeom>
            <a:avLst/>
            <a:gdLst>
              <a:gd name="connsiteX0" fmla="*/ 138740 w 143665"/>
              <a:gd name="connsiteY0" fmla="*/ 11320 h 876198"/>
              <a:gd name="connsiteX1" fmla="*/ 14915 w 143665"/>
              <a:gd name="connsiteY1" fmla="*/ 284370 h 876198"/>
              <a:gd name="connsiteX2" fmla="*/ 24440 w 143665"/>
              <a:gd name="connsiteY2" fmla="*/ 493920 h 876198"/>
              <a:gd name="connsiteX3" fmla="*/ 2215 w 143665"/>
              <a:gd name="connsiteY3" fmla="*/ 443120 h 876198"/>
              <a:gd name="connsiteX4" fmla="*/ 21265 w 143665"/>
              <a:gd name="connsiteY4" fmla="*/ 751095 h 876198"/>
              <a:gd name="connsiteX5" fmla="*/ 53015 w 143665"/>
              <a:gd name="connsiteY5" fmla="*/ 874920 h 876198"/>
              <a:gd name="connsiteX6" fmla="*/ 18090 w 143665"/>
              <a:gd name="connsiteY6" fmla="*/ 684420 h 876198"/>
              <a:gd name="connsiteX7" fmla="*/ 5390 w 143665"/>
              <a:gd name="connsiteY7" fmla="*/ 309770 h 876198"/>
              <a:gd name="connsiteX8" fmla="*/ 106990 w 143665"/>
              <a:gd name="connsiteY8" fmla="*/ 77995 h 876198"/>
              <a:gd name="connsiteX9" fmla="*/ 138740 w 143665"/>
              <a:gd name="connsiteY9" fmla="*/ 11320 h 87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665" h="876198">
                <a:moveTo>
                  <a:pt x="138740" y="11320"/>
                </a:moveTo>
                <a:cubicBezTo>
                  <a:pt x="123394" y="45716"/>
                  <a:pt x="33965" y="203937"/>
                  <a:pt x="14915" y="284370"/>
                </a:cubicBezTo>
                <a:cubicBezTo>
                  <a:pt x="-4135" y="364803"/>
                  <a:pt x="26557" y="467462"/>
                  <a:pt x="24440" y="493920"/>
                </a:cubicBezTo>
                <a:cubicBezTo>
                  <a:pt x="22323" y="520378"/>
                  <a:pt x="2744" y="400258"/>
                  <a:pt x="2215" y="443120"/>
                </a:cubicBezTo>
                <a:cubicBezTo>
                  <a:pt x="1686" y="485982"/>
                  <a:pt x="12798" y="679128"/>
                  <a:pt x="21265" y="751095"/>
                </a:cubicBezTo>
                <a:cubicBezTo>
                  <a:pt x="29732" y="823062"/>
                  <a:pt x="53544" y="886032"/>
                  <a:pt x="53015" y="874920"/>
                </a:cubicBezTo>
                <a:cubicBezTo>
                  <a:pt x="52486" y="863808"/>
                  <a:pt x="26027" y="778612"/>
                  <a:pt x="18090" y="684420"/>
                </a:cubicBezTo>
                <a:cubicBezTo>
                  <a:pt x="10153" y="590228"/>
                  <a:pt x="-9427" y="410841"/>
                  <a:pt x="5390" y="309770"/>
                </a:cubicBezTo>
                <a:cubicBezTo>
                  <a:pt x="20207" y="208699"/>
                  <a:pt x="83178" y="128795"/>
                  <a:pt x="106990" y="77995"/>
                </a:cubicBezTo>
                <a:cubicBezTo>
                  <a:pt x="130802" y="27195"/>
                  <a:pt x="154086" y="-23076"/>
                  <a:pt x="138740" y="11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81DB1ED3-2321-3A0E-820F-109BE74C3825}"/>
              </a:ext>
            </a:extLst>
          </p:cNvPr>
          <p:cNvSpPr/>
          <p:nvPr/>
        </p:nvSpPr>
        <p:spPr>
          <a:xfrm>
            <a:off x="7822934" y="6864243"/>
            <a:ext cx="119569" cy="927505"/>
          </a:xfrm>
          <a:custGeom>
            <a:avLst/>
            <a:gdLst>
              <a:gd name="connsiteX0" fmla="*/ 114566 w 119569"/>
              <a:gd name="connsiteY0" fmla="*/ 9632 h 927505"/>
              <a:gd name="connsiteX1" fmla="*/ 22491 w 119569"/>
              <a:gd name="connsiteY1" fmla="*/ 295382 h 927505"/>
              <a:gd name="connsiteX2" fmla="*/ 12966 w 119569"/>
              <a:gd name="connsiteY2" fmla="*/ 409682 h 927505"/>
              <a:gd name="connsiteX3" fmla="*/ 3441 w 119569"/>
              <a:gd name="connsiteY3" fmla="*/ 387457 h 927505"/>
              <a:gd name="connsiteX4" fmla="*/ 3441 w 119569"/>
              <a:gd name="connsiteY4" fmla="*/ 625582 h 927505"/>
              <a:gd name="connsiteX5" fmla="*/ 44716 w 119569"/>
              <a:gd name="connsiteY5" fmla="*/ 927207 h 927505"/>
              <a:gd name="connsiteX6" fmla="*/ 6616 w 119569"/>
              <a:gd name="connsiteY6" fmla="*/ 568432 h 927505"/>
              <a:gd name="connsiteX7" fmla="*/ 16141 w 119569"/>
              <a:gd name="connsiteY7" fmla="*/ 327132 h 927505"/>
              <a:gd name="connsiteX8" fmla="*/ 16141 w 119569"/>
              <a:gd name="connsiteY8" fmla="*/ 343007 h 927505"/>
              <a:gd name="connsiteX9" fmla="*/ 98691 w 119569"/>
              <a:gd name="connsiteY9" fmla="*/ 89007 h 927505"/>
              <a:gd name="connsiteX10" fmla="*/ 114566 w 119569"/>
              <a:gd name="connsiteY10" fmla="*/ 9632 h 92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69" h="927505">
                <a:moveTo>
                  <a:pt x="114566" y="9632"/>
                </a:moveTo>
                <a:cubicBezTo>
                  <a:pt x="101866" y="44028"/>
                  <a:pt x="39424" y="228707"/>
                  <a:pt x="22491" y="295382"/>
                </a:cubicBezTo>
                <a:cubicBezTo>
                  <a:pt x="5558" y="362057"/>
                  <a:pt x="16141" y="394336"/>
                  <a:pt x="12966" y="409682"/>
                </a:cubicBezTo>
                <a:cubicBezTo>
                  <a:pt x="9791" y="425028"/>
                  <a:pt x="5028" y="351474"/>
                  <a:pt x="3441" y="387457"/>
                </a:cubicBezTo>
                <a:cubicBezTo>
                  <a:pt x="1853" y="423440"/>
                  <a:pt x="-3438" y="535624"/>
                  <a:pt x="3441" y="625582"/>
                </a:cubicBezTo>
                <a:cubicBezTo>
                  <a:pt x="10320" y="715540"/>
                  <a:pt x="44187" y="936732"/>
                  <a:pt x="44716" y="927207"/>
                </a:cubicBezTo>
                <a:cubicBezTo>
                  <a:pt x="45245" y="917682"/>
                  <a:pt x="11378" y="668444"/>
                  <a:pt x="6616" y="568432"/>
                </a:cubicBezTo>
                <a:cubicBezTo>
                  <a:pt x="1854" y="468420"/>
                  <a:pt x="14554" y="364703"/>
                  <a:pt x="16141" y="327132"/>
                </a:cubicBezTo>
                <a:cubicBezTo>
                  <a:pt x="17728" y="289561"/>
                  <a:pt x="2383" y="382694"/>
                  <a:pt x="16141" y="343007"/>
                </a:cubicBezTo>
                <a:cubicBezTo>
                  <a:pt x="29899" y="303320"/>
                  <a:pt x="83874" y="137690"/>
                  <a:pt x="98691" y="89007"/>
                </a:cubicBezTo>
                <a:cubicBezTo>
                  <a:pt x="113508" y="40324"/>
                  <a:pt x="127266" y="-24764"/>
                  <a:pt x="114566" y="9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A7C70755-6585-14D9-66F0-94B7B38A5C87}"/>
              </a:ext>
            </a:extLst>
          </p:cNvPr>
          <p:cNvSpPr/>
          <p:nvPr/>
        </p:nvSpPr>
        <p:spPr>
          <a:xfrm>
            <a:off x="8077199" y="7006540"/>
            <a:ext cx="149459" cy="718387"/>
          </a:xfrm>
          <a:custGeom>
            <a:avLst/>
            <a:gdLst>
              <a:gd name="connsiteX0" fmla="*/ 1 w 149459"/>
              <a:gd name="connsiteY0" fmla="*/ 685 h 718387"/>
              <a:gd name="connsiteX1" fmla="*/ 123826 w 149459"/>
              <a:gd name="connsiteY1" fmla="*/ 422960 h 718387"/>
              <a:gd name="connsiteX2" fmla="*/ 149226 w 149459"/>
              <a:gd name="connsiteY2" fmla="*/ 483285 h 718387"/>
              <a:gd name="connsiteX3" fmla="*/ 117476 w 149459"/>
              <a:gd name="connsiteY3" fmla="*/ 419785 h 718387"/>
              <a:gd name="connsiteX4" fmla="*/ 130176 w 149459"/>
              <a:gd name="connsiteY4" fmla="*/ 511860 h 718387"/>
              <a:gd name="connsiteX5" fmla="*/ 82551 w 149459"/>
              <a:gd name="connsiteY5" fmla="*/ 718235 h 718387"/>
              <a:gd name="connsiteX6" fmla="*/ 149226 w 149459"/>
              <a:gd name="connsiteY6" fmla="*/ 476935 h 718387"/>
              <a:gd name="connsiteX7" fmla="*/ 92076 w 149459"/>
              <a:gd name="connsiteY7" fmla="*/ 238810 h 718387"/>
              <a:gd name="connsiteX8" fmla="*/ 120651 w 149459"/>
              <a:gd name="connsiteY8" fmla="*/ 321360 h 718387"/>
              <a:gd name="connsiteX9" fmla="*/ 1 w 149459"/>
              <a:gd name="connsiteY9" fmla="*/ 685 h 71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59" h="718387">
                <a:moveTo>
                  <a:pt x="1" y="685"/>
                </a:moveTo>
                <a:cubicBezTo>
                  <a:pt x="530" y="17618"/>
                  <a:pt x="98955" y="342527"/>
                  <a:pt x="123826" y="422960"/>
                </a:cubicBezTo>
                <a:cubicBezTo>
                  <a:pt x="148697" y="503393"/>
                  <a:pt x="150284" y="483814"/>
                  <a:pt x="149226" y="483285"/>
                </a:cubicBezTo>
                <a:cubicBezTo>
                  <a:pt x="148168" y="482756"/>
                  <a:pt x="120651" y="415023"/>
                  <a:pt x="117476" y="419785"/>
                </a:cubicBezTo>
                <a:cubicBezTo>
                  <a:pt x="114301" y="424547"/>
                  <a:pt x="135997" y="462118"/>
                  <a:pt x="130176" y="511860"/>
                </a:cubicBezTo>
                <a:cubicBezTo>
                  <a:pt x="124355" y="561602"/>
                  <a:pt x="79376" y="724056"/>
                  <a:pt x="82551" y="718235"/>
                </a:cubicBezTo>
                <a:cubicBezTo>
                  <a:pt x="85726" y="712414"/>
                  <a:pt x="147639" y="556839"/>
                  <a:pt x="149226" y="476935"/>
                </a:cubicBezTo>
                <a:cubicBezTo>
                  <a:pt x="150813" y="397031"/>
                  <a:pt x="96838" y="264739"/>
                  <a:pt x="92076" y="238810"/>
                </a:cubicBezTo>
                <a:cubicBezTo>
                  <a:pt x="87314" y="212881"/>
                  <a:pt x="131764" y="356814"/>
                  <a:pt x="120651" y="321360"/>
                </a:cubicBezTo>
                <a:cubicBezTo>
                  <a:pt x="109539" y="285906"/>
                  <a:pt x="-528" y="-16248"/>
                  <a:pt x="1" y="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B68FF3AF-C5E4-ABAD-B501-37E9FF1F0F96}"/>
              </a:ext>
            </a:extLst>
          </p:cNvPr>
          <p:cNvSpPr/>
          <p:nvPr/>
        </p:nvSpPr>
        <p:spPr>
          <a:xfrm>
            <a:off x="7937288" y="7340595"/>
            <a:ext cx="276548" cy="368351"/>
          </a:xfrm>
          <a:custGeom>
            <a:avLst/>
            <a:gdLst>
              <a:gd name="connsiteX0" fmla="*/ 98637 w 276548"/>
              <a:gd name="connsiteY0" fmla="*/ 5 h 368351"/>
              <a:gd name="connsiteX1" fmla="*/ 238337 w 276548"/>
              <a:gd name="connsiteY1" fmla="*/ 196855 h 368351"/>
              <a:gd name="connsiteX2" fmla="*/ 146262 w 276548"/>
              <a:gd name="connsiteY2" fmla="*/ 257180 h 368351"/>
              <a:gd name="connsiteX3" fmla="*/ 212 w 276548"/>
              <a:gd name="connsiteY3" fmla="*/ 368305 h 368351"/>
              <a:gd name="connsiteX4" fmla="*/ 117687 w 276548"/>
              <a:gd name="connsiteY4" fmla="*/ 269880 h 368351"/>
              <a:gd name="connsiteX5" fmla="*/ 276437 w 276548"/>
              <a:gd name="connsiteY5" fmla="*/ 190505 h 368351"/>
              <a:gd name="connsiteX6" fmla="*/ 98637 w 276548"/>
              <a:gd name="connsiteY6" fmla="*/ 5 h 36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548" h="368351">
                <a:moveTo>
                  <a:pt x="98637" y="5"/>
                </a:moveTo>
                <a:cubicBezTo>
                  <a:pt x="92287" y="1063"/>
                  <a:pt x="230400" y="153993"/>
                  <a:pt x="238337" y="196855"/>
                </a:cubicBezTo>
                <a:cubicBezTo>
                  <a:pt x="246274" y="239717"/>
                  <a:pt x="185950" y="228605"/>
                  <a:pt x="146262" y="257180"/>
                </a:cubicBezTo>
                <a:cubicBezTo>
                  <a:pt x="106575" y="285755"/>
                  <a:pt x="4974" y="366188"/>
                  <a:pt x="212" y="368305"/>
                </a:cubicBezTo>
                <a:cubicBezTo>
                  <a:pt x="-4550" y="370422"/>
                  <a:pt x="71650" y="299513"/>
                  <a:pt x="117687" y="269880"/>
                </a:cubicBezTo>
                <a:cubicBezTo>
                  <a:pt x="163724" y="240247"/>
                  <a:pt x="280670" y="232838"/>
                  <a:pt x="276437" y="190505"/>
                </a:cubicBezTo>
                <a:cubicBezTo>
                  <a:pt x="272204" y="148172"/>
                  <a:pt x="104987" y="-1053"/>
                  <a:pt x="9863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1A6D6F4E-0A32-A9FC-E76B-0234A9EDB234}"/>
              </a:ext>
            </a:extLst>
          </p:cNvPr>
          <p:cNvSpPr/>
          <p:nvPr/>
        </p:nvSpPr>
        <p:spPr>
          <a:xfrm>
            <a:off x="8191490" y="7651442"/>
            <a:ext cx="362140" cy="671362"/>
          </a:xfrm>
          <a:custGeom>
            <a:avLst/>
            <a:gdLst>
              <a:gd name="connsiteX0" fmla="*/ 10 w 362140"/>
              <a:gd name="connsiteY0" fmla="*/ 308 h 671362"/>
              <a:gd name="connsiteX1" fmla="*/ 244485 w 362140"/>
              <a:gd name="connsiteY1" fmla="*/ 368608 h 671362"/>
              <a:gd name="connsiteX2" fmla="*/ 209560 w 362140"/>
              <a:gd name="connsiteY2" fmla="*/ 349558 h 671362"/>
              <a:gd name="connsiteX3" fmla="*/ 361960 w 362140"/>
              <a:gd name="connsiteY3" fmla="*/ 670233 h 671362"/>
              <a:gd name="connsiteX4" fmla="*/ 234960 w 362140"/>
              <a:gd name="connsiteY4" fmla="*/ 438458 h 671362"/>
              <a:gd name="connsiteX5" fmla="*/ 10 w 362140"/>
              <a:gd name="connsiteY5" fmla="*/ 308 h 67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140" h="671362">
                <a:moveTo>
                  <a:pt x="10" y="308"/>
                </a:moveTo>
                <a:cubicBezTo>
                  <a:pt x="1597" y="-11334"/>
                  <a:pt x="209560" y="310400"/>
                  <a:pt x="244485" y="368608"/>
                </a:cubicBezTo>
                <a:cubicBezTo>
                  <a:pt x="279410" y="426816"/>
                  <a:pt x="189981" y="299287"/>
                  <a:pt x="209560" y="349558"/>
                </a:cubicBezTo>
                <a:cubicBezTo>
                  <a:pt x="229139" y="399829"/>
                  <a:pt x="357727" y="655416"/>
                  <a:pt x="361960" y="670233"/>
                </a:cubicBezTo>
                <a:cubicBezTo>
                  <a:pt x="366193" y="685050"/>
                  <a:pt x="295285" y="551171"/>
                  <a:pt x="234960" y="438458"/>
                </a:cubicBezTo>
                <a:cubicBezTo>
                  <a:pt x="174635" y="325746"/>
                  <a:pt x="-1577" y="11950"/>
                  <a:pt x="10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5A2E80A9-4712-6C20-8003-766ADA92C342}"/>
              </a:ext>
            </a:extLst>
          </p:cNvPr>
          <p:cNvSpPr/>
          <p:nvPr/>
        </p:nvSpPr>
        <p:spPr>
          <a:xfrm>
            <a:off x="7884547" y="7658063"/>
            <a:ext cx="234068" cy="560318"/>
          </a:xfrm>
          <a:custGeom>
            <a:avLst/>
            <a:gdLst>
              <a:gd name="connsiteX0" fmla="*/ 233928 w 234068"/>
              <a:gd name="connsiteY0" fmla="*/ 37 h 560318"/>
              <a:gd name="connsiteX1" fmla="*/ 37078 w 234068"/>
              <a:gd name="connsiteY1" fmla="*/ 228637 h 560318"/>
              <a:gd name="connsiteX2" fmla="*/ 78353 w 234068"/>
              <a:gd name="connsiteY2" fmla="*/ 209587 h 560318"/>
              <a:gd name="connsiteX3" fmla="*/ 40253 w 234068"/>
              <a:gd name="connsiteY3" fmla="*/ 295312 h 560318"/>
              <a:gd name="connsiteX4" fmla="*/ 27553 w 234068"/>
              <a:gd name="connsiteY4" fmla="*/ 422312 h 560318"/>
              <a:gd name="connsiteX5" fmla="*/ 37078 w 234068"/>
              <a:gd name="connsiteY5" fmla="*/ 558837 h 560318"/>
              <a:gd name="connsiteX6" fmla="*/ 37078 w 234068"/>
              <a:gd name="connsiteY6" fmla="*/ 330237 h 560318"/>
              <a:gd name="connsiteX7" fmla="*/ 135503 w 234068"/>
              <a:gd name="connsiteY7" fmla="*/ 130212 h 560318"/>
              <a:gd name="connsiteX8" fmla="*/ 2153 w 234068"/>
              <a:gd name="connsiteY8" fmla="*/ 247687 h 560318"/>
              <a:gd name="connsiteX9" fmla="*/ 233928 w 234068"/>
              <a:gd name="connsiteY9" fmla="*/ 37 h 56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068" h="560318">
                <a:moveTo>
                  <a:pt x="233928" y="37"/>
                </a:moveTo>
                <a:cubicBezTo>
                  <a:pt x="239749" y="-3138"/>
                  <a:pt x="63007" y="193712"/>
                  <a:pt x="37078" y="228637"/>
                </a:cubicBezTo>
                <a:cubicBezTo>
                  <a:pt x="11149" y="263562"/>
                  <a:pt x="77824" y="198475"/>
                  <a:pt x="78353" y="209587"/>
                </a:cubicBezTo>
                <a:cubicBezTo>
                  <a:pt x="78882" y="220699"/>
                  <a:pt x="48720" y="259858"/>
                  <a:pt x="40253" y="295312"/>
                </a:cubicBezTo>
                <a:cubicBezTo>
                  <a:pt x="31786" y="330766"/>
                  <a:pt x="28082" y="378391"/>
                  <a:pt x="27553" y="422312"/>
                </a:cubicBezTo>
                <a:cubicBezTo>
                  <a:pt x="27024" y="466233"/>
                  <a:pt x="35490" y="574183"/>
                  <a:pt x="37078" y="558837"/>
                </a:cubicBezTo>
                <a:cubicBezTo>
                  <a:pt x="38665" y="543491"/>
                  <a:pt x="20674" y="401675"/>
                  <a:pt x="37078" y="330237"/>
                </a:cubicBezTo>
                <a:cubicBezTo>
                  <a:pt x="53482" y="258800"/>
                  <a:pt x="141324" y="143970"/>
                  <a:pt x="135503" y="130212"/>
                </a:cubicBezTo>
                <a:cubicBezTo>
                  <a:pt x="129682" y="116454"/>
                  <a:pt x="-19543" y="270441"/>
                  <a:pt x="2153" y="247687"/>
                </a:cubicBezTo>
                <a:cubicBezTo>
                  <a:pt x="23849" y="224933"/>
                  <a:pt x="228107" y="3212"/>
                  <a:pt x="233928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32E7BFEA-2F9F-BDA7-70D5-097EB930A5D4}"/>
              </a:ext>
            </a:extLst>
          </p:cNvPr>
          <p:cNvSpPr/>
          <p:nvPr/>
        </p:nvSpPr>
        <p:spPr>
          <a:xfrm>
            <a:off x="7858934" y="7708765"/>
            <a:ext cx="142087" cy="657374"/>
          </a:xfrm>
          <a:custGeom>
            <a:avLst/>
            <a:gdLst>
              <a:gd name="connsiteX0" fmla="*/ 91266 w 142087"/>
              <a:gd name="connsiteY0" fmla="*/ 6485 h 657374"/>
              <a:gd name="connsiteX1" fmla="*/ 30941 w 142087"/>
              <a:gd name="connsiteY1" fmla="*/ 393835 h 657374"/>
              <a:gd name="connsiteX2" fmla="*/ 37291 w 142087"/>
              <a:gd name="connsiteY2" fmla="*/ 482735 h 657374"/>
              <a:gd name="connsiteX3" fmla="*/ 142066 w 142087"/>
              <a:gd name="connsiteY3" fmla="*/ 657360 h 657374"/>
              <a:gd name="connsiteX4" fmla="*/ 27766 w 142087"/>
              <a:gd name="connsiteY4" fmla="*/ 473210 h 657374"/>
              <a:gd name="connsiteX5" fmla="*/ 2366 w 142087"/>
              <a:gd name="connsiteY5" fmla="*/ 339860 h 657374"/>
              <a:gd name="connsiteX6" fmla="*/ 11891 w 142087"/>
              <a:gd name="connsiteY6" fmla="*/ 162060 h 657374"/>
              <a:gd name="connsiteX7" fmla="*/ 91266 w 142087"/>
              <a:gd name="connsiteY7" fmla="*/ 6485 h 65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87" h="657374">
                <a:moveTo>
                  <a:pt x="91266" y="6485"/>
                </a:moveTo>
                <a:cubicBezTo>
                  <a:pt x="94441" y="45114"/>
                  <a:pt x="39937" y="314460"/>
                  <a:pt x="30941" y="393835"/>
                </a:cubicBezTo>
                <a:cubicBezTo>
                  <a:pt x="21945" y="473210"/>
                  <a:pt x="18770" y="438814"/>
                  <a:pt x="37291" y="482735"/>
                </a:cubicBezTo>
                <a:cubicBezTo>
                  <a:pt x="55812" y="526656"/>
                  <a:pt x="143653" y="658947"/>
                  <a:pt x="142066" y="657360"/>
                </a:cubicBezTo>
                <a:cubicBezTo>
                  <a:pt x="140479" y="655773"/>
                  <a:pt x="51049" y="526127"/>
                  <a:pt x="27766" y="473210"/>
                </a:cubicBezTo>
                <a:cubicBezTo>
                  <a:pt x="4483" y="420293"/>
                  <a:pt x="5012" y="391718"/>
                  <a:pt x="2366" y="339860"/>
                </a:cubicBezTo>
                <a:cubicBezTo>
                  <a:pt x="-280" y="288002"/>
                  <a:pt x="-3984" y="211802"/>
                  <a:pt x="11891" y="162060"/>
                </a:cubicBezTo>
                <a:cubicBezTo>
                  <a:pt x="27766" y="112318"/>
                  <a:pt x="88091" y="-32144"/>
                  <a:pt x="91266" y="6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1AA98188-3516-DD99-30C4-1CC1399D5A64}"/>
              </a:ext>
            </a:extLst>
          </p:cNvPr>
          <p:cNvSpPr/>
          <p:nvPr/>
        </p:nvSpPr>
        <p:spPr>
          <a:xfrm>
            <a:off x="7939147" y="7648560"/>
            <a:ext cx="265216" cy="336662"/>
          </a:xfrm>
          <a:custGeom>
            <a:avLst/>
            <a:gdLst>
              <a:gd name="connsiteX0" fmla="*/ 182503 w 265216"/>
              <a:gd name="connsiteY0" fmla="*/ 15 h 336662"/>
              <a:gd name="connsiteX1" fmla="*/ 252353 w 265216"/>
              <a:gd name="connsiteY1" fmla="*/ 266715 h 336662"/>
              <a:gd name="connsiteX2" fmla="*/ 252353 w 265216"/>
              <a:gd name="connsiteY2" fmla="*/ 247665 h 336662"/>
              <a:gd name="connsiteX3" fmla="*/ 255528 w 265216"/>
              <a:gd name="connsiteY3" fmla="*/ 263540 h 336662"/>
              <a:gd name="connsiteX4" fmla="*/ 112653 w 265216"/>
              <a:gd name="connsiteY4" fmla="*/ 279415 h 336662"/>
              <a:gd name="connsiteX5" fmla="*/ 1528 w 265216"/>
              <a:gd name="connsiteY5" fmla="*/ 336565 h 336662"/>
              <a:gd name="connsiteX6" fmla="*/ 195203 w 265216"/>
              <a:gd name="connsiteY6" fmla="*/ 292115 h 336662"/>
              <a:gd name="connsiteX7" fmla="*/ 239653 w 265216"/>
              <a:gd name="connsiteY7" fmla="*/ 254015 h 336662"/>
              <a:gd name="connsiteX8" fmla="*/ 182503 w 265216"/>
              <a:gd name="connsiteY8" fmla="*/ 15 h 3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216" h="336662">
                <a:moveTo>
                  <a:pt x="182503" y="15"/>
                </a:moveTo>
                <a:cubicBezTo>
                  <a:pt x="184620" y="2132"/>
                  <a:pt x="240711" y="225440"/>
                  <a:pt x="252353" y="266715"/>
                </a:cubicBezTo>
                <a:cubicBezTo>
                  <a:pt x="263995" y="307990"/>
                  <a:pt x="251824" y="248194"/>
                  <a:pt x="252353" y="247665"/>
                </a:cubicBezTo>
                <a:cubicBezTo>
                  <a:pt x="252882" y="247136"/>
                  <a:pt x="278811" y="258248"/>
                  <a:pt x="255528" y="263540"/>
                </a:cubicBezTo>
                <a:cubicBezTo>
                  <a:pt x="232245" y="268832"/>
                  <a:pt x="154986" y="267244"/>
                  <a:pt x="112653" y="279415"/>
                </a:cubicBezTo>
                <a:cubicBezTo>
                  <a:pt x="70320" y="291586"/>
                  <a:pt x="-12230" y="334448"/>
                  <a:pt x="1528" y="336565"/>
                </a:cubicBezTo>
                <a:cubicBezTo>
                  <a:pt x="15286" y="338682"/>
                  <a:pt x="155516" y="305873"/>
                  <a:pt x="195203" y="292115"/>
                </a:cubicBezTo>
                <a:cubicBezTo>
                  <a:pt x="234890" y="278357"/>
                  <a:pt x="241770" y="296877"/>
                  <a:pt x="239653" y="254015"/>
                </a:cubicBezTo>
                <a:cubicBezTo>
                  <a:pt x="237536" y="211153"/>
                  <a:pt x="180386" y="-2102"/>
                  <a:pt x="18250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76D1FBEE-0B01-0CC9-8AAB-00239962DFAC}"/>
              </a:ext>
            </a:extLst>
          </p:cNvPr>
          <p:cNvSpPr/>
          <p:nvPr/>
        </p:nvSpPr>
        <p:spPr>
          <a:xfrm>
            <a:off x="8223103" y="7687685"/>
            <a:ext cx="174793" cy="687999"/>
          </a:xfrm>
          <a:custGeom>
            <a:avLst/>
            <a:gdLst>
              <a:gd name="connsiteX0" fmla="*/ 147 w 174793"/>
              <a:gd name="connsiteY0" fmla="*/ 11690 h 687999"/>
              <a:gd name="connsiteX1" fmla="*/ 25547 w 174793"/>
              <a:gd name="connsiteY1" fmla="*/ 262515 h 687999"/>
              <a:gd name="connsiteX2" fmla="*/ 44597 w 174793"/>
              <a:gd name="connsiteY2" fmla="*/ 376815 h 687999"/>
              <a:gd name="connsiteX3" fmla="*/ 41422 w 174793"/>
              <a:gd name="connsiteY3" fmla="*/ 259340 h 687999"/>
              <a:gd name="connsiteX4" fmla="*/ 31897 w 174793"/>
              <a:gd name="connsiteY4" fmla="*/ 373640 h 687999"/>
              <a:gd name="connsiteX5" fmla="*/ 79522 w 174793"/>
              <a:gd name="connsiteY5" fmla="*/ 583190 h 687999"/>
              <a:gd name="connsiteX6" fmla="*/ 57297 w 174793"/>
              <a:gd name="connsiteY6" fmla="*/ 459365 h 687999"/>
              <a:gd name="connsiteX7" fmla="*/ 174772 w 174793"/>
              <a:gd name="connsiteY7" fmla="*/ 687965 h 687999"/>
              <a:gd name="connsiteX8" fmla="*/ 66822 w 174793"/>
              <a:gd name="connsiteY8" fmla="*/ 440315 h 687999"/>
              <a:gd name="connsiteX9" fmla="*/ 31897 w 174793"/>
              <a:gd name="connsiteY9" fmla="*/ 233940 h 687999"/>
              <a:gd name="connsiteX10" fmla="*/ 16022 w 174793"/>
              <a:gd name="connsiteY10" fmla="*/ 59315 h 687999"/>
              <a:gd name="connsiteX11" fmla="*/ 147 w 174793"/>
              <a:gd name="connsiteY11" fmla="*/ 11690 h 68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793" h="687999">
                <a:moveTo>
                  <a:pt x="147" y="11690"/>
                </a:moveTo>
                <a:cubicBezTo>
                  <a:pt x="1734" y="45557"/>
                  <a:pt x="18139" y="201661"/>
                  <a:pt x="25547" y="262515"/>
                </a:cubicBezTo>
                <a:cubicBezTo>
                  <a:pt x="32955" y="323369"/>
                  <a:pt x="41951" y="377344"/>
                  <a:pt x="44597" y="376815"/>
                </a:cubicBezTo>
                <a:cubicBezTo>
                  <a:pt x="47243" y="376286"/>
                  <a:pt x="43539" y="259869"/>
                  <a:pt x="41422" y="259340"/>
                </a:cubicBezTo>
                <a:cubicBezTo>
                  <a:pt x="39305" y="258811"/>
                  <a:pt x="25547" y="319665"/>
                  <a:pt x="31897" y="373640"/>
                </a:cubicBezTo>
                <a:cubicBezTo>
                  <a:pt x="38247" y="427615"/>
                  <a:pt x="75289" y="568903"/>
                  <a:pt x="79522" y="583190"/>
                </a:cubicBezTo>
                <a:cubicBezTo>
                  <a:pt x="83755" y="597477"/>
                  <a:pt x="41422" y="441903"/>
                  <a:pt x="57297" y="459365"/>
                </a:cubicBezTo>
                <a:cubicBezTo>
                  <a:pt x="73172" y="476827"/>
                  <a:pt x="173185" y="691140"/>
                  <a:pt x="174772" y="687965"/>
                </a:cubicBezTo>
                <a:cubicBezTo>
                  <a:pt x="176359" y="684790"/>
                  <a:pt x="90635" y="515986"/>
                  <a:pt x="66822" y="440315"/>
                </a:cubicBezTo>
                <a:cubicBezTo>
                  <a:pt x="43009" y="364644"/>
                  <a:pt x="40364" y="297440"/>
                  <a:pt x="31897" y="233940"/>
                </a:cubicBezTo>
                <a:cubicBezTo>
                  <a:pt x="23430" y="170440"/>
                  <a:pt x="21843" y="93711"/>
                  <a:pt x="16022" y="59315"/>
                </a:cubicBezTo>
                <a:cubicBezTo>
                  <a:pt x="10201" y="24919"/>
                  <a:pt x="-1440" y="-22177"/>
                  <a:pt x="147" y="11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A7996DE2-546E-572E-4C6A-8DF7EB8743FE}"/>
              </a:ext>
            </a:extLst>
          </p:cNvPr>
          <p:cNvSpPr/>
          <p:nvPr/>
        </p:nvSpPr>
        <p:spPr>
          <a:xfrm>
            <a:off x="8051274" y="7704663"/>
            <a:ext cx="159387" cy="326286"/>
          </a:xfrm>
          <a:custGeom>
            <a:avLst/>
            <a:gdLst>
              <a:gd name="connsiteX0" fmla="*/ 118001 w 159387"/>
              <a:gd name="connsiteY0" fmla="*/ 1062 h 326286"/>
              <a:gd name="connsiteX1" fmla="*/ 159276 w 159387"/>
              <a:gd name="connsiteY1" fmla="*/ 204262 h 326286"/>
              <a:gd name="connsiteX2" fmla="*/ 130701 w 159387"/>
              <a:gd name="connsiteY2" fmla="*/ 248712 h 326286"/>
              <a:gd name="connsiteX3" fmla="*/ 146576 w 159387"/>
              <a:gd name="connsiteY3" fmla="*/ 277287 h 326286"/>
              <a:gd name="connsiteX4" fmla="*/ 526 w 159387"/>
              <a:gd name="connsiteY4" fmla="*/ 309037 h 326286"/>
              <a:gd name="connsiteX5" fmla="*/ 98951 w 159387"/>
              <a:gd name="connsiteY5" fmla="*/ 302687 h 326286"/>
              <a:gd name="connsiteX6" fmla="*/ 118001 w 159387"/>
              <a:gd name="connsiteY6" fmla="*/ 1062 h 32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387" h="326286">
                <a:moveTo>
                  <a:pt x="118001" y="1062"/>
                </a:moveTo>
                <a:cubicBezTo>
                  <a:pt x="128055" y="-15342"/>
                  <a:pt x="157159" y="162987"/>
                  <a:pt x="159276" y="204262"/>
                </a:cubicBezTo>
                <a:cubicBezTo>
                  <a:pt x="161393" y="245537"/>
                  <a:pt x="132818" y="236541"/>
                  <a:pt x="130701" y="248712"/>
                </a:cubicBezTo>
                <a:cubicBezTo>
                  <a:pt x="128584" y="260883"/>
                  <a:pt x="168272" y="267233"/>
                  <a:pt x="146576" y="277287"/>
                </a:cubicBezTo>
                <a:cubicBezTo>
                  <a:pt x="124880" y="287341"/>
                  <a:pt x="8463" y="304804"/>
                  <a:pt x="526" y="309037"/>
                </a:cubicBezTo>
                <a:cubicBezTo>
                  <a:pt x="-7411" y="313270"/>
                  <a:pt x="76726" y="349254"/>
                  <a:pt x="98951" y="302687"/>
                </a:cubicBezTo>
                <a:cubicBezTo>
                  <a:pt x="121176" y="256120"/>
                  <a:pt x="107947" y="17466"/>
                  <a:pt x="118001" y="1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50902A40-C9C1-ABDD-DF48-D636EC2DF627}"/>
              </a:ext>
            </a:extLst>
          </p:cNvPr>
          <p:cNvSpPr/>
          <p:nvPr/>
        </p:nvSpPr>
        <p:spPr>
          <a:xfrm>
            <a:off x="7952648" y="7986791"/>
            <a:ext cx="334174" cy="309518"/>
          </a:xfrm>
          <a:custGeom>
            <a:avLst/>
            <a:gdLst>
              <a:gd name="connsiteX0" fmla="*/ 727 w 334174"/>
              <a:gd name="connsiteY0" fmla="*/ 90409 h 309518"/>
              <a:gd name="connsiteX1" fmla="*/ 184877 w 334174"/>
              <a:gd name="connsiteY1" fmla="*/ 71359 h 309518"/>
              <a:gd name="connsiteX2" fmla="*/ 238852 w 334174"/>
              <a:gd name="connsiteY2" fmla="*/ 147559 h 309518"/>
              <a:gd name="connsiteX3" fmla="*/ 219802 w 334174"/>
              <a:gd name="connsiteY3" fmla="*/ 84059 h 309518"/>
              <a:gd name="connsiteX4" fmla="*/ 334102 w 334174"/>
              <a:gd name="connsiteY4" fmla="*/ 245984 h 309518"/>
              <a:gd name="connsiteX5" fmla="*/ 200752 w 334174"/>
              <a:gd name="connsiteY5" fmla="*/ 261859 h 309518"/>
              <a:gd name="connsiteX6" fmla="*/ 67402 w 334174"/>
              <a:gd name="connsiteY6" fmla="*/ 309484 h 309518"/>
              <a:gd name="connsiteX7" fmla="*/ 289652 w 334174"/>
              <a:gd name="connsiteY7" fmla="*/ 268209 h 309518"/>
              <a:gd name="connsiteX8" fmla="*/ 286477 w 334174"/>
              <a:gd name="connsiteY8" fmla="*/ 198359 h 309518"/>
              <a:gd name="connsiteX9" fmla="*/ 210277 w 334174"/>
              <a:gd name="connsiteY9" fmla="*/ 1509 h 309518"/>
              <a:gd name="connsiteX10" fmla="*/ 261077 w 334174"/>
              <a:gd name="connsiteY10" fmla="*/ 106284 h 309518"/>
              <a:gd name="connsiteX11" fmla="*/ 727 w 334174"/>
              <a:gd name="connsiteY11" fmla="*/ 90409 h 30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4174" h="309518">
                <a:moveTo>
                  <a:pt x="727" y="90409"/>
                </a:moveTo>
                <a:cubicBezTo>
                  <a:pt x="-11973" y="84588"/>
                  <a:pt x="145190" y="61834"/>
                  <a:pt x="184877" y="71359"/>
                </a:cubicBezTo>
                <a:cubicBezTo>
                  <a:pt x="224565" y="80884"/>
                  <a:pt x="233031" y="145442"/>
                  <a:pt x="238852" y="147559"/>
                </a:cubicBezTo>
                <a:cubicBezTo>
                  <a:pt x="244673" y="149676"/>
                  <a:pt x="203927" y="67655"/>
                  <a:pt x="219802" y="84059"/>
                </a:cubicBezTo>
                <a:cubicBezTo>
                  <a:pt x="235677" y="100463"/>
                  <a:pt x="337277" y="216351"/>
                  <a:pt x="334102" y="245984"/>
                </a:cubicBezTo>
                <a:cubicBezTo>
                  <a:pt x="330927" y="275617"/>
                  <a:pt x="245202" y="251276"/>
                  <a:pt x="200752" y="261859"/>
                </a:cubicBezTo>
                <a:cubicBezTo>
                  <a:pt x="156302" y="272442"/>
                  <a:pt x="52585" y="308426"/>
                  <a:pt x="67402" y="309484"/>
                </a:cubicBezTo>
                <a:cubicBezTo>
                  <a:pt x="82219" y="310542"/>
                  <a:pt x="253140" y="286730"/>
                  <a:pt x="289652" y="268209"/>
                </a:cubicBezTo>
                <a:cubicBezTo>
                  <a:pt x="326165" y="249688"/>
                  <a:pt x="299706" y="242809"/>
                  <a:pt x="286477" y="198359"/>
                </a:cubicBezTo>
                <a:cubicBezTo>
                  <a:pt x="273248" y="153909"/>
                  <a:pt x="214510" y="16855"/>
                  <a:pt x="210277" y="1509"/>
                </a:cubicBezTo>
                <a:cubicBezTo>
                  <a:pt x="206044" y="-13837"/>
                  <a:pt x="296531" y="92526"/>
                  <a:pt x="261077" y="106284"/>
                </a:cubicBezTo>
                <a:cubicBezTo>
                  <a:pt x="225623" y="120042"/>
                  <a:pt x="13427" y="96230"/>
                  <a:pt x="727" y="90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780E0C1C-CC99-2886-3C20-BB863D83150A}"/>
              </a:ext>
            </a:extLst>
          </p:cNvPr>
          <p:cNvSpPr/>
          <p:nvPr/>
        </p:nvSpPr>
        <p:spPr>
          <a:xfrm>
            <a:off x="7877117" y="8248383"/>
            <a:ext cx="670178" cy="118051"/>
          </a:xfrm>
          <a:custGeom>
            <a:avLst/>
            <a:gdLst>
              <a:gd name="connsiteX0" fmla="*/ 58 w 670178"/>
              <a:gd name="connsiteY0" fmla="*/ 117742 h 118051"/>
              <a:gd name="connsiteX1" fmla="*/ 419158 w 670178"/>
              <a:gd name="connsiteY1" fmla="*/ 41542 h 118051"/>
              <a:gd name="connsiteX2" fmla="*/ 349308 w 670178"/>
              <a:gd name="connsiteY2" fmla="*/ 12967 h 118051"/>
              <a:gd name="connsiteX3" fmla="*/ 669983 w 670178"/>
              <a:gd name="connsiteY3" fmla="*/ 3442 h 118051"/>
              <a:gd name="connsiteX4" fmla="*/ 390583 w 670178"/>
              <a:gd name="connsiteY4" fmla="*/ 9792 h 118051"/>
              <a:gd name="connsiteX5" fmla="*/ 58 w 670178"/>
              <a:gd name="connsiteY5" fmla="*/ 117742 h 11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178" h="118051">
                <a:moveTo>
                  <a:pt x="58" y="117742"/>
                </a:moveTo>
                <a:cubicBezTo>
                  <a:pt x="4821" y="123034"/>
                  <a:pt x="360950" y="59004"/>
                  <a:pt x="419158" y="41542"/>
                </a:cubicBezTo>
                <a:cubicBezTo>
                  <a:pt x="477366" y="24080"/>
                  <a:pt x="307504" y="19317"/>
                  <a:pt x="349308" y="12967"/>
                </a:cubicBezTo>
                <a:cubicBezTo>
                  <a:pt x="391112" y="6617"/>
                  <a:pt x="663104" y="3971"/>
                  <a:pt x="669983" y="3442"/>
                </a:cubicBezTo>
                <a:cubicBezTo>
                  <a:pt x="676862" y="2913"/>
                  <a:pt x="500650" y="-7141"/>
                  <a:pt x="390583" y="9792"/>
                </a:cubicBezTo>
                <a:cubicBezTo>
                  <a:pt x="280516" y="26725"/>
                  <a:pt x="-4705" y="112450"/>
                  <a:pt x="58" y="117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29660F58-CE9B-0036-B919-E312CF42C8EC}"/>
              </a:ext>
            </a:extLst>
          </p:cNvPr>
          <p:cNvSpPr/>
          <p:nvPr/>
        </p:nvSpPr>
        <p:spPr>
          <a:xfrm>
            <a:off x="7969250" y="8307680"/>
            <a:ext cx="505454" cy="480768"/>
          </a:xfrm>
          <a:custGeom>
            <a:avLst/>
            <a:gdLst>
              <a:gd name="connsiteX0" fmla="*/ 504825 w 505454"/>
              <a:gd name="connsiteY0" fmla="*/ 1295 h 480768"/>
              <a:gd name="connsiteX1" fmla="*/ 133350 w 505454"/>
              <a:gd name="connsiteY1" fmla="*/ 331495 h 480768"/>
              <a:gd name="connsiteX2" fmla="*/ 311150 w 505454"/>
              <a:gd name="connsiteY2" fmla="*/ 201320 h 480768"/>
              <a:gd name="connsiteX3" fmla="*/ 0 w 505454"/>
              <a:gd name="connsiteY3" fmla="*/ 480720 h 480768"/>
              <a:gd name="connsiteX4" fmla="*/ 311150 w 505454"/>
              <a:gd name="connsiteY4" fmla="*/ 223545 h 480768"/>
              <a:gd name="connsiteX5" fmla="*/ 342900 w 505454"/>
              <a:gd name="connsiteY5" fmla="*/ 169570 h 480768"/>
              <a:gd name="connsiteX6" fmla="*/ 225425 w 505454"/>
              <a:gd name="connsiteY6" fmla="*/ 214020 h 480768"/>
              <a:gd name="connsiteX7" fmla="*/ 504825 w 505454"/>
              <a:gd name="connsiteY7" fmla="*/ 1295 h 48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454" h="480768">
                <a:moveTo>
                  <a:pt x="504825" y="1295"/>
                </a:moveTo>
                <a:cubicBezTo>
                  <a:pt x="489479" y="20874"/>
                  <a:pt x="165629" y="298158"/>
                  <a:pt x="133350" y="331495"/>
                </a:cubicBezTo>
                <a:cubicBezTo>
                  <a:pt x="101071" y="364832"/>
                  <a:pt x="333375" y="176449"/>
                  <a:pt x="311150" y="201320"/>
                </a:cubicBezTo>
                <a:cubicBezTo>
                  <a:pt x="288925" y="226191"/>
                  <a:pt x="0" y="477016"/>
                  <a:pt x="0" y="480720"/>
                </a:cubicBezTo>
                <a:cubicBezTo>
                  <a:pt x="0" y="484424"/>
                  <a:pt x="254000" y="275403"/>
                  <a:pt x="311150" y="223545"/>
                </a:cubicBezTo>
                <a:cubicBezTo>
                  <a:pt x="368300" y="171687"/>
                  <a:pt x="357187" y="171157"/>
                  <a:pt x="342900" y="169570"/>
                </a:cubicBezTo>
                <a:cubicBezTo>
                  <a:pt x="328613" y="167983"/>
                  <a:pt x="200554" y="237832"/>
                  <a:pt x="225425" y="214020"/>
                </a:cubicBezTo>
                <a:cubicBezTo>
                  <a:pt x="250296" y="190208"/>
                  <a:pt x="520171" y="-18284"/>
                  <a:pt x="504825" y="1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C6134609-FFA5-9B0C-4BBB-4208E8BA606F}"/>
              </a:ext>
            </a:extLst>
          </p:cNvPr>
          <p:cNvSpPr/>
          <p:nvPr/>
        </p:nvSpPr>
        <p:spPr>
          <a:xfrm>
            <a:off x="8030412" y="8213705"/>
            <a:ext cx="116726" cy="1076348"/>
          </a:xfrm>
          <a:custGeom>
            <a:avLst/>
            <a:gdLst>
              <a:gd name="connsiteX0" fmla="*/ 94413 w 116726"/>
              <a:gd name="connsiteY0" fmla="*/ 20 h 1076348"/>
              <a:gd name="connsiteX1" fmla="*/ 59488 w 116726"/>
              <a:gd name="connsiteY1" fmla="*/ 349270 h 1076348"/>
              <a:gd name="connsiteX2" fmla="*/ 21388 w 116726"/>
              <a:gd name="connsiteY2" fmla="*/ 558820 h 1076348"/>
              <a:gd name="connsiteX3" fmla="*/ 37263 w 116726"/>
              <a:gd name="connsiteY3" fmla="*/ 422295 h 1076348"/>
              <a:gd name="connsiteX4" fmla="*/ 69013 w 116726"/>
              <a:gd name="connsiteY4" fmla="*/ 736620 h 1076348"/>
              <a:gd name="connsiteX5" fmla="*/ 116638 w 116726"/>
              <a:gd name="connsiteY5" fmla="*/ 1076345 h 1076348"/>
              <a:gd name="connsiteX6" fmla="*/ 56313 w 116726"/>
              <a:gd name="connsiteY6" fmla="*/ 742970 h 1076348"/>
              <a:gd name="connsiteX7" fmla="*/ 2338 w 116726"/>
              <a:gd name="connsiteY7" fmla="*/ 488970 h 1076348"/>
              <a:gd name="connsiteX8" fmla="*/ 15038 w 116726"/>
              <a:gd name="connsiteY8" fmla="*/ 552470 h 1076348"/>
              <a:gd name="connsiteX9" fmla="*/ 62663 w 116726"/>
              <a:gd name="connsiteY9" fmla="*/ 323870 h 1076348"/>
              <a:gd name="connsiteX10" fmla="*/ 46788 w 116726"/>
              <a:gd name="connsiteY10" fmla="*/ 365145 h 1076348"/>
              <a:gd name="connsiteX11" fmla="*/ 94413 w 116726"/>
              <a:gd name="connsiteY11" fmla="*/ 20 h 10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26" h="1076348">
                <a:moveTo>
                  <a:pt x="94413" y="20"/>
                </a:moveTo>
                <a:cubicBezTo>
                  <a:pt x="96530" y="-2626"/>
                  <a:pt x="71659" y="256137"/>
                  <a:pt x="59488" y="349270"/>
                </a:cubicBezTo>
                <a:cubicBezTo>
                  <a:pt x="47317" y="442403"/>
                  <a:pt x="25092" y="546649"/>
                  <a:pt x="21388" y="558820"/>
                </a:cubicBezTo>
                <a:cubicBezTo>
                  <a:pt x="17684" y="570991"/>
                  <a:pt x="29326" y="392662"/>
                  <a:pt x="37263" y="422295"/>
                </a:cubicBezTo>
                <a:cubicBezTo>
                  <a:pt x="45200" y="451928"/>
                  <a:pt x="55784" y="627612"/>
                  <a:pt x="69013" y="736620"/>
                </a:cubicBezTo>
                <a:cubicBezTo>
                  <a:pt x="82242" y="845628"/>
                  <a:pt x="118755" y="1075287"/>
                  <a:pt x="116638" y="1076345"/>
                </a:cubicBezTo>
                <a:cubicBezTo>
                  <a:pt x="114521" y="1077403"/>
                  <a:pt x="75363" y="840866"/>
                  <a:pt x="56313" y="742970"/>
                </a:cubicBezTo>
                <a:cubicBezTo>
                  <a:pt x="37263" y="645074"/>
                  <a:pt x="9217" y="520720"/>
                  <a:pt x="2338" y="488970"/>
                </a:cubicBezTo>
                <a:cubicBezTo>
                  <a:pt x="-4541" y="457220"/>
                  <a:pt x="4984" y="579987"/>
                  <a:pt x="15038" y="552470"/>
                </a:cubicBezTo>
                <a:cubicBezTo>
                  <a:pt x="25092" y="524953"/>
                  <a:pt x="57371" y="355091"/>
                  <a:pt x="62663" y="323870"/>
                </a:cubicBezTo>
                <a:cubicBezTo>
                  <a:pt x="67955" y="292649"/>
                  <a:pt x="39380" y="414357"/>
                  <a:pt x="46788" y="365145"/>
                </a:cubicBezTo>
                <a:cubicBezTo>
                  <a:pt x="54196" y="315933"/>
                  <a:pt x="92296" y="2666"/>
                  <a:pt x="9441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395EE33F-1B51-71FF-3993-0D9432432112}"/>
              </a:ext>
            </a:extLst>
          </p:cNvPr>
          <p:cNvSpPr/>
          <p:nvPr/>
        </p:nvSpPr>
        <p:spPr>
          <a:xfrm>
            <a:off x="8488609" y="8111459"/>
            <a:ext cx="260670" cy="1190236"/>
          </a:xfrm>
          <a:custGeom>
            <a:avLst/>
            <a:gdLst>
              <a:gd name="connsiteX0" fmla="*/ 90241 w 260670"/>
              <a:gd name="connsiteY0" fmla="*/ 666 h 1190236"/>
              <a:gd name="connsiteX1" fmla="*/ 26741 w 260670"/>
              <a:gd name="connsiteY1" fmla="*/ 362616 h 1190236"/>
              <a:gd name="connsiteX2" fmla="*/ 39441 w 260670"/>
              <a:gd name="connsiteY2" fmla="*/ 292766 h 1190236"/>
              <a:gd name="connsiteX3" fmla="*/ 29916 w 260670"/>
              <a:gd name="connsiteY3" fmla="*/ 568991 h 1190236"/>
              <a:gd name="connsiteX4" fmla="*/ 45791 w 260670"/>
              <a:gd name="connsiteY4" fmla="*/ 702341 h 1190236"/>
              <a:gd name="connsiteX5" fmla="*/ 14041 w 260670"/>
              <a:gd name="connsiteY5" fmla="*/ 610266 h 1190236"/>
              <a:gd name="connsiteX6" fmla="*/ 93416 w 260670"/>
              <a:gd name="connsiteY6" fmla="*/ 965866 h 1190236"/>
              <a:gd name="connsiteX7" fmla="*/ 61666 w 260670"/>
              <a:gd name="connsiteY7" fmla="*/ 880141 h 1190236"/>
              <a:gd name="connsiteX8" fmla="*/ 258516 w 260670"/>
              <a:gd name="connsiteY8" fmla="*/ 1181766 h 1190236"/>
              <a:gd name="connsiteX9" fmla="*/ 156916 w 260670"/>
              <a:gd name="connsiteY9" fmla="*/ 1057941 h 1190236"/>
              <a:gd name="connsiteX10" fmla="*/ 7691 w 260670"/>
              <a:gd name="connsiteY10" fmla="*/ 559466 h 1190236"/>
              <a:gd name="connsiteX11" fmla="*/ 20391 w 260670"/>
              <a:gd name="connsiteY11" fmla="*/ 572166 h 1190236"/>
              <a:gd name="connsiteX12" fmla="*/ 10866 w 260670"/>
              <a:gd name="connsiteY12" fmla="*/ 280066 h 1190236"/>
              <a:gd name="connsiteX13" fmla="*/ 90241 w 260670"/>
              <a:gd name="connsiteY13" fmla="*/ 666 h 119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670" h="1190236">
                <a:moveTo>
                  <a:pt x="90241" y="666"/>
                </a:moveTo>
                <a:cubicBezTo>
                  <a:pt x="92887" y="14424"/>
                  <a:pt x="35208" y="313933"/>
                  <a:pt x="26741" y="362616"/>
                </a:cubicBezTo>
                <a:cubicBezTo>
                  <a:pt x="18274" y="411299"/>
                  <a:pt x="38912" y="258370"/>
                  <a:pt x="39441" y="292766"/>
                </a:cubicBezTo>
                <a:cubicBezTo>
                  <a:pt x="39970" y="327162"/>
                  <a:pt x="28858" y="500729"/>
                  <a:pt x="29916" y="568991"/>
                </a:cubicBezTo>
                <a:cubicBezTo>
                  <a:pt x="30974" y="637253"/>
                  <a:pt x="48437" y="695462"/>
                  <a:pt x="45791" y="702341"/>
                </a:cubicBezTo>
                <a:cubicBezTo>
                  <a:pt x="43145" y="709220"/>
                  <a:pt x="6103" y="566345"/>
                  <a:pt x="14041" y="610266"/>
                </a:cubicBezTo>
                <a:cubicBezTo>
                  <a:pt x="21978" y="654187"/>
                  <a:pt x="85478" y="920887"/>
                  <a:pt x="93416" y="965866"/>
                </a:cubicBezTo>
                <a:cubicBezTo>
                  <a:pt x="101354" y="1010845"/>
                  <a:pt x="34149" y="844158"/>
                  <a:pt x="61666" y="880141"/>
                </a:cubicBezTo>
                <a:cubicBezTo>
                  <a:pt x="89183" y="916124"/>
                  <a:pt x="242641" y="1152133"/>
                  <a:pt x="258516" y="1181766"/>
                </a:cubicBezTo>
                <a:cubicBezTo>
                  <a:pt x="274391" y="1211399"/>
                  <a:pt x="198720" y="1161658"/>
                  <a:pt x="156916" y="1057941"/>
                </a:cubicBezTo>
                <a:cubicBezTo>
                  <a:pt x="115112" y="954224"/>
                  <a:pt x="30445" y="640428"/>
                  <a:pt x="7691" y="559466"/>
                </a:cubicBezTo>
                <a:cubicBezTo>
                  <a:pt x="-15063" y="478504"/>
                  <a:pt x="19862" y="618733"/>
                  <a:pt x="20391" y="572166"/>
                </a:cubicBezTo>
                <a:cubicBezTo>
                  <a:pt x="20920" y="525599"/>
                  <a:pt x="-246" y="370553"/>
                  <a:pt x="10866" y="280066"/>
                </a:cubicBezTo>
                <a:cubicBezTo>
                  <a:pt x="21978" y="189579"/>
                  <a:pt x="87595" y="-13092"/>
                  <a:pt x="90241" y="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B93FB025-31CC-64A3-0F48-FB26A646956B}"/>
              </a:ext>
            </a:extLst>
          </p:cNvPr>
          <p:cNvSpPr/>
          <p:nvPr/>
        </p:nvSpPr>
        <p:spPr>
          <a:xfrm>
            <a:off x="8073894" y="8261320"/>
            <a:ext cx="489399" cy="511208"/>
          </a:xfrm>
          <a:custGeom>
            <a:avLst/>
            <a:gdLst>
              <a:gd name="connsiteX0" fmla="*/ 489081 w 489399"/>
              <a:gd name="connsiteY0" fmla="*/ 30 h 511208"/>
              <a:gd name="connsiteX1" fmla="*/ 273181 w 489399"/>
              <a:gd name="connsiteY1" fmla="*/ 301655 h 511208"/>
              <a:gd name="connsiteX2" fmla="*/ 381131 w 489399"/>
              <a:gd name="connsiteY2" fmla="*/ 231805 h 511208"/>
              <a:gd name="connsiteX3" fmla="*/ 131 w 489399"/>
              <a:gd name="connsiteY3" fmla="*/ 511205 h 511208"/>
              <a:gd name="connsiteX4" fmla="*/ 336681 w 489399"/>
              <a:gd name="connsiteY4" fmla="*/ 238155 h 511208"/>
              <a:gd name="connsiteX5" fmla="*/ 216031 w 489399"/>
              <a:gd name="connsiteY5" fmla="*/ 282605 h 511208"/>
              <a:gd name="connsiteX6" fmla="*/ 489081 w 489399"/>
              <a:gd name="connsiteY6" fmla="*/ 30 h 51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399" h="511208">
                <a:moveTo>
                  <a:pt x="489081" y="30"/>
                </a:moveTo>
                <a:cubicBezTo>
                  <a:pt x="498606" y="3205"/>
                  <a:pt x="291173" y="263026"/>
                  <a:pt x="273181" y="301655"/>
                </a:cubicBezTo>
                <a:cubicBezTo>
                  <a:pt x="255189" y="340284"/>
                  <a:pt x="426639" y="196880"/>
                  <a:pt x="381131" y="231805"/>
                </a:cubicBezTo>
                <a:cubicBezTo>
                  <a:pt x="335623" y="266730"/>
                  <a:pt x="7539" y="510147"/>
                  <a:pt x="131" y="511205"/>
                </a:cubicBezTo>
                <a:cubicBezTo>
                  <a:pt x="-7277" y="512263"/>
                  <a:pt x="300698" y="276255"/>
                  <a:pt x="336681" y="238155"/>
                </a:cubicBezTo>
                <a:cubicBezTo>
                  <a:pt x="372664" y="200055"/>
                  <a:pt x="192219" y="319647"/>
                  <a:pt x="216031" y="282605"/>
                </a:cubicBezTo>
                <a:cubicBezTo>
                  <a:pt x="239843" y="245563"/>
                  <a:pt x="479556" y="-3145"/>
                  <a:pt x="48908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DA1A4150-9666-9B12-DE0D-10272898B705}"/>
              </a:ext>
            </a:extLst>
          </p:cNvPr>
          <p:cNvSpPr/>
          <p:nvPr/>
        </p:nvSpPr>
        <p:spPr>
          <a:xfrm>
            <a:off x="8194673" y="9232898"/>
            <a:ext cx="896342" cy="327170"/>
          </a:xfrm>
          <a:custGeom>
            <a:avLst/>
            <a:gdLst>
              <a:gd name="connsiteX0" fmla="*/ 276227 w 896342"/>
              <a:gd name="connsiteY0" fmla="*/ 2 h 327170"/>
              <a:gd name="connsiteX1" fmla="*/ 638177 w 896342"/>
              <a:gd name="connsiteY1" fmla="*/ 104777 h 327170"/>
              <a:gd name="connsiteX2" fmla="*/ 565152 w 896342"/>
              <a:gd name="connsiteY2" fmla="*/ 98427 h 327170"/>
              <a:gd name="connsiteX3" fmla="*/ 666752 w 896342"/>
              <a:gd name="connsiteY3" fmla="*/ 114302 h 327170"/>
              <a:gd name="connsiteX4" fmla="*/ 517527 w 896342"/>
              <a:gd name="connsiteY4" fmla="*/ 238127 h 327170"/>
              <a:gd name="connsiteX5" fmla="*/ 650877 w 896342"/>
              <a:gd name="connsiteY5" fmla="*/ 215902 h 327170"/>
              <a:gd name="connsiteX6" fmla="*/ 387352 w 896342"/>
              <a:gd name="connsiteY6" fmla="*/ 288927 h 327170"/>
              <a:gd name="connsiteX7" fmla="*/ 2 w 896342"/>
              <a:gd name="connsiteY7" fmla="*/ 327027 h 327170"/>
              <a:gd name="connsiteX8" fmla="*/ 393702 w 896342"/>
              <a:gd name="connsiteY8" fmla="*/ 276227 h 327170"/>
              <a:gd name="connsiteX9" fmla="*/ 555627 w 896342"/>
              <a:gd name="connsiteY9" fmla="*/ 257177 h 327170"/>
              <a:gd name="connsiteX10" fmla="*/ 581027 w 896342"/>
              <a:gd name="connsiteY10" fmla="*/ 209552 h 327170"/>
              <a:gd name="connsiteX11" fmla="*/ 666752 w 896342"/>
              <a:gd name="connsiteY11" fmla="*/ 123827 h 327170"/>
              <a:gd name="connsiteX12" fmla="*/ 577852 w 896342"/>
              <a:gd name="connsiteY12" fmla="*/ 34927 h 327170"/>
              <a:gd name="connsiteX13" fmla="*/ 895352 w 896342"/>
              <a:gd name="connsiteY13" fmla="*/ 136527 h 327170"/>
              <a:gd name="connsiteX14" fmla="*/ 663577 w 896342"/>
              <a:gd name="connsiteY14" fmla="*/ 101602 h 327170"/>
              <a:gd name="connsiteX15" fmla="*/ 276227 w 896342"/>
              <a:gd name="connsiteY15" fmla="*/ 2 h 32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6342" h="327170">
                <a:moveTo>
                  <a:pt x="276227" y="2"/>
                </a:moveTo>
                <a:cubicBezTo>
                  <a:pt x="271994" y="531"/>
                  <a:pt x="590023" y="88373"/>
                  <a:pt x="638177" y="104777"/>
                </a:cubicBezTo>
                <a:cubicBezTo>
                  <a:pt x="686331" y="121181"/>
                  <a:pt x="560390" y="96840"/>
                  <a:pt x="565152" y="98427"/>
                </a:cubicBezTo>
                <a:cubicBezTo>
                  <a:pt x="569914" y="100014"/>
                  <a:pt x="674690" y="91019"/>
                  <a:pt x="666752" y="114302"/>
                </a:cubicBezTo>
                <a:cubicBezTo>
                  <a:pt x="658815" y="137585"/>
                  <a:pt x="520173" y="221194"/>
                  <a:pt x="517527" y="238127"/>
                </a:cubicBezTo>
                <a:cubicBezTo>
                  <a:pt x="514881" y="255060"/>
                  <a:pt x="672573" y="207435"/>
                  <a:pt x="650877" y="215902"/>
                </a:cubicBezTo>
                <a:cubicBezTo>
                  <a:pt x="629181" y="224369"/>
                  <a:pt x="495831" y="270406"/>
                  <a:pt x="387352" y="288927"/>
                </a:cubicBezTo>
                <a:cubicBezTo>
                  <a:pt x="278873" y="307448"/>
                  <a:pt x="-1056" y="329144"/>
                  <a:pt x="2" y="327027"/>
                </a:cubicBezTo>
                <a:cubicBezTo>
                  <a:pt x="1060" y="324910"/>
                  <a:pt x="393702" y="276227"/>
                  <a:pt x="393702" y="276227"/>
                </a:cubicBezTo>
                <a:cubicBezTo>
                  <a:pt x="486306" y="264585"/>
                  <a:pt x="524406" y="268289"/>
                  <a:pt x="555627" y="257177"/>
                </a:cubicBezTo>
                <a:cubicBezTo>
                  <a:pt x="586848" y="246065"/>
                  <a:pt x="562506" y="231777"/>
                  <a:pt x="581027" y="209552"/>
                </a:cubicBezTo>
                <a:cubicBezTo>
                  <a:pt x="599548" y="187327"/>
                  <a:pt x="667281" y="152931"/>
                  <a:pt x="666752" y="123827"/>
                </a:cubicBezTo>
                <a:cubicBezTo>
                  <a:pt x="666223" y="94723"/>
                  <a:pt x="539752" y="32810"/>
                  <a:pt x="577852" y="34927"/>
                </a:cubicBezTo>
                <a:cubicBezTo>
                  <a:pt x="615952" y="37044"/>
                  <a:pt x="881065" y="125415"/>
                  <a:pt x="895352" y="136527"/>
                </a:cubicBezTo>
                <a:cubicBezTo>
                  <a:pt x="909640" y="147640"/>
                  <a:pt x="766235" y="119594"/>
                  <a:pt x="663577" y="101602"/>
                </a:cubicBezTo>
                <a:cubicBezTo>
                  <a:pt x="560919" y="83610"/>
                  <a:pt x="280460" y="-527"/>
                  <a:pt x="27622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F91916F1-C3FD-527A-F02A-5FA3B553818E}"/>
              </a:ext>
            </a:extLst>
          </p:cNvPr>
          <p:cNvSpPr/>
          <p:nvPr/>
        </p:nvSpPr>
        <p:spPr>
          <a:xfrm>
            <a:off x="9006714" y="9301727"/>
            <a:ext cx="541199" cy="1034556"/>
          </a:xfrm>
          <a:custGeom>
            <a:avLst/>
            <a:gdLst>
              <a:gd name="connsiteX0" fmla="*/ 761 w 541199"/>
              <a:gd name="connsiteY0" fmla="*/ 1023 h 1034556"/>
              <a:gd name="connsiteX1" fmla="*/ 194436 w 541199"/>
              <a:gd name="connsiteY1" fmla="*/ 255023 h 1034556"/>
              <a:gd name="connsiteX2" fmla="*/ 184911 w 541199"/>
              <a:gd name="connsiteY2" fmla="*/ 204223 h 1034556"/>
              <a:gd name="connsiteX3" fmla="*/ 324611 w 541199"/>
              <a:gd name="connsiteY3" fmla="*/ 451873 h 1034556"/>
              <a:gd name="connsiteX4" fmla="*/ 337311 w 541199"/>
              <a:gd name="connsiteY4" fmla="*/ 394723 h 1034556"/>
              <a:gd name="connsiteX5" fmla="*/ 435736 w 541199"/>
              <a:gd name="connsiteY5" fmla="*/ 616973 h 1034556"/>
              <a:gd name="connsiteX6" fmla="*/ 540511 w 541199"/>
              <a:gd name="connsiteY6" fmla="*/ 1032898 h 1034556"/>
              <a:gd name="connsiteX7" fmla="*/ 470661 w 541199"/>
              <a:gd name="connsiteY7" fmla="*/ 747148 h 1034556"/>
              <a:gd name="connsiteX8" fmla="*/ 276986 w 541199"/>
              <a:gd name="connsiteY8" fmla="*/ 366148 h 1034556"/>
              <a:gd name="connsiteX9" fmla="*/ 761 w 541199"/>
              <a:gd name="connsiteY9" fmla="*/ 1023 h 103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1199" h="1034556">
                <a:moveTo>
                  <a:pt x="761" y="1023"/>
                </a:moveTo>
                <a:cubicBezTo>
                  <a:pt x="-12997" y="-17498"/>
                  <a:pt x="163744" y="221156"/>
                  <a:pt x="194436" y="255023"/>
                </a:cubicBezTo>
                <a:cubicBezTo>
                  <a:pt x="225128" y="288890"/>
                  <a:pt x="163215" y="171415"/>
                  <a:pt x="184911" y="204223"/>
                </a:cubicBezTo>
                <a:cubicBezTo>
                  <a:pt x="206607" y="237031"/>
                  <a:pt x="299211" y="420123"/>
                  <a:pt x="324611" y="451873"/>
                </a:cubicBezTo>
                <a:cubicBezTo>
                  <a:pt x="350011" y="483623"/>
                  <a:pt x="318790" y="367206"/>
                  <a:pt x="337311" y="394723"/>
                </a:cubicBezTo>
                <a:cubicBezTo>
                  <a:pt x="355832" y="422240"/>
                  <a:pt x="401869" y="510611"/>
                  <a:pt x="435736" y="616973"/>
                </a:cubicBezTo>
                <a:cubicBezTo>
                  <a:pt x="469603" y="723335"/>
                  <a:pt x="534690" y="1011202"/>
                  <a:pt x="540511" y="1032898"/>
                </a:cubicBezTo>
                <a:cubicBezTo>
                  <a:pt x="546332" y="1054594"/>
                  <a:pt x="514582" y="858273"/>
                  <a:pt x="470661" y="747148"/>
                </a:cubicBezTo>
                <a:cubicBezTo>
                  <a:pt x="426740" y="636023"/>
                  <a:pt x="354774" y="491561"/>
                  <a:pt x="276986" y="366148"/>
                </a:cubicBezTo>
                <a:cubicBezTo>
                  <a:pt x="199199" y="240736"/>
                  <a:pt x="14519" y="19544"/>
                  <a:pt x="761" y="1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8BA95AC8-7A5B-C4A6-8BE3-0275875A518C}"/>
              </a:ext>
            </a:extLst>
          </p:cNvPr>
          <p:cNvSpPr/>
          <p:nvPr/>
        </p:nvSpPr>
        <p:spPr>
          <a:xfrm>
            <a:off x="8895912" y="9187795"/>
            <a:ext cx="624545" cy="1028142"/>
          </a:xfrm>
          <a:custGeom>
            <a:avLst/>
            <a:gdLst>
              <a:gd name="connsiteX0" fmla="*/ 438 w 624545"/>
              <a:gd name="connsiteY0" fmla="*/ 655 h 1028142"/>
              <a:gd name="connsiteX1" fmla="*/ 352863 w 624545"/>
              <a:gd name="connsiteY1" fmla="*/ 515005 h 1028142"/>
              <a:gd name="connsiteX2" fmla="*/ 359213 w 624545"/>
              <a:gd name="connsiteY2" fmla="*/ 505480 h 1028142"/>
              <a:gd name="connsiteX3" fmla="*/ 508438 w 624545"/>
              <a:gd name="connsiteY3" fmla="*/ 724555 h 1028142"/>
              <a:gd name="connsiteX4" fmla="*/ 473513 w 624545"/>
              <a:gd name="connsiteY4" fmla="*/ 635655 h 1028142"/>
              <a:gd name="connsiteX5" fmla="*/ 619563 w 624545"/>
              <a:gd name="connsiteY5" fmla="*/ 1023005 h 1028142"/>
              <a:gd name="connsiteX6" fmla="*/ 562413 w 624545"/>
              <a:gd name="connsiteY6" fmla="*/ 829330 h 1028142"/>
              <a:gd name="connsiteX7" fmla="*/ 295713 w 624545"/>
              <a:gd name="connsiteY7" fmla="*/ 426105 h 1028142"/>
              <a:gd name="connsiteX8" fmla="*/ 279838 w 624545"/>
              <a:gd name="connsiteY8" fmla="*/ 407055 h 1028142"/>
              <a:gd name="connsiteX9" fmla="*/ 438 w 624545"/>
              <a:gd name="connsiteY9" fmla="*/ 655 h 102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545" h="1028142">
                <a:moveTo>
                  <a:pt x="438" y="655"/>
                </a:moveTo>
                <a:cubicBezTo>
                  <a:pt x="12609" y="18647"/>
                  <a:pt x="293067" y="430868"/>
                  <a:pt x="352863" y="515005"/>
                </a:cubicBezTo>
                <a:cubicBezTo>
                  <a:pt x="412659" y="599142"/>
                  <a:pt x="333284" y="470555"/>
                  <a:pt x="359213" y="505480"/>
                </a:cubicBezTo>
                <a:cubicBezTo>
                  <a:pt x="385142" y="540405"/>
                  <a:pt x="489388" y="702859"/>
                  <a:pt x="508438" y="724555"/>
                </a:cubicBezTo>
                <a:cubicBezTo>
                  <a:pt x="527488" y="746251"/>
                  <a:pt x="454992" y="585913"/>
                  <a:pt x="473513" y="635655"/>
                </a:cubicBezTo>
                <a:cubicBezTo>
                  <a:pt x="492034" y="685397"/>
                  <a:pt x="604746" y="990726"/>
                  <a:pt x="619563" y="1023005"/>
                </a:cubicBezTo>
                <a:cubicBezTo>
                  <a:pt x="634380" y="1055284"/>
                  <a:pt x="616388" y="928813"/>
                  <a:pt x="562413" y="829330"/>
                </a:cubicBezTo>
                <a:cubicBezTo>
                  <a:pt x="508438" y="729847"/>
                  <a:pt x="342809" y="496484"/>
                  <a:pt x="295713" y="426105"/>
                </a:cubicBezTo>
                <a:cubicBezTo>
                  <a:pt x="248617" y="355726"/>
                  <a:pt x="326405" y="473730"/>
                  <a:pt x="279838" y="407055"/>
                </a:cubicBezTo>
                <a:cubicBezTo>
                  <a:pt x="233271" y="340380"/>
                  <a:pt x="-11733" y="-17337"/>
                  <a:pt x="438" y="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14BEE6F7-D60F-1D92-1F6F-0B3E4DD9432B}"/>
              </a:ext>
            </a:extLst>
          </p:cNvPr>
          <p:cNvSpPr/>
          <p:nvPr/>
        </p:nvSpPr>
        <p:spPr>
          <a:xfrm>
            <a:off x="8124746" y="9346087"/>
            <a:ext cx="759650" cy="261200"/>
          </a:xfrm>
          <a:custGeom>
            <a:avLst/>
            <a:gdLst>
              <a:gd name="connsiteX0" fmla="*/ 79 w 759650"/>
              <a:gd name="connsiteY0" fmla="*/ 255113 h 261200"/>
              <a:gd name="connsiteX1" fmla="*/ 412829 w 759650"/>
              <a:gd name="connsiteY1" fmla="*/ 242413 h 261200"/>
              <a:gd name="connsiteX2" fmla="*/ 254079 w 759650"/>
              <a:gd name="connsiteY2" fmla="*/ 258288 h 261200"/>
              <a:gd name="connsiteX3" fmla="*/ 631904 w 759650"/>
              <a:gd name="connsiteY3" fmla="*/ 172563 h 261200"/>
              <a:gd name="connsiteX4" fmla="*/ 552529 w 759650"/>
              <a:gd name="connsiteY4" fmla="*/ 191613 h 261200"/>
              <a:gd name="connsiteX5" fmla="*/ 714454 w 759650"/>
              <a:gd name="connsiteY5" fmla="*/ 105888 h 261200"/>
              <a:gd name="connsiteX6" fmla="*/ 666829 w 759650"/>
              <a:gd name="connsiteY6" fmla="*/ 90013 h 261200"/>
              <a:gd name="connsiteX7" fmla="*/ 758904 w 759650"/>
              <a:gd name="connsiteY7" fmla="*/ 1113 h 261200"/>
              <a:gd name="connsiteX8" fmla="*/ 606504 w 759650"/>
              <a:gd name="connsiteY8" fmla="*/ 159863 h 261200"/>
              <a:gd name="connsiteX9" fmla="*/ 450929 w 759650"/>
              <a:gd name="connsiteY9" fmla="*/ 223363 h 261200"/>
              <a:gd name="connsiteX10" fmla="*/ 79 w 759650"/>
              <a:gd name="connsiteY10" fmla="*/ 255113 h 26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9650" h="261200">
                <a:moveTo>
                  <a:pt x="79" y="255113"/>
                </a:moveTo>
                <a:cubicBezTo>
                  <a:pt x="-6271" y="258288"/>
                  <a:pt x="370496" y="241884"/>
                  <a:pt x="412829" y="242413"/>
                </a:cubicBezTo>
                <a:cubicBezTo>
                  <a:pt x="455162" y="242942"/>
                  <a:pt x="217567" y="269930"/>
                  <a:pt x="254079" y="258288"/>
                </a:cubicBezTo>
                <a:cubicBezTo>
                  <a:pt x="290591" y="246646"/>
                  <a:pt x="582162" y="183675"/>
                  <a:pt x="631904" y="172563"/>
                </a:cubicBezTo>
                <a:cubicBezTo>
                  <a:pt x="681646" y="161451"/>
                  <a:pt x="538771" y="202726"/>
                  <a:pt x="552529" y="191613"/>
                </a:cubicBezTo>
                <a:cubicBezTo>
                  <a:pt x="566287" y="180500"/>
                  <a:pt x="695404" y="122821"/>
                  <a:pt x="714454" y="105888"/>
                </a:cubicBezTo>
                <a:cubicBezTo>
                  <a:pt x="733504" y="88955"/>
                  <a:pt x="659421" y="107475"/>
                  <a:pt x="666829" y="90013"/>
                </a:cubicBezTo>
                <a:cubicBezTo>
                  <a:pt x="674237" y="72551"/>
                  <a:pt x="768958" y="-10529"/>
                  <a:pt x="758904" y="1113"/>
                </a:cubicBezTo>
                <a:cubicBezTo>
                  <a:pt x="748850" y="12755"/>
                  <a:pt x="657833" y="122821"/>
                  <a:pt x="606504" y="159863"/>
                </a:cubicBezTo>
                <a:cubicBezTo>
                  <a:pt x="555175" y="196905"/>
                  <a:pt x="548825" y="211721"/>
                  <a:pt x="450929" y="223363"/>
                </a:cubicBezTo>
                <a:cubicBezTo>
                  <a:pt x="353033" y="235005"/>
                  <a:pt x="6429" y="251938"/>
                  <a:pt x="79" y="255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DB750243-3581-F7A0-FBE5-A0644CF54128}"/>
              </a:ext>
            </a:extLst>
          </p:cNvPr>
          <p:cNvSpPr/>
          <p:nvPr/>
        </p:nvSpPr>
        <p:spPr>
          <a:xfrm>
            <a:off x="8635970" y="9324975"/>
            <a:ext cx="682705" cy="416632"/>
          </a:xfrm>
          <a:custGeom>
            <a:avLst/>
            <a:gdLst>
              <a:gd name="connsiteX0" fmla="*/ 30 w 682705"/>
              <a:gd name="connsiteY0" fmla="*/ 0 h 416632"/>
              <a:gd name="connsiteX1" fmla="*/ 336580 w 682705"/>
              <a:gd name="connsiteY1" fmla="*/ 69850 h 416632"/>
              <a:gd name="connsiteX2" fmla="*/ 435005 w 682705"/>
              <a:gd name="connsiteY2" fmla="*/ 174625 h 416632"/>
              <a:gd name="connsiteX3" fmla="*/ 457230 w 682705"/>
              <a:gd name="connsiteY3" fmla="*/ 149225 h 416632"/>
              <a:gd name="connsiteX4" fmla="*/ 682655 w 682705"/>
              <a:gd name="connsiteY4" fmla="*/ 415925 h 416632"/>
              <a:gd name="connsiteX5" fmla="*/ 476280 w 682705"/>
              <a:gd name="connsiteY5" fmla="*/ 222250 h 416632"/>
              <a:gd name="connsiteX6" fmla="*/ 317530 w 682705"/>
              <a:gd name="connsiteY6" fmla="*/ 69850 h 416632"/>
              <a:gd name="connsiteX7" fmla="*/ 30 w 682705"/>
              <a:gd name="connsiteY7" fmla="*/ 0 h 41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2705" h="416632">
                <a:moveTo>
                  <a:pt x="30" y="0"/>
                </a:moveTo>
                <a:cubicBezTo>
                  <a:pt x="3205" y="0"/>
                  <a:pt x="264084" y="40746"/>
                  <a:pt x="336580" y="69850"/>
                </a:cubicBezTo>
                <a:cubicBezTo>
                  <a:pt x="409076" y="98954"/>
                  <a:pt x="414897" y="161396"/>
                  <a:pt x="435005" y="174625"/>
                </a:cubicBezTo>
                <a:cubicBezTo>
                  <a:pt x="455113" y="187854"/>
                  <a:pt x="415955" y="109008"/>
                  <a:pt x="457230" y="149225"/>
                </a:cubicBezTo>
                <a:cubicBezTo>
                  <a:pt x="498505" y="189442"/>
                  <a:pt x="679480" y="403754"/>
                  <a:pt x="682655" y="415925"/>
                </a:cubicBezTo>
                <a:cubicBezTo>
                  <a:pt x="685830" y="428096"/>
                  <a:pt x="537134" y="279929"/>
                  <a:pt x="476280" y="222250"/>
                </a:cubicBezTo>
                <a:cubicBezTo>
                  <a:pt x="415426" y="164571"/>
                  <a:pt x="392672" y="106892"/>
                  <a:pt x="317530" y="69850"/>
                </a:cubicBezTo>
                <a:cubicBezTo>
                  <a:pt x="242388" y="32808"/>
                  <a:pt x="-3145" y="0"/>
                  <a:pt x="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5FA82CD7-0507-8F83-6458-104F9444A810}"/>
              </a:ext>
            </a:extLst>
          </p:cNvPr>
          <p:cNvSpPr/>
          <p:nvPr/>
        </p:nvSpPr>
        <p:spPr>
          <a:xfrm>
            <a:off x="8353052" y="9435179"/>
            <a:ext cx="582292" cy="226262"/>
          </a:xfrm>
          <a:custGeom>
            <a:avLst/>
            <a:gdLst>
              <a:gd name="connsiteX0" fmla="*/ 568698 w 582292"/>
              <a:gd name="connsiteY0" fmla="*/ 7271 h 226262"/>
              <a:gd name="connsiteX1" fmla="*/ 168648 w 582292"/>
              <a:gd name="connsiteY1" fmla="*/ 162846 h 226262"/>
              <a:gd name="connsiteX2" fmla="*/ 9898 w 582292"/>
              <a:gd name="connsiteY2" fmla="*/ 213646 h 226262"/>
              <a:gd name="connsiteX3" fmla="*/ 101973 w 582292"/>
              <a:gd name="connsiteY3" fmla="*/ 200946 h 226262"/>
              <a:gd name="connsiteX4" fmla="*/ 9898 w 582292"/>
              <a:gd name="connsiteY4" fmla="*/ 219996 h 226262"/>
              <a:gd name="connsiteX5" fmla="*/ 387723 w 582292"/>
              <a:gd name="connsiteY5" fmla="*/ 73946 h 226262"/>
              <a:gd name="connsiteX6" fmla="*/ 479798 w 582292"/>
              <a:gd name="connsiteY6" fmla="*/ 29496 h 226262"/>
              <a:gd name="connsiteX7" fmla="*/ 568698 w 582292"/>
              <a:gd name="connsiteY7" fmla="*/ 7271 h 22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2292" h="226262">
                <a:moveTo>
                  <a:pt x="568698" y="7271"/>
                </a:moveTo>
                <a:cubicBezTo>
                  <a:pt x="516840" y="29496"/>
                  <a:pt x="261781" y="128450"/>
                  <a:pt x="168648" y="162846"/>
                </a:cubicBezTo>
                <a:cubicBezTo>
                  <a:pt x="75515" y="197242"/>
                  <a:pt x="21010" y="207296"/>
                  <a:pt x="9898" y="213646"/>
                </a:cubicBezTo>
                <a:cubicBezTo>
                  <a:pt x="-1214" y="219996"/>
                  <a:pt x="101973" y="199888"/>
                  <a:pt x="101973" y="200946"/>
                </a:cubicBezTo>
                <a:cubicBezTo>
                  <a:pt x="101973" y="202004"/>
                  <a:pt x="-37727" y="241163"/>
                  <a:pt x="9898" y="219996"/>
                </a:cubicBezTo>
                <a:cubicBezTo>
                  <a:pt x="57523" y="198829"/>
                  <a:pt x="309406" y="105696"/>
                  <a:pt x="387723" y="73946"/>
                </a:cubicBezTo>
                <a:cubicBezTo>
                  <a:pt x="466040" y="42196"/>
                  <a:pt x="450165" y="39021"/>
                  <a:pt x="479798" y="29496"/>
                </a:cubicBezTo>
                <a:cubicBezTo>
                  <a:pt x="509431" y="19971"/>
                  <a:pt x="620556" y="-14954"/>
                  <a:pt x="568698" y="7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52735155-926A-0153-E0DA-D498D9CDFAB3}"/>
              </a:ext>
            </a:extLst>
          </p:cNvPr>
          <p:cNvSpPr/>
          <p:nvPr/>
        </p:nvSpPr>
        <p:spPr>
          <a:xfrm>
            <a:off x="8280072" y="9585304"/>
            <a:ext cx="254582" cy="645687"/>
          </a:xfrm>
          <a:custGeom>
            <a:avLst/>
            <a:gdLst>
              <a:gd name="connsiteX0" fmla="*/ 92403 w 254582"/>
              <a:gd name="connsiteY0" fmla="*/ 21 h 645687"/>
              <a:gd name="connsiteX1" fmla="*/ 38428 w 254582"/>
              <a:gd name="connsiteY1" fmla="*/ 130196 h 645687"/>
              <a:gd name="connsiteX2" fmla="*/ 162253 w 254582"/>
              <a:gd name="connsiteY2" fmla="*/ 263546 h 645687"/>
              <a:gd name="connsiteX3" fmla="*/ 328 w 254582"/>
              <a:gd name="connsiteY3" fmla="*/ 171471 h 645687"/>
              <a:gd name="connsiteX4" fmla="*/ 120978 w 254582"/>
              <a:gd name="connsiteY4" fmla="*/ 206396 h 645687"/>
              <a:gd name="connsiteX5" fmla="*/ 146378 w 254582"/>
              <a:gd name="connsiteY5" fmla="*/ 317521 h 645687"/>
              <a:gd name="connsiteX6" fmla="*/ 254328 w 254582"/>
              <a:gd name="connsiteY6" fmla="*/ 498496 h 645687"/>
              <a:gd name="connsiteX7" fmla="*/ 178128 w 254582"/>
              <a:gd name="connsiteY7" fmla="*/ 327046 h 645687"/>
              <a:gd name="connsiteX8" fmla="*/ 238453 w 254582"/>
              <a:gd name="connsiteY8" fmla="*/ 631846 h 645687"/>
              <a:gd name="connsiteX9" fmla="*/ 225753 w 254582"/>
              <a:gd name="connsiteY9" fmla="*/ 555646 h 645687"/>
              <a:gd name="connsiteX10" fmla="*/ 73353 w 254582"/>
              <a:gd name="connsiteY10" fmla="*/ 219096 h 645687"/>
              <a:gd name="connsiteX11" fmla="*/ 13028 w 254582"/>
              <a:gd name="connsiteY11" fmla="*/ 139721 h 645687"/>
              <a:gd name="connsiteX12" fmla="*/ 92403 w 254582"/>
              <a:gd name="connsiteY12" fmla="*/ 21 h 64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582" h="645687">
                <a:moveTo>
                  <a:pt x="92403" y="21"/>
                </a:moveTo>
                <a:cubicBezTo>
                  <a:pt x="96636" y="-1566"/>
                  <a:pt x="26786" y="86275"/>
                  <a:pt x="38428" y="130196"/>
                </a:cubicBezTo>
                <a:cubicBezTo>
                  <a:pt x="50070" y="174117"/>
                  <a:pt x="168603" y="256667"/>
                  <a:pt x="162253" y="263546"/>
                </a:cubicBezTo>
                <a:cubicBezTo>
                  <a:pt x="155903" y="270425"/>
                  <a:pt x="7207" y="180996"/>
                  <a:pt x="328" y="171471"/>
                </a:cubicBezTo>
                <a:cubicBezTo>
                  <a:pt x="-6551" y="161946"/>
                  <a:pt x="96636" y="182054"/>
                  <a:pt x="120978" y="206396"/>
                </a:cubicBezTo>
                <a:cubicBezTo>
                  <a:pt x="145320" y="230738"/>
                  <a:pt x="124153" y="268838"/>
                  <a:pt x="146378" y="317521"/>
                </a:cubicBezTo>
                <a:cubicBezTo>
                  <a:pt x="168603" y="366204"/>
                  <a:pt x="249036" y="496909"/>
                  <a:pt x="254328" y="498496"/>
                </a:cubicBezTo>
                <a:cubicBezTo>
                  <a:pt x="259620" y="500083"/>
                  <a:pt x="180774" y="304821"/>
                  <a:pt x="178128" y="327046"/>
                </a:cubicBezTo>
                <a:cubicBezTo>
                  <a:pt x="175482" y="349271"/>
                  <a:pt x="230516" y="593746"/>
                  <a:pt x="238453" y="631846"/>
                </a:cubicBezTo>
                <a:cubicBezTo>
                  <a:pt x="246390" y="669946"/>
                  <a:pt x="253270" y="624438"/>
                  <a:pt x="225753" y="555646"/>
                </a:cubicBezTo>
                <a:cubicBezTo>
                  <a:pt x="198236" y="486854"/>
                  <a:pt x="108807" y="288417"/>
                  <a:pt x="73353" y="219096"/>
                </a:cubicBezTo>
                <a:cubicBezTo>
                  <a:pt x="37899" y="149775"/>
                  <a:pt x="8265" y="177821"/>
                  <a:pt x="13028" y="139721"/>
                </a:cubicBezTo>
                <a:cubicBezTo>
                  <a:pt x="17790" y="101621"/>
                  <a:pt x="88170" y="1608"/>
                  <a:pt x="9240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BEEAF685-31D7-C07C-085F-4FEAD6D1F582}"/>
              </a:ext>
            </a:extLst>
          </p:cNvPr>
          <p:cNvSpPr/>
          <p:nvPr/>
        </p:nvSpPr>
        <p:spPr>
          <a:xfrm>
            <a:off x="8438181" y="9457966"/>
            <a:ext cx="629596" cy="597089"/>
          </a:xfrm>
          <a:custGeom>
            <a:avLst/>
            <a:gdLst>
              <a:gd name="connsiteX0" fmla="*/ 604219 w 629596"/>
              <a:gd name="connsiteY0" fmla="*/ 359 h 597089"/>
              <a:gd name="connsiteX1" fmla="*/ 194644 w 629596"/>
              <a:gd name="connsiteY1" fmla="*/ 98784 h 597089"/>
              <a:gd name="connsiteX2" fmla="*/ 426419 w 629596"/>
              <a:gd name="connsiteY2" fmla="*/ 70209 h 597089"/>
              <a:gd name="connsiteX3" fmla="*/ 42244 w 629596"/>
              <a:gd name="connsiteY3" fmla="*/ 200384 h 597089"/>
              <a:gd name="connsiteX4" fmla="*/ 150194 w 629596"/>
              <a:gd name="connsiteY4" fmla="*/ 203559 h 597089"/>
              <a:gd name="connsiteX5" fmla="*/ 23194 w 629596"/>
              <a:gd name="connsiteY5" fmla="*/ 206734 h 597089"/>
              <a:gd name="connsiteX6" fmla="*/ 204169 w 629596"/>
              <a:gd name="connsiteY6" fmla="*/ 336909 h 597089"/>
              <a:gd name="connsiteX7" fmla="*/ 83519 w 629596"/>
              <a:gd name="connsiteY7" fmla="*/ 232134 h 597089"/>
              <a:gd name="connsiteX8" fmla="*/ 626444 w 629596"/>
              <a:gd name="connsiteY8" fmla="*/ 594084 h 597089"/>
              <a:gd name="connsiteX9" fmla="*/ 293069 w 629596"/>
              <a:gd name="connsiteY9" fmla="*/ 394059 h 597089"/>
              <a:gd name="connsiteX10" fmla="*/ 4144 w 629596"/>
              <a:gd name="connsiteY10" fmla="*/ 203559 h 597089"/>
              <a:gd name="connsiteX11" fmla="*/ 118444 w 629596"/>
              <a:gd name="connsiteY11" fmla="*/ 162284 h 597089"/>
              <a:gd name="connsiteX12" fmla="*/ 64469 w 629596"/>
              <a:gd name="connsiteY12" fmla="*/ 162284 h 597089"/>
              <a:gd name="connsiteX13" fmla="*/ 410544 w 629596"/>
              <a:gd name="connsiteY13" fmla="*/ 54334 h 597089"/>
              <a:gd name="connsiteX14" fmla="*/ 274019 w 629596"/>
              <a:gd name="connsiteY14" fmla="*/ 63859 h 597089"/>
              <a:gd name="connsiteX15" fmla="*/ 604219 w 629596"/>
              <a:gd name="connsiteY15" fmla="*/ 359 h 59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9596" h="597089">
                <a:moveTo>
                  <a:pt x="604219" y="359"/>
                </a:moveTo>
                <a:cubicBezTo>
                  <a:pt x="590990" y="6180"/>
                  <a:pt x="224277" y="87142"/>
                  <a:pt x="194644" y="98784"/>
                </a:cubicBezTo>
                <a:cubicBezTo>
                  <a:pt x="165011" y="110426"/>
                  <a:pt x="451819" y="53276"/>
                  <a:pt x="426419" y="70209"/>
                </a:cubicBezTo>
                <a:cubicBezTo>
                  <a:pt x="401019" y="87142"/>
                  <a:pt x="88281" y="178159"/>
                  <a:pt x="42244" y="200384"/>
                </a:cubicBezTo>
                <a:cubicBezTo>
                  <a:pt x="-3793" y="222609"/>
                  <a:pt x="153369" y="202501"/>
                  <a:pt x="150194" y="203559"/>
                </a:cubicBezTo>
                <a:cubicBezTo>
                  <a:pt x="147019" y="204617"/>
                  <a:pt x="14198" y="184509"/>
                  <a:pt x="23194" y="206734"/>
                </a:cubicBezTo>
                <a:cubicBezTo>
                  <a:pt x="32190" y="228959"/>
                  <a:pt x="194115" y="332676"/>
                  <a:pt x="204169" y="336909"/>
                </a:cubicBezTo>
                <a:cubicBezTo>
                  <a:pt x="214223" y="341142"/>
                  <a:pt x="13140" y="189272"/>
                  <a:pt x="83519" y="232134"/>
                </a:cubicBezTo>
                <a:cubicBezTo>
                  <a:pt x="153898" y="274996"/>
                  <a:pt x="591519" y="567097"/>
                  <a:pt x="626444" y="594084"/>
                </a:cubicBezTo>
                <a:cubicBezTo>
                  <a:pt x="661369" y="621072"/>
                  <a:pt x="396786" y="459146"/>
                  <a:pt x="293069" y="394059"/>
                </a:cubicBezTo>
                <a:cubicBezTo>
                  <a:pt x="189352" y="328972"/>
                  <a:pt x="33248" y="242188"/>
                  <a:pt x="4144" y="203559"/>
                </a:cubicBezTo>
                <a:cubicBezTo>
                  <a:pt x="-24960" y="164930"/>
                  <a:pt x="108390" y="169163"/>
                  <a:pt x="118444" y="162284"/>
                </a:cubicBezTo>
                <a:cubicBezTo>
                  <a:pt x="128498" y="155405"/>
                  <a:pt x="15786" y="180276"/>
                  <a:pt x="64469" y="162284"/>
                </a:cubicBezTo>
                <a:cubicBezTo>
                  <a:pt x="113152" y="144292"/>
                  <a:pt x="375619" y="70738"/>
                  <a:pt x="410544" y="54334"/>
                </a:cubicBezTo>
                <a:cubicBezTo>
                  <a:pt x="445469" y="37930"/>
                  <a:pt x="246502" y="66505"/>
                  <a:pt x="274019" y="63859"/>
                </a:cubicBezTo>
                <a:cubicBezTo>
                  <a:pt x="301536" y="61213"/>
                  <a:pt x="617448" y="-5462"/>
                  <a:pt x="604219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A23A9C5C-4DCA-5972-668F-D1F44EA1106D}"/>
              </a:ext>
            </a:extLst>
          </p:cNvPr>
          <p:cNvSpPr/>
          <p:nvPr/>
        </p:nvSpPr>
        <p:spPr>
          <a:xfrm>
            <a:off x="8377115" y="9686494"/>
            <a:ext cx="708599" cy="436762"/>
          </a:xfrm>
          <a:custGeom>
            <a:avLst/>
            <a:gdLst>
              <a:gd name="connsiteX0" fmla="*/ 4885 w 708599"/>
              <a:gd name="connsiteY0" fmla="*/ 3606 h 436762"/>
              <a:gd name="connsiteX1" fmla="*/ 239835 w 708599"/>
              <a:gd name="connsiteY1" fmla="*/ 127431 h 436762"/>
              <a:gd name="connsiteX2" fmla="*/ 230310 w 708599"/>
              <a:gd name="connsiteY2" fmla="*/ 121081 h 436762"/>
              <a:gd name="connsiteX3" fmla="*/ 408110 w 708599"/>
              <a:gd name="connsiteY3" fmla="*/ 229031 h 436762"/>
              <a:gd name="connsiteX4" fmla="*/ 331910 w 708599"/>
              <a:gd name="connsiteY4" fmla="*/ 187756 h 436762"/>
              <a:gd name="connsiteX5" fmla="*/ 706560 w 708599"/>
              <a:gd name="connsiteY5" fmla="*/ 435406 h 436762"/>
              <a:gd name="connsiteX6" fmla="*/ 465260 w 708599"/>
              <a:gd name="connsiteY6" fmla="*/ 276656 h 436762"/>
              <a:gd name="connsiteX7" fmla="*/ 112835 w 708599"/>
              <a:gd name="connsiteY7" fmla="*/ 54406 h 436762"/>
              <a:gd name="connsiteX8" fmla="*/ 4885 w 708599"/>
              <a:gd name="connsiteY8" fmla="*/ 3606 h 43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8599" h="436762">
                <a:moveTo>
                  <a:pt x="4885" y="3606"/>
                </a:moveTo>
                <a:cubicBezTo>
                  <a:pt x="26052" y="15777"/>
                  <a:pt x="202264" y="107852"/>
                  <a:pt x="239835" y="127431"/>
                </a:cubicBezTo>
                <a:cubicBezTo>
                  <a:pt x="277406" y="147010"/>
                  <a:pt x="230310" y="121081"/>
                  <a:pt x="230310" y="121081"/>
                </a:cubicBezTo>
                <a:lnTo>
                  <a:pt x="408110" y="229031"/>
                </a:lnTo>
                <a:cubicBezTo>
                  <a:pt x="425043" y="240143"/>
                  <a:pt x="282168" y="153360"/>
                  <a:pt x="331910" y="187756"/>
                </a:cubicBezTo>
                <a:cubicBezTo>
                  <a:pt x="381652" y="222152"/>
                  <a:pt x="706560" y="435406"/>
                  <a:pt x="706560" y="435406"/>
                </a:cubicBezTo>
                <a:cubicBezTo>
                  <a:pt x="728785" y="450223"/>
                  <a:pt x="564214" y="340156"/>
                  <a:pt x="465260" y="276656"/>
                </a:cubicBezTo>
                <a:cubicBezTo>
                  <a:pt x="366306" y="213156"/>
                  <a:pt x="192210" y="98327"/>
                  <a:pt x="112835" y="54406"/>
                </a:cubicBezTo>
                <a:cubicBezTo>
                  <a:pt x="33460" y="10485"/>
                  <a:pt x="-16282" y="-8565"/>
                  <a:pt x="4885" y="3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7A5A5AF0-EE5D-3F3B-08F1-51111A88B432}"/>
              </a:ext>
            </a:extLst>
          </p:cNvPr>
          <p:cNvSpPr/>
          <p:nvPr/>
        </p:nvSpPr>
        <p:spPr>
          <a:xfrm>
            <a:off x="9007462" y="9892469"/>
            <a:ext cx="439114" cy="300493"/>
          </a:xfrm>
          <a:custGeom>
            <a:avLst/>
            <a:gdLst>
              <a:gd name="connsiteX0" fmla="*/ 349263 w 439114"/>
              <a:gd name="connsiteY0" fmla="*/ 831 h 300493"/>
              <a:gd name="connsiteX1" fmla="*/ 438163 w 439114"/>
              <a:gd name="connsiteY1" fmla="*/ 273881 h 300493"/>
              <a:gd name="connsiteX2" fmla="*/ 327038 w 439114"/>
              <a:gd name="connsiteY2" fmla="*/ 219906 h 300493"/>
              <a:gd name="connsiteX3" fmla="*/ 13 w 439114"/>
              <a:gd name="connsiteY3" fmla="*/ 83381 h 300493"/>
              <a:gd name="connsiteX4" fmla="*/ 339738 w 439114"/>
              <a:gd name="connsiteY4" fmla="*/ 238956 h 300493"/>
              <a:gd name="connsiteX5" fmla="*/ 438163 w 439114"/>
              <a:gd name="connsiteY5" fmla="*/ 299281 h 300493"/>
              <a:gd name="connsiteX6" fmla="*/ 387363 w 439114"/>
              <a:gd name="connsiteY6" fmla="*/ 191331 h 300493"/>
              <a:gd name="connsiteX7" fmla="*/ 349263 w 439114"/>
              <a:gd name="connsiteY7" fmla="*/ 831 h 30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114" h="300493">
                <a:moveTo>
                  <a:pt x="349263" y="831"/>
                </a:moveTo>
                <a:cubicBezTo>
                  <a:pt x="357730" y="14589"/>
                  <a:pt x="441867" y="237369"/>
                  <a:pt x="438163" y="273881"/>
                </a:cubicBezTo>
                <a:cubicBezTo>
                  <a:pt x="434459" y="310393"/>
                  <a:pt x="400063" y="251656"/>
                  <a:pt x="327038" y="219906"/>
                </a:cubicBezTo>
                <a:cubicBezTo>
                  <a:pt x="254013" y="188156"/>
                  <a:pt x="-2104" y="80206"/>
                  <a:pt x="13" y="83381"/>
                </a:cubicBezTo>
                <a:cubicBezTo>
                  <a:pt x="2130" y="86556"/>
                  <a:pt x="266713" y="202973"/>
                  <a:pt x="339738" y="238956"/>
                </a:cubicBezTo>
                <a:cubicBezTo>
                  <a:pt x="412763" y="274939"/>
                  <a:pt x="430226" y="307218"/>
                  <a:pt x="438163" y="299281"/>
                </a:cubicBezTo>
                <a:cubicBezTo>
                  <a:pt x="446100" y="291344"/>
                  <a:pt x="402180" y="234723"/>
                  <a:pt x="387363" y="191331"/>
                </a:cubicBezTo>
                <a:cubicBezTo>
                  <a:pt x="372546" y="147939"/>
                  <a:pt x="340796" y="-12927"/>
                  <a:pt x="349263" y="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634F9C51-A9F5-4EB5-9DD6-A5F299CAD211}"/>
              </a:ext>
            </a:extLst>
          </p:cNvPr>
          <p:cNvSpPr/>
          <p:nvPr/>
        </p:nvSpPr>
        <p:spPr>
          <a:xfrm>
            <a:off x="9448670" y="9972667"/>
            <a:ext cx="89067" cy="1034718"/>
          </a:xfrm>
          <a:custGeom>
            <a:avLst/>
            <a:gdLst>
              <a:gd name="connsiteX0" fmla="*/ 89030 w 89067"/>
              <a:gd name="connsiteY0" fmla="*/ 8 h 1034718"/>
              <a:gd name="connsiteX1" fmla="*/ 38230 w 89067"/>
              <a:gd name="connsiteY1" fmla="*/ 269883 h 1034718"/>
              <a:gd name="connsiteX2" fmla="*/ 69980 w 89067"/>
              <a:gd name="connsiteY2" fmla="*/ 365133 h 1034718"/>
              <a:gd name="connsiteX3" fmla="*/ 69980 w 89067"/>
              <a:gd name="connsiteY3" fmla="*/ 282583 h 1034718"/>
              <a:gd name="connsiteX4" fmla="*/ 35055 w 89067"/>
              <a:gd name="connsiteY4" fmla="*/ 473083 h 1034718"/>
              <a:gd name="connsiteX5" fmla="*/ 41405 w 89067"/>
              <a:gd name="connsiteY5" fmla="*/ 654058 h 1034718"/>
              <a:gd name="connsiteX6" fmla="*/ 130 w 89067"/>
              <a:gd name="connsiteY6" fmla="*/ 1022358 h 1034718"/>
              <a:gd name="connsiteX7" fmla="*/ 28705 w 89067"/>
              <a:gd name="connsiteY7" fmla="*/ 876308 h 1034718"/>
              <a:gd name="connsiteX8" fmla="*/ 38230 w 89067"/>
              <a:gd name="connsiteY8" fmla="*/ 196858 h 1034718"/>
              <a:gd name="connsiteX9" fmla="*/ 28705 w 89067"/>
              <a:gd name="connsiteY9" fmla="*/ 279408 h 1034718"/>
              <a:gd name="connsiteX10" fmla="*/ 89030 w 89067"/>
              <a:gd name="connsiteY10" fmla="*/ 8 h 103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067" h="1034718">
                <a:moveTo>
                  <a:pt x="89030" y="8"/>
                </a:moveTo>
                <a:cubicBezTo>
                  <a:pt x="90617" y="-1579"/>
                  <a:pt x="41405" y="209029"/>
                  <a:pt x="38230" y="269883"/>
                </a:cubicBezTo>
                <a:cubicBezTo>
                  <a:pt x="35055" y="330737"/>
                  <a:pt x="64688" y="363016"/>
                  <a:pt x="69980" y="365133"/>
                </a:cubicBezTo>
                <a:cubicBezTo>
                  <a:pt x="75272" y="367250"/>
                  <a:pt x="75801" y="264591"/>
                  <a:pt x="69980" y="282583"/>
                </a:cubicBezTo>
                <a:cubicBezTo>
                  <a:pt x="64159" y="300575"/>
                  <a:pt x="39817" y="411171"/>
                  <a:pt x="35055" y="473083"/>
                </a:cubicBezTo>
                <a:cubicBezTo>
                  <a:pt x="30292" y="534996"/>
                  <a:pt x="47226" y="562512"/>
                  <a:pt x="41405" y="654058"/>
                </a:cubicBezTo>
                <a:cubicBezTo>
                  <a:pt x="35584" y="745604"/>
                  <a:pt x="2247" y="985316"/>
                  <a:pt x="130" y="1022358"/>
                </a:cubicBezTo>
                <a:cubicBezTo>
                  <a:pt x="-1987" y="1059400"/>
                  <a:pt x="22355" y="1013891"/>
                  <a:pt x="28705" y="876308"/>
                </a:cubicBezTo>
                <a:cubicBezTo>
                  <a:pt x="35055" y="738725"/>
                  <a:pt x="38230" y="296341"/>
                  <a:pt x="38230" y="196858"/>
                </a:cubicBezTo>
                <a:cubicBezTo>
                  <a:pt x="38230" y="97375"/>
                  <a:pt x="21826" y="313275"/>
                  <a:pt x="28705" y="279408"/>
                </a:cubicBezTo>
                <a:cubicBezTo>
                  <a:pt x="35584" y="245541"/>
                  <a:pt x="87443" y="1595"/>
                  <a:pt x="8903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CE564CC0-AF4A-7B0B-0DBB-BAA9B8CF3C50}"/>
              </a:ext>
            </a:extLst>
          </p:cNvPr>
          <p:cNvSpPr/>
          <p:nvPr/>
        </p:nvSpPr>
        <p:spPr>
          <a:xfrm>
            <a:off x="8704559" y="9884370"/>
            <a:ext cx="815628" cy="368897"/>
          </a:xfrm>
          <a:custGeom>
            <a:avLst/>
            <a:gdLst>
              <a:gd name="connsiteX0" fmla="*/ 39391 w 815628"/>
              <a:gd name="connsiteY0" fmla="*/ 24805 h 368897"/>
              <a:gd name="connsiteX1" fmla="*/ 93366 w 815628"/>
              <a:gd name="connsiteY1" fmla="*/ 31155 h 368897"/>
              <a:gd name="connsiteX2" fmla="*/ 620416 w 815628"/>
              <a:gd name="connsiteY2" fmla="*/ 288330 h 368897"/>
              <a:gd name="connsiteX3" fmla="*/ 502941 w 815628"/>
              <a:gd name="connsiteY3" fmla="*/ 269280 h 368897"/>
              <a:gd name="connsiteX4" fmla="*/ 810916 w 815628"/>
              <a:gd name="connsiteY4" fmla="*/ 367705 h 368897"/>
              <a:gd name="connsiteX5" fmla="*/ 677566 w 815628"/>
              <a:gd name="connsiteY5" fmla="*/ 316905 h 368897"/>
              <a:gd name="connsiteX6" fmla="*/ 515641 w 815628"/>
              <a:gd name="connsiteY6" fmla="*/ 215305 h 368897"/>
              <a:gd name="connsiteX7" fmla="*/ 39391 w 815628"/>
              <a:gd name="connsiteY7" fmla="*/ 24805 h 36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628" h="368897">
                <a:moveTo>
                  <a:pt x="39391" y="24805"/>
                </a:moveTo>
                <a:cubicBezTo>
                  <a:pt x="-30988" y="-5887"/>
                  <a:pt x="-3472" y="-12766"/>
                  <a:pt x="93366" y="31155"/>
                </a:cubicBezTo>
                <a:cubicBezTo>
                  <a:pt x="190204" y="75076"/>
                  <a:pt x="552154" y="248643"/>
                  <a:pt x="620416" y="288330"/>
                </a:cubicBezTo>
                <a:cubicBezTo>
                  <a:pt x="688678" y="328017"/>
                  <a:pt x="471191" y="256051"/>
                  <a:pt x="502941" y="269280"/>
                </a:cubicBezTo>
                <a:cubicBezTo>
                  <a:pt x="534691" y="282509"/>
                  <a:pt x="781812" y="359768"/>
                  <a:pt x="810916" y="367705"/>
                </a:cubicBezTo>
                <a:cubicBezTo>
                  <a:pt x="840020" y="375642"/>
                  <a:pt x="726778" y="342305"/>
                  <a:pt x="677566" y="316905"/>
                </a:cubicBezTo>
                <a:cubicBezTo>
                  <a:pt x="628354" y="291505"/>
                  <a:pt x="624649" y="265576"/>
                  <a:pt x="515641" y="215305"/>
                </a:cubicBezTo>
                <a:cubicBezTo>
                  <a:pt x="406633" y="165034"/>
                  <a:pt x="109770" y="55497"/>
                  <a:pt x="39391" y="24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2785E7D0-8DB0-A80D-15D6-F4B4BC36FD4B}"/>
              </a:ext>
            </a:extLst>
          </p:cNvPr>
          <p:cNvSpPr/>
          <p:nvPr/>
        </p:nvSpPr>
        <p:spPr>
          <a:xfrm>
            <a:off x="8413133" y="9759938"/>
            <a:ext cx="447718" cy="1272750"/>
          </a:xfrm>
          <a:custGeom>
            <a:avLst/>
            <a:gdLst>
              <a:gd name="connsiteX0" fmla="*/ 617 w 447718"/>
              <a:gd name="connsiteY0" fmla="*/ 12 h 1272750"/>
              <a:gd name="connsiteX1" fmla="*/ 299067 w 447718"/>
              <a:gd name="connsiteY1" fmla="*/ 425462 h 1272750"/>
              <a:gd name="connsiteX2" fmla="*/ 216517 w 447718"/>
              <a:gd name="connsiteY2" fmla="*/ 333387 h 1272750"/>
              <a:gd name="connsiteX3" fmla="*/ 283192 w 447718"/>
              <a:gd name="connsiteY3" fmla="*/ 555637 h 1272750"/>
              <a:gd name="connsiteX4" fmla="*/ 245092 w 447718"/>
              <a:gd name="connsiteY4" fmla="*/ 482612 h 1272750"/>
              <a:gd name="connsiteX5" fmla="*/ 368917 w 447718"/>
              <a:gd name="connsiteY5" fmla="*/ 762012 h 1272750"/>
              <a:gd name="connsiteX6" fmla="*/ 321292 w 447718"/>
              <a:gd name="connsiteY6" fmla="*/ 704862 h 1272750"/>
              <a:gd name="connsiteX7" fmla="*/ 445117 w 447718"/>
              <a:gd name="connsiteY7" fmla="*/ 1270012 h 1272750"/>
              <a:gd name="connsiteX8" fmla="*/ 391142 w 447718"/>
              <a:gd name="connsiteY8" fmla="*/ 898537 h 1272750"/>
              <a:gd name="connsiteX9" fmla="*/ 226042 w 447718"/>
              <a:gd name="connsiteY9" fmla="*/ 412762 h 1272750"/>
              <a:gd name="connsiteX10" fmla="*/ 617 w 447718"/>
              <a:gd name="connsiteY10" fmla="*/ 12 h 127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7718" h="1272750">
                <a:moveTo>
                  <a:pt x="617" y="12"/>
                </a:moveTo>
                <a:cubicBezTo>
                  <a:pt x="12788" y="2129"/>
                  <a:pt x="263084" y="369900"/>
                  <a:pt x="299067" y="425462"/>
                </a:cubicBezTo>
                <a:cubicBezTo>
                  <a:pt x="335050" y="481025"/>
                  <a:pt x="219163" y="311691"/>
                  <a:pt x="216517" y="333387"/>
                </a:cubicBezTo>
                <a:cubicBezTo>
                  <a:pt x="213871" y="355083"/>
                  <a:pt x="278430" y="530766"/>
                  <a:pt x="283192" y="555637"/>
                </a:cubicBezTo>
                <a:cubicBezTo>
                  <a:pt x="287954" y="580508"/>
                  <a:pt x="230805" y="448216"/>
                  <a:pt x="245092" y="482612"/>
                </a:cubicBezTo>
                <a:cubicBezTo>
                  <a:pt x="259380" y="517008"/>
                  <a:pt x="356217" y="724970"/>
                  <a:pt x="368917" y="762012"/>
                </a:cubicBezTo>
                <a:cubicBezTo>
                  <a:pt x="381617" y="799054"/>
                  <a:pt x="308592" y="620195"/>
                  <a:pt x="321292" y="704862"/>
                </a:cubicBezTo>
                <a:cubicBezTo>
                  <a:pt x="333992" y="789529"/>
                  <a:pt x="433475" y="1237733"/>
                  <a:pt x="445117" y="1270012"/>
                </a:cubicBezTo>
                <a:cubicBezTo>
                  <a:pt x="456759" y="1302291"/>
                  <a:pt x="427654" y="1041412"/>
                  <a:pt x="391142" y="898537"/>
                </a:cubicBezTo>
                <a:cubicBezTo>
                  <a:pt x="354630" y="755662"/>
                  <a:pt x="292717" y="567279"/>
                  <a:pt x="226042" y="412762"/>
                </a:cubicBezTo>
                <a:cubicBezTo>
                  <a:pt x="159367" y="258245"/>
                  <a:pt x="-11554" y="-2105"/>
                  <a:pt x="61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B3D38139-A013-C266-4C6D-3F8D9856136B}"/>
              </a:ext>
            </a:extLst>
          </p:cNvPr>
          <p:cNvSpPr/>
          <p:nvPr/>
        </p:nvSpPr>
        <p:spPr>
          <a:xfrm>
            <a:off x="8496279" y="9980778"/>
            <a:ext cx="336710" cy="1102669"/>
          </a:xfrm>
          <a:custGeom>
            <a:avLst/>
            <a:gdLst>
              <a:gd name="connsiteX0" fmla="*/ 21 w 336710"/>
              <a:gd name="connsiteY0" fmla="*/ 1422 h 1102669"/>
              <a:gd name="connsiteX1" fmla="*/ 104796 w 336710"/>
              <a:gd name="connsiteY1" fmla="*/ 388772 h 1102669"/>
              <a:gd name="connsiteX2" fmla="*/ 107971 w 336710"/>
              <a:gd name="connsiteY2" fmla="*/ 306222 h 1102669"/>
              <a:gd name="connsiteX3" fmla="*/ 222271 w 336710"/>
              <a:gd name="connsiteY3" fmla="*/ 601497 h 1102669"/>
              <a:gd name="connsiteX4" fmla="*/ 196871 w 336710"/>
              <a:gd name="connsiteY4" fmla="*/ 503072 h 1102669"/>
              <a:gd name="connsiteX5" fmla="*/ 333396 w 336710"/>
              <a:gd name="connsiteY5" fmla="*/ 1096797 h 1102669"/>
              <a:gd name="connsiteX6" fmla="*/ 279421 w 336710"/>
              <a:gd name="connsiteY6" fmla="*/ 776122 h 1102669"/>
              <a:gd name="connsiteX7" fmla="*/ 114321 w 336710"/>
              <a:gd name="connsiteY7" fmla="*/ 277647 h 1102669"/>
              <a:gd name="connsiteX8" fmla="*/ 21 w 336710"/>
              <a:gd name="connsiteY8" fmla="*/ 1422 h 110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710" h="1102669">
                <a:moveTo>
                  <a:pt x="21" y="1422"/>
                </a:moveTo>
                <a:cubicBezTo>
                  <a:pt x="-1566" y="19943"/>
                  <a:pt x="86804" y="337972"/>
                  <a:pt x="104796" y="388772"/>
                </a:cubicBezTo>
                <a:cubicBezTo>
                  <a:pt x="122788" y="439572"/>
                  <a:pt x="88392" y="270768"/>
                  <a:pt x="107971" y="306222"/>
                </a:cubicBezTo>
                <a:cubicBezTo>
                  <a:pt x="127550" y="341676"/>
                  <a:pt x="207454" y="568689"/>
                  <a:pt x="222271" y="601497"/>
                </a:cubicBezTo>
                <a:cubicBezTo>
                  <a:pt x="237088" y="634305"/>
                  <a:pt x="178350" y="420522"/>
                  <a:pt x="196871" y="503072"/>
                </a:cubicBezTo>
                <a:cubicBezTo>
                  <a:pt x="215392" y="585622"/>
                  <a:pt x="319638" y="1051289"/>
                  <a:pt x="333396" y="1096797"/>
                </a:cubicBezTo>
                <a:cubicBezTo>
                  <a:pt x="347154" y="1142305"/>
                  <a:pt x="315933" y="912647"/>
                  <a:pt x="279421" y="776122"/>
                </a:cubicBezTo>
                <a:cubicBezTo>
                  <a:pt x="242909" y="639597"/>
                  <a:pt x="159300" y="406234"/>
                  <a:pt x="114321" y="277647"/>
                </a:cubicBezTo>
                <a:cubicBezTo>
                  <a:pt x="69342" y="149060"/>
                  <a:pt x="1608" y="-17099"/>
                  <a:pt x="21" y="1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F97E731F-2BCC-8025-7FE5-16DD2E40C208}"/>
              </a:ext>
            </a:extLst>
          </p:cNvPr>
          <p:cNvSpPr/>
          <p:nvPr/>
        </p:nvSpPr>
        <p:spPr>
          <a:xfrm>
            <a:off x="8930251" y="10015430"/>
            <a:ext cx="560052" cy="941716"/>
          </a:xfrm>
          <a:custGeom>
            <a:avLst/>
            <a:gdLst>
              <a:gd name="connsiteX0" fmla="*/ 1024 w 560052"/>
              <a:gd name="connsiteY0" fmla="*/ 1695 h 941716"/>
              <a:gd name="connsiteX1" fmla="*/ 388374 w 560052"/>
              <a:gd name="connsiteY1" fmla="*/ 465245 h 941716"/>
              <a:gd name="connsiteX2" fmla="*/ 391549 w 560052"/>
              <a:gd name="connsiteY2" fmla="*/ 316020 h 941716"/>
              <a:gd name="connsiteX3" fmla="*/ 388374 w 560052"/>
              <a:gd name="connsiteY3" fmla="*/ 512870 h 941716"/>
              <a:gd name="connsiteX4" fmla="*/ 559824 w 560052"/>
              <a:gd name="connsiteY4" fmla="*/ 941495 h 941716"/>
              <a:gd name="connsiteX5" fmla="*/ 347099 w 560052"/>
              <a:gd name="connsiteY5" fmla="*/ 452545 h 941716"/>
              <a:gd name="connsiteX6" fmla="*/ 350274 w 560052"/>
              <a:gd name="connsiteY6" fmla="*/ 782745 h 941716"/>
              <a:gd name="connsiteX7" fmla="*/ 296299 w 560052"/>
              <a:gd name="connsiteY7" fmla="*/ 928795 h 941716"/>
              <a:gd name="connsiteX8" fmla="*/ 305824 w 560052"/>
              <a:gd name="connsiteY8" fmla="*/ 792270 h 941716"/>
              <a:gd name="connsiteX9" fmla="*/ 340749 w 560052"/>
              <a:gd name="connsiteY9" fmla="*/ 446195 h 941716"/>
              <a:gd name="connsiteX10" fmla="*/ 372499 w 560052"/>
              <a:gd name="connsiteY10" fmla="*/ 544620 h 941716"/>
              <a:gd name="connsiteX11" fmla="*/ 204224 w 560052"/>
              <a:gd name="connsiteY11" fmla="*/ 290620 h 941716"/>
              <a:gd name="connsiteX12" fmla="*/ 350274 w 560052"/>
              <a:gd name="connsiteY12" fmla="*/ 331895 h 941716"/>
              <a:gd name="connsiteX13" fmla="*/ 137549 w 560052"/>
              <a:gd name="connsiteY13" fmla="*/ 87420 h 941716"/>
              <a:gd name="connsiteX14" fmla="*/ 270899 w 560052"/>
              <a:gd name="connsiteY14" fmla="*/ 300145 h 941716"/>
              <a:gd name="connsiteX15" fmla="*/ 1024 w 560052"/>
              <a:gd name="connsiteY15" fmla="*/ 1695 h 94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0052" h="941716">
                <a:moveTo>
                  <a:pt x="1024" y="1695"/>
                </a:moveTo>
                <a:cubicBezTo>
                  <a:pt x="20603" y="29212"/>
                  <a:pt x="323286" y="412857"/>
                  <a:pt x="388374" y="465245"/>
                </a:cubicBezTo>
                <a:cubicBezTo>
                  <a:pt x="453462" y="517633"/>
                  <a:pt x="391549" y="308083"/>
                  <a:pt x="391549" y="316020"/>
                </a:cubicBezTo>
                <a:cubicBezTo>
                  <a:pt x="391549" y="323957"/>
                  <a:pt x="360328" y="408624"/>
                  <a:pt x="388374" y="512870"/>
                </a:cubicBezTo>
                <a:cubicBezTo>
                  <a:pt x="416420" y="617116"/>
                  <a:pt x="566703" y="951549"/>
                  <a:pt x="559824" y="941495"/>
                </a:cubicBezTo>
                <a:cubicBezTo>
                  <a:pt x="552945" y="931441"/>
                  <a:pt x="382024" y="479003"/>
                  <a:pt x="347099" y="452545"/>
                </a:cubicBezTo>
                <a:cubicBezTo>
                  <a:pt x="312174" y="426087"/>
                  <a:pt x="358741" y="703370"/>
                  <a:pt x="350274" y="782745"/>
                </a:cubicBezTo>
                <a:cubicBezTo>
                  <a:pt x="341807" y="862120"/>
                  <a:pt x="303707" y="927208"/>
                  <a:pt x="296299" y="928795"/>
                </a:cubicBezTo>
                <a:cubicBezTo>
                  <a:pt x="288891" y="930382"/>
                  <a:pt x="298416" y="872703"/>
                  <a:pt x="305824" y="792270"/>
                </a:cubicBezTo>
                <a:cubicBezTo>
                  <a:pt x="313232" y="711837"/>
                  <a:pt x="329637" y="487470"/>
                  <a:pt x="340749" y="446195"/>
                </a:cubicBezTo>
                <a:cubicBezTo>
                  <a:pt x="351861" y="404920"/>
                  <a:pt x="395253" y="570549"/>
                  <a:pt x="372499" y="544620"/>
                </a:cubicBezTo>
                <a:cubicBezTo>
                  <a:pt x="349745" y="518691"/>
                  <a:pt x="207928" y="326074"/>
                  <a:pt x="204224" y="290620"/>
                </a:cubicBezTo>
                <a:cubicBezTo>
                  <a:pt x="200520" y="255166"/>
                  <a:pt x="361387" y="365762"/>
                  <a:pt x="350274" y="331895"/>
                </a:cubicBezTo>
                <a:cubicBezTo>
                  <a:pt x="339162" y="298028"/>
                  <a:pt x="150778" y="92712"/>
                  <a:pt x="137549" y="87420"/>
                </a:cubicBezTo>
                <a:cubicBezTo>
                  <a:pt x="124320" y="82128"/>
                  <a:pt x="293124" y="309670"/>
                  <a:pt x="270899" y="300145"/>
                </a:cubicBezTo>
                <a:cubicBezTo>
                  <a:pt x="248674" y="290620"/>
                  <a:pt x="-18555" y="-25822"/>
                  <a:pt x="1024" y="1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A49F724A-BFF1-B89B-456B-97650E3DB881}"/>
              </a:ext>
            </a:extLst>
          </p:cNvPr>
          <p:cNvSpPr/>
          <p:nvPr/>
        </p:nvSpPr>
        <p:spPr>
          <a:xfrm>
            <a:off x="9304945" y="10485330"/>
            <a:ext cx="262181" cy="1210228"/>
          </a:xfrm>
          <a:custGeom>
            <a:avLst/>
            <a:gdLst>
              <a:gd name="connsiteX0" fmla="*/ 980 w 262181"/>
              <a:gd name="connsiteY0" fmla="*/ 11220 h 1210228"/>
              <a:gd name="connsiteX1" fmla="*/ 169255 w 262181"/>
              <a:gd name="connsiteY1" fmla="*/ 601770 h 1210228"/>
              <a:gd name="connsiteX2" fmla="*/ 153380 w 262181"/>
              <a:gd name="connsiteY2" fmla="*/ 560495 h 1210228"/>
              <a:gd name="connsiteX3" fmla="*/ 258155 w 262181"/>
              <a:gd name="connsiteY3" fmla="*/ 1201845 h 1210228"/>
              <a:gd name="connsiteX4" fmla="*/ 980 w 262181"/>
              <a:gd name="connsiteY4" fmla="*/ 11220 h 121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81" h="1210228">
                <a:moveTo>
                  <a:pt x="980" y="11220"/>
                </a:moveTo>
                <a:cubicBezTo>
                  <a:pt x="-13837" y="-88792"/>
                  <a:pt x="143855" y="510224"/>
                  <a:pt x="169255" y="601770"/>
                </a:cubicBezTo>
                <a:cubicBezTo>
                  <a:pt x="194655" y="693316"/>
                  <a:pt x="138563" y="460483"/>
                  <a:pt x="153380" y="560495"/>
                </a:cubicBezTo>
                <a:cubicBezTo>
                  <a:pt x="168197" y="660507"/>
                  <a:pt x="285142" y="1289687"/>
                  <a:pt x="258155" y="1201845"/>
                </a:cubicBezTo>
                <a:cubicBezTo>
                  <a:pt x="231168" y="1114003"/>
                  <a:pt x="15797" y="111232"/>
                  <a:pt x="980" y="11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E046C76C-663F-A50D-C2D2-AF083C2998D0}"/>
              </a:ext>
            </a:extLst>
          </p:cNvPr>
          <p:cNvSpPr/>
          <p:nvPr/>
        </p:nvSpPr>
        <p:spPr>
          <a:xfrm>
            <a:off x="9369392" y="10619493"/>
            <a:ext cx="204200" cy="1056503"/>
          </a:xfrm>
          <a:custGeom>
            <a:avLst/>
            <a:gdLst>
              <a:gd name="connsiteX0" fmla="*/ 33 w 204200"/>
              <a:gd name="connsiteY0" fmla="*/ 882 h 1056503"/>
              <a:gd name="connsiteX1" fmla="*/ 130208 w 204200"/>
              <a:gd name="connsiteY1" fmla="*/ 512057 h 1056503"/>
              <a:gd name="connsiteX2" fmla="*/ 136558 w 204200"/>
              <a:gd name="connsiteY2" fmla="*/ 467607 h 1056503"/>
              <a:gd name="connsiteX3" fmla="*/ 203233 w 204200"/>
              <a:gd name="connsiteY3" fmla="*/ 1039107 h 1056503"/>
              <a:gd name="connsiteX4" fmla="*/ 171483 w 204200"/>
              <a:gd name="connsiteY4" fmla="*/ 861307 h 1056503"/>
              <a:gd name="connsiteX5" fmla="*/ 107983 w 204200"/>
              <a:gd name="connsiteY5" fmla="*/ 378707 h 1056503"/>
              <a:gd name="connsiteX6" fmla="*/ 117508 w 204200"/>
              <a:gd name="connsiteY6" fmla="*/ 388232 h 1056503"/>
              <a:gd name="connsiteX7" fmla="*/ 33 w 204200"/>
              <a:gd name="connsiteY7" fmla="*/ 882 h 105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200" h="1056503">
                <a:moveTo>
                  <a:pt x="33" y="882"/>
                </a:moveTo>
                <a:cubicBezTo>
                  <a:pt x="2150" y="21519"/>
                  <a:pt x="107454" y="434270"/>
                  <a:pt x="130208" y="512057"/>
                </a:cubicBezTo>
                <a:cubicBezTo>
                  <a:pt x="152962" y="589844"/>
                  <a:pt x="124387" y="379765"/>
                  <a:pt x="136558" y="467607"/>
                </a:cubicBezTo>
                <a:cubicBezTo>
                  <a:pt x="148729" y="555449"/>
                  <a:pt x="197412" y="973490"/>
                  <a:pt x="203233" y="1039107"/>
                </a:cubicBezTo>
                <a:cubicBezTo>
                  <a:pt x="209054" y="1104724"/>
                  <a:pt x="187358" y="971374"/>
                  <a:pt x="171483" y="861307"/>
                </a:cubicBezTo>
                <a:cubicBezTo>
                  <a:pt x="155608" y="751240"/>
                  <a:pt x="116979" y="457553"/>
                  <a:pt x="107983" y="378707"/>
                </a:cubicBezTo>
                <a:cubicBezTo>
                  <a:pt x="98987" y="299861"/>
                  <a:pt x="137616" y="448557"/>
                  <a:pt x="117508" y="388232"/>
                </a:cubicBezTo>
                <a:cubicBezTo>
                  <a:pt x="97400" y="327907"/>
                  <a:pt x="-2084" y="-19755"/>
                  <a:pt x="33" y="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CAB035BF-B3AF-5B67-5CEC-C98FDE877A23}"/>
              </a:ext>
            </a:extLst>
          </p:cNvPr>
          <p:cNvSpPr/>
          <p:nvPr/>
        </p:nvSpPr>
        <p:spPr>
          <a:xfrm>
            <a:off x="8703170" y="10912261"/>
            <a:ext cx="307837" cy="792532"/>
          </a:xfrm>
          <a:custGeom>
            <a:avLst/>
            <a:gdLst>
              <a:gd name="connsiteX0" fmla="*/ 196355 w 307837"/>
              <a:gd name="connsiteY0" fmla="*/ 214 h 792532"/>
              <a:gd name="connsiteX1" fmla="*/ 78880 w 307837"/>
              <a:gd name="connsiteY1" fmla="*/ 235164 h 792532"/>
              <a:gd name="connsiteX2" fmla="*/ 158255 w 307837"/>
              <a:gd name="connsiteY2" fmla="*/ 200239 h 792532"/>
              <a:gd name="connsiteX3" fmla="*/ 88405 w 307837"/>
              <a:gd name="connsiteY3" fmla="*/ 285964 h 792532"/>
              <a:gd name="connsiteX4" fmla="*/ 88405 w 307837"/>
              <a:gd name="connsiteY4" fmla="*/ 463764 h 792532"/>
              <a:gd name="connsiteX5" fmla="*/ 110630 w 307837"/>
              <a:gd name="connsiteY5" fmla="*/ 470114 h 792532"/>
              <a:gd name="connsiteX6" fmla="*/ 307480 w 307837"/>
              <a:gd name="connsiteY6" fmla="*/ 733639 h 792532"/>
              <a:gd name="connsiteX7" fmla="*/ 155080 w 307837"/>
              <a:gd name="connsiteY7" fmla="*/ 660614 h 792532"/>
              <a:gd name="connsiteX8" fmla="*/ 5855 w 307837"/>
              <a:gd name="connsiteY8" fmla="*/ 784439 h 792532"/>
              <a:gd name="connsiteX9" fmla="*/ 37605 w 307837"/>
              <a:gd name="connsiteY9" fmla="*/ 387564 h 792532"/>
              <a:gd name="connsiteX10" fmla="*/ 107455 w 307837"/>
              <a:gd name="connsiteY10" fmla="*/ 251039 h 792532"/>
              <a:gd name="connsiteX11" fmla="*/ 155080 w 307837"/>
              <a:gd name="connsiteY11" fmla="*/ 193889 h 792532"/>
              <a:gd name="connsiteX12" fmla="*/ 196355 w 307837"/>
              <a:gd name="connsiteY12" fmla="*/ 214 h 79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7837" h="792532">
                <a:moveTo>
                  <a:pt x="196355" y="214"/>
                </a:moveTo>
                <a:cubicBezTo>
                  <a:pt x="183655" y="7093"/>
                  <a:pt x="85230" y="201827"/>
                  <a:pt x="78880" y="235164"/>
                </a:cubicBezTo>
                <a:cubicBezTo>
                  <a:pt x="72530" y="268502"/>
                  <a:pt x="156668" y="191772"/>
                  <a:pt x="158255" y="200239"/>
                </a:cubicBezTo>
                <a:cubicBezTo>
                  <a:pt x="159842" y="208706"/>
                  <a:pt x="100047" y="242043"/>
                  <a:pt x="88405" y="285964"/>
                </a:cubicBezTo>
                <a:cubicBezTo>
                  <a:pt x="76763" y="329885"/>
                  <a:pt x="84701" y="433072"/>
                  <a:pt x="88405" y="463764"/>
                </a:cubicBezTo>
                <a:cubicBezTo>
                  <a:pt x="92109" y="494456"/>
                  <a:pt x="74117" y="425135"/>
                  <a:pt x="110630" y="470114"/>
                </a:cubicBezTo>
                <a:cubicBezTo>
                  <a:pt x="147142" y="515093"/>
                  <a:pt x="300072" y="701889"/>
                  <a:pt x="307480" y="733639"/>
                </a:cubicBezTo>
                <a:cubicBezTo>
                  <a:pt x="314888" y="765389"/>
                  <a:pt x="205351" y="652147"/>
                  <a:pt x="155080" y="660614"/>
                </a:cubicBezTo>
                <a:cubicBezTo>
                  <a:pt x="104809" y="669081"/>
                  <a:pt x="25434" y="829947"/>
                  <a:pt x="5855" y="784439"/>
                </a:cubicBezTo>
                <a:cubicBezTo>
                  <a:pt x="-13724" y="738931"/>
                  <a:pt x="20672" y="476464"/>
                  <a:pt x="37605" y="387564"/>
                </a:cubicBezTo>
                <a:cubicBezTo>
                  <a:pt x="54538" y="298664"/>
                  <a:pt x="87876" y="283318"/>
                  <a:pt x="107455" y="251039"/>
                </a:cubicBezTo>
                <a:cubicBezTo>
                  <a:pt x="127034" y="218760"/>
                  <a:pt x="138147" y="234106"/>
                  <a:pt x="155080" y="193889"/>
                </a:cubicBezTo>
                <a:cubicBezTo>
                  <a:pt x="172013" y="153672"/>
                  <a:pt x="209055" y="-6665"/>
                  <a:pt x="196355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088982F2-9FF1-46FA-FE96-B34DD84100DC}"/>
              </a:ext>
            </a:extLst>
          </p:cNvPr>
          <p:cNvSpPr/>
          <p:nvPr/>
        </p:nvSpPr>
        <p:spPr>
          <a:xfrm>
            <a:off x="2567991" y="5405437"/>
            <a:ext cx="331504" cy="1091131"/>
          </a:xfrm>
          <a:custGeom>
            <a:avLst/>
            <a:gdLst>
              <a:gd name="connsiteX0" fmla="*/ 584 w 331504"/>
              <a:gd name="connsiteY0" fmla="*/ 1588 h 1091131"/>
              <a:gd name="connsiteX1" fmla="*/ 194259 w 331504"/>
              <a:gd name="connsiteY1" fmla="*/ 804863 h 1091131"/>
              <a:gd name="connsiteX2" fmla="*/ 187909 w 331504"/>
              <a:gd name="connsiteY2" fmla="*/ 684213 h 1091131"/>
              <a:gd name="connsiteX3" fmla="*/ 330784 w 331504"/>
              <a:gd name="connsiteY3" fmla="*/ 1090613 h 1091131"/>
              <a:gd name="connsiteX4" fmla="*/ 238709 w 331504"/>
              <a:gd name="connsiteY4" fmla="*/ 757238 h 1091131"/>
              <a:gd name="connsiteX5" fmla="*/ 137109 w 331504"/>
              <a:gd name="connsiteY5" fmla="*/ 246063 h 1091131"/>
              <a:gd name="connsiteX6" fmla="*/ 133934 w 331504"/>
              <a:gd name="connsiteY6" fmla="*/ 588963 h 1091131"/>
              <a:gd name="connsiteX7" fmla="*/ 584 w 331504"/>
              <a:gd name="connsiteY7" fmla="*/ 1588 h 109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504" h="1091131">
                <a:moveTo>
                  <a:pt x="584" y="1588"/>
                </a:moveTo>
                <a:cubicBezTo>
                  <a:pt x="10638" y="37571"/>
                  <a:pt x="163038" y="691092"/>
                  <a:pt x="194259" y="804863"/>
                </a:cubicBezTo>
                <a:cubicBezTo>
                  <a:pt x="225480" y="918634"/>
                  <a:pt x="165155" y="636588"/>
                  <a:pt x="187909" y="684213"/>
                </a:cubicBezTo>
                <a:cubicBezTo>
                  <a:pt x="210663" y="731838"/>
                  <a:pt x="322317" y="1078442"/>
                  <a:pt x="330784" y="1090613"/>
                </a:cubicBezTo>
                <a:cubicBezTo>
                  <a:pt x="339251" y="1102784"/>
                  <a:pt x="270988" y="897996"/>
                  <a:pt x="238709" y="757238"/>
                </a:cubicBezTo>
                <a:cubicBezTo>
                  <a:pt x="206430" y="616480"/>
                  <a:pt x="154572" y="274109"/>
                  <a:pt x="137109" y="246063"/>
                </a:cubicBezTo>
                <a:cubicBezTo>
                  <a:pt x="119647" y="218017"/>
                  <a:pt x="154572" y="625476"/>
                  <a:pt x="133934" y="588963"/>
                </a:cubicBezTo>
                <a:cubicBezTo>
                  <a:pt x="113297" y="552451"/>
                  <a:pt x="-9470" y="-34395"/>
                  <a:pt x="584" y="1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9BE89AA5-512A-E70F-4BE3-07B0DB5548BF}"/>
              </a:ext>
            </a:extLst>
          </p:cNvPr>
          <p:cNvSpPr/>
          <p:nvPr/>
        </p:nvSpPr>
        <p:spPr>
          <a:xfrm>
            <a:off x="2374088" y="5357321"/>
            <a:ext cx="175471" cy="1542314"/>
          </a:xfrm>
          <a:custGeom>
            <a:avLst/>
            <a:gdLst>
              <a:gd name="connsiteX0" fmla="*/ 26212 w 175471"/>
              <a:gd name="connsiteY0" fmla="*/ 5254 h 1542314"/>
              <a:gd name="connsiteX1" fmla="*/ 7162 w 175471"/>
              <a:gd name="connsiteY1" fmla="*/ 506904 h 1542314"/>
              <a:gd name="connsiteX2" fmla="*/ 10337 w 175471"/>
              <a:gd name="connsiteY2" fmla="*/ 392604 h 1542314"/>
              <a:gd name="connsiteX3" fmla="*/ 124637 w 175471"/>
              <a:gd name="connsiteY3" fmla="*/ 1072054 h 1542314"/>
              <a:gd name="connsiteX4" fmla="*/ 73837 w 175471"/>
              <a:gd name="connsiteY4" fmla="*/ 945054 h 1542314"/>
              <a:gd name="connsiteX5" fmla="*/ 175437 w 175471"/>
              <a:gd name="connsiteY5" fmla="*/ 1541954 h 1542314"/>
              <a:gd name="connsiteX6" fmla="*/ 61137 w 175471"/>
              <a:gd name="connsiteY6" fmla="*/ 1021254 h 1542314"/>
              <a:gd name="connsiteX7" fmla="*/ 32562 w 175471"/>
              <a:gd name="connsiteY7" fmla="*/ 294179 h 1542314"/>
              <a:gd name="connsiteX8" fmla="*/ 26212 w 175471"/>
              <a:gd name="connsiteY8" fmla="*/ 5254 h 154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471" h="1542314">
                <a:moveTo>
                  <a:pt x="26212" y="5254"/>
                </a:moveTo>
                <a:cubicBezTo>
                  <a:pt x="21979" y="40708"/>
                  <a:pt x="9808" y="442346"/>
                  <a:pt x="7162" y="506904"/>
                </a:cubicBezTo>
                <a:cubicBezTo>
                  <a:pt x="4516" y="571462"/>
                  <a:pt x="-9242" y="298412"/>
                  <a:pt x="10337" y="392604"/>
                </a:cubicBezTo>
                <a:cubicBezTo>
                  <a:pt x="29916" y="486796"/>
                  <a:pt x="114054" y="979979"/>
                  <a:pt x="124637" y="1072054"/>
                </a:cubicBezTo>
                <a:cubicBezTo>
                  <a:pt x="135220" y="1164129"/>
                  <a:pt x="65370" y="866737"/>
                  <a:pt x="73837" y="945054"/>
                </a:cubicBezTo>
                <a:cubicBezTo>
                  <a:pt x="82304" y="1023371"/>
                  <a:pt x="177554" y="1529254"/>
                  <a:pt x="175437" y="1541954"/>
                </a:cubicBezTo>
                <a:cubicBezTo>
                  <a:pt x="173320" y="1554654"/>
                  <a:pt x="84949" y="1229216"/>
                  <a:pt x="61137" y="1021254"/>
                </a:cubicBezTo>
                <a:cubicBezTo>
                  <a:pt x="37325" y="813292"/>
                  <a:pt x="34149" y="469333"/>
                  <a:pt x="32562" y="294179"/>
                </a:cubicBezTo>
                <a:cubicBezTo>
                  <a:pt x="30975" y="119025"/>
                  <a:pt x="30445" y="-30200"/>
                  <a:pt x="26212" y="5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120DCE37-B4F0-4D73-081E-C48820AD74CA}"/>
              </a:ext>
            </a:extLst>
          </p:cNvPr>
          <p:cNvSpPr/>
          <p:nvPr/>
        </p:nvSpPr>
        <p:spPr>
          <a:xfrm>
            <a:off x="1587648" y="5524356"/>
            <a:ext cx="447535" cy="307957"/>
          </a:xfrm>
          <a:custGeom>
            <a:avLst/>
            <a:gdLst>
              <a:gd name="connsiteX0" fmla="*/ 447527 w 447535"/>
              <a:gd name="connsiteY0" fmla="*/ 144 h 307957"/>
              <a:gd name="connsiteX1" fmla="*/ 6202 w 447535"/>
              <a:gd name="connsiteY1" fmla="*/ 304944 h 307957"/>
              <a:gd name="connsiteX2" fmla="*/ 177652 w 447535"/>
              <a:gd name="connsiteY2" fmla="*/ 162069 h 307957"/>
              <a:gd name="connsiteX3" fmla="*/ 18902 w 447535"/>
              <a:gd name="connsiteY3" fmla="*/ 263669 h 307957"/>
              <a:gd name="connsiteX4" fmla="*/ 447527 w 447535"/>
              <a:gd name="connsiteY4" fmla="*/ 144 h 30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35" h="307957">
                <a:moveTo>
                  <a:pt x="447527" y="144"/>
                </a:moveTo>
                <a:cubicBezTo>
                  <a:pt x="445410" y="7023"/>
                  <a:pt x="51181" y="277957"/>
                  <a:pt x="6202" y="304944"/>
                </a:cubicBezTo>
                <a:cubicBezTo>
                  <a:pt x="-38777" y="331931"/>
                  <a:pt x="175535" y="168948"/>
                  <a:pt x="177652" y="162069"/>
                </a:cubicBezTo>
                <a:cubicBezTo>
                  <a:pt x="179769" y="155190"/>
                  <a:pt x="-32427" y="292773"/>
                  <a:pt x="18902" y="263669"/>
                </a:cubicBezTo>
                <a:cubicBezTo>
                  <a:pt x="70231" y="234565"/>
                  <a:pt x="449644" y="-6735"/>
                  <a:pt x="447527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E2330B02-F96B-1809-8056-C0E3CD31E1A1}"/>
              </a:ext>
            </a:extLst>
          </p:cNvPr>
          <p:cNvSpPr/>
          <p:nvPr/>
        </p:nvSpPr>
        <p:spPr>
          <a:xfrm>
            <a:off x="1949750" y="5470079"/>
            <a:ext cx="345803" cy="1045106"/>
          </a:xfrm>
          <a:custGeom>
            <a:avLst/>
            <a:gdLst>
              <a:gd name="connsiteX0" fmla="*/ 253700 w 345803"/>
              <a:gd name="connsiteY0" fmla="*/ 446 h 1045106"/>
              <a:gd name="connsiteX1" fmla="*/ 329900 w 345803"/>
              <a:gd name="connsiteY1" fmla="*/ 156021 h 1045106"/>
              <a:gd name="connsiteX2" fmla="*/ 326725 w 345803"/>
              <a:gd name="connsiteY2" fmla="*/ 209996 h 1045106"/>
              <a:gd name="connsiteX3" fmla="*/ 129875 w 345803"/>
              <a:gd name="connsiteY3" fmla="*/ 521146 h 1045106"/>
              <a:gd name="connsiteX4" fmla="*/ 183850 w 345803"/>
              <a:gd name="connsiteY4" fmla="*/ 495746 h 1045106"/>
              <a:gd name="connsiteX5" fmla="*/ 15575 w 345803"/>
              <a:gd name="connsiteY5" fmla="*/ 870396 h 1045106"/>
              <a:gd name="connsiteX6" fmla="*/ 9225 w 345803"/>
              <a:gd name="connsiteY6" fmla="*/ 1045021 h 1045106"/>
              <a:gd name="connsiteX7" fmla="*/ 31450 w 345803"/>
              <a:gd name="connsiteY7" fmla="*/ 851346 h 1045106"/>
              <a:gd name="connsiteX8" fmla="*/ 294975 w 345803"/>
              <a:gd name="connsiteY8" fmla="*/ 311596 h 1045106"/>
              <a:gd name="connsiteX9" fmla="*/ 187025 w 345803"/>
              <a:gd name="connsiteY9" fmla="*/ 429071 h 1045106"/>
              <a:gd name="connsiteX10" fmla="*/ 317200 w 345803"/>
              <a:gd name="connsiteY10" fmla="*/ 209996 h 1045106"/>
              <a:gd name="connsiteX11" fmla="*/ 253700 w 345803"/>
              <a:gd name="connsiteY11" fmla="*/ 446 h 104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803" h="1045106">
                <a:moveTo>
                  <a:pt x="253700" y="446"/>
                </a:moveTo>
                <a:cubicBezTo>
                  <a:pt x="255817" y="-8550"/>
                  <a:pt x="317729" y="121096"/>
                  <a:pt x="329900" y="156021"/>
                </a:cubicBezTo>
                <a:cubicBezTo>
                  <a:pt x="342071" y="190946"/>
                  <a:pt x="360062" y="149142"/>
                  <a:pt x="326725" y="209996"/>
                </a:cubicBezTo>
                <a:cubicBezTo>
                  <a:pt x="293388" y="270850"/>
                  <a:pt x="153687" y="473521"/>
                  <a:pt x="129875" y="521146"/>
                </a:cubicBezTo>
                <a:cubicBezTo>
                  <a:pt x="106062" y="568771"/>
                  <a:pt x="202900" y="437538"/>
                  <a:pt x="183850" y="495746"/>
                </a:cubicBezTo>
                <a:cubicBezTo>
                  <a:pt x="164800" y="553954"/>
                  <a:pt x="44679" y="778850"/>
                  <a:pt x="15575" y="870396"/>
                </a:cubicBezTo>
                <a:cubicBezTo>
                  <a:pt x="-13529" y="961942"/>
                  <a:pt x="6579" y="1048196"/>
                  <a:pt x="9225" y="1045021"/>
                </a:cubicBezTo>
                <a:cubicBezTo>
                  <a:pt x="11871" y="1041846"/>
                  <a:pt x="-16175" y="973584"/>
                  <a:pt x="31450" y="851346"/>
                </a:cubicBezTo>
                <a:cubicBezTo>
                  <a:pt x="79075" y="729108"/>
                  <a:pt x="269046" y="381975"/>
                  <a:pt x="294975" y="311596"/>
                </a:cubicBezTo>
                <a:cubicBezTo>
                  <a:pt x="320904" y="241217"/>
                  <a:pt x="183321" y="446004"/>
                  <a:pt x="187025" y="429071"/>
                </a:cubicBezTo>
                <a:cubicBezTo>
                  <a:pt x="190729" y="412138"/>
                  <a:pt x="303442" y="280904"/>
                  <a:pt x="317200" y="209996"/>
                </a:cubicBezTo>
                <a:cubicBezTo>
                  <a:pt x="330958" y="139088"/>
                  <a:pt x="251583" y="9442"/>
                  <a:pt x="253700" y="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40282FAA-60C8-E549-CFAA-82D04238AFF4}"/>
              </a:ext>
            </a:extLst>
          </p:cNvPr>
          <p:cNvSpPr/>
          <p:nvPr/>
        </p:nvSpPr>
        <p:spPr>
          <a:xfrm>
            <a:off x="1216325" y="6200519"/>
            <a:ext cx="104615" cy="1160514"/>
          </a:xfrm>
          <a:custGeom>
            <a:avLst/>
            <a:gdLst>
              <a:gd name="connsiteX0" fmla="*/ 104475 w 104615"/>
              <a:gd name="connsiteY0" fmla="*/ 256 h 1160514"/>
              <a:gd name="connsiteX1" fmla="*/ 50500 w 104615"/>
              <a:gd name="connsiteY1" fmla="*/ 705106 h 1160514"/>
              <a:gd name="connsiteX2" fmla="*/ 37800 w 104615"/>
              <a:gd name="connsiteY2" fmla="*/ 676531 h 1160514"/>
              <a:gd name="connsiteX3" fmla="*/ 2875 w 104615"/>
              <a:gd name="connsiteY3" fmla="*/ 1159131 h 1160514"/>
              <a:gd name="connsiteX4" fmla="*/ 9225 w 104615"/>
              <a:gd name="connsiteY4" fmla="*/ 803531 h 1160514"/>
              <a:gd name="connsiteX5" fmla="*/ 66375 w 104615"/>
              <a:gd name="connsiteY5" fmla="*/ 257431 h 1160514"/>
              <a:gd name="connsiteX6" fmla="*/ 66375 w 104615"/>
              <a:gd name="connsiteY6" fmla="*/ 619381 h 1160514"/>
              <a:gd name="connsiteX7" fmla="*/ 104475 w 104615"/>
              <a:gd name="connsiteY7" fmla="*/ 256 h 116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615" h="1160514">
                <a:moveTo>
                  <a:pt x="104475" y="256"/>
                </a:moveTo>
                <a:cubicBezTo>
                  <a:pt x="101829" y="14543"/>
                  <a:pt x="61612" y="592394"/>
                  <a:pt x="50500" y="705106"/>
                </a:cubicBezTo>
                <a:cubicBezTo>
                  <a:pt x="39388" y="817818"/>
                  <a:pt x="45738" y="600860"/>
                  <a:pt x="37800" y="676531"/>
                </a:cubicBezTo>
                <a:cubicBezTo>
                  <a:pt x="29862" y="752202"/>
                  <a:pt x="7637" y="1137964"/>
                  <a:pt x="2875" y="1159131"/>
                </a:cubicBezTo>
                <a:cubicBezTo>
                  <a:pt x="-1887" y="1180298"/>
                  <a:pt x="-1358" y="953814"/>
                  <a:pt x="9225" y="803531"/>
                </a:cubicBezTo>
                <a:cubicBezTo>
                  <a:pt x="19808" y="653248"/>
                  <a:pt x="56850" y="288123"/>
                  <a:pt x="66375" y="257431"/>
                </a:cubicBezTo>
                <a:cubicBezTo>
                  <a:pt x="75900" y="226739"/>
                  <a:pt x="61083" y="665419"/>
                  <a:pt x="66375" y="619381"/>
                </a:cubicBezTo>
                <a:cubicBezTo>
                  <a:pt x="71667" y="573344"/>
                  <a:pt x="107121" y="-14031"/>
                  <a:pt x="104475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794021A7-A96E-43FA-6DC6-45DCFF71D4CA}"/>
              </a:ext>
            </a:extLst>
          </p:cNvPr>
          <p:cNvSpPr/>
          <p:nvPr/>
        </p:nvSpPr>
        <p:spPr>
          <a:xfrm>
            <a:off x="2520488" y="6774837"/>
            <a:ext cx="197326" cy="1540731"/>
          </a:xfrm>
          <a:custGeom>
            <a:avLst/>
            <a:gdLst>
              <a:gd name="connsiteX0" fmla="*/ 19512 w 197326"/>
              <a:gd name="connsiteY0" fmla="*/ 3788 h 1540731"/>
              <a:gd name="connsiteX1" fmla="*/ 3637 w 197326"/>
              <a:gd name="connsiteY1" fmla="*/ 264138 h 1540731"/>
              <a:gd name="connsiteX2" fmla="*/ 6812 w 197326"/>
              <a:gd name="connsiteY2" fmla="*/ 184763 h 1540731"/>
              <a:gd name="connsiteX3" fmla="*/ 73487 w 197326"/>
              <a:gd name="connsiteY3" fmla="*/ 664188 h 1540731"/>
              <a:gd name="connsiteX4" fmla="*/ 63962 w 197326"/>
              <a:gd name="connsiteY4" fmla="*/ 568938 h 1540731"/>
              <a:gd name="connsiteX5" fmla="*/ 152862 w 197326"/>
              <a:gd name="connsiteY5" fmla="*/ 1130913 h 1540731"/>
              <a:gd name="connsiteX6" fmla="*/ 133812 w 197326"/>
              <a:gd name="connsiteY6" fmla="*/ 1038838 h 1540731"/>
              <a:gd name="connsiteX7" fmla="*/ 197312 w 197326"/>
              <a:gd name="connsiteY7" fmla="*/ 1540488 h 1540731"/>
              <a:gd name="connsiteX8" fmla="*/ 127462 w 197326"/>
              <a:gd name="connsiteY8" fmla="*/ 1095988 h 1540731"/>
              <a:gd name="connsiteX9" fmla="*/ 29037 w 197326"/>
              <a:gd name="connsiteY9" fmla="*/ 445113 h 1540731"/>
              <a:gd name="connsiteX10" fmla="*/ 41737 w 197326"/>
              <a:gd name="connsiteY10" fmla="*/ 495913 h 1540731"/>
              <a:gd name="connsiteX11" fmla="*/ 19512 w 197326"/>
              <a:gd name="connsiteY11" fmla="*/ 3788 h 154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326" h="1540731">
                <a:moveTo>
                  <a:pt x="19512" y="3788"/>
                </a:moveTo>
                <a:cubicBezTo>
                  <a:pt x="13162" y="-34841"/>
                  <a:pt x="5754" y="233976"/>
                  <a:pt x="3637" y="264138"/>
                </a:cubicBezTo>
                <a:cubicBezTo>
                  <a:pt x="1520" y="294300"/>
                  <a:pt x="-4830" y="118088"/>
                  <a:pt x="6812" y="184763"/>
                </a:cubicBezTo>
                <a:cubicBezTo>
                  <a:pt x="18454" y="251438"/>
                  <a:pt x="63962" y="600159"/>
                  <a:pt x="73487" y="664188"/>
                </a:cubicBezTo>
                <a:cubicBezTo>
                  <a:pt x="83012" y="728217"/>
                  <a:pt x="50733" y="491151"/>
                  <a:pt x="63962" y="568938"/>
                </a:cubicBezTo>
                <a:cubicBezTo>
                  <a:pt x="77191" y="646725"/>
                  <a:pt x="141220" y="1052596"/>
                  <a:pt x="152862" y="1130913"/>
                </a:cubicBezTo>
                <a:cubicBezTo>
                  <a:pt x="164504" y="1209230"/>
                  <a:pt x="126404" y="970576"/>
                  <a:pt x="133812" y="1038838"/>
                </a:cubicBezTo>
                <a:cubicBezTo>
                  <a:pt x="141220" y="1107101"/>
                  <a:pt x="198370" y="1530963"/>
                  <a:pt x="197312" y="1540488"/>
                </a:cubicBezTo>
                <a:cubicBezTo>
                  <a:pt x="196254" y="1550013"/>
                  <a:pt x="155508" y="1278550"/>
                  <a:pt x="127462" y="1095988"/>
                </a:cubicBezTo>
                <a:cubicBezTo>
                  <a:pt x="99416" y="913426"/>
                  <a:pt x="43324" y="545125"/>
                  <a:pt x="29037" y="445113"/>
                </a:cubicBezTo>
                <a:cubicBezTo>
                  <a:pt x="14750" y="345101"/>
                  <a:pt x="42266" y="564705"/>
                  <a:pt x="41737" y="495913"/>
                </a:cubicBezTo>
                <a:cubicBezTo>
                  <a:pt x="41208" y="427121"/>
                  <a:pt x="25862" y="42417"/>
                  <a:pt x="19512" y="3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BA7F97CB-900F-4F20-E0AC-FE8874569DF1}"/>
              </a:ext>
            </a:extLst>
          </p:cNvPr>
          <p:cNvSpPr/>
          <p:nvPr/>
        </p:nvSpPr>
        <p:spPr>
          <a:xfrm>
            <a:off x="434826" y="7168347"/>
            <a:ext cx="1371421" cy="448030"/>
          </a:xfrm>
          <a:custGeom>
            <a:avLst/>
            <a:gdLst>
              <a:gd name="connsiteX0" fmla="*/ 149 w 1371421"/>
              <a:gd name="connsiteY0" fmla="*/ 172253 h 448030"/>
              <a:gd name="connsiteX1" fmla="*/ 625624 w 1371421"/>
              <a:gd name="connsiteY1" fmla="*/ 42078 h 448030"/>
              <a:gd name="connsiteX2" fmla="*/ 628799 w 1371421"/>
              <a:gd name="connsiteY2" fmla="*/ 16678 h 448030"/>
              <a:gd name="connsiteX3" fmla="*/ 847874 w 1371421"/>
              <a:gd name="connsiteY3" fmla="*/ 23028 h 448030"/>
              <a:gd name="connsiteX4" fmla="*/ 803424 w 1371421"/>
              <a:gd name="connsiteY4" fmla="*/ 7153 h 448030"/>
              <a:gd name="connsiteX5" fmla="*/ 1051074 w 1371421"/>
              <a:gd name="connsiteY5" fmla="*/ 156378 h 448030"/>
              <a:gd name="connsiteX6" fmla="*/ 971699 w 1371421"/>
              <a:gd name="connsiteY6" fmla="*/ 70653 h 448030"/>
              <a:gd name="connsiteX7" fmla="*/ 1368574 w 1371421"/>
              <a:gd name="connsiteY7" fmla="*/ 445303 h 448030"/>
              <a:gd name="connsiteX8" fmla="*/ 1130449 w 1371421"/>
              <a:gd name="connsiteY8" fmla="*/ 229403 h 448030"/>
              <a:gd name="connsiteX9" fmla="*/ 765324 w 1371421"/>
              <a:gd name="connsiteY9" fmla="*/ 29378 h 448030"/>
              <a:gd name="connsiteX10" fmla="*/ 838349 w 1371421"/>
              <a:gd name="connsiteY10" fmla="*/ 32553 h 448030"/>
              <a:gd name="connsiteX11" fmla="*/ 403374 w 1371421"/>
              <a:gd name="connsiteY11" fmla="*/ 57953 h 448030"/>
              <a:gd name="connsiteX12" fmla="*/ 565299 w 1371421"/>
              <a:gd name="connsiteY12" fmla="*/ 64303 h 448030"/>
              <a:gd name="connsiteX13" fmla="*/ 149 w 1371421"/>
              <a:gd name="connsiteY13" fmla="*/ 172253 h 44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1421" h="448030">
                <a:moveTo>
                  <a:pt x="149" y="172253"/>
                </a:moveTo>
                <a:cubicBezTo>
                  <a:pt x="10203" y="168549"/>
                  <a:pt x="520849" y="68007"/>
                  <a:pt x="625624" y="42078"/>
                </a:cubicBezTo>
                <a:cubicBezTo>
                  <a:pt x="730399" y="16149"/>
                  <a:pt x="591757" y="19853"/>
                  <a:pt x="628799" y="16678"/>
                </a:cubicBezTo>
                <a:cubicBezTo>
                  <a:pt x="665841" y="13503"/>
                  <a:pt x="818770" y="24615"/>
                  <a:pt x="847874" y="23028"/>
                </a:cubicBezTo>
                <a:cubicBezTo>
                  <a:pt x="876978" y="21441"/>
                  <a:pt x="769557" y="-15072"/>
                  <a:pt x="803424" y="7153"/>
                </a:cubicBezTo>
                <a:cubicBezTo>
                  <a:pt x="837291" y="29378"/>
                  <a:pt x="1023028" y="145795"/>
                  <a:pt x="1051074" y="156378"/>
                </a:cubicBezTo>
                <a:cubicBezTo>
                  <a:pt x="1079120" y="166961"/>
                  <a:pt x="918782" y="22499"/>
                  <a:pt x="971699" y="70653"/>
                </a:cubicBezTo>
                <a:cubicBezTo>
                  <a:pt x="1024616" y="118807"/>
                  <a:pt x="1342116" y="418845"/>
                  <a:pt x="1368574" y="445303"/>
                </a:cubicBezTo>
                <a:cubicBezTo>
                  <a:pt x="1395032" y="471761"/>
                  <a:pt x="1230991" y="298724"/>
                  <a:pt x="1130449" y="229403"/>
                </a:cubicBezTo>
                <a:cubicBezTo>
                  <a:pt x="1029907" y="160082"/>
                  <a:pt x="814007" y="62186"/>
                  <a:pt x="765324" y="29378"/>
                </a:cubicBezTo>
                <a:cubicBezTo>
                  <a:pt x="716641" y="-3430"/>
                  <a:pt x="898674" y="27790"/>
                  <a:pt x="838349" y="32553"/>
                </a:cubicBezTo>
                <a:cubicBezTo>
                  <a:pt x="778024" y="37315"/>
                  <a:pt x="448882" y="52661"/>
                  <a:pt x="403374" y="57953"/>
                </a:cubicBezTo>
                <a:cubicBezTo>
                  <a:pt x="357866" y="63245"/>
                  <a:pt x="639912" y="44195"/>
                  <a:pt x="565299" y="64303"/>
                </a:cubicBezTo>
                <a:cubicBezTo>
                  <a:pt x="490686" y="84411"/>
                  <a:pt x="-9905" y="175957"/>
                  <a:pt x="149" y="172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09A89AB1-4FED-FEB4-739E-0D0D223AC0FE}"/>
              </a:ext>
            </a:extLst>
          </p:cNvPr>
          <p:cNvSpPr/>
          <p:nvPr/>
        </p:nvSpPr>
        <p:spPr>
          <a:xfrm>
            <a:off x="2707592" y="8000914"/>
            <a:ext cx="108713" cy="977986"/>
          </a:xfrm>
          <a:custGeom>
            <a:avLst/>
            <a:gdLst>
              <a:gd name="connsiteX0" fmla="*/ 683 w 108713"/>
              <a:gd name="connsiteY0" fmla="*/ 86 h 977986"/>
              <a:gd name="connsiteX1" fmla="*/ 35608 w 108713"/>
              <a:gd name="connsiteY1" fmla="*/ 539836 h 977986"/>
              <a:gd name="connsiteX2" fmla="*/ 35608 w 108713"/>
              <a:gd name="connsiteY2" fmla="*/ 498561 h 977986"/>
              <a:gd name="connsiteX3" fmla="*/ 108633 w 108713"/>
              <a:gd name="connsiteY3" fmla="*/ 977986 h 977986"/>
              <a:gd name="connsiteX4" fmla="*/ 19733 w 108713"/>
              <a:gd name="connsiteY4" fmla="*/ 501736 h 977986"/>
              <a:gd name="connsiteX5" fmla="*/ 683 w 108713"/>
              <a:gd name="connsiteY5" fmla="*/ 86 h 97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13" h="977986">
                <a:moveTo>
                  <a:pt x="683" y="86"/>
                </a:moveTo>
                <a:cubicBezTo>
                  <a:pt x="3329" y="6436"/>
                  <a:pt x="29787" y="456757"/>
                  <a:pt x="35608" y="539836"/>
                </a:cubicBezTo>
                <a:cubicBezTo>
                  <a:pt x="41429" y="622915"/>
                  <a:pt x="23437" y="425536"/>
                  <a:pt x="35608" y="498561"/>
                </a:cubicBezTo>
                <a:cubicBezTo>
                  <a:pt x="47779" y="571586"/>
                  <a:pt x="111279" y="977457"/>
                  <a:pt x="108633" y="977986"/>
                </a:cubicBezTo>
                <a:cubicBezTo>
                  <a:pt x="105987" y="978515"/>
                  <a:pt x="36666" y="664190"/>
                  <a:pt x="19733" y="501736"/>
                </a:cubicBezTo>
                <a:cubicBezTo>
                  <a:pt x="2800" y="339282"/>
                  <a:pt x="-1963" y="-6264"/>
                  <a:pt x="683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C86AF265-DDD9-3ED9-6D31-CA17770D08E8}"/>
              </a:ext>
            </a:extLst>
          </p:cNvPr>
          <p:cNvSpPr/>
          <p:nvPr/>
        </p:nvSpPr>
        <p:spPr>
          <a:xfrm>
            <a:off x="94984" y="8445390"/>
            <a:ext cx="83665" cy="1209923"/>
          </a:xfrm>
          <a:custGeom>
            <a:avLst/>
            <a:gdLst>
              <a:gd name="connsiteX0" fmla="*/ 3441 w 83665"/>
              <a:gd name="connsiteY0" fmla="*/ 3285 h 1209923"/>
              <a:gd name="connsiteX1" fmla="*/ 44716 w 83665"/>
              <a:gd name="connsiteY1" fmla="*/ 777985 h 1209923"/>
              <a:gd name="connsiteX2" fmla="*/ 22491 w 83665"/>
              <a:gd name="connsiteY2" fmla="*/ 755760 h 1209923"/>
              <a:gd name="connsiteX3" fmla="*/ 82816 w 83665"/>
              <a:gd name="connsiteY3" fmla="*/ 1200260 h 1209923"/>
              <a:gd name="connsiteX4" fmla="*/ 54241 w 83665"/>
              <a:gd name="connsiteY4" fmla="*/ 1016110 h 1209923"/>
              <a:gd name="connsiteX5" fmla="*/ 3441 w 83665"/>
              <a:gd name="connsiteY5" fmla="*/ 495410 h 1209923"/>
              <a:gd name="connsiteX6" fmla="*/ 3441 w 83665"/>
              <a:gd name="connsiteY6" fmla="*/ 498585 h 1209923"/>
              <a:gd name="connsiteX7" fmla="*/ 3441 w 83665"/>
              <a:gd name="connsiteY7" fmla="*/ 3285 h 120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665" h="1209923">
                <a:moveTo>
                  <a:pt x="3441" y="3285"/>
                </a:moveTo>
                <a:cubicBezTo>
                  <a:pt x="10320" y="49852"/>
                  <a:pt x="41541" y="652573"/>
                  <a:pt x="44716" y="777985"/>
                </a:cubicBezTo>
                <a:cubicBezTo>
                  <a:pt x="47891" y="903397"/>
                  <a:pt x="16141" y="685381"/>
                  <a:pt x="22491" y="755760"/>
                </a:cubicBezTo>
                <a:cubicBezTo>
                  <a:pt x="28841" y="826139"/>
                  <a:pt x="77524" y="1156868"/>
                  <a:pt x="82816" y="1200260"/>
                </a:cubicBezTo>
                <a:cubicBezTo>
                  <a:pt x="88108" y="1243652"/>
                  <a:pt x="67470" y="1133585"/>
                  <a:pt x="54241" y="1016110"/>
                </a:cubicBezTo>
                <a:cubicBezTo>
                  <a:pt x="41012" y="898635"/>
                  <a:pt x="11908" y="581664"/>
                  <a:pt x="3441" y="495410"/>
                </a:cubicBezTo>
                <a:cubicBezTo>
                  <a:pt x="-5026" y="409156"/>
                  <a:pt x="5028" y="577960"/>
                  <a:pt x="3441" y="498585"/>
                </a:cubicBezTo>
                <a:cubicBezTo>
                  <a:pt x="1854" y="419210"/>
                  <a:pt x="-3438" y="-43282"/>
                  <a:pt x="3441" y="3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A3D5D7DC-C6CB-323C-9EFF-0929153EB25E}"/>
              </a:ext>
            </a:extLst>
          </p:cNvPr>
          <p:cNvSpPr/>
          <p:nvPr/>
        </p:nvSpPr>
        <p:spPr>
          <a:xfrm>
            <a:off x="2457450" y="5379303"/>
            <a:ext cx="95652" cy="1003414"/>
          </a:xfrm>
          <a:custGeom>
            <a:avLst/>
            <a:gdLst>
              <a:gd name="connsiteX0" fmla="*/ 31750 w 95652"/>
              <a:gd name="connsiteY0" fmla="*/ 2322 h 1003414"/>
              <a:gd name="connsiteX1" fmla="*/ 22225 w 95652"/>
              <a:gd name="connsiteY1" fmla="*/ 237272 h 1003414"/>
              <a:gd name="connsiteX2" fmla="*/ 38100 w 95652"/>
              <a:gd name="connsiteY2" fmla="*/ 170597 h 1003414"/>
              <a:gd name="connsiteX3" fmla="*/ 0 w 95652"/>
              <a:gd name="connsiteY3" fmla="*/ 415072 h 1003414"/>
              <a:gd name="connsiteX4" fmla="*/ 38100 w 95652"/>
              <a:gd name="connsiteY4" fmla="*/ 370622 h 1003414"/>
              <a:gd name="connsiteX5" fmla="*/ 88900 w 95652"/>
              <a:gd name="connsiteY5" fmla="*/ 684947 h 1003414"/>
              <a:gd name="connsiteX6" fmla="*/ 88900 w 95652"/>
              <a:gd name="connsiteY6" fmla="*/ 999272 h 1003414"/>
              <a:gd name="connsiteX7" fmla="*/ 31750 w 95652"/>
              <a:gd name="connsiteY7" fmla="*/ 449997 h 1003414"/>
              <a:gd name="connsiteX8" fmla="*/ 34925 w 95652"/>
              <a:gd name="connsiteY8" fmla="*/ 135672 h 1003414"/>
              <a:gd name="connsiteX9" fmla="*/ 31750 w 95652"/>
              <a:gd name="connsiteY9" fmla="*/ 2322 h 100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652" h="1003414">
                <a:moveTo>
                  <a:pt x="31750" y="2322"/>
                </a:moveTo>
                <a:cubicBezTo>
                  <a:pt x="29633" y="19255"/>
                  <a:pt x="21167" y="209226"/>
                  <a:pt x="22225" y="237272"/>
                </a:cubicBezTo>
                <a:cubicBezTo>
                  <a:pt x="23283" y="265318"/>
                  <a:pt x="41804" y="140964"/>
                  <a:pt x="38100" y="170597"/>
                </a:cubicBezTo>
                <a:cubicBezTo>
                  <a:pt x="34396" y="200230"/>
                  <a:pt x="0" y="381735"/>
                  <a:pt x="0" y="415072"/>
                </a:cubicBezTo>
                <a:cubicBezTo>
                  <a:pt x="0" y="448409"/>
                  <a:pt x="23283" y="325643"/>
                  <a:pt x="38100" y="370622"/>
                </a:cubicBezTo>
                <a:cubicBezTo>
                  <a:pt x="52917" y="415601"/>
                  <a:pt x="80433" y="580172"/>
                  <a:pt x="88900" y="684947"/>
                </a:cubicBezTo>
                <a:cubicBezTo>
                  <a:pt x="97367" y="789722"/>
                  <a:pt x="98425" y="1038430"/>
                  <a:pt x="88900" y="999272"/>
                </a:cubicBezTo>
                <a:cubicBezTo>
                  <a:pt x="79375" y="960114"/>
                  <a:pt x="40746" y="593930"/>
                  <a:pt x="31750" y="449997"/>
                </a:cubicBezTo>
                <a:cubicBezTo>
                  <a:pt x="22754" y="306064"/>
                  <a:pt x="38100" y="207109"/>
                  <a:pt x="34925" y="135672"/>
                </a:cubicBezTo>
                <a:cubicBezTo>
                  <a:pt x="31750" y="64235"/>
                  <a:pt x="33867" y="-14611"/>
                  <a:pt x="31750" y="2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B2571F0A-4203-8C86-2464-9CD8AED9CEE3}"/>
              </a:ext>
            </a:extLst>
          </p:cNvPr>
          <p:cNvSpPr/>
          <p:nvPr/>
        </p:nvSpPr>
        <p:spPr>
          <a:xfrm>
            <a:off x="1815154" y="5802747"/>
            <a:ext cx="620528" cy="1322736"/>
          </a:xfrm>
          <a:custGeom>
            <a:avLst/>
            <a:gdLst>
              <a:gd name="connsiteX0" fmla="*/ 83496 w 620528"/>
              <a:gd name="connsiteY0" fmla="*/ 64653 h 1322736"/>
              <a:gd name="connsiteX1" fmla="*/ 350196 w 620528"/>
              <a:gd name="connsiteY1" fmla="*/ 810778 h 1322736"/>
              <a:gd name="connsiteX2" fmla="*/ 308921 w 620528"/>
              <a:gd name="connsiteY2" fmla="*/ 699653 h 1322736"/>
              <a:gd name="connsiteX3" fmla="*/ 616896 w 620528"/>
              <a:gd name="connsiteY3" fmla="*/ 1318778 h 1322736"/>
              <a:gd name="connsiteX4" fmla="*/ 461321 w 620528"/>
              <a:gd name="connsiteY4" fmla="*/ 934603 h 1322736"/>
              <a:gd name="connsiteX5" fmla="*/ 213671 w 620528"/>
              <a:gd name="connsiteY5" fmla="*/ 340878 h 1322736"/>
              <a:gd name="connsiteX6" fmla="*/ 277171 w 620528"/>
              <a:gd name="connsiteY6" fmla="*/ 477403 h 1322736"/>
              <a:gd name="connsiteX7" fmla="*/ 7296 w 620528"/>
              <a:gd name="connsiteY7" fmla="*/ 13853 h 1322736"/>
              <a:gd name="connsiteX8" fmla="*/ 77146 w 620528"/>
              <a:gd name="connsiteY8" fmla="*/ 118628 h 1322736"/>
              <a:gd name="connsiteX9" fmla="*/ 83496 w 620528"/>
              <a:gd name="connsiteY9" fmla="*/ 64653 h 132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0528" h="1322736">
                <a:moveTo>
                  <a:pt x="83496" y="64653"/>
                </a:moveTo>
                <a:cubicBezTo>
                  <a:pt x="129004" y="180011"/>
                  <a:pt x="312625" y="704945"/>
                  <a:pt x="350196" y="810778"/>
                </a:cubicBezTo>
                <a:cubicBezTo>
                  <a:pt x="387767" y="916611"/>
                  <a:pt x="264471" y="614986"/>
                  <a:pt x="308921" y="699653"/>
                </a:cubicBezTo>
                <a:cubicBezTo>
                  <a:pt x="353371" y="784320"/>
                  <a:pt x="591496" y="1279620"/>
                  <a:pt x="616896" y="1318778"/>
                </a:cubicBezTo>
                <a:cubicBezTo>
                  <a:pt x="642296" y="1357936"/>
                  <a:pt x="528525" y="1097586"/>
                  <a:pt x="461321" y="934603"/>
                </a:cubicBezTo>
                <a:cubicBezTo>
                  <a:pt x="394117" y="771620"/>
                  <a:pt x="244363" y="417078"/>
                  <a:pt x="213671" y="340878"/>
                </a:cubicBezTo>
                <a:cubicBezTo>
                  <a:pt x="182979" y="264678"/>
                  <a:pt x="311567" y="531907"/>
                  <a:pt x="277171" y="477403"/>
                </a:cubicBezTo>
                <a:cubicBezTo>
                  <a:pt x="242775" y="422899"/>
                  <a:pt x="40633" y="73649"/>
                  <a:pt x="7296" y="13853"/>
                </a:cubicBezTo>
                <a:cubicBezTo>
                  <a:pt x="-26041" y="-45943"/>
                  <a:pt x="64975" y="106457"/>
                  <a:pt x="77146" y="118628"/>
                </a:cubicBezTo>
                <a:cubicBezTo>
                  <a:pt x="89317" y="130799"/>
                  <a:pt x="37988" y="-50705"/>
                  <a:pt x="83496" y="64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A6FB7411-6C50-DE80-403F-38842B4900A9}"/>
              </a:ext>
            </a:extLst>
          </p:cNvPr>
          <p:cNvSpPr/>
          <p:nvPr/>
        </p:nvSpPr>
        <p:spPr>
          <a:xfrm>
            <a:off x="1333455" y="6019540"/>
            <a:ext cx="73113" cy="1144279"/>
          </a:xfrm>
          <a:custGeom>
            <a:avLst/>
            <a:gdLst>
              <a:gd name="connsiteX0" fmla="*/ 73070 w 73113"/>
              <a:gd name="connsiteY0" fmla="*/ 260 h 1144279"/>
              <a:gd name="connsiteX1" fmla="*/ 57195 w 73113"/>
              <a:gd name="connsiteY1" fmla="*/ 546360 h 1144279"/>
              <a:gd name="connsiteX2" fmla="*/ 45 w 73113"/>
              <a:gd name="connsiteY2" fmla="*/ 1136910 h 1144279"/>
              <a:gd name="connsiteX3" fmla="*/ 47670 w 73113"/>
              <a:gd name="connsiteY3" fmla="*/ 847985 h 1144279"/>
              <a:gd name="connsiteX4" fmla="*/ 54020 w 73113"/>
              <a:gd name="connsiteY4" fmla="*/ 416185 h 1144279"/>
              <a:gd name="connsiteX5" fmla="*/ 54020 w 73113"/>
              <a:gd name="connsiteY5" fmla="*/ 473335 h 1144279"/>
              <a:gd name="connsiteX6" fmla="*/ 73070 w 73113"/>
              <a:gd name="connsiteY6" fmla="*/ 260 h 114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13" h="1144279">
                <a:moveTo>
                  <a:pt x="73070" y="260"/>
                </a:moveTo>
                <a:cubicBezTo>
                  <a:pt x="73599" y="12431"/>
                  <a:pt x="69366" y="356918"/>
                  <a:pt x="57195" y="546360"/>
                </a:cubicBezTo>
                <a:cubicBezTo>
                  <a:pt x="45024" y="735802"/>
                  <a:pt x="1632" y="1086639"/>
                  <a:pt x="45" y="1136910"/>
                </a:cubicBezTo>
                <a:cubicBezTo>
                  <a:pt x="-1542" y="1187181"/>
                  <a:pt x="38674" y="968106"/>
                  <a:pt x="47670" y="847985"/>
                </a:cubicBezTo>
                <a:cubicBezTo>
                  <a:pt x="56666" y="727864"/>
                  <a:pt x="52962" y="478627"/>
                  <a:pt x="54020" y="416185"/>
                </a:cubicBezTo>
                <a:cubicBezTo>
                  <a:pt x="55078" y="353743"/>
                  <a:pt x="50316" y="541068"/>
                  <a:pt x="54020" y="473335"/>
                </a:cubicBezTo>
                <a:cubicBezTo>
                  <a:pt x="57724" y="405602"/>
                  <a:pt x="72541" y="-11911"/>
                  <a:pt x="73070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5AE57BA4-1341-415B-00AF-6BA60C95A868}"/>
              </a:ext>
            </a:extLst>
          </p:cNvPr>
          <p:cNvSpPr/>
          <p:nvPr/>
        </p:nvSpPr>
        <p:spPr>
          <a:xfrm>
            <a:off x="1369885" y="6012219"/>
            <a:ext cx="214889" cy="1458021"/>
          </a:xfrm>
          <a:custGeom>
            <a:avLst/>
            <a:gdLst>
              <a:gd name="connsiteX0" fmla="*/ 1715 w 214889"/>
              <a:gd name="connsiteY0" fmla="*/ 1231 h 1458021"/>
              <a:gd name="connsiteX1" fmla="*/ 128715 w 214889"/>
              <a:gd name="connsiteY1" fmla="*/ 750531 h 1458021"/>
              <a:gd name="connsiteX2" fmla="*/ 112840 w 214889"/>
              <a:gd name="connsiteY2" fmla="*/ 712431 h 1458021"/>
              <a:gd name="connsiteX3" fmla="*/ 201740 w 214889"/>
              <a:gd name="connsiteY3" fmla="*/ 1052156 h 1458021"/>
              <a:gd name="connsiteX4" fmla="*/ 147765 w 214889"/>
              <a:gd name="connsiteY4" fmla="*/ 972781 h 1458021"/>
              <a:gd name="connsiteX5" fmla="*/ 214440 w 214889"/>
              <a:gd name="connsiteY5" fmla="*/ 1455381 h 1458021"/>
              <a:gd name="connsiteX6" fmla="*/ 169990 w 214889"/>
              <a:gd name="connsiteY6" fmla="*/ 1137881 h 1458021"/>
              <a:gd name="connsiteX7" fmla="*/ 42990 w 214889"/>
              <a:gd name="connsiteY7" fmla="*/ 544156 h 1458021"/>
              <a:gd name="connsiteX8" fmla="*/ 52515 w 214889"/>
              <a:gd name="connsiteY8" fmla="*/ 572731 h 1458021"/>
              <a:gd name="connsiteX9" fmla="*/ 1715 w 214889"/>
              <a:gd name="connsiteY9" fmla="*/ 1231 h 145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889" h="1458021">
                <a:moveTo>
                  <a:pt x="1715" y="1231"/>
                </a:moveTo>
                <a:cubicBezTo>
                  <a:pt x="14415" y="30864"/>
                  <a:pt x="110194" y="631998"/>
                  <a:pt x="128715" y="750531"/>
                </a:cubicBezTo>
                <a:cubicBezTo>
                  <a:pt x="147236" y="869064"/>
                  <a:pt x="100669" y="662160"/>
                  <a:pt x="112840" y="712431"/>
                </a:cubicBezTo>
                <a:cubicBezTo>
                  <a:pt x="125011" y="762702"/>
                  <a:pt x="195919" y="1008764"/>
                  <a:pt x="201740" y="1052156"/>
                </a:cubicBezTo>
                <a:cubicBezTo>
                  <a:pt x="207561" y="1095548"/>
                  <a:pt x="145648" y="905577"/>
                  <a:pt x="147765" y="972781"/>
                </a:cubicBezTo>
                <a:cubicBezTo>
                  <a:pt x="149882" y="1039985"/>
                  <a:pt x="210736" y="1427864"/>
                  <a:pt x="214440" y="1455381"/>
                </a:cubicBezTo>
                <a:cubicBezTo>
                  <a:pt x="218144" y="1482898"/>
                  <a:pt x="198565" y="1289752"/>
                  <a:pt x="169990" y="1137881"/>
                </a:cubicBezTo>
                <a:cubicBezTo>
                  <a:pt x="141415" y="986010"/>
                  <a:pt x="62569" y="638348"/>
                  <a:pt x="42990" y="544156"/>
                </a:cubicBezTo>
                <a:cubicBezTo>
                  <a:pt x="23411" y="449964"/>
                  <a:pt x="54102" y="659514"/>
                  <a:pt x="52515" y="572731"/>
                </a:cubicBezTo>
                <a:cubicBezTo>
                  <a:pt x="50928" y="485948"/>
                  <a:pt x="-10985" y="-28402"/>
                  <a:pt x="1715" y="1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E6136A38-D75F-17E0-CF78-B5E0052DD5EC}"/>
              </a:ext>
            </a:extLst>
          </p:cNvPr>
          <p:cNvSpPr/>
          <p:nvPr/>
        </p:nvSpPr>
        <p:spPr>
          <a:xfrm>
            <a:off x="1510096" y="7290563"/>
            <a:ext cx="927692" cy="1394480"/>
          </a:xfrm>
          <a:custGeom>
            <a:avLst/>
            <a:gdLst>
              <a:gd name="connsiteX0" fmla="*/ 1204 w 927692"/>
              <a:gd name="connsiteY0" fmla="*/ 2412 h 1394480"/>
              <a:gd name="connsiteX1" fmla="*/ 239329 w 927692"/>
              <a:gd name="connsiteY1" fmla="*/ 472312 h 1394480"/>
              <a:gd name="connsiteX2" fmla="*/ 252029 w 927692"/>
              <a:gd name="connsiteY2" fmla="*/ 459612 h 1394480"/>
              <a:gd name="connsiteX3" fmla="*/ 471104 w 927692"/>
              <a:gd name="connsiteY3" fmla="*/ 808862 h 1394480"/>
              <a:gd name="connsiteX4" fmla="*/ 442529 w 927692"/>
              <a:gd name="connsiteY4" fmla="*/ 732662 h 1394480"/>
              <a:gd name="connsiteX5" fmla="*/ 877504 w 927692"/>
              <a:gd name="connsiteY5" fmla="*/ 1329562 h 1394480"/>
              <a:gd name="connsiteX6" fmla="*/ 829879 w 927692"/>
              <a:gd name="connsiteY6" fmla="*/ 1253362 h 1394480"/>
              <a:gd name="connsiteX7" fmla="*/ 86929 w 927692"/>
              <a:gd name="connsiteY7" fmla="*/ 218312 h 1394480"/>
              <a:gd name="connsiteX8" fmla="*/ 144079 w 927692"/>
              <a:gd name="connsiteY8" fmla="*/ 284987 h 1394480"/>
              <a:gd name="connsiteX9" fmla="*/ 1204 w 927692"/>
              <a:gd name="connsiteY9" fmla="*/ 2412 h 139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692" h="1394480">
                <a:moveTo>
                  <a:pt x="1204" y="2412"/>
                </a:moveTo>
                <a:cubicBezTo>
                  <a:pt x="17079" y="33633"/>
                  <a:pt x="197525" y="396112"/>
                  <a:pt x="239329" y="472312"/>
                </a:cubicBezTo>
                <a:cubicBezTo>
                  <a:pt x="281133" y="548512"/>
                  <a:pt x="213400" y="403520"/>
                  <a:pt x="252029" y="459612"/>
                </a:cubicBezTo>
                <a:cubicBezTo>
                  <a:pt x="290658" y="515704"/>
                  <a:pt x="439354" y="763354"/>
                  <a:pt x="471104" y="808862"/>
                </a:cubicBezTo>
                <a:cubicBezTo>
                  <a:pt x="502854" y="854370"/>
                  <a:pt x="374796" y="645879"/>
                  <a:pt x="442529" y="732662"/>
                </a:cubicBezTo>
                <a:cubicBezTo>
                  <a:pt x="510262" y="819445"/>
                  <a:pt x="812946" y="1242779"/>
                  <a:pt x="877504" y="1329562"/>
                </a:cubicBezTo>
                <a:cubicBezTo>
                  <a:pt x="942062" y="1416345"/>
                  <a:pt x="961641" y="1438570"/>
                  <a:pt x="829879" y="1253362"/>
                </a:cubicBezTo>
                <a:cubicBezTo>
                  <a:pt x="698117" y="1068154"/>
                  <a:pt x="201229" y="379708"/>
                  <a:pt x="86929" y="218312"/>
                </a:cubicBezTo>
                <a:cubicBezTo>
                  <a:pt x="-27371" y="56916"/>
                  <a:pt x="156779" y="317266"/>
                  <a:pt x="144079" y="284987"/>
                </a:cubicBezTo>
                <a:cubicBezTo>
                  <a:pt x="131379" y="252708"/>
                  <a:pt x="-14671" y="-28809"/>
                  <a:pt x="1204" y="2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945CFF58-F7A0-F031-05AB-6F890B8B8CE0}"/>
              </a:ext>
            </a:extLst>
          </p:cNvPr>
          <p:cNvSpPr/>
          <p:nvPr/>
        </p:nvSpPr>
        <p:spPr>
          <a:xfrm>
            <a:off x="1521434" y="7382770"/>
            <a:ext cx="1003376" cy="1318822"/>
          </a:xfrm>
          <a:custGeom>
            <a:avLst/>
            <a:gdLst>
              <a:gd name="connsiteX0" fmla="*/ 2566 w 1003376"/>
              <a:gd name="connsiteY0" fmla="*/ 2280 h 1318822"/>
              <a:gd name="connsiteX1" fmla="*/ 399441 w 1003376"/>
              <a:gd name="connsiteY1" fmla="*/ 465830 h 1318822"/>
              <a:gd name="connsiteX2" fmla="*/ 377216 w 1003376"/>
              <a:gd name="connsiteY2" fmla="*/ 449955 h 1318822"/>
              <a:gd name="connsiteX3" fmla="*/ 574066 w 1003376"/>
              <a:gd name="connsiteY3" fmla="*/ 748405 h 1318822"/>
              <a:gd name="connsiteX4" fmla="*/ 548666 w 1003376"/>
              <a:gd name="connsiteY4" fmla="*/ 697605 h 1318822"/>
              <a:gd name="connsiteX5" fmla="*/ 989991 w 1003376"/>
              <a:gd name="connsiteY5" fmla="*/ 1304030 h 1318822"/>
              <a:gd name="connsiteX6" fmla="*/ 821716 w 1003376"/>
              <a:gd name="connsiteY6" fmla="*/ 1053205 h 1318822"/>
              <a:gd name="connsiteX7" fmla="*/ 151791 w 1003376"/>
              <a:gd name="connsiteY7" fmla="*/ 199130 h 1318822"/>
              <a:gd name="connsiteX8" fmla="*/ 224816 w 1003376"/>
              <a:gd name="connsiteY8" fmla="*/ 284855 h 1318822"/>
              <a:gd name="connsiteX9" fmla="*/ 2566 w 1003376"/>
              <a:gd name="connsiteY9" fmla="*/ 2280 h 131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3376" h="1318822">
                <a:moveTo>
                  <a:pt x="2566" y="2280"/>
                </a:moveTo>
                <a:cubicBezTo>
                  <a:pt x="31670" y="32442"/>
                  <a:pt x="336999" y="391218"/>
                  <a:pt x="399441" y="465830"/>
                </a:cubicBezTo>
                <a:cubicBezTo>
                  <a:pt x="461883" y="540442"/>
                  <a:pt x="348112" y="402859"/>
                  <a:pt x="377216" y="449955"/>
                </a:cubicBezTo>
                <a:cubicBezTo>
                  <a:pt x="406320" y="497051"/>
                  <a:pt x="545491" y="707130"/>
                  <a:pt x="574066" y="748405"/>
                </a:cubicBezTo>
                <a:cubicBezTo>
                  <a:pt x="602641" y="789680"/>
                  <a:pt x="479345" y="605001"/>
                  <a:pt x="548666" y="697605"/>
                </a:cubicBezTo>
                <a:cubicBezTo>
                  <a:pt x="617987" y="790209"/>
                  <a:pt x="944483" y="1244763"/>
                  <a:pt x="989991" y="1304030"/>
                </a:cubicBezTo>
                <a:cubicBezTo>
                  <a:pt x="1035499" y="1363297"/>
                  <a:pt x="961416" y="1237355"/>
                  <a:pt x="821716" y="1053205"/>
                </a:cubicBezTo>
                <a:cubicBezTo>
                  <a:pt x="682016" y="869055"/>
                  <a:pt x="251274" y="327188"/>
                  <a:pt x="151791" y="199130"/>
                </a:cubicBezTo>
                <a:cubicBezTo>
                  <a:pt x="52308" y="71072"/>
                  <a:pt x="248629" y="319251"/>
                  <a:pt x="224816" y="284855"/>
                </a:cubicBezTo>
                <a:cubicBezTo>
                  <a:pt x="201004" y="250459"/>
                  <a:pt x="-26538" y="-27882"/>
                  <a:pt x="2566" y="2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B0060752-2F8E-8977-529B-487D5A93F5C4}"/>
              </a:ext>
            </a:extLst>
          </p:cNvPr>
          <p:cNvSpPr/>
          <p:nvPr/>
        </p:nvSpPr>
        <p:spPr>
          <a:xfrm>
            <a:off x="2328310" y="8516039"/>
            <a:ext cx="593638" cy="779319"/>
          </a:xfrm>
          <a:custGeom>
            <a:avLst/>
            <a:gdLst>
              <a:gd name="connsiteX0" fmla="*/ 2140 w 593638"/>
              <a:gd name="connsiteY0" fmla="*/ 2486 h 779319"/>
              <a:gd name="connsiteX1" fmla="*/ 313290 w 593638"/>
              <a:gd name="connsiteY1" fmla="*/ 399361 h 779319"/>
              <a:gd name="connsiteX2" fmla="*/ 262490 w 593638"/>
              <a:gd name="connsiteY2" fmla="*/ 342211 h 779319"/>
              <a:gd name="connsiteX3" fmla="*/ 576815 w 593638"/>
              <a:gd name="connsiteY3" fmla="*/ 764486 h 779319"/>
              <a:gd name="connsiteX4" fmla="*/ 494265 w 593638"/>
              <a:gd name="connsiteY4" fmla="*/ 618436 h 779319"/>
              <a:gd name="connsiteX5" fmla="*/ 2140 w 593638"/>
              <a:gd name="connsiteY5" fmla="*/ 2486 h 77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638" h="779319">
                <a:moveTo>
                  <a:pt x="2140" y="2486"/>
                </a:moveTo>
                <a:cubicBezTo>
                  <a:pt x="-28023" y="-34027"/>
                  <a:pt x="269898" y="342740"/>
                  <a:pt x="313290" y="399361"/>
                </a:cubicBezTo>
                <a:cubicBezTo>
                  <a:pt x="356682" y="455982"/>
                  <a:pt x="218569" y="281357"/>
                  <a:pt x="262490" y="342211"/>
                </a:cubicBezTo>
                <a:cubicBezTo>
                  <a:pt x="306411" y="403065"/>
                  <a:pt x="538186" y="718449"/>
                  <a:pt x="576815" y="764486"/>
                </a:cubicBezTo>
                <a:cubicBezTo>
                  <a:pt x="615444" y="810523"/>
                  <a:pt x="587398" y="745965"/>
                  <a:pt x="494265" y="618436"/>
                </a:cubicBezTo>
                <a:cubicBezTo>
                  <a:pt x="401132" y="490907"/>
                  <a:pt x="32303" y="38999"/>
                  <a:pt x="2140" y="2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05886207-8DC8-B2FC-399C-EB3115B550F0}"/>
              </a:ext>
            </a:extLst>
          </p:cNvPr>
          <p:cNvSpPr/>
          <p:nvPr/>
        </p:nvSpPr>
        <p:spPr>
          <a:xfrm>
            <a:off x="2236877" y="8248200"/>
            <a:ext cx="713759" cy="1046772"/>
          </a:xfrm>
          <a:custGeom>
            <a:avLst/>
            <a:gdLst>
              <a:gd name="connsiteX0" fmla="*/ 1498 w 713759"/>
              <a:gd name="connsiteY0" fmla="*/ 450 h 1046772"/>
              <a:gd name="connsiteX1" fmla="*/ 395198 w 713759"/>
              <a:gd name="connsiteY1" fmla="*/ 537025 h 1046772"/>
              <a:gd name="connsiteX2" fmla="*/ 334873 w 713759"/>
              <a:gd name="connsiteY2" fmla="*/ 470350 h 1046772"/>
              <a:gd name="connsiteX3" fmla="*/ 512673 w 713759"/>
              <a:gd name="connsiteY3" fmla="*/ 746575 h 1046772"/>
              <a:gd name="connsiteX4" fmla="*/ 503148 w 713759"/>
              <a:gd name="connsiteY4" fmla="*/ 721175 h 1046772"/>
              <a:gd name="connsiteX5" fmla="*/ 709523 w 713759"/>
              <a:gd name="connsiteY5" fmla="*/ 1038675 h 1046772"/>
              <a:gd name="connsiteX6" fmla="*/ 607923 w 713759"/>
              <a:gd name="connsiteY6" fmla="*/ 895800 h 1046772"/>
              <a:gd name="connsiteX7" fmla="*/ 217398 w 713759"/>
              <a:gd name="connsiteY7" fmla="*/ 305250 h 1046772"/>
              <a:gd name="connsiteX8" fmla="*/ 258673 w 713759"/>
              <a:gd name="connsiteY8" fmla="*/ 441775 h 1046772"/>
              <a:gd name="connsiteX9" fmla="*/ 1498 w 713759"/>
              <a:gd name="connsiteY9" fmla="*/ 450 h 104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3759" h="1046772">
                <a:moveTo>
                  <a:pt x="1498" y="450"/>
                </a:moveTo>
                <a:cubicBezTo>
                  <a:pt x="24252" y="16325"/>
                  <a:pt x="339636" y="458708"/>
                  <a:pt x="395198" y="537025"/>
                </a:cubicBezTo>
                <a:cubicBezTo>
                  <a:pt x="450761" y="615342"/>
                  <a:pt x="315294" y="435425"/>
                  <a:pt x="334873" y="470350"/>
                </a:cubicBezTo>
                <a:cubicBezTo>
                  <a:pt x="354452" y="505275"/>
                  <a:pt x="484627" y="704771"/>
                  <a:pt x="512673" y="746575"/>
                </a:cubicBezTo>
                <a:cubicBezTo>
                  <a:pt x="540719" y="788379"/>
                  <a:pt x="470340" y="672492"/>
                  <a:pt x="503148" y="721175"/>
                </a:cubicBezTo>
                <a:cubicBezTo>
                  <a:pt x="535956" y="769858"/>
                  <a:pt x="692060" y="1009571"/>
                  <a:pt x="709523" y="1038675"/>
                </a:cubicBezTo>
                <a:cubicBezTo>
                  <a:pt x="726986" y="1067779"/>
                  <a:pt x="689944" y="1018037"/>
                  <a:pt x="607923" y="895800"/>
                </a:cubicBezTo>
                <a:cubicBezTo>
                  <a:pt x="525902" y="773563"/>
                  <a:pt x="275606" y="380921"/>
                  <a:pt x="217398" y="305250"/>
                </a:cubicBezTo>
                <a:cubicBezTo>
                  <a:pt x="159190" y="229579"/>
                  <a:pt x="295185" y="489929"/>
                  <a:pt x="258673" y="441775"/>
                </a:cubicBezTo>
                <a:cubicBezTo>
                  <a:pt x="222161" y="393621"/>
                  <a:pt x="-21256" y="-15425"/>
                  <a:pt x="1498" y="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4B755AA5-D606-4034-BE70-E0576E40BB03}"/>
              </a:ext>
            </a:extLst>
          </p:cNvPr>
          <p:cNvSpPr/>
          <p:nvPr/>
        </p:nvSpPr>
        <p:spPr>
          <a:xfrm>
            <a:off x="1151880" y="8193629"/>
            <a:ext cx="891211" cy="1115074"/>
          </a:xfrm>
          <a:custGeom>
            <a:avLst/>
            <a:gdLst>
              <a:gd name="connsiteX0" fmla="*/ 248295 w 891211"/>
              <a:gd name="connsiteY0" fmla="*/ 10571 h 1115074"/>
              <a:gd name="connsiteX1" fmla="*/ 645 w 891211"/>
              <a:gd name="connsiteY1" fmla="*/ 255046 h 1115074"/>
              <a:gd name="connsiteX2" fmla="*/ 172095 w 891211"/>
              <a:gd name="connsiteY2" fmla="*/ 588421 h 1115074"/>
              <a:gd name="connsiteX3" fmla="*/ 32395 w 891211"/>
              <a:gd name="connsiteY3" fmla="*/ 540796 h 1115074"/>
              <a:gd name="connsiteX4" fmla="*/ 883295 w 891211"/>
              <a:gd name="connsiteY4" fmla="*/ 1102771 h 1115074"/>
              <a:gd name="connsiteX5" fmla="*/ 435620 w 891211"/>
              <a:gd name="connsiteY5" fmla="*/ 893221 h 1115074"/>
              <a:gd name="connsiteX6" fmla="*/ 67320 w 891211"/>
              <a:gd name="connsiteY6" fmla="*/ 483646 h 1115074"/>
              <a:gd name="connsiteX7" fmla="*/ 64145 w 891211"/>
              <a:gd name="connsiteY7" fmla="*/ 321721 h 1115074"/>
              <a:gd name="connsiteX8" fmla="*/ 54620 w 891211"/>
              <a:gd name="connsiteY8" fmla="*/ 350296 h 1115074"/>
              <a:gd name="connsiteX9" fmla="*/ 95895 w 891211"/>
              <a:gd name="connsiteY9" fmla="*/ 77246 h 1115074"/>
              <a:gd name="connsiteX10" fmla="*/ 248295 w 891211"/>
              <a:gd name="connsiteY10" fmla="*/ 10571 h 111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211" h="1115074">
                <a:moveTo>
                  <a:pt x="248295" y="10571"/>
                </a:moveTo>
                <a:cubicBezTo>
                  <a:pt x="232420" y="40204"/>
                  <a:pt x="13345" y="158738"/>
                  <a:pt x="645" y="255046"/>
                </a:cubicBezTo>
                <a:cubicBezTo>
                  <a:pt x="-12055" y="351354"/>
                  <a:pt x="166803" y="540796"/>
                  <a:pt x="172095" y="588421"/>
                </a:cubicBezTo>
                <a:cubicBezTo>
                  <a:pt x="177387" y="636046"/>
                  <a:pt x="-86138" y="455071"/>
                  <a:pt x="32395" y="540796"/>
                </a:cubicBezTo>
                <a:cubicBezTo>
                  <a:pt x="150928" y="626521"/>
                  <a:pt x="816091" y="1044033"/>
                  <a:pt x="883295" y="1102771"/>
                </a:cubicBezTo>
                <a:cubicBezTo>
                  <a:pt x="950499" y="1161509"/>
                  <a:pt x="571616" y="996408"/>
                  <a:pt x="435620" y="893221"/>
                </a:cubicBezTo>
                <a:cubicBezTo>
                  <a:pt x="299624" y="790034"/>
                  <a:pt x="129232" y="578896"/>
                  <a:pt x="67320" y="483646"/>
                </a:cubicBezTo>
                <a:cubicBezTo>
                  <a:pt x="5408" y="388396"/>
                  <a:pt x="66262" y="343946"/>
                  <a:pt x="64145" y="321721"/>
                </a:cubicBezTo>
                <a:cubicBezTo>
                  <a:pt x="62028" y="299496"/>
                  <a:pt x="49328" y="391042"/>
                  <a:pt x="54620" y="350296"/>
                </a:cubicBezTo>
                <a:cubicBezTo>
                  <a:pt x="59912" y="309550"/>
                  <a:pt x="66262" y="137571"/>
                  <a:pt x="95895" y="77246"/>
                </a:cubicBezTo>
                <a:cubicBezTo>
                  <a:pt x="125528" y="16921"/>
                  <a:pt x="264170" y="-19062"/>
                  <a:pt x="248295" y="10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9505BB65-5FF4-4FB3-9267-0AD33A017739}"/>
              </a:ext>
            </a:extLst>
          </p:cNvPr>
          <p:cNvSpPr/>
          <p:nvPr/>
        </p:nvSpPr>
        <p:spPr>
          <a:xfrm>
            <a:off x="183380" y="8191908"/>
            <a:ext cx="1516147" cy="1346306"/>
          </a:xfrm>
          <a:custGeom>
            <a:avLst/>
            <a:gdLst>
              <a:gd name="connsiteX0" fmla="*/ 70620 w 1516147"/>
              <a:gd name="connsiteY0" fmla="*/ 123417 h 1346306"/>
              <a:gd name="connsiteX1" fmla="*/ 115070 w 1516147"/>
              <a:gd name="connsiteY1" fmla="*/ 171042 h 1346306"/>
              <a:gd name="connsiteX2" fmla="*/ 635770 w 1516147"/>
              <a:gd name="connsiteY2" fmla="*/ 901292 h 1346306"/>
              <a:gd name="connsiteX3" fmla="*/ 546870 w 1516147"/>
              <a:gd name="connsiteY3" fmla="*/ 831442 h 1346306"/>
              <a:gd name="connsiteX4" fmla="*/ 1502545 w 1516147"/>
              <a:gd name="connsiteY4" fmla="*/ 1336267 h 1346306"/>
              <a:gd name="connsiteX5" fmla="*/ 1073920 w 1516147"/>
              <a:gd name="connsiteY5" fmla="*/ 1139417 h 1346306"/>
              <a:gd name="connsiteX6" fmla="*/ 565920 w 1516147"/>
              <a:gd name="connsiteY6" fmla="*/ 793342 h 1346306"/>
              <a:gd name="connsiteX7" fmla="*/ 35695 w 1516147"/>
              <a:gd name="connsiteY7" fmla="*/ 56742 h 1346306"/>
              <a:gd name="connsiteX8" fmla="*/ 51570 w 1516147"/>
              <a:gd name="connsiteY8" fmla="*/ 56742 h 1346306"/>
              <a:gd name="connsiteX9" fmla="*/ 70620 w 1516147"/>
              <a:gd name="connsiteY9" fmla="*/ 123417 h 134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6147" h="1346306">
                <a:moveTo>
                  <a:pt x="70620" y="123417"/>
                </a:moveTo>
                <a:cubicBezTo>
                  <a:pt x="81203" y="142467"/>
                  <a:pt x="20878" y="41396"/>
                  <a:pt x="115070" y="171042"/>
                </a:cubicBezTo>
                <a:cubicBezTo>
                  <a:pt x="209262" y="300688"/>
                  <a:pt x="563803" y="791225"/>
                  <a:pt x="635770" y="901292"/>
                </a:cubicBezTo>
                <a:cubicBezTo>
                  <a:pt x="707737" y="1011359"/>
                  <a:pt x="402408" y="758946"/>
                  <a:pt x="546870" y="831442"/>
                </a:cubicBezTo>
                <a:cubicBezTo>
                  <a:pt x="691333" y="903938"/>
                  <a:pt x="1414703" y="1284938"/>
                  <a:pt x="1502545" y="1336267"/>
                </a:cubicBezTo>
                <a:cubicBezTo>
                  <a:pt x="1590387" y="1387596"/>
                  <a:pt x="1230024" y="1229904"/>
                  <a:pt x="1073920" y="1139417"/>
                </a:cubicBezTo>
                <a:cubicBezTo>
                  <a:pt x="917816" y="1048930"/>
                  <a:pt x="738958" y="973788"/>
                  <a:pt x="565920" y="793342"/>
                </a:cubicBezTo>
                <a:cubicBezTo>
                  <a:pt x="392883" y="612896"/>
                  <a:pt x="121420" y="179509"/>
                  <a:pt x="35695" y="56742"/>
                </a:cubicBezTo>
                <a:cubicBezTo>
                  <a:pt x="-50030" y="-66025"/>
                  <a:pt x="44691" y="47217"/>
                  <a:pt x="51570" y="56742"/>
                </a:cubicBezTo>
                <a:cubicBezTo>
                  <a:pt x="58449" y="66267"/>
                  <a:pt x="60037" y="104367"/>
                  <a:pt x="70620" y="123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71270151-499F-8260-D8F5-E61E56F0EC3E}"/>
              </a:ext>
            </a:extLst>
          </p:cNvPr>
          <p:cNvSpPr/>
          <p:nvPr/>
        </p:nvSpPr>
        <p:spPr>
          <a:xfrm>
            <a:off x="71821" y="9063230"/>
            <a:ext cx="302876" cy="1416052"/>
          </a:xfrm>
          <a:custGeom>
            <a:avLst/>
            <a:gdLst>
              <a:gd name="connsiteX0" fmla="*/ 1204 w 302876"/>
              <a:gd name="connsiteY0" fmla="*/ 17270 h 1416052"/>
              <a:gd name="connsiteX1" fmla="*/ 172654 w 302876"/>
              <a:gd name="connsiteY1" fmla="*/ 1011045 h 1416052"/>
              <a:gd name="connsiteX2" fmla="*/ 121854 w 302876"/>
              <a:gd name="connsiteY2" fmla="*/ 855470 h 1416052"/>
              <a:gd name="connsiteX3" fmla="*/ 299654 w 302876"/>
              <a:gd name="connsiteY3" fmla="*/ 1395220 h 1416052"/>
              <a:gd name="connsiteX4" fmla="*/ 226629 w 302876"/>
              <a:gd name="connsiteY4" fmla="*/ 1220595 h 1416052"/>
              <a:gd name="connsiteX5" fmla="*/ 102804 w 302876"/>
              <a:gd name="connsiteY5" fmla="*/ 442720 h 1416052"/>
              <a:gd name="connsiteX6" fmla="*/ 1204 w 302876"/>
              <a:gd name="connsiteY6" fmla="*/ 17270 h 141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76" h="1416052">
                <a:moveTo>
                  <a:pt x="1204" y="17270"/>
                </a:moveTo>
                <a:cubicBezTo>
                  <a:pt x="12846" y="111991"/>
                  <a:pt x="152546" y="871345"/>
                  <a:pt x="172654" y="1011045"/>
                </a:cubicBezTo>
                <a:cubicBezTo>
                  <a:pt x="192762" y="1150745"/>
                  <a:pt x="100687" y="791441"/>
                  <a:pt x="121854" y="855470"/>
                </a:cubicBezTo>
                <a:cubicBezTo>
                  <a:pt x="143021" y="919499"/>
                  <a:pt x="282192" y="1334366"/>
                  <a:pt x="299654" y="1395220"/>
                </a:cubicBezTo>
                <a:cubicBezTo>
                  <a:pt x="317116" y="1456074"/>
                  <a:pt x="259437" y="1379345"/>
                  <a:pt x="226629" y="1220595"/>
                </a:cubicBezTo>
                <a:cubicBezTo>
                  <a:pt x="193821" y="1061845"/>
                  <a:pt x="140375" y="646449"/>
                  <a:pt x="102804" y="442720"/>
                </a:cubicBezTo>
                <a:cubicBezTo>
                  <a:pt x="65233" y="238991"/>
                  <a:pt x="-10438" y="-77451"/>
                  <a:pt x="1204" y="17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C8F43BFA-B710-89D2-E4A8-975DEA3EF381}"/>
              </a:ext>
            </a:extLst>
          </p:cNvPr>
          <p:cNvSpPr/>
          <p:nvPr/>
        </p:nvSpPr>
        <p:spPr>
          <a:xfrm>
            <a:off x="104787" y="10429853"/>
            <a:ext cx="301691" cy="1252501"/>
          </a:xfrm>
          <a:custGeom>
            <a:avLst/>
            <a:gdLst>
              <a:gd name="connsiteX0" fmla="*/ 301613 w 301691"/>
              <a:gd name="connsiteY0" fmla="*/ 22 h 1252501"/>
              <a:gd name="connsiteX1" fmla="*/ 158738 w 301691"/>
              <a:gd name="connsiteY1" fmla="*/ 520722 h 1252501"/>
              <a:gd name="connsiteX2" fmla="*/ 193663 w 301691"/>
              <a:gd name="connsiteY2" fmla="*/ 454047 h 1252501"/>
              <a:gd name="connsiteX3" fmla="*/ 3163 w 301691"/>
              <a:gd name="connsiteY3" fmla="*/ 1235097 h 1252501"/>
              <a:gd name="connsiteX4" fmla="*/ 85713 w 301691"/>
              <a:gd name="connsiteY4" fmla="*/ 939822 h 1252501"/>
              <a:gd name="connsiteX5" fmla="*/ 228588 w 301691"/>
              <a:gd name="connsiteY5" fmla="*/ 292122 h 1252501"/>
              <a:gd name="connsiteX6" fmla="*/ 136513 w 301691"/>
              <a:gd name="connsiteY6" fmla="*/ 498497 h 1252501"/>
              <a:gd name="connsiteX7" fmla="*/ 301613 w 301691"/>
              <a:gd name="connsiteY7" fmla="*/ 22 h 125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91" h="1252501">
                <a:moveTo>
                  <a:pt x="301613" y="22"/>
                </a:moveTo>
                <a:cubicBezTo>
                  <a:pt x="305317" y="3726"/>
                  <a:pt x="176730" y="445051"/>
                  <a:pt x="158738" y="520722"/>
                </a:cubicBezTo>
                <a:cubicBezTo>
                  <a:pt x="140746" y="596393"/>
                  <a:pt x="219592" y="334985"/>
                  <a:pt x="193663" y="454047"/>
                </a:cubicBezTo>
                <a:cubicBezTo>
                  <a:pt x="167734" y="573110"/>
                  <a:pt x="21155" y="1154135"/>
                  <a:pt x="3163" y="1235097"/>
                </a:cubicBezTo>
                <a:cubicBezTo>
                  <a:pt x="-14829" y="1316059"/>
                  <a:pt x="48142" y="1096985"/>
                  <a:pt x="85713" y="939822"/>
                </a:cubicBezTo>
                <a:cubicBezTo>
                  <a:pt x="123284" y="782660"/>
                  <a:pt x="220121" y="365676"/>
                  <a:pt x="228588" y="292122"/>
                </a:cubicBezTo>
                <a:cubicBezTo>
                  <a:pt x="237055" y="218568"/>
                  <a:pt x="124342" y="541359"/>
                  <a:pt x="136513" y="498497"/>
                </a:cubicBezTo>
                <a:cubicBezTo>
                  <a:pt x="148684" y="455635"/>
                  <a:pt x="297909" y="-3682"/>
                  <a:pt x="30161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28C1C47F-516B-9224-7710-5C23FF2F33FB}"/>
              </a:ext>
            </a:extLst>
          </p:cNvPr>
          <p:cNvSpPr/>
          <p:nvPr/>
        </p:nvSpPr>
        <p:spPr>
          <a:xfrm>
            <a:off x="2305050" y="9255049"/>
            <a:ext cx="686073" cy="51612"/>
          </a:xfrm>
          <a:custGeom>
            <a:avLst/>
            <a:gdLst>
              <a:gd name="connsiteX0" fmla="*/ 0 w 686073"/>
              <a:gd name="connsiteY0" fmla="*/ 47701 h 51612"/>
              <a:gd name="connsiteX1" fmla="*/ 342900 w 686073"/>
              <a:gd name="connsiteY1" fmla="*/ 47701 h 51612"/>
              <a:gd name="connsiteX2" fmla="*/ 231775 w 686073"/>
              <a:gd name="connsiteY2" fmla="*/ 50876 h 51612"/>
              <a:gd name="connsiteX3" fmla="*/ 488950 w 686073"/>
              <a:gd name="connsiteY3" fmla="*/ 31826 h 51612"/>
              <a:gd name="connsiteX4" fmla="*/ 333375 w 686073"/>
              <a:gd name="connsiteY4" fmla="*/ 31826 h 51612"/>
              <a:gd name="connsiteX5" fmla="*/ 685800 w 686073"/>
              <a:gd name="connsiteY5" fmla="*/ 76 h 51612"/>
              <a:gd name="connsiteX6" fmla="*/ 396875 w 686073"/>
              <a:gd name="connsiteY6" fmla="*/ 22301 h 51612"/>
              <a:gd name="connsiteX7" fmla="*/ 0 w 686073"/>
              <a:gd name="connsiteY7" fmla="*/ 47701 h 5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073" h="51612">
                <a:moveTo>
                  <a:pt x="0" y="47701"/>
                </a:moveTo>
                <a:lnTo>
                  <a:pt x="342900" y="47701"/>
                </a:lnTo>
                <a:cubicBezTo>
                  <a:pt x="381529" y="48230"/>
                  <a:pt x="207433" y="53522"/>
                  <a:pt x="231775" y="50876"/>
                </a:cubicBezTo>
                <a:cubicBezTo>
                  <a:pt x="256117" y="48230"/>
                  <a:pt x="472017" y="35001"/>
                  <a:pt x="488950" y="31826"/>
                </a:cubicBezTo>
                <a:cubicBezTo>
                  <a:pt x="505883" y="28651"/>
                  <a:pt x="300567" y="37118"/>
                  <a:pt x="333375" y="31826"/>
                </a:cubicBezTo>
                <a:cubicBezTo>
                  <a:pt x="366183" y="26534"/>
                  <a:pt x="675217" y="1663"/>
                  <a:pt x="685800" y="76"/>
                </a:cubicBezTo>
                <a:cubicBezTo>
                  <a:pt x="696383" y="-1512"/>
                  <a:pt x="396875" y="22301"/>
                  <a:pt x="396875" y="22301"/>
                </a:cubicBezTo>
                <a:lnTo>
                  <a:pt x="0" y="477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08D2C671-F7F9-493D-295A-72AC89F93F96}"/>
              </a:ext>
            </a:extLst>
          </p:cNvPr>
          <p:cNvSpPr/>
          <p:nvPr/>
        </p:nvSpPr>
        <p:spPr>
          <a:xfrm>
            <a:off x="2241465" y="9303100"/>
            <a:ext cx="751002" cy="25537"/>
          </a:xfrm>
          <a:custGeom>
            <a:avLst/>
            <a:gdLst>
              <a:gd name="connsiteX0" fmla="*/ 85 w 751002"/>
              <a:gd name="connsiteY0" fmla="*/ 25050 h 25537"/>
              <a:gd name="connsiteX1" fmla="*/ 447760 w 751002"/>
              <a:gd name="connsiteY1" fmla="*/ 18700 h 25537"/>
              <a:gd name="connsiteX2" fmla="*/ 276310 w 751002"/>
              <a:gd name="connsiteY2" fmla="*/ 25050 h 25537"/>
              <a:gd name="connsiteX3" fmla="*/ 746210 w 751002"/>
              <a:gd name="connsiteY3" fmla="*/ 6000 h 25537"/>
              <a:gd name="connsiteX4" fmla="*/ 489035 w 751002"/>
              <a:gd name="connsiteY4" fmla="*/ 2825 h 25537"/>
              <a:gd name="connsiteX5" fmla="*/ 85 w 751002"/>
              <a:gd name="connsiteY5" fmla="*/ 25050 h 2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002" h="25537">
                <a:moveTo>
                  <a:pt x="85" y="25050"/>
                </a:moveTo>
                <a:cubicBezTo>
                  <a:pt x="-6794" y="27696"/>
                  <a:pt x="401723" y="18700"/>
                  <a:pt x="447760" y="18700"/>
                </a:cubicBezTo>
                <a:cubicBezTo>
                  <a:pt x="493797" y="18700"/>
                  <a:pt x="276310" y="25050"/>
                  <a:pt x="276310" y="25050"/>
                </a:cubicBezTo>
                <a:lnTo>
                  <a:pt x="746210" y="6000"/>
                </a:lnTo>
                <a:cubicBezTo>
                  <a:pt x="781664" y="2296"/>
                  <a:pt x="612860" y="-3525"/>
                  <a:pt x="489035" y="2825"/>
                </a:cubicBezTo>
                <a:lnTo>
                  <a:pt x="85" y="25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7AA7F8A9-4098-02B3-EB3B-50345E0ED2EF}"/>
              </a:ext>
            </a:extLst>
          </p:cNvPr>
          <p:cNvSpPr/>
          <p:nvPr/>
        </p:nvSpPr>
        <p:spPr>
          <a:xfrm>
            <a:off x="2245256" y="9317534"/>
            <a:ext cx="611236" cy="1217426"/>
          </a:xfrm>
          <a:custGeom>
            <a:avLst/>
            <a:gdLst>
              <a:gd name="connsiteX0" fmla="*/ 609069 w 611236"/>
              <a:gd name="connsiteY0" fmla="*/ 1091 h 1217426"/>
              <a:gd name="connsiteX1" fmla="*/ 539219 w 611236"/>
              <a:gd name="connsiteY1" fmla="*/ 299541 h 1217426"/>
              <a:gd name="connsiteX2" fmla="*/ 551919 w 611236"/>
              <a:gd name="connsiteY2" fmla="*/ 245566 h 1217426"/>
              <a:gd name="connsiteX3" fmla="*/ 351894 w 611236"/>
              <a:gd name="connsiteY3" fmla="*/ 499566 h 1217426"/>
              <a:gd name="connsiteX4" fmla="*/ 424919 w 611236"/>
              <a:gd name="connsiteY4" fmla="*/ 448766 h 1217426"/>
              <a:gd name="connsiteX5" fmla="*/ 259819 w 611236"/>
              <a:gd name="connsiteY5" fmla="*/ 813891 h 1217426"/>
              <a:gd name="connsiteX6" fmla="*/ 297919 w 611236"/>
              <a:gd name="connsiteY6" fmla="*/ 728166 h 1217426"/>
              <a:gd name="connsiteX7" fmla="*/ 94719 w 611236"/>
              <a:gd name="connsiteY7" fmla="*/ 1039316 h 1217426"/>
              <a:gd name="connsiteX8" fmla="*/ 2644 w 611236"/>
              <a:gd name="connsiteY8" fmla="*/ 1213941 h 1217426"/>
              <a:gd name="connsiteX9" fmla="*/ 189969 w 611236"/>
              <a:gd name="connsiteY9" fmla="*/ 886916 h 1217426"/>
              <a:gd name="connsiteX10" fmla="*/ 443969 w 611236"/>
              <a:gd name="connsiteY10" fmla="*/ 382091 h 1217426"/>
              <a:gd name="connsiteX11" fmla="*/ 443969 w 611236"/>
              <a:gd name="connsiteY11" fmla="*/ 423366 h 1217426"/>
              <a:gd name="connsiteX12" fmla="*/ 609069 w 611236"/>
              <a:gd name="connsiteY12" fmla="*/ 1091 h 121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236" h="1217426">
                <a:moveTo>
                  <a:pt x="609069" y="1091"/>
                </a:moveTo>
                <a:cubicBezTo>
                  <a:pt x="624944" y="-19547"/>
                  <a:pt x="548744" y="258795"/>
                  <a:pt x="539219" y="299541"/>
                </a:cubicBezTo>
                <a:cubicBezTo>
                  <a:pt x="529694" y="340287"/>
                  <a:pt x="583140" y="212229"/>
                  <a:pt x="551919" y="245566"/>
                </a:cubicBezTo>
                <a:cubicBezTo>
                  <a:pt x="520698" y="278903"/>
                  <a:pt x="373061" y="465699"/>
                  <a:pt x="351894" y="499566"/>
                </a:cubicBezTo>
                <a:cubicBezTo>
                  <a:pt x="330727" y="533433"/>
                  <a:pt x="440265" y="396379"/>
                  <a:pt x="424919" y="448766"/>
                </a:cubicBezTo>
                <a:cubicBezTo>
                  <a:pt x="409573" y="501154"/>
                  <a:pt x="280986" y="767324"/>
                  <a:pt x="259819" y="813891"/>
                </a:cubicBezTo>
                <a:cubicBezTo>
                  <a:pt x="238652" y="860458"/>
                  <a:pt x="325436" y="690595"/>
                  <a:pt x="297919" y="728166"/>
                </a:cubicBezTo>
                <a:cubicBezTo>
                  <a:pt x="270402" y="765737"/>
                  <a:pt x="143931" y="958354"/>
                  <a:pt x="94719" y="1039316"/>
                </a:cubicBezTo>
                <a:cubicBezTo>
                  <a:pt x="45507" y="1120278"/>
                  <a:pt x="-13231" y="1239341"/>
                  <a:pt x="2644" y="1213941"/>
                </a:cubicBezTo>
                <a:cubicBezTo>
                  <a:pt x="18519" y="1188541"/>
                  <a:pt x="116415" y="1025558"/>
                  <a:pt x="189969" y="886916"/>
                </a:cubicBezTo>
                <a:cubicBezTo>
                  <a:pt x="263523" y="748274"/>
                  <a:pt x="401636" y="459349"/>
                  <a:pt x="443969" y="382091"/>
                </a:cubicBezTo>
                <a:cubicBezTo>
                  <a:pt x="486302" y="304833"/>
                  <a:pt x="418040" y="484220"/>
                  <a:pt x="443969" y="423366"/>
                </a:cubicBezTo>
                <a:cubicBezTo>
                  <a:pt x="469898" y="362512"/>
                  <a:pt x="593194" y="21729"/>
                  <a:pt x="609069" y="1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9BEA75A3-165C-EF00-092E-A86E80D02C74}"/>
              </a:ext>
            </a:extLst>
          </p:cNvPr>
          <p:cNvSpPr/>
          <p:nvPr/>
        </p:nvSpPr>
        <p:spPr>
          <a:xfrm>
            <a:off x="2164789" y="9234928"/>
            <a:ext cx="332220" cy="429878"/>
          </a:xfrm>
          <a:custGeom>
            <a:avLst/>
            <a:gdLst>
              <a:gd name="connsiteX0" fmla="*/ 327586 w 332220"/>
              <a:gd name="connsiteY0" fmla="*/ 13847 h 429878"/>
              <a:gd name="connsiteX1" fmla="*/ 137086 w 332220"/>
              <a:gd name="connsiteY1" fmla="*/ 274197 h 429878"/>
              <a:gd name="connsiteX2" fmla="*/ 561 w 332220"/>
              <a:gd name="connsiteY2" fmla="*/ 429772 h 429878"/>
              <a:gd name="connsiteX3" fmla="*/ 92636 w 332220"/>
              <a:gd name="connsiteY3" fmla="*/ 296422 h 429878"/>
              <a:gd name="connsiteX4" fmla="*/ 191061 w 332220"/>
              <a:gd name="connsiteY4" fmla="*/ 172597 h 429878"/>
              <a:gd name="connsiteX5" fmla="*/ 165661 w 332220"/>
              <a:gd name="connsiteY5" fmla="*/ 188472 h 429878"/>
              <a:gd name="connsiteX6" fmla="*/ 267261 w 332220"/>
              <a:gd name="connsiteY6" fmla="*/ 48772 h 429878"/>
              <a:gd name="connsiteX7" fmla="*/ 327586 w 332220"/>
              <a:gd name="connsiteY7" fmla="*/ 13847 h 42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220" h="429878">
                <a:moveTo>
                  <a:pt x="327586" y="13847"/>
                </a:moveTo>
                <a:cubicBezTo>
                  <a:pt x="305890" y="51418"/>
                  <a:pt x="191590" y="204876"/>
                  <a:pt x="137086" y="274197"/>
                </a:cubicBezTo>
                <a:cubicBezTo>
                  <a:pt x="82582" y="343518"/>
                  <a:pt x="7969" y="426068"/>
                  <a:pt x="561" y="429772"/>
                </a:cubicBezTo>
                <a:cubicBezTo>
                  <a:pt x="-6847" y="433476"/>
                  <a:pt x="60886" y="339284"/>
                  <a:pt x="92636" y="296422"/>
                </a:cubicBezTo>
                <a:cubicBezTo>
                  <a:pt x="124386" y="253560"/>
                  <a:pt x="178890" y="190589"/>
                  <a:pt x="191061" y="172597"/>
                </a:cubicBezTo>
                <a:cubicBezTo>
                  <a:pt x="203232" y="154605"/>
                  <a:pt x="152961" y="209109"/>
                  <a:pt x="165661" y="188472"/>
                </a:cubicBezTo>
                <a:cubicBezTo>
                  <a:pt x="178361" y="167835"/>
                  <a:pt x="245565" y="73113"/>
                  <a:pt x="267261" y="48772"/>
                </a:cubicBezTo>
                <a:cubicBezTo>
                  <a:pt x="288957" y="24431"/>
                  <a:pt x="349282" y="-23724"/>
                  <a:pt x="327586" y="13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B1108094-33BA-E13B-E6A6-2C98E2CEFA90}"/>
              </a:ext>
            </a:extLst>
          </p:cNvPr>
          <p:cNvSpPr/>
          <p:nvPr/>
        </p:nvSpPr>
        <p:spPr>
          <a:xfrm>
            <a:off x="2172295" y="9204115"/>
            <a:ext cx="304383" cy="467479"/>
          </a:xfrm>
          <a:custGeom>
            <a:avLst/>
            <a:gdLst>
              <a:gd name="connsiteX0" fmla="*/ 304205 w 304383"/>
              <a:gd name="connsiteY0" fmla="*/ 210 h 467479"/>
              <a:gd name="connsiteX1" fmla="*/ 47030 w 304383"/>
              <a:gd name="connsiteY1" fmla="*/ 327235 h 467479"/>
              <a:gd name="connsiteX2" fmla="*/ 2580 w 304383"/>
              <a:gd name="connsiteY2" fmla="*/ 466935 h 467479"/>
              <a:gd name="connsiteX3" fmla="*/ 81955 w 304383"/>
              <a:gd name="connsiteY3" fmla="*/ 282785 h 467479"/>
              <a:gd name="connsiteX4" fmla="*/ 126405 w 304383"/>
              <a:gd name="connsiteY4" fmla="*/ 216110 h 467479"/>
              <a:gd name="connsiteX5" fmla="*/ 88305 w 304383"/>
              <a:gd name="connsiteY5" fmla="*/ 276435 h 467479"/>
              <a:gd name="connsiteX6" fmla="*/ 304205 w 304383"/>
              <a:gd name="connsiteY6" fmla="*/ 210 h 46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383" h="467479">
                <a:moveTo>
                  <a:pt x="304205" y="210"/>
                </a:moveTo>
                <a:cubicBezTo>
                  <a:pt x="297326" y="8677"/>
                  <a:pt x="97301" y="249448"/>
                  <a:pt x="47030" y="327235"/>
                </a:cubicBezTo>
                <a:cubicBezTo>
                  <a:pt x="-3241" y="405023"/>
                  <a:pt x="-3241" y="474343"/>
                  <a:pt x="2580" y="466935"/>
                </a:cubicBezTo>
                <a:cubicBezTo>
                  <a:pt x="8401" y="459527"/>
                  <a:pt x="61317" y="324589"/>
                  <a:pt x="81955" y="282785"/>
                </a:cubicBezTo>
                <a:cubicBezTo>
                  <a:pt x="102592" y="240981"/>
                  <a:pt x="125347" y="217168"/>
                  <a:pt x="126405" y="216110"/>
                </a:cubicBezTo>
                <a:cubicBezTo>
                  <a:pt x="127463" y="215052"/>
                  <a:pt x="59730" y="311360"/>
                  <a:pt x="88305" y="276435"/>
                </a:cubicBezTo>
                <a:cubicBezTo>
                  <a:pt x="116880" y="241510"/>
                  <a:pt x="311084" y="-8257"/>
                  <a:pt x="304205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CDFF1DC4-C421-8EDF-0237-1B24BE4C2EC3}"/>
              </a:ext>
            </a:extLst>
          </p:cNvPr>
          <p:cNvSpPr/>
          <p:nvPr/>
        </p:nvSpPr>
        <p:spPr>
          <a:xfrm>
            <a:off x="1894886" y="9146591"/>
            <a:ext cx="490683" cy="264117"/>
          </a:xfrm>
          <a:custGeom>
            <a:avLst/>
            <a:gdLst>
              <a:gd name="connsiteX0" fmla="*/ 13289 w 490683"/>
              <a:gd name="connsiteY0" fmla="*/ 584 h 264117"/>
              <a:gd name="connsiteX1" fmla="*/ 394289 w 490683"/>
              <a:gd name="connsiteY1" fmla="*/ 181559 h 264117"/>
              <a:gd name="connsiteX2" fmla="*/ 279989 w 490683"/>
              <a:gd name="connsiteY2" fmla="*/ 149809 h 264117"/>
              <a:gd name="connsiteX3" fmla="*/ 489539 w 490683"/>
              <a:gd name="connsiteY3" fmla="*/ 264109 h 264117"/>
              <a:gd name="connsiteX4" fmla="*/ 168864 w 490683"/>
              <a:gd name="connsiteY4" fmla="*/ 143459 h 264117"/>
              <a:gd name="connsiteX5" fmla="*/ 589 w 490683"/>
              <a:gd name="connsiteY5" fmla="*/ 60909 h 264117"/>
              <a:gd name="connsiteX6" fmla="*/ 222839 w 490683"/>
              <a:gd name="connsiteY6" fmla="*/ 121234 h 264117"/>
              <a:gd name="connsiteX7" fmla="*/ 13289 w 490683"/>
              <a:gd name="connsiteY7" fmla="*/ 584 h 26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683" h="264117">
                <a:moveTo>
                  <a:pt x="13289" y="584"/>
                </a:moveTo>
                <a:cubicBezTo>
                  <a:pt x="41864" y="10638"/>
                  <a:pt x="349839" y="156688"/>
                  <a:pt x="394289" y="181559"/>
                </a:cubicBezTo>
                <a:cubicBezTo>
                  <a:pt x="438739" y="206430"/>
                  <a:pt x="264114" y="136051"/>
                  <a:pt x="279989" y="149809"/>
                </a:cubicBezTo>
                <a:cubicBezTo>
                  <a:pt x="295864" y="163567"/>
                  <a:pt x="508060" y="265167"/>
                  <a:pt x="489539" y="264109"/>
                </a:cubicBezTo>
                <a:cubicBezTo>
                  <a:pt x="471018" y="263051"/>
                  <a:pt x="250356" y="177326"/>
                  <a:pt x="168864" y="143459"/>
                </a:cubicBezTo>
                <a:cubicBezTo>
                  <a:pt x="87372" y="109592"/>
                  <a:pt x="-8407" y="64613"/>
                  <a:pt x="589" y="60909"/>
                </a:cubicBezTo>
                <a:cubicBezTo>
                  <a:pt x="9585" y="57205"/>
                  <a:pt x="220722" y="129171"/>
                  <a:pt x="222839" y="121234"/>
                </a:cubicBezTo>
                <a:cubicBezTo>
                  <a:pt x="224956" y="113297"/>
                  <a:pt x="-15286" y="-9470"/>
                  <a:pt x="13289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8828BD2C-9B15-E1B0-0D9E-2A115FF81848}"/>
              </a:ext>
            </a:extLst>
          </p:cNvPr>
          <p:cNvSpPr/>
          <p:nvPr/>
        </p:nvSpPr>
        <p:spPr>
          <a:xfrm>
            <a:off x="2217233" y="9213162"/>
            <a:ext cx="171903" cy="1515350"/>
          </a:xfrm>
          <a:custGeom>
            <a:avLst/>
            <a:gdLst>
              <a:gd name="connsiteX0" fmla="*/ 170367 w 171903"/>
              <a:gd name="connsiteY0" fmla="*/ 688 h 1515350"/>
              <a:gd name="connsiteX1" fmla="*/ 170367 w 171903"/>
              <a:gd name="connsiteY1" fmla="*/ 372163 h 1515350"/>
              <a:gd name="connsiteX2" fmla="*/ 167192 w 171903"/>
              <a:gd name="connsiteY2" fmla="*/ 261038 h 1515350"/>
              <a:gd name="connsiteX3" fmla="*/ 119567 w 171903"/>
              <a:gd name="connsiteY3" fmla="*/ 540438 h 1515350"/>
              <a:gd name="connsiteX4" fmla="*/ 71942 w 171903"/>
              <a:gd name="connsiteY4" fmla="*/ 927788 h 1515350"/>
              <a:gd name="connsiteX5" fmla="*/ 68767 w 171903"/>
              <a:gd name="connsiteY5" fmla="*/ 800788 h 1515350"/>
              <a:gd name="connsiteX6" fmla="*/ 30667 w 171903"/>
              <a:gd name="connsiteY6" fmla="*/ 1019863 h 1515350"/>
              <a:gd name="connsiteX7" fmla="*/ 11617 w 171903"/>
              <a:gd name="connsiteY7" fmla="*/ 1515163 h 1515350"/>
              <a:gd name="connsiteX8" fmla="*/ 5267 w 171903"/>
              <a:gd name="connsiteY8" fmla="*/ 1070663 h 1515350"/>
              <a:gd name="connsiteX9" fmla="*/ 90992 w 171903"/>
              <a:gd name="connsiteY9" fmla="*/ 480113 h 1515350"/>
              <a:gd name="connsiteX10" fmla="*/ 90992 w 171903"/>
              <a:gd name="connsiteY10" fmla="*/ 661088 h 1515350"/>
              <a:gd name="connsiteX11" fmla="*/ 151317 w 171903"/>
              <a:gd name="connsiteY11" fmla="*/ 289613 h 1515350"/>
              <a:gd name="connsiteX12" fmla="*/ 170367 w 171903"/>
              <a:gd name="connsiteY12" fmla="*/ 688 h 151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903" h="1515350">
                <a:moveTo>
                  <a:pt x="170367" y="688"/>
                </a:moveTo>
                <a:cubicBezTo>
                  <a:pt x="173542" y="14446"/>
                  <a:pt x="170896" y="328771"/>
                  <a:pt x="170367" y="372163"/>
                </a:cubicBezTo>
                <a:cubicBezTo>
                  <a:pt x="169838" y="415555"/>
                  <a:pt x="175659" y="232992"/>
                  <a:pt x="167192" y="261038"/>
                </a:cubicBezTo>
                <a:cubicBezTo>
                  <a:pt x="158725" y="289084"/>
                  <a:pt x="135442" y="429313"/>
                  <a:pt x="119567" y="540438"/>
                </a:cubicBezTo>
                <a:cubicBezTo>
                  <a:pt x="103692" y="651563"/>
                  <a:pt x="80409" y="884396"/>
                  <a:pt x="71942" y="927788"/>
                </a:cubicBezTo>
                <a:cubicBezTo>
                  <a:pt x="63475" y="971180"/>
                  <a:pt x="75646" y="785442"/>
                  <a:pt x="68767" y="800788"/>
                </a:cubicBezTo>
                <a:cubicBezTo>
                  <a:pt x="61888" y="816134"/>
                  <a:pt x="40192" y="900801"/>
                  <a:pt x="30667" y="1019863"/>
                </a:cubicBezTo>
                <a:cubicBezTo>
                  <a:pt x="21142" y="1138925"/>
                  <a:pt x="15850" y="1506696"/>
                  <a:pt x="11617" y="1515163"/>
                </a:cubicBezTo>
                <a:cubicBezTo>
                  <a:pt x="7384" y="1523630"/>
                  <a:pt x="-7962" y="1243171"/>
                  <a:pt x="5267" y="1070663"/>
                </a:cubicBezTo>
                <a:cubicBezTo>
                  <a:pt x="18496" y="898155"/>
                  <a:pt x="76705" y="548375"/>
                  <a:pt x="90992" y="480113"/>
                </a:cubicBezTo>
                <a:cubicBezTo>
                  <a:pt x="105279" y="411851"/>
                  <a:pt x="80938" y="692838"/>
                  <a:pt x="90992" y="661088"/>
                </a:cubicBezTo>
                <a:cubicBezTo>
                  <a:pt x="101046" y="629338"/>
                  <a:pt x="138088" y="396505"/>
                  <a:pt x="151317" y="289613"/>
                </a:cubicBezTo>
                <a:cubicBezTo>
                  <a:pt x="164546" y="182721"/>
                  <a:pt x="167192" y="-13070"/>
                  <a:pt x="170367" y="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B0265C42-8298-6AAA-C09C-215750B0EFDC}"/>
              </a:ext>
            </a:extLst>
          </p:cNvPr>
          <p:cNvSpPr/>
          <p:nvPr/>
        </p:nvSpPr>
        <p:spPr>
          <a:xfrm>
            <a:off x="2010846" y="9467804"/>
            <a:ext cx="336636" cy="484801"/>
          </a:xfrm>
          <a:custGeom>
            <a:avLst/>
            <a:gdLst>
              <a:gd name="connsiteX0" fmla="*/ 335479 w 336636"/>
              <a:gd name="connsiteY0" fmla="*/ 46 h 484801"/>
              <a:gd name="connsiteX1" fmla="*/ 116404 w 336636"/>
              <a:gd name="connsiteY1" fmla="*/ 133396 h 484801"/>
              <a:gd name="connsiteX2" fmla="*/ 167204 w 336636"/>
              <a:gd name="connsiteY2" fmla="*/ 149271 h 484801"/>
              <a:gd name="connsiteX3" fmla="*/ 110054 w 336636"/>
              <a:gd name="connsiteY3" fmla="*/ 104821 h 484801"/>
              <a:gd name="connsiteX4" fmla="*/ 332304 w 336636"/>
              <a:gd name="connsiteY4" fmla="*/ 482646 h 484801"/>
              <a:gd name="connsiteX5" fmla="*/ 132279 w 336636"/>
              <a:gd name="connsiteY5" fmla="*/ 254046 h 484801"/>
              <a:gd name="connsiteX6" fmla="*/ 75129 w 336636"/>
              <a:gd name="connsiteY6" fmla="*/ 146096 h 484801"/>
              <a:gd name="connsiteX7" fmla="*/ 122754 w 336636"/>
              <a:gd name="connsiteY7" fmla="*/ 139746 h 484801"/>
              <a:gd name="connsiteX8" fmla="*/ 5279 w 336636"/>
              <a:gd name="connsiteY8" fmla="*/ 149271 h 484801"/>
              <a:gd name="connsiteX9" fmla="*/ 335479 w 336636"/>
              <a:gd name="connsiteY9" fmla="*/ 46 h 48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6636" h="484801">
                <a:moveTo>
                  <a:pt x="335479" y="46"/>
                </a:moveTo>
                <a:cubicBezTo>
                  <a:pt x="354000" y="-2600"/>
                  <a:pt x="144450" y="108525"/>
                  <a:pt x="116404" y="133396"/>
                </a:cubicBezTo>
                <a:cubicBezTo>
                  <a:pt x="88358" y="158267"/>
                  <a:pt x="168262" y="154033"/>
                  <a:pt x="167204" y="149271"/>
                </a:cubicBezTo>
                <a:cubicBezTo>
                  <a:pt x="166146" y="144509"/>
                  <a:pt x="82537" y="49258"/>
                  <a:pt x="110054" y="104821"/>
                </a:cubicBezTo>
                <a:cubicBezTo>
                  <a:pt x="137571" y="160384"/>
                  <a:pt x="328600" y="457775"/>
                  <a:pt x="332304" y="482646"/>
                </a:cubicBezTo>
                <a:cubicBezTo>
                  <a:pt x="336008" y="507517"/>
                  <a:pt x="175141" y="310138"/>
                  <a:pt x="132279" y="254046"/>
                </a:cubicBezTo>
                <a:cubicBezTo>
                  <a:pt x="89417" y="197954"/>
                  <a:pt x="76716" y="165146"/>
                  <a:pt x="75129" y="146096"/>
                </a:cubicBezTo>
                <a:cubicBezTo>
                  <a:pt x="73542" y="127046"/>
                  <a:pt x="134396" y="139217"/>
                  <a:pt x="122754" y="139746"/>
                </a:cubicBezTo>
                <a:cubicBezTo>
                  <a:pt x="111112" y="140275"/>
                  <a:pt x="-28588" y="166204"/>
                  <a:pt x="5279" y="149271"/>
                </a:cubicBezTo>
                <a:cubicBezTo>
                  <a:pt x="39146" y="132338"/>
                  <a:pt x="316958" y="2692"/>
                  <a:pt x="33547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C0239FEE-EB45-DC86-51BA-959D7843FA14}"/>
              </a:ext>
            </a:extLst>
          </p:cNvPr>
          <p:cNvSpPr/>
          <p:nvPr/>
        </p:nvSpPr>
        <p:spPr>
          <a:xfrm>
            <a:off x="1358900" y="9398000"/>
            <a:ext cx="854075" cy="219075"/>
          </a:xfrm>
          <a:custGeom>
            <a:avLst/>
            <a:gdLst>
              <a:gd name="connsiteX0" fmla="*/ 0 w 854075"/>
              <a:gd name="connsiteY0" fmla="*/ 0 h 219075"/>
              <a:gd name="connsiteX1" fmla="*/ 673100 w 854075"/>
              <a:gd name="connsiteY1" fmla="*/ 203200 h 219075"/>
              <a:gd name="connsiteX2" fmla="*/ 374650 w 854075"/>
              <a:gd name="connsiteY2" fmla="*/ 104775 h 219075"/>
              <a:gd name="connsiteX3" fmla="*/ 854075 w 854075"/>
              <a:gd name="connsiteY3" fmla="*/ 219075 h 219075"/>
              <a:gd name="connsiteX4" fmla="*/ 479425 w 854075"/>
              <a:gd name="connsiteY4" fmla="*/ 130175 h 219075"/>
              <a:gd name="connsiteX5" fmla="*/ 0 w 854075"/>
              <a:gd name="connsiteY5" fmla="*/ 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075" h="219075">
                <a:moveTo>
                  <a:pt x="0" y="0"/>
                </a:moveTo>
                <a:lnTo>
                  <a:pt x="673100" y="203200"/>
                </a:lnTo>
                <a:cubicBezTo>
                  <a:pt x="735542" y="220662"/>
                  <a:pt x="344488" y="102129"/>
                  <a:pt x="374650" y="104775"/>
                </a:cubicBezTo>
                <a:cubicBezTo>
                  <a:pt x="404812" y="107421"/>
                  <a:pt x="854075" y="219075"/>
                  <a:pt x="854075" y="219075"/>
                </a:cubicBezTo>
                <a:lnTo>
                  <a:pt x="479425" y="1301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FD5053A2-9413-07B2-A3B5-D3CD9523AD92}"/>
              </a:ext>
            </a:extLst>
          </p:cNvPr>
          <p:cNvSpPr/>
          <p:nvPr/>
        </p:nvSpPr>
        <p:spPr>
          <a:xfrm>
            <a:off x="1251592" y="9368813"/>
            <a:ext cx="1025457" cy="217039"/>
          </a:xfrm>
          <a:custGeom>
            <a:avLst/>
            <a:gdLst>
              <a:gd name="connsiteX0" fmla="*/ 2533 w 1025457"/>
              <a:gd name="connsiteY0" fmla="*/ 612 h 217039"/>
              <a:gd name="connsiteX1" fmla="*/ 513708 w 1025457"/>
              <a:gd name="connsiteY1" fmla="*/ 121262 h 217039"/>
              <a:gd name="connsiteX2" fmla="*/ 462908 w 1025457"/>
              <a:gd name="connsiteY2" fmla="*/ 83162 h 217039"/>
              <a:gd name="connsiteX3" fmla="*/ 1015358 w 1025457"/>
              <a:gd name="connsiteY3" fmla="*/ 210162 h 217039"/>
              <a:gd name="connsiteX4" fmla="*/ 761358 w 1025457"/>
              <a:gd name="connsiteY4" fmla="*/ 181587 h 217039"/>
              <a:gd name="connsiteX5" fmla="*/ 2533 w 1025457"/>
              <a:gd name="connsiteY5" fmla="*/ 612 h 21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5457" h="217039">
                <a:moveTo>
                  <a:pt x="2533" y="612"/>
                </a:moveTo>
                <a:cubicBezTo>
                  <a:pt x="-38742" y="-9442"/>
                  <a:pt x="436979" y="107504"/>
                  <a:pt x="513708" y="121262"/>
                </a:cubicBezTo>
                <a:cubicBezTo>
                  <a:pt x="590437" y="135020"/>
                  <a:pt x="379300" y="68345"/>
                  <a:pt x="462908" y="83162"/>
                </a:cubicBezTo>
                <a:cubicBezTo>
                  <a:pt x="546516" y="97979"/>
                  <a:pt x="965616" y="193758"/>
                  <a:pt x="1015358" y="210162"/>
                </a:cubicBezTo>
                <a:cubicBezTo>
                  <a:pt x="1065100" y="226566"/>
                  <a:pt x="923283" y="212279"/>
                  <a:pt x="761358" y="181587"/>
                </a:cubicBezTo>
                <a:cubicBezTo>
                  <a:pt x="599433" y="150895"/>
                  <a:pt x="43808" y="10666"/>
                  <a:pt x="2533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344F8245-7AE9-0AE3-A90A-DB4BF22D8AAE}"/>
              </a:ext>
            </a:extLst>
          </p:cNvPr>
          <p:cNvSpPr/>
          <p:nvPr/>
        </p:nvSpPr>
        <p:spPr>
          <a:xfrm>
            <a:off x="1168359" y="9669884"/>
            <a:ext cx="947032" cy="1080677"/>
          </a:xfrm>
          <a:custGeom>
            <a:avLst/>
            <a:gdLst>
              <a:gd name="connsiteX0" fmla="*/ 946191 w 947032"/>
              <a:gd name="connsiteY0" fmla="*/ 4341 h 1080677"/>
              <a:gd name="connsiteX1" fmla="*/ 774741 w 947032"/>
              <a:gd name="connsiteY1" fmla="*/ 321841 h 1080677"/>
              <a:gd name="connsiteX2" fmla="*/ 790616 w 947032"/>
              <a:gd name="connsiteY2" fmla="*/ 296441 h 1080677"/>
              <a:gd name="connsiteX3" fmla="*/ 536616 w 947032"/>
              <a:gd name="connsiteY3" fmla="*/ 613941 h 1080677"/>
              <a:gd name="connsiteX4" fmla="*/ 590591 w 947032"/>
              <a:gd name="connsiteY4" fmla="*/ 547266 h 1080677"/>
              <a:gd name="connsiteX5" fmla="*/ 409616 w 947032"/>
              <a:gd name="connsiteY5" fmla="*/ 801266 h 1080677"/>
              <a:gd name="connsiteX6" fmla="*/ 476291 w 947032"/>
              <a:gd name="connsiteY6" fmla="*/ 744116 h 1080677"/>
              <a:gd name="connsiteX7" fmla="*/ 215941 w 947032"/>
              <a:gd name="connsiteY7" fmla="*/ 950491 h 1080677"/>
              <a:gd name="connsiteX8" fmla="*/ 41 w 947032"/>
              <a:gd name="connsiteY8" fmla="*/ 1080666 h 1080677"/>
              <a:gd name="connsiteX9" fmla="*/ 200066 w 947032"/>
              <a:gd name="connsiteY9" fmla="*/ 944141 h 1080677"/>
              <a:gd name="connsiteX10" fmla="*/ 466766 w 947032"/>
              <a:gd name="connsiteY10" fmla="*/ 725066 h 1080677"/>
              <a:gd name="connsiteX11" fmla="*/ 739816 w 947032"/>
              <a:gd name="connsiteY11" fmla="*/ 378991 h 1080677"/>
              <a:gd name="connsiteX12" fmla="*/ 742991 w 947032"/>
              <a:gd name="connsiteY12" fmla="*/ 423441 h 1080677"/>
              <a:gd name="connsiteX13" fmla="*/ 835066 w 947032"/>
              <a:gd name="connsiteY13" fmla="*/ 156741 h 1080677"/>
              <a:gd name="connsiteX14" fmla="*/ 946191 w 947032"/>
              <a:gd name="connsiteY14" fmla="*/ 4341 h 108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7032" h="1080677">
                <a:moveTo>
                  <a:pt x="946191" y="4341"/>
                </a:moveTo>
                <a:cubicBezTo>
                  <a:pt x="936137" y="31858"/>
                  <a:pt x="800670" y="273158"/>
                  <a:pt x="774741" y="321841"/>
                </a:cubicBezTo>
                <a:cubicBezTo>
                  <a:pt x="748812" y="370524"/>
                  <a:pt x="830303" y="247758"/>
                  <a:pt x="790616" y="296441"/>
                </a:cubicBezTo>
                <a:cubicBezTo>
                  <a:pt x="750929" y="345124"/>
                  <a:pt x="569953" y="572137"/>
                  <a:pt x="536616" y="613941"/>
                </a:cubicBezTo>
                <a:cubicBezTo>
                  <a:pt x="503279" y="655745"/>
                  <a:pt x="611758" y="516045"/>
                  <a:pt x="590591" y="547266"/>
                </a:cubicBezTo>
                <a:cubicBezTo>
                  <a:pt x="569424" y="578487"/>
                  <a:pt x="428666" y="768458"/>
                  <a:pt x="409616" y="801266"/>
                </a:cubicBezTo>
                <a:cubicBezTo>
                  <a:pt x="390566" y="834074"/>
                  <a:pt x="508570" y="719245"/>
                  <a:pt x="476291" y="744116"/>
                </a:cubicBezTo>
                <a:cubicBezTo>
                  <a:pt x="444012" y="768987"/>
                  <a:pt x="295316" y="894399"/>
                  <a:pt x="215941" y="950491"/>
                </a:cubicBezTo>
                <a:cubicBezTo>
                  <a:pt x="136566" y="1006583"/>
                  <a:pt x="2687" y="1081724"/>
                  <a:pt x="41" y="1080666"/>
                </a:cubicBezTo>
                <a:cubicBezTo>
                  <a:pt x="-2605" y="1079608"/>
                  <a:pt x="122278" y="1003408"/>
                  <a:pt x="200066" y="944141"/>
                </a:cubicBezTo>
                <a:cubicBezTo>
                  <a:pt x="277853" y="884874"/>
                  <a:pt x="376808" y="819258"/>
                  <a:pt x="466766" y="725066"/>
                </a:cubicBezTo>
                <a:cubicBezTo>
                  <a:pt x="556724" y="630874"/>
                  <a:pt x="693779" y="429262"/>
                  <a:pt x="739816" y="378991"/>
                </a:cubicBezTo>
                <a:cubicBezTo>
                  <a:pt x="785853" y="328720"/>
                  <a:pt x="727116" y="460483"/>
                  <a:pt x="742991" y="423441"/>
                </a:cubicBezTo>
                <a:cubicBezTo>
                  <a:pt x="758866" y="386399"/>
                  <a:pt x="796437" y="227120"/>
                  <a:pt x="835066" y="156741"/>
                </a:cubicBezTo>
                <a:cubicBezTo>
                  <a:pt x="873695" y="86362"/>
                  <a:pt x="956245" y="-23176"/>
                  <a:pt x="946191" y="4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979EFFDA-EABD-2FD8-8335-9FB922F8E264}"/>
              </a:ext>
            </a:extLst>
          </p:cNvPr>
          <p:cNvSpPr/>
          <p:nvPr/>
        </p:nvSpPr>
        <p:spPr>
          <a:xfrm>
            <a:off x="1092199" y="9645649"/>
            <a:ext cx="996986" cy="1181197"/>
          </a:xfrm>
          <a:custGeom>
            <a:avLst/>
            <a:gdLst>
              <a:gd name="connsiteX0" fmla="*/ 996951 w 996986"/>
              <a:gd name="connsiteY0" fmla="*/ 1 h 1181197"/>
              <a:gd name="connsiteX1" fmla="*/ 876301 w 996986"/>
              <a:gd name="connsiteY1" fmla="*/ 196851 h 1181197"/>
              <a:gd name="connsiteX2" fmla="*/ 825501 w 996986"/>
              <a:gd name="connsiteY2" fmla="*/ 333376 h 1181197"/>
              <a:gd name="connsiteX3" fmla="*/ 838201 w 996986"/>
              <a:gd name="connsiteY3" fmla="*/ 301626 h 1181197"/>
              <a:gd name="connsiteX4" fmla="*/ 612776 w 996986"/>
              <a:gd name="connsiteY4" fmla="*/ 581026 h 1181197"/>
              <a:gd name="connsiteX5" fmla="*/ 654051 w 996986"/>
              <a:gd name="connsiteY5" fmla="*/ 552451 h 1181197"/>
              <a:gd name="connsiteX6" fmla="*/ 460376 w 996986"/>
              <a:gd name="connsiteY6" fmla="*/ 768351 h 1181197"/>
              <a:gd name="connsiteX7" fmla="*/ 523876 w 996986"/>
              <a:gd name="connsiteY7" fmla="*/ 692151 h 1181197"/>
              <a:gd name="connsiteX8" fmla="*/ 307976 w 996986"/>
              <a:gd name="connsiteY8" fmla="*/ 892176 h 1181197"/>
              <a:gd name="connsiteX9" fmla="*/ 1 w 996986"/>
              <a:gd name="connsiteY9" fmla="*/ 1181101 h 1181197"/>
              <a:gd name="connsiteX10" fmla="*/ 304801 w 996986"/>
              <a:gd name="connsiteY10" fmla="*/ 860426 h 1181197"/>
              <a:gd name="connsiteX11" fmla="*/ 663576 w 996986"/>
              <a:gd name="connsiteY11" fmla="*/ 549276 h 1181197"/>
              <a:gd name="connsiteX12" fmla="*/ 625476 w 996986"/>
              <a:gd name="connsiteY12" fmla="*/ 590551 h 1181197"/>
              <a:gd name="connsiteX13" fmla="*/ 863601 w 996986"/>
              <a:gd name="connsiteY13" fmla="*/ 200026 h 1181197"/>
              <a:gd name="connsiteX14" fmla="*/ 996951 w 996986"/>
              <a:gd name="connsiteY14" fmla="*/ 1 h 118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6986" h="1181197">
                <a:moveTo>
                  <a:pt x="996951" y="1"/>
                </a:moveTo>
                <a:cubicBezTo>
                  <a:pt x="999068" y="-528"/>
                  <a:pt x="904876" y="141289"/>
                  <a:pt x="876301" y="196851"/>
                </a:cubicBezTo>
                <a:cubicBezTo>
                  <a:pt x="847726" y="252414"/>
                  <a:pt x="831851" y="315914"/>
                  <a:pt x="825501" y="333376"/>
                </a:cubicBezTo>
                <a:cubicBezTo>
                  <a:pt x="819151" y="350838"/>
                  <a:pt x="873655" y="260351"/>
                  <a:pt x="838201" y="301626"/>
                </a:cubicBezTo>
                <a:cubicBezTo>
                  <a:pt x="802747" y="342901"/>
                  <a:pt x="643467" y="539222"/>
                  <a:pt x="612776" y="581026"/>
                </a:cubicBezTo>
                <a:cubicBezTo>
                  <a:pt x="582085" y="622830"/>
                  <a:pt x="679451" y="521230"/>
                  <a:pt x="654051" y="552451"/>
                </a:cubicBezTo>
                <a:cubicBezTo>
                  <a:pt x="628651" y="583672"/>
                  <a:pt x="482072" y="745068"/>
                  <a:pt x="460376" y="768351"/>
                </a:cubicBezTo>
                <a:cubicBezTo>
                  <a:pt x="438680" y="791634"/>
                  <a:pt x="549276" y="671513"/>
                  <a:pt x="523876" y="692151"/>
                </a:cubicBezTo>
                <a:cubicBezTo>
                  <a:pt x="498476" y="712789"/>
                  <a:pt x="307976" y="892176"/>
                  <a:pt x="307976" y="892176"/>
                </a:cubicBezTo>
                <a:cubicBezTo>
                  <a:pt x="220663" y="973668"/>
                  <a:pt x="530" y="1186393"/>
                  <a:pt x="1" y="1181101"/>
                </a:cubicBezTo>
                <a:cubicBezTo>
                  <a:pt x="-528" y="1175809"/>
                  <a:pt x="194205" y="965730"/>
                  <a:pt x="304801" y="860426"/>
                </a:cubicBezTo>
                <a:cubicBezTo>
                  <a:pt x="415397" y="755122"/>
                  <a:pt x="610130" y="594255"/>
                  <a:pt x="663576" y="549276"/>
                </a:cubicBezTo>
                <a:cubicBezTo>
                  <a:pt x="717022" y="504297"/>
                  <a:pt x="592138" y="648759"/>
                  <a:pt x="625476" y="590551"/>
                </a:cubicBezTo>
                <a:cubicBezTo>
                  <a:pt x="658813" y="532343"/>
                  <a:pt x="796926" y="301626"/>
                  <a:pt x="863601" y="200026"/>
                </a:cubicBezTo>
                <a:cubicBezTo>
                  <a:pt x="930276" y="98426"/>
                  <a:pt x="994834" y="530"/>
                  <a:pt x="99695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90A66ED1-7CEA-30FA-A261-F25A9F806550}"/>
              </a:ext>
            </a:extLst>
          </p:cNvPr>
          <p:cNvSpPr/>
          <p:nvPr/>
        </p:nvSpPr>
        <p:spPr>
          <a:xfrm>
            <a:off x="4774527" y="8449134"/>
            <a:ext cx="803973" cy="399060"/>
          </a:xfrm>
          <a:custGeom>
            <a:avLst/>
            <a:gdLst>
              <a:gd name="connsiteX0" fmla="*/ 10198 w 803973"/>
              <a:gd name="connsiteY0" fmla="*/ 21766 h 399060"/>
              <a:gd name="connsiteX1" fmla="*/ 105448 w 803973"/>
              <a:gd name="connsiteY1" fmla="*/ 63041 h 399060"/>
              <a:gd name="connsiteX2" fmla="*/ 276898 w 803973"/>
              <a:gd name="connsiteY2" fmla="*/ 291641 h 399060"/>
              <a:gd name="connsiteX3" fmla="*/ 226098 w 803973"/>
              <a:gd name="connsiteY3" fmla="*/ 263066 h 399060"/>
              <a:gd name="connsiteX4" fmla="*/ 375323 w 803973"/>
              <a:gd name="connsiteY4" fmla="*/ 361491 h 399060"/>
              <a:gd name="connsiteX5" fmla="*/ 356273 w 803973"/>
              <a:gd name="connsiteY5" fmla="*/ 367841 h 399060"/>
              <a:gd name="connsiteX6" fmla="*/ 511848 w 803973"/>
              <a:gd name="connsiteY6" fmla="*/ 383716 h 399060"/>
              <a:gd name="connsiteX7" fmla="*/ 803948 w 803973"/>
              <a:gd name="connsiteY7" fmla="*/ 301166 h 399060"/>
              <a:gd name="connsiteX8" fmla="*/ 527723 w 803973"/>
              <a:gd name="connsiteY8" fmla="*/ 383716 h 399060"/>
              <a:gd name="connsiteX9" fmla="*/ 349923 w 803973"/>
              <a:gd name="connsiteY9" fmla="*/ 364666 h 399060"/>
              <a:gd name="connsiteX10" fmla="*/ 10198 w 803973"/>
              <a:gd name="connsiteY10" fmla="*/ 21766 h 39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3973" h="399060">
                <a:moveTo>
                  <a:pt x="10198" y="21766"/>
                </a:moveTo>
                <a:cubicBezTo>
                  <a:pt x="-30548" y="-28505"/>
                  <a:pt x="60998" y="18062"/>
                  <a:pt x="105448" y="63041"/>
                </a:cubicBezTo>
                <a:cubicBezTo>
                  <a:pt x="149898" y="108020"/>
                  <a:pt x="256790" y="258304"/>
                  <a:pt x="276898" y="291641"/>
                </a:cubicBezTo>
                <a:cubicBezTo>
                  <a:pt x="297006" y="324979"/>
                  <a:pt x="209694" y="251424"/>
                  <a:pt x="226098" y="263066"/>
                </a:cubicBezTo>
                <a:cubicBezTo>
                  <a:pt x="242502" y="274708"/>
                  <a:pt x="353627" y="344029"/>
                  <a:pt x="375323" y="361491"/>
                </a:cubicBezTo>
                <a:cubicBezTo>
                  <a:pt x="397019" y="378953"/>
                  <a:pt x="333519" y="364137"/>
                  <a:pt x="356273" y="367841"/>
                </a:cubicBezTo>
                <a:cubicBezTo>
                  <a:pt x="379027" y="371545"/>
                  <a:pt x="437236" y="394828"/>
                  <a:pt x="511848" y="383716"/>
                </a:cubicBezTo>
                <a:cubicBezTo>
                  <a:pt x="586460" y="372604"/>
                  <a:pt x="801302" y="301166"/>
                  <a:pt x="803948" y="301166"/>
                </a:cubicBezTo>
                <a:cubicBezTo>
                  <a:pt x="806594" y="301166"/>
                  <a:pt x="603394" y="373133"/>
                  <a:pt x="527723" y="383716"/>
                </a:cubicBezTo>
                <a:cubicBezTo>
                  <a:pt x="452052" y="394299"/>
                  <a:pt x="431944" y="420228"/>
                  <a:pt x="349923" y="364666"/>
                </a:cubicBezTo>
                <a:cubicBezTo>
                  <a:pt x="267902" y="309104"/>
                  <a:pt x="50944" y="72037"/>
                  <a:pt x="10198" y="21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E90745D1-51CD-11D0-A05F-2AFD85E4D1C8}"/>
              </a:ext>
            </a:extLst>
          </p:cNvPr>
          <p:cNvSpPr/>
          <p:nvPr/>
        </p:nvSpPr>
        <p:spPr>
          <a:xfrm>
            <a:off x="4737100" y="8527565"/>
            <a:ext cx="853643" cy="427379"/>
          </a:xfrm>
          <a:custGeom>
            <a:avLst/>
            <a:gdLst>
              <a:gd name="connsiteX0" fmla="*/ 0 w 853643"/>
              <a:gd name="connsiteY0" fmla="*/ 485 h 427379"/>
              <a:gd name="connsiteX1" fmla="*/ 327025 w 853643"/>
              <a:gd name="connsiteY1" fmla="*/ 413235 h 427379"/>
              <a:gd name="connsiteX2" fmla="*/ 288925 w 853643"/>
              <a:gd name="connsiteY2" fmla="*/ 337035 h 427379"/>
              <a:gd name="connsiteX3" fmla="*/ 438150 w 853643"/>
              <a:gd name="connsiteY3" fmla="*/ 391010 h 427379"/>
              <a:gd name="connsiteX4" fmla="*/ 374650 w 853643"/>
              <a:gd name="connsiteY4" fmla="*/ 368785 h 427379"/>
              <a:gd name="connsiteX5" fmla="*/ 619125 w 853643"/>
              <a:gd name="connsiteY5" fmla="*/ 327510 h 427379"/>
              <a:gd name="connsiteX6" fmla="*/ 590550 w 853643"/>
              <a:gd name="connsiteY6" fmla="*/ 330685 h 427379"/>
              <a:gd name="connsiteX7" fmla="*/ 850900 w 853643"/>
              <a:gd name="connsiteY7" fmla="*/ 260835 h 427379"/>
              <a:gd name="connsiteX8" fmla="*/ 400050 w 853643"/>
              <a:gd name="connsiteY8" fmla="*/ 365610 h 427379"/>
              <a:gd name="connsiteX9" fmla="*/ 327025 w 853643"/>
              <a:gd name="connsiteY9" fmla="*/ 330685 h 427379"/>
              <a:gd name="connsiteX10" fmla="*/ 0 w 853643"/>
              <a:gd name="connsiteY10" fmla="*/ 485 h 427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3643" h="427379">
                <a:moveTo>
                  <a:pt x="0" y="485"/>
                </a:moveTo>
                <a:cubicBezTo>
                  <a:pt x="0" y="14243"/>
                  <a:pt x="278871" y="357143"/>
                  <a:pt x="327025" y="413235"/>
                </a:cubicBezTo>
                <a:cubicBezTo>
                  <a:pt x="375179" y="469327"/>
                  <a:pt x="270404" y="340739"/>
                  <a:pt x="288925" y="337035"/>
                </a:cubicBezTo>
                <a:cubicBezTo>
                  <a:pt x="307446" y="333331"/>
                  <a:pt x="423863" y="385718"/>
                  <a:pt x="438150" y="391010"/>
                </a:cubicBezTo>
                <a:cubicBezTo>
                  <a:pt x="452437" y="396302"/>
                  <a:pt x="344488" y="379368"/>
                  <a:pt x="374650" y="368785"/>
                </a:cubicBezTo>
                <a:cubicBezTo>
                  <a:pt x="404813" y="358202"/>
                  <a:pt x="583142" y="333860"/>
                  <a:pt x="619125" y="327510"/>
                </a:cubicBezTo>
                <a:cubicBezTo>
                  <a:pt x="655108" y="321160"/>
                  <a:pt x="551921" y="341797"/>
                  <a:pt x="590550" y="330685"/>
                </a:cubicBezTo>
                <a:cubicBezTo>
                  <a:pt x="629179" y="319573"/>
                  <a:pt x="882650" y="255014"/>
                  <a:pt x="850900" y="260835"/>
                </a:cubicBezTo>
                <a:cubicBezTo>
                  <a:pt x="819150" y="266656"/>
                  <a:pt x="487362" y="353968"/>
                  <a:pt x="400050" y="365610"/>
                </a:cubicBezTo>
                <a:cubicBezTo>
                  <a:pt x="312738" y="377252"/>
                  <a:pt x="394229" y="392068"/>
                  <a:pt x="327025" y="330685"/>
                </a:cubicBezTo>
                <a:cubicBezTo>
                  <a:pt x="259821" y="269302"/>
                  <a:pt x="0" y="-13273"/>
                  <a:pt x="0" y="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9F019567-7A14-73AF-4AFD-A4A1D0C5AF4D}"/>
              </a:ext>
            </a:extLst>
          </p:cNvPr>
          <p:cNvSpPr/>
          <p:nvPr/>
        </p:nvSpPr>
        <p:spPr>
          <a:xfrm>
            <a:off x="4650857" y="8610205"/>
            <a:ext cx="952222" cy="349052"/>
          </a:xfrm>
          <a:custGeom>
            <a:avLst/>
            <a:gdLst>
              <a:gd name="connsiteX0" fmla="*/ 518 w 952222"/>
              <a:gd name="connsiteY0" fmla="*/ 395 h 349052"/>
              <a:gd name="connsiteX1" fmla="*/ 479943 w 952222"/>
              <a:gd name="connsiteY1" fmla="*/ 333770 h 349052"/>
              <a:gd name="connsiteX2" fmla="*/ 371993 w 952222"/>
              <a:gd name="connsiteY2" fmla="*/ 295670 h 349052"/>
              <a:gd name="connsiteX3" fmla="*/ 730768 w 952222"/>
              <a:gd name="connsiteY3" fmla="*/ 321070 h 349052"/>
              <a:gd name="connsiteX4" fmla="*/ 949843 w 952222"/>
              <a:gd name="connsiteY4" fmla="*/ 232170 h 349052"/>
              <a:gd name="connsiteX5" fmla="*/ 594243 w 952222"/>
              <a:gd name="connsiteY5" fmla="*/ 314720 h 349052"/>
              <a:gd name="connsiteX6" fmla="*/ 391043 w 952222"/>
              <a:gd name="connsiteY6" fmla="*/ 267095 h 349052"/>
              <a:gd name="connsiteX7" fmla="*/ 518 w 952222"/>
              <a:gd name="connsiteY7" fmla="*/ 395 h 34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2222" h="349052">
                <a:moveTo>
                  <a:pt x="518" y="395"/>
                </a:moveTo>
                <a:cubicBezTo>
                  <a:pt x="15334" y="11507"/>
                  <a:pt x="418031" y="284558"/>
                  <a:pt x="479943" y="333770"/>
                </a:cubicBezTo>
                <a:cubicBezTo>
                  <a:pt x="541855" y="382982"/>
                  <a:pt x="330189" y="297787"/>
                  <a:pt x="371993" y="295670"/>
                </a:cubicBezTo>
                <a:cubicBezTo>
                  <a:pt x="413797" y="293553"/>
                  <a:pt x="634460" y="331653"/>
                  <a:pt x="730768" y="321070"/>
                </a:cubicBezTo>
                <a:cubicBezTo>
                  <a:pt x="827076" y="310487"/>
                  <a:pt x="972597" y="233228"/>
                  <a:pt x="949843" y="232170"/>
                </a:cubicBezTo>
                <a:cubicBezTo>
                  <a:pt x="927089" y="231112"/>
                  <a:pt x="687376" y="308899"/>
                  <a:pt x="594243" y="314720"/>
                </a:cubicBezTo>
                <a:cubicBezTo>
                  <a:pt x="501110" y="320541"/>
                  <a:pt x="489468" y="318424"/>
                  <a:pt x="391043" y="267095"/>
                </a:cubicBezTo>
                <a:cubicBezTo>
                  <a:pt x="292618" y="215766"/>
                  <a:pt x="-14298" y="-10717"/>
                  <a:pt x="518" y="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5C3CB255-BDC4-277C-DD2B-70097797C0AA}"/>
              </a:ext>
            </a:extLst>
          </p:cNvPr>
          <p:cNvSpPr/>
          <p:nvPr/>
        </p:nvSpPr>
        <p:spPr>
          <a:xfrm>
            <a:off x="4743033" y="8585185"/>
            <a:ext cx="262490" cy="703597"/>
          </a:xfrm>
          <a:custGeom>
            <a:avLst/>
            <a:gdLst>
              <a:gd name="connsiteX0" fmla="*/ 417 w 262490"/>
              <a:gd name="connsiteY0" fmla="*/ 15 h 703597"/>
              <a:gd name="connsiteX1" fmla="*/ 117892 w 262490"/>
              <a:gd name="connsiteY1" fmla="*/ 381015 h 703597"/>
              <a:gd name="connsiteX2" fmla="*/ 92492 w 262490"/>
              <a:gd name="connsiteY2" fmla="*/ 339740 h 703597"/>
              <a:gd name="connsiteX3" fmla="*/ 257592 w 262490"/>
              <a:gd name="connsiteY3" fmla="*/ 695340 h 703597"/>
              <a:gd name="connsiteX4" fmla="*/ 200442 w 262490"/>
              <a:gd name="connsiteY4" fmla="*/ 561990 h 703597"/>
              <a:gd name="connsiteX5" fmla="*/ 13117 w 262490"/>
              <a:gd name="connsiteY5" fmla="*/ 244490 h 703597"/>
              <a:gd name="connsiteX6" fmla="*/ 76617 w 262490"/>
              <a:gd name="connsiteY6" fmla="*/ 365140 h 703597"/>
              <a:gd name="connsiteX7" fmla="*/ 417 w 262490"/>
              <a:gd name="connsiteY7" fmla="*/ 15 h 703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490" h="703597">
                <a:moveTo>
                  <a:pt x="417" y="15"/>
                </a:moveTo>
                <a:cubicBezTo>
                  <a:pt x="7296" y="2661"/>
                  <a:pt x="102546" y="324394"/>
                  <a:pt x="117892" y="381015"/>
                </a:cubicBezTo>
                <a:cubicBezTo>
                  <a:pt x="133238" y="437636"/>
                  <a:pt x="69209" y="287353"/>
                  <a:pt x="92492" y="339740"/>
                </a:cubicBezTo>
                <a:cubicBezTo>
                  <a:pt x="115775" y="392128"/>
                  <a:pt x="239600" y="658298"/>
                  <a:pt x="257592" y="695340"/>
                </a:cubicBezTo>
                <a:cubicBezTo>
                  <a:pt x="275584" y="732382"/>
                  <a:pt x="241188" y="637132"/>
                  <a:pt x="200442" y="561990"/>
                </a:cubicBezTo>
                <a:cubicBezTo>
                  <a:pt x="159696" y="486848"/>
                  <a:pt x="33754" y="277298"/>
                  <a:pt x="13117" y="244490"/>
                </a:cubicBezTo>
                <a:cubicBezTo>
                  <a:pt x="-7520" y="211682"/>
                  <a:pt x="79263" y="405886"/>
                  <a:pt x="76617" y="365140"/>
                </a:cubicBezTo>
                <a:cubicBezTo>
                  <a:pt x="73971" y="324394"/>
                  <a:pt x="-6462" y="-2631"/>
                  <a:pt x="417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FE682A63-734E-626C-079A-0333C2A5C3C5}"/>
              </a:ext>
            </a:extLst>
          </p:cNvPr>
          <p:cNvSpPr/>
          <p:nvPr/>
        </p:nvSpPr>
        <p:spPr>
          <a:xfrm>
            <a:off x="5012144" y="9248731"/>
            <a:ext cx="93785" cy="806512"/>
          </a:xfrm>
          <a:custGeom>
            <a:avLst/>
            <a:gdLst>
              <a:gd name="connsiteX0" fmla="*/ 1181 w 93785"/>
              <a:gd name="connsiteY0" fmla="*/ 44 h 806512"/>
              <a:gd name="connsiteX1" fmla="*/ 67856 w 93785"/>
              <a:gd name="connsiteY1" fmla="*/ 228644 h 806512"/>
              <a:gd name="connsiteX2" fmla="*/ 67856 w 93785"/>
              <a:gd name="connsiteY2" fmla="*/ 200069 h 806512"/>
              <a:gd name="connsiteX3" fmla="*/ 61506 w 93785"/>
              <a:gd name="connsiteY3" fmla="*/ 365169 h 806512"/>
              <a:gd name="connsiteX4" fmla="*/ 67856 w 93785"/>
              <a:gd name="connsiteY4" fmla="*/ 333419 h 806512"/>
              <a:gd name="connsiteX5" fmla="*/ 67856 w 93785"/>
              <a:gd name="connsiteY5" fmla="*/ 600119 h 806512"/>
              <a:gd name="connsiteX6" fmla="*/ 93256 w 93785"/>
              <a:gd name="connsiteY6" fmla="*/ 806494 h 806512"/>
              <a:gd name="connsiteX7" fmla="*/ 80556 w 93785"/>
              <a:gd name="connsiteY7" fmla="*/ 609644 h 806512"/>
              <a:gd name="connsiteX8" fmla="*/ 29756 w 93785"/>
              <a:gd name="connsiteY8" fmla="*/ 212769 h 806512"/>
              <a:gd name="connsiteX9" fmla="*/ 1181 w 93785"/>
              <a:gd name="connsiteY9" fmla="*/ 44 h 80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85" h="806512">
                <a:moveTo>
                  <a:pt x="1181" y="44"/>
                </a:moveTo>
                <a:cubicBezTo>
                  <a:pt x="7531" y="2690"/>
                  <a:pt x="56744" y="195307"/>
                  <a:pt x="67856" y="228644"/>
                </a:cubicBezTo>
                <a:cubicBezTo>
                  <a:pt x="78968" y="261981"/>
                  <a:pt x="68914" y="177315"/>
                  <a:pt x="67856" y="200069"/>
                </a:cubicBezTo>
                <a:cubicBezTo>
                  <a:pt x="66798" y="222823"/>
                  <a:pt x="61506" y="342944"/>
                  <a:pt x="61506" y="365169"/>
                </a:cubicBezTo>
                <a:cubicBezTo>
                  <a:pt x="61506" y="387394"/>
                  <a:pt x="66798" y="294261"/>
                  <a:pt x="67856" y="333419"/>
                </a:cubicBezTo>
                <a:cubicBezTo>
                  <a:pt x="68914" y="372577"/>
                  <a:pt x="63623" y="521273"/>
                  <a:pt x="67856" y="600119"/>
                </a:cubicBezTo>
                <a:cubicBezTo>
                  <a:pt x="72089" y="678965"/>
                  <a:pt x="91139" y="804906"/>
                  <a:pt x="93256" y="806494"/>
                </a:cubicBezTo>
                <a:cubicBezTo>
                  <a:pt x="95373" y="808082"/>
                  <a:pt x="91139" y="708598"/>
                  <a:pt x="80556" y="609644"/>
                </a:cubicBezTo>
                <a:cubicBezTo>
                  <a:pt x="69973" y="510690"/>
                  <a:pt x="44043" y="313311"/>
                  <a:pt x="29756" y="212769"/>
                </a:cubicBezTo>
                <a:cubicBezTo>
                  <a:pt x="15469" y="112227"/>
                  <a:pt x="-5169" y="-2602"/>
                  <a:pt x="1181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4AB1EF6C-9DCF-3B9B-045D-77788755B781}"/>
              </a:ext>
            </a:extLst>
          </p:cNvPr>
          <p:cNvSpPr/>
          <p:nvPr/>
        </p:nvSpPr>
        <p:spPr>
          <a:xfrm>
            <a:off x="4905111" y="10124617"/>
            <a:ext cx="188118" cy="1270526"/>
          </a:xfrm>
          <a:custGeom>
            <a:avLst/>
            <a:gdLst>
              <a:gd name="connsiteX0" fmla="*/ 187589 w 188118"/>
              <a:gd name="connsiteY0" fmla="*/ 458 h 1270526"/>
              <a:gd name="connsiteX1" fmla="*/ 165364 w 188118"/>
              <a:gd name="connsiteY1" fmla="*/ 346533 h 1270526"/>
              <a:gd name="connsiteX2" fmla="*/ 130439 w 188118"/>
              <a:gd name="connsiteY2" fmla="*/ 308433 h 1270526"/>
              <a:gd name="connsiteX3" fmla="*/ 57414 w 188118"/>
              <a:gd name="connsiteY3" fmla="*/ 768808 h 1270526"/>
              <a:gd name="connsiteX4" fmla="*/ 82814 w 188118"/>
              <a:gd name="connsiteY4" fmla="*/ 854533 h 1270526"/>
              <a:gd name="connsiteX5" fmla="*/ 82814 w 188118"/>
              <a:gd name="connsiteY5" fmla="*/ 838658 h 1270526"/>
              <a:gd name="connsiteX6" fmla="*/ 264 w 188118"/>
              <a:gd name="connsiteY6" fmla="*/ 1270458 h 1270526"/>
              <a:gd name="connsiteX7" fmla="*/ 60589 w 188118"/>
              <a:gd name="connsiteY7" fmla="*/ 867233 h 1270526"/>
              <a:gd name="connsiteX8" fmla="*/ 168539 w 188118"/>
              <a:gd name="connsiteY8" fmla="*/ 286208 h 1270526"/>
              <a:gd name="connsiteX9" fmla="*/ 187589 w 188118"/>
              <a:gd name="connsiteY9" fmla="*/ 458 h 127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118" h="1270526">
                <a:moveTo>
                  <a:pt x="187589" y="458"/>
                </a:moveTo>
                <a:cubicBezTo>
                  <a:pt x="187060" y="10512"/>
                  <a:pt x="174889" y="295204"/>
                  <a:pt x="165364" y="346533"/>
                </a:cubicBezTo>
                <a:cubicBezTo>
                  <a:pt x="155839" y="397862"/>
                  <a:pt x="148431" y="238054"/>
                  <a:pt x="130439" y="308433"/>
                </a:cubicBezTo>
                <a:cubicBezTo>
                  <a:pt x="112447" y="378812"/>
                  <a:pt x="65352" y="677791"/>
                  <a:pt x="57414" y="768808"/>
                </a:cubicBezTo>
                <a:cubicBezTo>
                  <a:pt x="49476" y="859825"/>
                  <a:pt x="78581" y="842891"/>
                  <a:pt x="82814" y="854533"/>
                </a:cubicBezTo>
                <a:cubicBezTo>
                  <a:pt x="87047" y="866175"/>
                  <a:pt x="96572" y="769337"/>
                  <a:pt x="82814" y="838658"/>
                </a:cubicBezTo>
                <a:cubicBezTo>
                  <a:pt x="69056" y="907979"/>
                  <a:pt x="3968" y="1265696"/>
                  <a:pt x="264" y="1270458"/>
                </a:cubicBezTo>
                <a:cubicBezTo>
                  <a:pt x="-3440" y="1275220"/>
                  <a:pt x="32543" y="1031275"/>
                  <a:pt x="60589" y="867233"/>
                </a:cubicBezTo>
                <a:cubicBezTo>
                  <a:pt x="88635" y="703191"/>
                  <a:pt x="145256" y="424850"/>
                  <a:pt x="168539" y="286208"/>
                </a:cubicBezTo>
                <a:cubicBezTo>
                  <a:pt x="191822" y="147566"/>
                  <a:pt x="188118" y="-9596"/>
                  <a:pt x="187589" y="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088F0AC3-5C75-2E86-FA55-61E5A0BB2DFF}"/>
              </a:ext>
            </a:extLst>
          </p:cNvPr>
          <p:cNvSpPr/>
          <p:nvPr/>
        </p:nvSpPr>
        <p:spPr>
          <a:xfrm>
            <a:off x="4905361" y="11207640"/>
            <a:ext cx="19174" cy="498739"/>
          </a:xfrm>
          <a:custGeom>
            <a:avLst/>
            <a:gdLst>
              <a:gd name="connsiteX0" fmla="*/ 14 w 19174"/>
              <a:gd name="connsiteY0" fmla="*/ 110 h 498739"/>
              <a:gd name="connsiteX1" fmla="*/ 15889 w 19174"/>
              <a:gd name="connsiteY1" fmla="*/ 263635 h 498739"/>
              <a:gd name="connsiteX2" fmla="*/ 12714 w 19174"/>
              <a:gd name="connsiteY2" fmla="*/ 498585 h 498739"/>
              <a:gd name="connsiteX3" fmla="*/ 19064 w 19174"/>
              <a:gd name="connsiteY3" fmla="*/ 295385 h 498739"/>
              <a:gd name="connsiteX4" fmla="*/ 14 w 19174"/>
              <a:gd name="connsiteY4" fmla="*/ 110 h 49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74" h="498739">
                <a:moveTo>
                  <a:pt x="14" y="110"/>
                </a:moveTo>
                <a:cubicBezTo>
                  <a:pt x="-515" y="-5182"/>
                  <a:pt x="13772" y="180556"/>
                  <a:pt x="15889" y="263635"/>
                </a:cubicBezTo>
                <a:cubicBezTo>
                  <a:pt x="18006" y="346714"/>
                  <a:pt x="12185" y="493293"/>
                  <a:pt x="12714" y="498585"/>
                </a:cubicBezTo>
                <a:cubicBezTo>
                  <a:pt x="13243" y="503877"/>
                  <a:pt x="20122" y="371585"/>
                  <a:pt x="19064" y="295385"/>
                </a:cubicBezTo>
                <a:cubicBezTo>
                  <a:pt x="18006" y="219185"/>
                  <a:pt x="543" y="5402"/>
                  <a:pt x="14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556315E5-11CB-CD42-66FE-6ABCBB4DFD8B}"/>
              </a:ext>
            </a:extLst>
          </p:cNvPr>
          <p:cNvSpPr/>
          <p:nvPr/>
        </p:nvSpPr>
        <p:spPr>
          <a:xfrm>
            <a:off x="4759322" y="8594725"/>
            <a:ext cx="307893" cy="740521"/>
          </a:xfrm>
          <a:custGeom>
            <a:avLst/>
            <a:gdLst>
              <a:gd name="connsiteX0" fmla="*/ 3 w 307893"/>
              <a:gd name="connsiteY0" fmla="*/ 0 h 740521"/>
              <a:gd name="connsiteX1" fmla="*/ 98428 w 307893"/>
              <a:gd name="connsiteY1" fmla="*/ 393700 h 740521"/>
              <a:gd name="connsiteX2" fmla="*/ 107953 w 307893"/>
              <a:gd name="connsiteY2" fmla="*/ 409575 h 740521"/>
              <a:gd name="connsiteX3" fmla="*/ 304803 w 307893"/>
              <a:gd name="connsiteY3" fmla="*/ 736600 h 740521"/>
              <a:gd name="connsiteX4" fmla="*/ 219078 w 307893"/>
              <a:gd name="connsiteY4" fmla="*/ 577850 h 740521"/>
              <a:gd name="connsiteX5" fmla="*/ 95253 w 307893"/>
              <a:gd name="connsiteY5" fmla="*/ 393700 h 740521"/>
              <a:gd name="connsiteX6" fmla="*/ 3 w 307893"/>
              <a:gd name="connsiteY6" fmla="*/ 0 h 74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893" h="740521">
                <a:moveTo>
                  <a:pt x="3" y="0"/>
                </a:moveTo>
                <a:cubicBezTo>
                  <a:pt x="532" y="0"/>
                  <a:pt x="80436" y="325438"/>
                  <a:pt x="98428" y="393700"/>
                </a:cubicBezTo>
                <a:cubicBezTo>
                  <a:pt x="116420" y="461962"/>
                  <a:pt x="107953" y="409575"/>
                  <a:pt x="107953" y="409575"/>
                </a:cubicBezTo>
                <a:cubicBezTo>
                  <a:pt x="142349" y="466725"/>
                  <a:pt x="286282" y="708554"/>
                  <a:pt x="304803" y="736600"/>
                </a:cubicBezTo>
                <a:cubicBezTo>
                  <a:pt x="323324" y="764646"/>
                  <a:pt x="254003" y="635000"/>
                  <a:pt x="219078" y="577850"/>
                </a:cubicBezTo>
                <a:cubicBezTo>
                  <a:pt x="184153" y="520700"/>
                  <a:pt x="130707" y="490008"/>
                  <a:pt x="95253" y="393700"/>
                </a:cubicBezTo>
                <a:cubicBezTo>
                  <a:pt x="59799" y="297392"/>
                  <a:pt x="-526" y="0"/>
                  <a:pt x="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F09A0BDD-2C0F-65AB-74FF-13652073A01E}"/>
              </a:ext>
            </a:extLst>
          </p:cNvPr>
          <p:cNvSpPr/>
          <p:nvPr/>
        </p:nvSpPr>
        <p:spPr>
          <a:xfrm>
            <a:off x="4802654" y="8781093"/>
            <a:ext cx="110192" cy="267814"/>
          </a:xfrm>
          <a:custGeom>
            <a:avLst/>
            <a:gdLst>
              <a:gd name="connsiteX0" fmla="*/ 1121 w 110192"/>
              <a:gd name="connsiteY0" fmla="*/ 957 h 267814"/>
              <a:gd name="connsiteX1" fmla="*/ 109071 w 110192"/>
              <a:gd name="connsiteY1" fmla="*/ 261307 h 267814"/>
              <a:gd name="connsiteX2" fmla="*/ 55096 w 110192"/>
              <a:gd name="connsiteY2" fmla="*/ 175582 h 267814"/>
              <a:gd name="connsiteX3" fmla="*/ 1121 w 110192"/>
              <a:gd name="connsiteY3" fmla="*/ 957 h 26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192" h="267814">
                <a:moveTo>
                  <a:pt x="1121" y="957"/>
                </a:moveTo>
                <a:cubicBezTo>
                  <a:pt x="10117" y="15244"/>
                  <a:pt x="100075" y="232203"/>
                  <a:pt x="109071" y="261307"/>
                </a:cubicBezTo>
                <a:cubicBezTo>
                  <a:pt x="118067" y="290411"/>
                  <a:pt x="70442" y="214740"/>
                  <a:pt x="55096" y="175582"/>
                </a:cubicBezTo>
                <a:cubicBezTo>
                  <a:pt x="39750" y="136424"/>
                  <a:pt x="-7875" y="-13330"/>
                  <a:pt x="1121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78C2D19C-290F-D383-EE87-4B94A10B611D}"/>
              </a:ext>
            </a:extLst>
          </p:cNvPr>
          <p:cNvSpPr/>
          <p:nvPr/>
        </p:nvSpPr>
        <p:spPr>
          <a:xfrm>
            <a:off x="4448128" y="8778842"/>
            <a:ext cx="349410" cy="308010"/>
          </a:xfrm>
          <a:custGeom>
            <a:avLst/>
            <a:gdLst>
              <a:gd name="connsiteX0" fmla="*/ 282622 w 349410"/>
              <a:gd name="connsiteY0" fmla="*/ 33 h 308010"/>
              <a:gd name="connsiteX1" fmla="*/ 317547 w 349410"/>
              <a:gd name="connsiteY1" fmla="*/ 120683 h 308010"/>
              <a:gd name="connsiteX2" fmla="*/ 177847 w 349410"/>
              <a:gd name="connsiteY2" fmla="*/ 212758 h 308010"/>
              <a:gd name="connsiteX3" fmla="*/ 238172 w 349410"/>
              <a:gd name="connsiteY3" fmla="*/ 190533 h 308010"/>
              <a:gd name="connsiteX4" fmla="*/ 47 w 349410"/>
              <a:gd name="connsiteY4" fmla="*/ 308008 h 308010"/>
              <a:gd name="connsiteX5" fmla="*/ 260397 w 349410"/>
              <a:gd name="connsiteY5" fmla="*/ 193708 h 308010"/>
              <a:gd name="connsiteX6" fmla="*/ 263572 w 349410"/>
              <a:gd name="connsiteY6" fmla="*/ 111158 h 308010"/>
              <a:gd name="connsiteX7" fmla="*/ 349297 w 349410"/>
              <a:gd name="connsiteY7" fmla="*/ 107983 h 308010"/>
              <a:gd name="connsiteX8" fmla="*/ 282622 w 349410"/>
              <a:gd name="connsiteY8" fmla="*/ 33 h 30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410" h="308010">
                <a:moveTo>
                  <a:pt x="282622" y="33"/>
                </a:moveTo>
                <a:cubicBezTo>
                  <a:pt x="277330" y="2150"/>
                  <a:pt x="335009" y="85229"/>
                  <a:pt x="317547" y="120683"/>
                </a:cubicBezTo>
                <a:cubicBezTo>
                  <a:pt x="300085" y="156137"/>
                  <a:pt x="191076" y="201116"/>
                  <a:pt x="177847" y="212758"/>
                </a:cubicBezTo>
                <a:cubicBezTo>
                  <a:pt x="164618" y="224400"/>
                  <a:pt x="267805" y="174658"/>
                  <a:pt x="238172" y="190533"/>
                </a:cubicBezTo>
                <a:cubicBezTo>
                  <a:pt x="208539" y="206408"/>
                  <a:pt x="-3657" y="307479"/>
                  <a:pt x="47" y="308008"/>
                </a:cubicBezTo>
                <a:cubicBezTo>
                  <a:pt x="3751" y="308537"/>
                  <a:pt x="216476" y="226516"/>
                  <a:pt x="260397" y="193708"/>
                </a:cubicBezTo>
                <a:cubicBezTo>
                  <a:pt x="304318" y="160900"/>
                  <a:pt x="248755" y="125445"/>
                  <a:pt x="263572" y="111158"/>
                </a:cubicBezTo>
                <a:cubicBezTo>
                  <a:pt x="278389" y="96871"/>
                  <a:pt x="346122" y="119096"/>
                  <a:pt x="349297" y="107983"/>
                </a:cubicBezTo>
                <a:cubicBezTo>
                  <a:pt x="352472" y="96870"/>
                  <a:pt x="287914" y="-2084"/>
                  <a:pt x="282622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594D178E-DBE8-6DEF-76AD-FC0C3ADB13E9}"/>
              </a:ext>
            </a:extLst>
          </p:cNvPr>
          <p:cNvSpPr/>
          <p:nvPr/>
        </p:nvSpPr>
        <p:spPr>
          <a:xfrm>
            <a:off x="5539495" y="8453959"/>
            <a:ext cx="277921" cy="1023656"/>
          </a:xfrm>
          <a:custGeom>
            <a:avLst/>
            <a:gdLst>
              <a:gd name="connsiteX0" fmla="*/ 19930 w 277921"/>
              <a:gd name="connsiteY0" fmla="*/ 1066 h 1023656"/>
              <a:gd name="connsiteX1" fmla="*/ 80255 w 277921"/>
              <a:gd name="connsiteY1" fmla="*/ 378891 h 1023656"/>
              <a:gd name="connsiteX2" fmla="*/ 35805 w 277921"/>
              <a:gd name="connsiteY2" fmla="*/ 315391 h 1023656"/>
              <a:gd name="connsiteX3" fmla="*/ 102480 w 277921"/>
              <a:gd name="connsiteY3" fmla="*/ 569391 h 1023656"/>
              <a:gd name="connsiteX4" fmla="*/ 121530 w 277921"/>
              <a:gd name="connsiteY4" fmla="*/ 543991 h 1023656"/>
              <a:gd name="connsiteX5" fmla="*/ 277105 w 277921"/>
              <a:gd name="connsiteY5" fmla="*/ 1023416 h 1023656"/>
              <a:gd name="connsiteX6" fmla="*/ 45330 w 277921"/>
              <a:gd name="connsiteY6" fmla="*/ 474141 h 1023656"/>
              <a:gd name="connsiteX7" fmla="*/ 880 w 277921"/>
              <a:gd name="connsiteY7" fmla="*/ 188391 h 1023656"/>
              <a:gd name="connsiteX8" fmla="*/ 16755 w 277921"/>
              <a:gd name="connsiteY8" fmla="*/ 261416 h 1023656"/>
              <a:gd name="connsiteX9" fmla="*/ 19930 w 277921"/>
              <a:gd name="connsiteY9" fmla="*/ 1066 h 102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921" h="1023656">
                <a:moveTo>
                  <a:pt x="19930" y="1066"/>
                </a:moveTo>
                <a:cubicBezTo>
                  <a:pt x="30513" y="20645"/>
                  <a:pt x="77609" y="326504"/>
                  <a:pt x="80255" y="378891"/>
                </a:cubicBezTo>
                <a:cubicBezTo>
                  <a:pt x="82901" y="431279"/>
                  <a:pt x="32101" y="283641"/>
                  <a:pt x="35805" y="315391"/>
                </a:cubicBezTo>
                <a:cubicBezTo>
                  <a:pt x="39509" y="347141"/>
                  <a:pt x="88193" y="531291"/>
                  <a:pt x="102480" y="569391"/>
                </a:cubicBezTo>
                <a:cubicBezTo>
                  <a:pt x="116767" y="607491"/>
                  <a:pt x="92426" y="468320"/>
                  <a:pt x="121530" y="543991"/>
                </a:cubicBezTo>
                <a:cubicBezTo>
                  <a:pt x="150634" y="619662"/>
                  <a:pt x="289805" y="1035058"/>
                  <a:pt x="277105" y="1023416"/>
                </a:cubicBezTo>
                <a:cubicBezTo>
                  <a:pt x="264405" y="1011774"/>
                  <a:pt x="91367" y="613312"/>
                  <a:pt x="45330" y="474141"/>
                </a:cubicBezTo>
                <a:cubicBezTo>
                  <a:pt x="-707" y="334970"/>
                  <a:pt x="5642" y="223845"/>
                  <a:pt x="880" y="188391"/>
                </a:cubicBezTo>
                <a:cubicBezTo>
                  <a:pt x="-3882" y="152937"/>
                  <a:pt x="11993" y="285228"/>
                  <a:pt x="16755" y="261416"/>
                </a:cubicBezTo>
                <a:cubicBezTo>
                  <a:pt x="21517" y="237604"/>
                  <a:pt x="9347" y="-18513"/>
                  <a:pt x="19930" y="1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F908D018-0C54-A2D8-5A08-420D74FAD725}"/>
              </a:ext>
            </a:extLst>
          </p:cNvPr>
          <p:cNvSpPr/>
          <p:nvPr/>
        </p:nvSpPr>
        <p:spPr>
          <a:xfrm>
            <a:off x="4989077" y="9811921"/>
            <a:ext cx="945634" cy="142422"/>
          </a:xfrm>
          <a:custGeom>
            <a:avLst/>
            <a:gdLst>
              <a:gd name="connsiteX0" fmla="*/ 2023 w 945634"/>
              <a:gd name="connsiteY0" fmla="*/ 24229 h 142422"/>
              <a:gd name="connsiteX1" fmla="*/ 332223 w 945634"/>
              <a:gd name="connsiteY1" fmla="*/ 71854 h 142422"/>
              <a:gd name="connsiteX2" fmla="*/ 332223 w 945634"/>
              <a:gd name="connsiteY2" fmla="*/ 81379 h 142422"/>
              <a:gd name="connsiteX3" fmla="*/ 519548 w 945634"/>
              <a:gd name="connsiteY3" fmla="*/ 84554 h 142422"/>
              <a:gd name="connsiteX4" fmla="*/ 535423 w 945634"/>
              <a:gd name="connsiteY4" fmla="*/ 113129 h 142422"/>
              <a:gd name="connsiteX5" fmla="*/ 716398 w 945634"/>
              <a:gd name="connsiteY5" fmla="*/ 116304 h 142422"/>
              <a:gd name="connsiteX6" fmla="*/ 656073 w 945634"/>
              <a:gd name="connsiteY6" fmla="*/ 119479 h 142422"/>
              <a:gd name="connsiteX7" fmla="*/ 786248 w 945634"/>
              <a:gd name="connsiteY7" fmla="*/ 90904 h 142422"/>
              <a:gd name="connsiteX8" fmla="*/ 786248 w 945634"/>
              <a:gd name="connsiteY8" fmla="*/ 75029 h 142422"/>
              <a:gd name="connsiteX9" fmla="*/ 875148 w 945634"/>
              <a:gd name="connsiteY9" fmla="*/ 52804 h 142422"/>
              <a:gd name="connsiteX10" fmla="*/ 938648 w 945634"/>
              <a:gd name="connsiteY10" fmla="*/ 2004 h 142422"/>
              <a:gd name="connsiteX11" fmla="*/ 703698 w 945634"/>
              <a:gd name="connsiteY11" fmla="*/ 129004 h 142422"/>
              <a:gd name="connsiteX12" fmla="*/ 510023 w 945634"/>
              <a:gd name="connsiteY12" fmla="*/ 129004 h 142422"/>
              <a:gd name="connsiteX13" fmla="*/ 2023 w 945634"/>
              <a:gd name="connsiteY13" fmla="*/ 24229 h 14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5634" h="142422">
                <a:moveTo>
                  <a:pt x="2023" y="24229"/>
                </a:moveTo>
                <a:cubicBezTo>
                  <a:pt x="-27610" y="14704"/>
                  <a:pt x="277190" y="62329"/>
                  <a:pt x="332223" y="71854"/>
                </a:cubicBezTo>
                <a:cubicBezTo>
                  <a:pt x="387256" y="81379"/>
                  <a:pt x="301002" y="79262"/>
                  <a:pt x="332223" y="81379"/>
                </a:cubicBezTo>
                <a:cubicBezTo>
                  <a:pt x="363444" y="83496"/>
                  <a:pt x="485681" y="79262"/>
                  <a:pt x="519548" y="84554"/>
                </a:cubicBezTo>
                <a:cubicBezTo>
                  <a:pt x="553415" y="89846"/>
                  <a:pt x="502615" y="107837"/>
                  <a:pt x="535423" y="113129"/>
                </a:cubicBezTo>
                <a:cubicBezTo>
                  <a:pt x="568231" y="118421"/>
                  <a:pt x="696290" y="115246"/>
                  <a:pt x="716398" y="116304"/>
                </a:cubicBezTo>
                <a:cubicBezTo>
                  <a:pt x="736506" y="117362"/>
                  <a:pt x="644431" y="123712"/>
                  <a:pt x="656073" y="119479"/>
                </a:cubicBezTo>
                <a:cubicBezTo>
                  <a:pt x="667715" y="115246"/>
                  <a:pt x="764552" y="98312"/>
                  <a:pt x="786248" y="90904"/>
                </a:cubicBezTo>
                <a:cubicBezTo>
                  <a:pt x="807944" y="83496"/>
                  <a:pt x="771431" y="81379"/>
                  <a:pt x="786248" y="75029"/>
                </a:cubicBezTo>
                <a:cubicBezTo>
                  <a:pt x="801065" y="68679"/>
                  <a:pt x="849748" y="64975"/>
                  <a:pt x="875148" y="52804"/>
                </a:cubicBezTo>
                <a:cubicBezTo>
                  <a:pt x="900548" y="40633"/>
                  <a:pt x="967223" y="-10696"/>
                  <a:pt x="938648" y="2004"/>
                </a:cubicBezTo>
                <a:cubicBezTo>
                  <a:pt x="910073" y="14704"/>
                  <a:pt x="775135" y="107837"/>
                  <a:pt x="703698" y="129004"/>
                </a:cubicBezTo>
                <a:cubicBezTo>
                  <a:pt x="632261" y="150171"/>
                  <a:pt x="620090" y="143291"/>
                  <a:pt x="510023" y="129004"/>
                </a:cubicBezTo>
                <a:cubicBezTo>
                  <a:pt x="399956" y="114717"/>
                  <a:pt x="31656" y="33754"/>
                  <a:pt x="2023" y="24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0FEFEE0E-8A3B-2616-740A-DC9636DE5107}"/>
              </a:ext>
            </a:extLst>
          </p:cNvPr>
          <p:cNvSpPr/>
          <p:nvPr/>
        </p:nvSpPr>
        <p:spPr>
          <a:xfrm>
            <a:off x="4900403" y="9851725"/>
            <a:ext cx="1053177" cy="136511"/>
          </a:xfrm>
          <a:custGeom>
            <a:avLst/>
            <a:gdLst>
              <a:gd name="connsiteX0" fmla="*/ 24022 w 1053177"/>
              <a:gd name="connsiteY0" fmla="*/ 22525 h 136511"/>
              <a:gd name="connsiteX1" fmla="*/ 125622 w 1053177"/>
              <a:gd name="connsiteY1" fmla="*/ 22525 h 136511"/>
              <a:gd name="connsiteX2" fmla="*/ 544722 w 1053177"/>
              <a:gd name="connsiteY2" fmla="*/ 111425 h 136511"/>
              <a:gd name="connsiteX3" fmla="*/ 535197 w 1053177"/>
              <a:gd name="connsiteY3" fmla="*/ 86025 h 136511"/>
              <a:gd name="connsiteX4" fmla="*/ 817772 w 1053177"/>
              <a:gd name="connsiteY4" fmla="*/ 89200 h 136511"/>
              <a:gd name="connsiteX5" fmla="*/ 1052722 w 1053177"/>
              <a:gd name="connsiteY5" fmla="*/ 300 h 136511"/>
              <a:gd name="connsiteX6" fmla="*/ 757447 w 1053177"/>
              <a:gd name="connsiteY6" fmla="*/ 124125 h 136511"/>
              <a:gd name="connsiteX7" fmla="*/ 519322 w 1053177"/>
              <a:gd name="connsiteY7" fmla="*/ 117775 h 136511"/>
              <a:gd name="connsiteX8" fmla="*/ 24022 w 1053177"/>
              <a:gd name="connsiteY8" fmla="*/ 22525 h 13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3177" h="136511">
                <a:moveTo>
                  <a:pt x="24022" y="22525"/>
                </a:moveTo>
                <a:cubicBezTo>
                  <a:pt x="-41595" y="6650"/>
                  <a:pt x="38839" y="7708"/>
                  <a:pt x="125622" y="22525"/>
                </a:cubicBezTo>
                <a:cubicBezTo>
                  <a:pt x="212405" y="37342"/>
                  <a:pt x="476460" y="100842"/>
                  <a:pt x="544722" y="111425"/>
                </a:cubicBezTo>
                <a:cubicBezTo>
                  <a:pt x="612985" y="122008"/>
                  <a:pt x="489689" y="89729"/>
                  <a:pt x="535197" y="86025"/>
                </a:cubicBezTo>
                <a:cubicBezTo>
                  <a:pt x="580705" y="82321"/>
                  <a:pt x="731518" y="103488"/>
                  <a:pt x="817772" y="89200"/>
                </a:cubicBezTo>
                <a:cubicBezTo>
                  <a:pt x="904026" y="74912"/>
                  <a:pt x="1062776" y="-5521"/>
                  <a:pt x="1052722" y="300"/>
                </a:cubicBezTo>
                <a:cubicBezTo>
                  <a:pt x="1042668" y="6121"/>
                  <a:pt x="846347" y="104546"/>
                  <a:pt x="757447" y="124125"/>
                </a:cubicBezTo>
                <a:cubicBezTo>
                  <a:pt x="668547" y="143704"/>
                  <a:pt x="637326" y="138942"/>
                  <a:pt x="519322" y="117775"/>
                </a:cubicBezTo>
                <a:cubicBezTo>
                  <a:pt x="401318" y="96608"/>
                  <a:pt x="89639" y="38400"/>
                  <a:pt x="24022" y="22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3C31AA77-53AD-3363-B066-FE8295420560}"/>
              </a:ext>
            </a:extLst>
          </p:cNvPr>
          <p:cNvSpPr/>
          <p:nvPr/>
        </p:nvSpPr>
        <p:spPr>
          <a:xfrm>
            <a:off x="5135450" y="9939986"/>
            <a:ext cx="189038" cy="753410"/>
          </a:xfrm>
          <a:custGeom>
            <a:avLst/>
            <a:gdLst>
              <a:gd name="connsiteX0" fmla="*/ 144575 w 189038"/>
              <a:gd name="connsiteY0" fmla="*/ 939 h 753410"/>
              <a:gd name="connsiteX1" fmla="*/ 58850 w 189038"/>
              <a:gd name="connsiteY1" fmla="*/ 397814 h 753410"/>
              <a:gd name="connsiteX2" fmla="*/ 87425 w 189038"/>
              <a:gd name="connsiteY2" fmla="*/ 359714 h 753410"/>
              <a:gd name="connsiteX3" fmla="*/ 17575 w 189038"/>
              <a:gd name="connsiteY3" fmla="*/ 537514 h 753410"/>
              <a:gd name="connsiteX4" fmla="*/ 30275 w 189038"/>
              <a:gd name="connsiteY4" fmla="*/ 543864 h 753410"/>
              <a:gd name="connsiteX5" fmla="*/ 8050 w 189038"/>
              <a:gd name="connsiteY5" fmla="*/ 569264 h 753410"/>
              <a:gd name="connsiteX6" fmla="*/ 189025 w 189038"/>
              <a:gd name="connsiteY6" fmla="*/ 750239 h 753410"/>
              <a:gd name="connsiteX7" fmla="*/ 17575 w 189038"/>
              <a:gd name="connsiteY7" fmla="*/ 674039 h 753410"/>
              <a:gd name="connsiteX8" fmla="*/ 14400 w 189038"/>
              <a:gd name="connsiteY8" fmla="*/ 540689 h 753410"/>
              <a:gd name="connsiteX9" fmla="*/ 30275 w 189038"/>
              <a:gd name="connsiteY9" fmla="*/ 245414 h 753410"/>
              <a:gd name="connsiteX10" fmla="*/ 20750 w 189038"/>
              <a:gd name="connsiteY10" fmla="*/ 286689 h 753410"/>
              <a:gd name="connsiteX11" fmla="*/ 144575 w 189038"/>
              <a:gd name="connsiteY11" fmla="*/ 939 h 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038" h="753410">
                <a:moveTo>
                  <a:pt x="144575" y="939"/>
                </a:moveTo>
                <a:cubicBezTo>
                  <a:pt x="150925" y="19460"/>
                  <a:pt x="68375" y="338018"/>
                  <a:pt x="58850" y="397814"/>
                </a:cubicBezTo>
                <a:cubicBezTo>
                  <a:pt x="49325" y="457610"/>
                  <a:pt x="94304" y="336431"/>
                  <a:pt x="87425" y="359714"/>
                </a:cubicBezTo>
                <a:cubicBezTo>
                  <a:pt x="80546" y="382997"/>
                  <a:pt x="27100" y="506822"/>
                  <a:pt x="17575" y="537514"/>
                </a:cubicBezTo>
                <a:cubicBezTo>
                  <a:pt x="8050" y="568206"/>
                  <a:pt x="31862" y="538572"/>
                  <a:pt x="30275" y="543864"/>
                </a:cubicBezTo>
                <a:cubicBezTo>
                  <a:pt x="28688" y="549156"/>
                  <a:pt x="-18408" y="534868"/>
                  <a:pt x="8050" y="569264"/>
                </a:cubicBezTo>
                <a:cubicBezTo>
                  <a:pt x="34508" y="603660"/>
                  <a:pt x="187438" y="732777"/>
                  <a:pt x="189025" y="750239"/>
                </a:cubicBezTo>
                <a:cubicBezTo>
                  <a:pt x="190612" y="767701"/>
                  <a:pt x="46679" y="708964"/>
                  <a:pt x="17575" y="674039"/>
                </a:cubicBezTo>
                <a:cubicBezTo>
                  <a:pt x="-11529" y="639114"/>
                  <a:pt x="12283" y="612126"/>
                  <a:pt x="14400" y="540689"/>
                </a:cubicBezTo>
                <a:cubicBezTo>
                  <a:pt x="16517" y="469252"/>
                  <a:pt x="29217" y="287747"/>
                  <a:pt x="30275" y="245414"/>
                </a:cubicBezTo>
                <a:cubicBezTo>
                  <a:pt x="31333" y="203081"/>
                  <a:pt x="-1475" y="330081"/>
                  <a:pt x="20750" y="286689"/>
                </a:cubicBezTo>
                <a:cubicBezTo>
                  <a:pt x="42975" y="243297"/>
                  <a:pt x="138225" y="-17582"/>
                  <a:pt x="144575" y="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532FDEE1-3B1F-524D-21B2-EA69987B601A}"/>
              </a:ext>
            </a:extLst>
          </p:cNvPr>
          <p:cNvSpPr/>
          <p:nvPr/>
        </p:nvSpPr>
        <p:spPr>
          <a:xfrm>
            <a:off x="5323303" y="9836633"/>
            <a:ext cx="198873" cy="1045406"/>
          </a:xfrm>
          <a:custGeom>
            <a:avLst/>
            <a:gdLst>
              <a:gd name="connsiteX0" fmla="*/ 185322 w 198873"/>
              <a:gd name="connsiteY0" fmla="*/ 5867 h 1045406"/>
              <a:gd name="connsiteX1" fmla="*/ 194847 w 198873"/>
              <a:gd name="connsiteY1" fmla="*/ 82067 h 1045406"/>
              <a:gd name="connsiteX2" fmla="*/ 112297 w 198873"/>
              <a:gd name="connsiteY2" fmla="*/ 605942 h 1045406"/>
              <a:gd name="connsiteX3" fmla="*/ 1172 w 198873"/>
              <a:gd name="connsiteY3" fmla="*/ 1040917 h 1045406"/>
              <a:gd name="connsiteX4" fmla="*/ 61497 w 198873"/>
              <a:gd name="connsiteY4" fmla="*/ 786917 h 1045406"/>
              <a:gd name="connsiteX5" fmla="*/ 178972 w 198873"/>
              <a:gd name="connsiteY5" fmla="*/ 91592 h 1045406"/>
              <a:gd name="connsiteX6" fmla="*/ 185322 w 198873"/>
              <a:gd name="connsiteY6" fmla="*/ 5867 h 104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873" h="1045406">
                <a:moveTo>
                  <a:pt x="185322" y="5867"/>
                </a:moveTo>
                <a:cubicBezTo>
                  <a:pt x="187968" y="4279"/>
                  <a:pt x="207018" y="-17945"/>
                  <a:pt x="194847" y="82067"/>
                </a:cubicBezTo>
                <a:cubicBezTo>
                  <a:pt x="182676" y="182079"/>
                  <a:pt x="144576" y="446134"/>
                  <a:pt x="112297" y="605942"/>
                </a:cubicBezTo>
                <a:cubicBezTo>
                  <a:pt x="80018" y="765750"/>
                  <a:pt x="9639" y="1010755"/>
                  <a:pt x="1172" y="1040917"/>
                </a:cubicBezTo>
                <a:cubicBezTo>
                  <a:pt x="-7295" y="1071080"/>
                  <a:pt x="31864" y="945138"/>
                  <a:pt x="61497" y="786917"/>
                </a:cubicBezTo>
                <a:cubicBezTo>
                  <a:pt x="91130" y="628696"/>
                  <a:pt x="158864" y="219121"/>
                  <a:pt x="178972" y="91592"/>
                </a:cubicBezTo>
                <a:cubicBezTo>
                  <a:pt x="199080" y="-35937"/>
                  <a:pt x="182676" y="7455"/>
                  <a:pt x="185322" y="5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4B04CF8B-A989-D56F-EC00-AF498600317D}"/>
              </a:ext>
            </a:extLst>
          </p:cNvPr>
          <p:cNvSpPr/>
          <p:nvPr/>
        </p:nvSpPr>
        <p:spPr>
          <a:xfrm>
            <a:off x="5416069" y="9834186"/>
            <a:ext cx="152881" cy="1063080"/>
          </a:xfrm>
          <a:custGeom>
            <a:avLst/>
            <a:gdLst>
              <a:gd name="connsiteX0" fmla="*/ 152881 w 152881"/>
              <a:gd name="connsiteY0" fmla="*/ 1964 h 1063080"/>
              <a:gd name="connsiteX1" fmla="*/ 108431 w 152881"/>
              <a:gd name="connsiteY1" fmla="*/ 500439 h 1063080"/>
              <a:gd name="connsiteX2" fmla="*/ 481 w 152881"/>
              <a:gd name="connsiteY2" fmla="*/ 1062414 h 1063080"/>
              <a:gd name="connsiteX3" fmla="*/ 70331 w 152881"/>
              <a:gd name="connsiteY3" fmla="*/ 608389 h 1063080"/>
              <a:gd name="connsiteX4" fmla="*/ 108431 w 152881"/>
              <a:gd name="connsiteY4" fmla="*/ 338514 h 1063080"/>
              <a:gd name="connsiteX5" fmla="*/ 152881 w 152881"/>
              <a:gd name="connsiteY5" fmla="*/ 1964 h 10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881" h="1063080">
                <a:moveTo>
                  <a:pt x="152881" y="1964"/>
                </a:moveTo>
                <a:cubicBezTo>
                  <a:pt x="152881" y="28951"/>
                  <a:pt x="133831" y="323697"/>
                  <a:pt x="108431" y="500439"/>
                </a:cubicBezTo>
                <a:cubicBezTo>
                  <a:pt x="83031" y="677181"/>
                  <a:pt x="6831" y="1044422"/>
                  <a:pt x="481" y="1062414"/>
                </a:cubicBezTo>
                <a:cubicBezTo>
                  <a:pt x="-5869" y="1080406"/>
                  <a:pt x="52339" y="729039"/>
                  <a:pt x="70331" y="608389"/>
                </a:cubicBezTo>
                <a:cubicBezTo>
                  <a:pt x="88323" y="487739"/>
                  <a:pt x="97319" y="443818"/>
                  <a:pt x="108431" y="338514"/>
                </a:cubicBezTo>
                <a:cubicBezTo>
                  <a:pt x="119543" y="233210"/>
                  <a:pt x="152881" y="-25023"/>
                  <a:pt x="152881" y="1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A735F14B-CE8C-91CA-A3A0-B8E2BECBB247}"/>
              </a:ext>
            </a:extLst>
          </p:cNvPr>
          <p:cNvSpPr/>
          <p:nvPr/>
        </p:nvSpPr>
        <p:spPr>
          <a:xfrm>
            <a:off x="5479724" y="9766271"/>
            <a:ext cx="127660" cy="1236662"/>
          </a:xfrm>
          <a:custGeom>
            <a:avLst/>
            <a:gdLst>
              <a:gd name="connsiteX0" fmla="*/ 124151 w 127660"/>
              <a:gd name="connsiteY0" fmla="*/ 29 h 1236662"/>
              <a:gd name="connsiteX1" fmla="*/ 117801 w 127660"/>
              <a:gd name="connsiteY1" fmla="*/ 508029 h 1236662"/>
              <a:gd name="connsiteX2" fmla="*/ 95576 w 127660"/>
              <a:gd name="connsiteY2" fmla="*/ 511204 h 1236662"/>
              <a:gd name="connsiteX3" fmla="*/ 70176 w 127660"/>
              <a:gd name="connsiteY3" fmla="*/ 485804 h 1236662"/>
              <a:gd name="connsiteX4" fmla="*/ 326 w 127660"/>
              <a:gd name="connsiteY4" fmla="*/ 1228754 h 1236662"/>
              <a:gd name="connsiteX5" fmla="*/ 44776 w 127660"/>
              <a:gd name="connsiteY5" fmla="*/ 854104 h 1236662"/>
              <a:gd name="connsiteX6" fmla="*/ 63826 w 127660"/>
              <a:gd name="connsiteY6" fmla="*/ 485804 h 1236662"/>
              <a:gd name="connsiteX7" fmla="*/ 124151 w 127660"/>
              <a:gd name="connsiteY7" fmla="*/ 29 h 12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660" h="1236662">
                <a:moveTo>
                  <a:pt x="124151" y="29"/>
                </a:moveTo>
                <a:cubicBezTo>
                  <a:pt x="133147" y="3733"/>
                  <a:pt x="122563" y="422833"/>
                  <a:pt x="117801" y="508029"/>
                </a:cubicBezTo>
                <a:cubicBezTo>
                  <a:pt x="113039" y="593225"/>
                  <a:pt x="103513" y="514908"/>
                  <a:pt x="95576" y="511204"/>
                </a:cubicBezTo>
                <a:cubicBezTo>
                  <a:pt x="87639" y="507500"/>
                  <a:pt x="86051" y="366212"/>
                  <a:pt x="70176" y="485804"/>
                </a:cubicBezTo>
                <a:cubicBezTo>
                  <a:pt x="54301" y="605396"/>
                  <a:pt x="4559" y="1167371"/>
                  <a:pt x="326" y="1228754"/>
                </a:cubicBezTo>
                <a:cubicBezTo>
                  <a:pt x="-3907" y="1290137"/>
                  <a:pt x="34193" y="977929"/>
                  <a:pt x="44776" y="854104"/>
                </a:cubicBezTo>
                <a:cubicBezTo>
                  <a:pt x="55359" y="730279"/>
                  <a:pt x="45305" y="630266"/>
                  <a:pt x="63826" y="485804"/>
                </a:cubicBezTo>
                <a:cubicBezTo>
                  <a:pt x="82347" y="341342"/>
                  <a:pt x="115155" y="-3675"/>
                  <a:pt x="124151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2A9D71DC-7DC6-474A-F9F5-52A4823FDC28}"/>
              </a:ext>
            </a:extLst>
          </p:cNvPr>
          <p:cNvSpPr/>
          <p:nvPr/>
        </p:nvSpPr>
        <p:spPr>
          <a:xfrm>
            <a:off x="4961996" y="9912078"/>
            <a:ext cx="972435" cy="141601"/>
          </a:xfrm>
          <a:custGeom>
            <a:avLst/>
            <a:gdLst>
              <a:gd name="connsiteX0" fmla="*/ 529 w 972435"/>
              <a:gd name="connsiteY0" fmla="*/ 57422 h 141601"/>
              <a:gd name="connsiteX1" fmla="*/ 422804 w 972435"/>
              <a:gd name="connsiteY1" fmla="*/ 63772 h 141601"/>
              <a:gd name="connsiteX2" fmla="*/ 413279 w 972435"/>
              <a:gd name="connsiteY2" fmla="*/ 101872 h 141601"/>
              <a:gd name="connsiteX3" fmla="*/ 645054 w 972435"/>
              <a:gd name="connsiteY3" fmla="*/ 111397 h 141601"/>
              <a:gd name="connsiteX4" fmla="*/ 683154 w 972435"/>
              <a:gd name="connsiteY4" fmla="*/ 127272 h 141601"/>
              <a:gd name="connsiteX5" fmla="*/ 838729 w 972435"/>
              <a:gd name="connsiteY5" fmla="*/ 111397 h 141601"/>
              <a:gd name="connsiteX6" fmla="*/ 832379 w 972435"/>
              <a:gd name="connsiteY6" fmla="*/ 105047 h 141601"/>
              <a:gd name="connsiteX7" fmla="*/ 946679 w 972435"/>
              <a:gd name="connsiteY7" fmla="*/ 19322 h 141601"/>
              <a:gd name="connsiteX8" fmla="*/ 949854 w 972435"/>
              <a:gd name="connsiteY8" fmla="*/ 9797 h 141601"/>
              <a:gd name="connsiteX9" fmla="*/ 695854 w 972435"/>
              <a:gd name="connsiteY9" fmla="*/ 136797 h 141601"/>
              <a:gd name="connsiteX10" fmla="*/ 521229 w 972435"/>
              <a:gd name="connsiteY10" fmla="*/ 108222 h 141601"/>
              <a:gd name="connsiteX11" fmla="*/ 529 w 972435"/>
              <a:gd name="connsiteY11" fmla="*/ 57422 h 14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2435" h="141601">
                <a:moveTo>
                  <a:pt x="529" y="57422"/>
                </a:moveTo>
                <a:cubicBezTo>
                  <a:pt x="-15875" y="50014"/>
                  <a:pt x="354012" y="56364"/>
                  <a:pt x="422804" y="63772"/>
                </a:cubicBezTo>
                <a:cubicBezTo>
                  <a:pt x="491596" y="71180"/>
                  <a:pt x="376237" y="93935"/>
                  <a:pt x="413279" y="101872"/>
                </a:cubicBezTo>
                <a:cubicBezTo>
                  <a:pt x="450321" y="109810"/>
                  <a:pt x="600075" y="107164"/>
                  <a:pt x="645054" y="111397"/>
                </a:cubicBezTo>
                <a:cubicBezTo>
                  <a:pt x="690033" y="115630"/>
                  <a:pt x="650875" y="127272"/>
                  <a:pt x="683154" y="127272"/>
                </a:cubicBezTo>
                <a:cubicBezTo>
                  <a:pt x="715433" y="127272"/>
                  <a:pt x="813858" y="115101"/>
                  <a:pt x="838729" y="111397"/>
                </a:cubicBezTo>
                <a:cubicBezTo>
                  <a:pt x="863600" y="107693"/>
                  <a:pt x="814387" y="120393"/>
                  <a:pt x="832379" y="105047"/>
                </a:cubicBezTo>
                <a:cubicBezTo>
                  <a:pt x="850371" y="89701"/>
                  <a:pt x="927100" y="35197"/>
                  <a:pt x="946679" y="19322"/>
                </a:cubicBezTo>
                <a:cubicBezTo>
                  <a:pt x="966258" y="3447"/>
                  <a:pt x="991658" y="-9782"/>
                  <a:pt x="949854" y="9797"/>
                </a:cubicBezTo>
                <a:cubicBezTo>
                  <a:pt x="908050" y="29376"/>
                  <a:pt x="767292" y="120393"/>
                  <a:pt x="695854" y="136797"/>
                </a:cubicBezTo>
                <a:cubicBezTo>
                  <a:pt x="624417" y="153201"/>
                  <a:pt x="636058" y="123568"/>
                  <a:pt x="521229" y="108222"/>
                </a:cubicBezTo>
                <a:cubicBezTo>
                  <a:pt x="406400" y="92876"/>
                  <a:pt x="16933" y="64830"/>
                  <a:pt x="529" y="57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1A405BB8-9489-9608-49EC-2510938B470D}"/>
              </a:ext>
            </a:extLst>
          </p:cNvPr>
          <p:cNvSpPr/>
          <p:nvPr/>
        </p:nvSpPr>
        <p:spPr>
          <a:xfrm>
            <a:off x="5778074" y="9791476"/>
            <a:ext cx="254451" cy="582168"/>
          </a:xfrm>
          <a:custGeom>
            <a:avLst/>
            <a:gdLst>
              <a:gd name="connsiteX0" fmla="*/ 54401 w 254451"/>
              <a:gd name="connsiteY0" fmla="*/ 224 h 582168"/>
              <a:gd name="connsiteX1" fmla="*/ 426 w 254451"/>
              <a:gd name="connsiteY1" fmla="*/ 295499 h 582168"/>
              <a:gd name="connsiteX2" fmla="*/ 29001 w 254451"/>
              <a:gd name="connsiteY2" fmla="*/ 238349 h 582168"/>
              <a:gd name="connsiteX3" fmla="*/ 25826 w 254451"/>
              <a:gd name="connsiteY3" fmla="*/ 422499 h 582168"/>
              <a:gd name="connsiteX4" fmla="*/ 95676 w 254451"/>
              <a:gd name="connsiteY4" fmla="*/ 451074 h 582168"/>
              <a:gd name="connsiteX5" fmla="*/ 98851 w 254451"/>
              <a:gd name="connsiteY5" fmla="*/ 466949 h 582168"/>
              <a:gd name="connsiteX6" fmla="*/ 254426 w 254451"/>
              <a:gd name="connsiteY6" fmla="*/ 581249 h 582168"/>
              <a:gd name="connsiteX7" fmla="*/ 86151 w 254451"/>
              <a:gd name="connsiteY7" fmla="*/ 511399 h 582168"/>
              <a:gd name="connsiteX8" fmla="*/ 35351 w 254451"/>
              <a:gd name="connsiteY8" fmla="*/ 349474 h 582168"/>
              <a:gd name="connsiteX9" fmla="*/ 54401 w 254451"/>
              <a:gd name="connsiteY9" fmla="*/ 224 h 58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451" h="582168">
                <a:moveTo>
                  <a:pt x="54401" y="224"/>
                </a:moveTo>
                <a:cubicBezTo>
                  <a:pt x="48580" y="-8772"/>
                  <a:pt x="4659" y="255811"/>
                  <a:pt x="426" y="295499"/>
                </a:cubicBezTo>
                <a:cubicBezTo>
                  <a:pt x="-3807" y="335187"/>
                  <a:pt x="24768" y="217182"/>
                  <a:pt x="29001" y="238349"/>
                </a:cubicBezTo>
                <a:cubicBezTo>
                  <a:pt x="33234" y="259516"/>
                  <a:pt x="14713" y="387045"/>
                  <a:pt x="25826" y="422499"/>
                </a:cubicBezTo>
                <a:cubicBezTo>
                  <a:pt x="36938" y="457953"/>
                  <a:pt x="83505" y="443666"/>
                  <a:pt x="95676" y="451074"/>
                </a:cubicBezTo>
                <a:cubicBezTo>
                  <a:pt x="107847" y="458482"/>
                  <a:pt x="72393" y="445253"/>
                  <a:pt x="98851" y="466949"/>
                </a:cubicBezTo>
                <a:cubicBezTo>
                  <a:pt x="125309" y="488645"/>
                  <a:pt x="256543" y="573841"/>
                  <a:pt x="254426" y="581249"/>
                </a:cubicBezTo>
                <a:cubicBezTo>
                  <a:pt x="252309" y="588657"/>
                  <a:pt x="122663" y="550028"/>
                  <a:pt x="86151" y="511399"/>
                </a:cubicBezTo>
                <a:cubicBezTo>
                  <a:pt x="49639" y="472770"/>
                  <a:pt x="44347" y="436787"/>
                  <a:pt x="35351" y="349474"/>
                </a:cubicBezTo>
                <a:cubicBezTo>
                  <a:pt x="26355" y="262161"/>
                  <a:pt x="60222" y="9220"/>
                  <a:pt x="54401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47108A15-3ECB-27E0-4801-5FD086EF60B4}"/>
              </a:ext>
            </a:extLst>
          </p:cNvPr>
          <p:cNvSpPr/>
          <p:nvPr/>
        </p:nvSpPr>
        <p:spPr>
          <a:xfrm>
            <a:off x="5814718" y="9816753"/>
            <a:ext cx="123140" cy="467920"/>
          </a:xfrm>
          <a:custGeom>
            <a:avLst/>
            <a:gdLst>
              <a:gd name="connsiteX0" fmla="*/ 20932 w 123140"/>
              <a:gd name="connsiteY0" fmla="*/ 347 h 467920"/>
              <a:gd name="connsiteX1" fmla="*/ 90782 w 123140"/>
              <a:gd name="connsiteY1" fmla="*/ 184497 h 467920"/>
              <a:gd name="connsiteX2" fmla="*/ 93957 w 123140"/>
              <a:gd name="connsiteY2" fmla="*/ 155922 h 467920"/>
              <a:gd name="connsiteX3" fmla="*/ 33632 w 123140"/>
              <a:gd name="connsiteY3" fmla="*/ 247997 h 467920"/>
              <a:gd name="connsiteX4" fmla="*/ 52682 w 123140"/>
              <a:gd name="connsiteY4" fmla="*/ 314672 h 467920"/>
              <a:gd name="connsiteX5" fmla="*/ 122532 w 123140"/>
              <a:gd name="connsiteY5" fmla="*/ 467072 h 467920"/>
              <a:gd name="connsiteX6" fmla="*/ 8232 w 123140"/>
              <a:gd name="connsiteY6" fmla="*/ 368647 h 467920"/>
              <a:gd name="connsiteX7" fmla="*/ 17757 w 123140"/>
              <a:gd name="connsiteY7" fmla="*/ 209897 h 467920"/>
              <a:gd name="connsiteX8" fmla="*/ 87607 w 123140"/>
              <a:gd name="connsiteY8" fmla="*/ 197197 h 467920"/>
              <a:gd name="connsiteX9" fmla="*/ 68557 w 123140"/>
              <a:gd name="connsiteY9" fmla="*/ 140047 h 467920"/>
              <a:gd name="connsiteX10" fmla="*/ 20932 w 123140"/>
              <a:gd name="connsiteY10" fmla="*/ 347 h 46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140" h="467920">
                <a:moveTo>
                  <a:pt x="20932" y="347"/>
                </a:moveTo>
                <a:cubicBezTo>
                  <a:pt x="24636" y="7755"/>
                  <a:pt x="78611" y="158568"/>
                  <a:pt x="90782" y="184497"/>
                </a:cubicBezTo>
                <a:cubicBezTo>
                  <a:pt x="102953" y="210426"/>
                  <a:pt x="103482" y="145339"/>
                  <a:pt x="93957" y="155922"/>
                </a:cubicBezTo>
                <a:cubicBezTo>
                  <a:pt x="84432" y="166505"/>
                  <a:pt x="40511" y="221539"/>
                  <a:pt x="33632" y="247997"/>
                </a:cubicBezTo>
                <a:cubicBezTo>
                  <a:pt x="26753" y="274455"/>
                  <a:pt x="37865" y="278160"/>
                  <a:pt x="52682" y="314672"/>
                </a:cubicBezTo>
                <a:cubicBezTo>
                  <a:pt x="67499" y="351184"/>
                  <a:pt x="129940" y="458076"/>
                  <a:pt x="122532" y="467072"/>
                </a:cubicBezTo>
                <a:cubicBezTo>
                  <a:pt x="115124" y="476068"/>
                  <a:pt x="25694" y="411509"/>
                  <a:pt x="8232" y="368647"/>
                </a:cubicBezTo>
                <a:cubicBezTo>
                  <a:pt x="-9230" y="325785"/>
                  <a:pt x="4528" y="238472"/>
                  <a:pt x="17757" y="209897"/>
                </a:cubicBezTo>
                <a:cubicBezTo>
                  <a:pt x="30986" y="181322"/>
                  <a:pt x="79140" y="208839"/>
                  <a:pt x="87607" y="197197"/>
                </a:cubicBezTo>
                <a:cubicBezTo>
                  <a:pt x="96074" y="185555"/>
                  <a:pt x="75965" y="173914"/>
                  <a:pt x="68557" y="140047"/>
                </a:cubicBezTo>
                <a:cubicBezTo>
                  <a:pt x="61149" y="106180"/>
                  <a:pt x="17228" y="-7061"/>
                  <a:pt x="20932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00A1499F-680D-277F-F896-2D876B3BA525}"/>
              </a:ext>
            </a:extLst>
          </p:cNvPr>
          <p:cNvSpPr/>
          <p:nvPr/>
        </p:nvSpPr>
        <p:spPr>
          <a:xfrm>
            <a:off x="5851241" y="10070979"/>
            <a:ext cx="165954" cy="282707"/>
          </a:xfrm>
          <a:custGeom>
            <a:avLst/>
            <a:gdLst>
              <a:gd name="connsiteX0" fmla="*/ 86009 w 165954"/>
              <a:gd name="connsiteY0" fmla="*/ 121 h 282707"/>
              <a:gd name="connsiteX1" fmla="*/ 82834 w 165954"/>
              <a:gd name="connsiteY1" fmla="*/ 165221 h 282707"/>
              <a:gd name="connsiteX2" fmla="*/ 165384 w 165954"/>
              <a:gd name="connsiteY2" fmla="*/ 282696 h 282707"/>
              <a:gd name="connsiteX3" fmla="*/ 35209 w 165954"/>
              <a:gd name="connsiteY3" fmla="*/ 158871 h 282707"/>
              <a:gd name="connsiteX4" fmla="*/ 284 w 165954"/>
              <a:gd name="connsiteY4" fmla="*/ 60446 h 282707"/>
              <a:gd name="connsiteX5" fmla="*/ 47909 w 165954"/>
              <a:gd name="connsiteY5" fmla="*/ 136646 h 282707"/>
              <a:gd name="connsiteX6" fmla="*/ 86009 w 165954"/>
              <a:gd name="connsiteY6" fmla="*/ 121 h 28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954" h="282707">
                <a:moveTo>
                  <a:pt x="86009" y="121"/>
                </a:moveTo>
                <a:cubicBezTo>
                  <a:pt x="91830" y="4883"/>
                  <a:pt x="69605" y="118125"/>
                  <a:pt x="82834" y="165221"/>
                </a:cubicBezTo>
                <a:cubicBezTo>
                  <a:pt x="96063" y="212317"/>
                  <a:pt x="173321" y="283754"/>
                  <a:pt x="165384" y="282696"/>
                </a:cubicBezTo>
                <a:cubicBezTo>
                  <a:pt x="157447" y="281638"/>
                  <a:pt x="62726" y="195913"/>
                  <a:pt x="35209" y="158871"/>
                </a:cubicBezTo>
                <a:cubicBezTo>
                  <a:pt x="7692" y="121829"/>
                  <a:pt x="-1833" y="64150"/>
                  <a:pt x="284" y="60446"/>
                </a:cubicBezTo>
                <a:cubicBezTo>
                  <a:pt x="2401" y="56742"/>
                  <a:pt x="30976" y="141408"/>
                  <a:pt x="47909" y="136646"/>
                </a:cubicBezTo>
                <a:cubicBezTo>
                  <a:pt x="64842" y="131884"/>
                  <a:pt x="80188" y="-4641"/>
                  <a:pt x="86009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78F631A2-3FFD-4144-9458-F29F7652D0D8}"/>
              </a:ext>
            </a:extLst>
          </p:cNvPr>
          <p:cNvSpPr/>
          <p:nvPr/>
        </p:nvSpPr>
        <p:spPr>
          <a:xfrm>
            <a:off x="5861050" y="10134600"/>
            <a:ext cx="184150" cy="225425"/>
          </a:xfrm>
          <a:custGeom>
            <a:avLst/>
            <a:gdLst>
              <a:gd name="connsiteX0" fmla="*/ 0 w 184150"/>
              <a:gd name="connsiteY0" fmla="*/ 0 h 225425"/>
              <a:gd name="connsiteX1" fmla="*/ 107950 w 184150"/>
              <a:gd name="connsiteY1" fmla="*/ 85725 h 225425"/>
              <a:gd name="connsiteX2" fmla="*/ 184150 w 184150"/>
              <a:gd name="connsiteY2" fmla="*/ 225425 h 225425"/>
              <a:gd name="connsiteX3" fmla="*/ 107950 w 184150"/>
              <a:gd name="connsiteY3" fmla="*/ 85725 h 225425"/>
              <a:gd name="connsiteX4" fmla="*/ 0 w 184150"/>
              <a:gd name="connsiteY4" fmla="*/ 0 h 22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225425">
                <a:moveTo>
                  <a:pt x="0" y="0"/>
                </a:moveTo>
                <a:cubicBezTo>
                  <a:pt x="0" y="0"/>
                  <a:pt x="77258" y="48154"/>
                  <a:pt x="107950" y="85725"/>
                </a:cubicBezTo>
                <a:cubicBezTo>
                  <a:pt x="138642" y="123296"/>
                  <a:pt x="184150" y="225425"/>
                  <a:pt x="184150" y="225425"/>
                </a:cubicBezTo>
                <a:cubicBezTo>
                  <a:pt x="184150" y="225425"/>
                  <a:pt x="134938" y="121179"/>
                  <a:pt x="107950" y="85725"/>
                </a:cubicBezTo>
                <a:cubicBezTo>
                  <a:pt x="80963" y="50271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D7AB7C26-6F17-F920-68DD-5B4FA0A36419}"/>
              </a:ext>
            </a:extLst>
          </p:cNvPr>
          <p:cNvSpPr/>
          <p:nvPr/>
        </p:nvSpPr>
        <p:spPr>
          <a:xfrm>
            <a:off x="5936194" y="10200646"/>
            <a:ext cx="76755" cy="175287"/>
          </a:xfrm>
          <a:custGeom>
            <a:avLst/>
            <a:gdLst>
              <a:gd name="connsiteX0" fmla="*/ 1056 w 76755"/>
              <a:gd name="connsiteY0" fmla="*/ 629 h 175287"/>
              <a:gd name="connsiteX1" fmla="*/ 32806 w 76755"/>
              <a:gd name="connsiteY1" fmla="*/ 54604 h 175287"/>
              <a:gd name="connsiteX2" fmla="*/ 61381 w 76755"/>
              <a:gd name="connsiteY2" fmla="*/ 102229 h 175287"/>
              <a:gd name="connsiteX3" fmla="*/ 64556 w 76755"/>
              <a:gd name="connsiteY3" fmla="*/ 175254 h 175287"/>
              <a:gd name="connsiteX4" fmla="*/ 74081 w 76755"/>
              <a:gd name="connsiteY4" fmla="*/ 92704 h 175287"/>
              <a:gd name="connsiteX5" fmla="*/ 1056 w 76755"/>
              <a:gd name="connsiteY5" fmla="*/ 629 h 17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55" h="175287">
                <a:moveTo>
                  <a:pt x="1056" y="629"/>
                </a:moveTo>
                <a:cubicBezTo>
                  <a:pt x="-5823" y="-5721"/>
                  <a:pt x="22752" y="37671"/>
                  <a:pt x="32806" y="54604"/>
                </a:cubicBezTo>
                <a:cubicBezTo>
                  <a:pt x="42860" y="71537"/>
                  <a:pt x="56089" y="82121"/>
                  <a:pt x="61381" y="102229"/>
                </a:cubicBezTo>
                <a:cubicBezTo>
                  <a:pt x="66673" y="122337"/>
                  <a:pt x="62439" y="176842"/>
                  <a:pt x="64556" y="175254"/>
                </a:cubicBezTo>
                <a:cubicBezTo>
                  <a:pt x="66673" y="173666"/>
                  <a:pt x="83077" y="119691"/>
                  <a:pt x="74081" y="92704"/>
                </a:cubicBezTo>
                <a:cubicBezTo>
                  <a:pt x="65085" y="65717"/>
                  <a:pt x="7935" y="6979"/>
                  <a:pt x="1056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4BA8B9C1-DA02-E18D-891A-572B519FB3A3}"/>
              </a:ext>
            </a:extLst>
          </p:cNvPr>
          <p:cNvSpPr/>
          <p:nvPr/>
        </p:nvSpPr>
        <p:spPr>
          <a:xfrm>
            <a:off x="5483223" y="9851855"/>
            <a:ext cx="201183" cy="1076733"/>
          </a:xfrm>
          <a:custGeom>
            <a:avLst/>
            <a:gdLst>
              <a:gd name="connsiteX0" fmla="*/ 200027 w 201183"/>
              <a:gd name="connsiteY0" fmla="*/ 170 h 1076733"/>
              <a:gd name="connsiteX1" fmla="*/ 123827 w 201183"/>
              <a:gd name="connsiteY1" fmla="*/ 562145 h 1076733"/>
              <a:gd name="connsiteX2" fmla="*/ 152402 w 201183"/>
              <a:gd name="connsiteY2" fmla="*/ 527220 h 1076733"/>
              <a:gd name="connsiteX3" fmla="*/ 114302 w 201183"/>
              <a:gd name="connsiteY3" fmla="*/ 705020 h 1076733"/>
              <a:gd name="connsiteX4" fmla="*/ 2 w 201183"/>
              <a:gd name="connsiteY4" fmla="*/ 1076495 h 1076733"/>
              <a:gd name="connsiteX5" fmla="*/ 111127 w 201183"/>
              <a:gd name="connsiteY5" fmla="*/ 758995 h 1076733"/>
              <a:gd name="connsiteX6" fmla="*/ 60327 w 201183"/>
              <a:gd name="connsiteY6" fmla="*/ 603420 h 1076733"/>
              <a:gd name="connsiteX7" fmla="*/ 53977 w 201183"/>
              <a:gd name="connsiteY7" fmla="*/ 625645 h 1076733"/>
              <a:gd name="connsiteX8" fmla="*/ 200027 w 201183"/>
              <a:gd name="connsiteY8" fmla="*/ 170 h 10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83" h="1076733">
                <a:moveTo>
                  <a:pt x="200027" y="170"/>
                </a:moveTo>
                <a:cubicBezTo>
                  <a:pt x="211669" y="-10413"/>
                  <a:pt x="131764" y="474303"/>
                  <a:pt x="123827" y="562145"/>
                </a:cubicBezTo>
                <a:cubicBezTo>
                  <a:pt x="115889" y="649987"/>
                  <a:pt x="153990" y="503407"/>
                  <a:pt x="152402" y="527220"/>
                </a:cubicBezTo>
                <a:cubicBezTo>
                  <a:pt x="150814" y="551033"/>
                  <a:pt x="139702" y="613474"/>
                  <a:pt x="114302" y="705020"/>
                </a:cubicBezTo>
                <a:cubicBezTo>
                  <a:pt x="88902" y="796566"/>
                  <a:pt x="531" y="1067499"/>
                  <a:pt x="2" y="1076495"/>
                </a:cubicBezTo>
                <a:cubicBezTo>
                  <a:pt x="-527" y="1085491"/>
                  <a:pt x="101073" y="837841"/>
                  <a:pt x="111127" y="758995"/>
                </a:cubicBezTo>
                <a:cubicBezTo>
                  <a:pt x="121181" y="680149"/>
                  <a:pt x="69852" y="625645"/>
                  <a:pt x="60327" y="603420"/>
                </a:cubicBezTo>
                <a:cubicBezTo>
                  <a:pt x="50802" y="581195"/>
                  <a:pt x="31223" y="721424"/>
                  <a:pt x="53977" y="625645"/>
                </a:cubicBezTo>
                <a:cubicBezTo>
                  <a:pt x="76731" y="529866"/>
                  <a:pt x="188385" y="10753"/>
                  <a:pt x="200027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29A31014-19B9-1547-0220-6C09743C4B3C}"/>
              </a:ext>
            </a:extLst>
          </p:cNvPr>
          <p:cNvSpPr/>
          <p:nvPr/>
        </p:nvSpPr>
        <p:spPr>
          <a:xfrm>
            <a:off x="4895686" y="10382206"/>
            <a:ext cx="1140092" cy="130842"/>
          </a:xfrm>
          <a:custGeom>
            <a:avLst/>
            <a:gdLst>
              <a:gd name="connsiteX0" fmla="*/ 6514 w 1140092"/>
              <a:gd name="connsiteY0" fmla="*/ 73069 h 130842"/>
              <a:gd name="connsiteX1" fmla="*/ 168439 w 1140092"/>
              <a:gd name="connsiteY1" fmla="*/ 85769 h 130842"/>
              <a:gd name="connsiteX2" fmla="*/ 552614 w 1140092"/>
              <a:gd name="connsiteY2" fmla="*/ 130219 h 130842"/>
              <a:gd name="connsiteX3" fmla="*/ 571664 w 1140092"/>
              <a:gd name="connsiteY3" fmla="*/ 111169 h 130842"/>
              <a:gd name="connsiteX4" fmla="*/ 774864 w 1140092"/>
              <a:gd name="connsiteY4" fmla="*/ 101644 h 130842"/>
              <a:gd name="connsiteX5" fmla="*/ 787564 w 1140092"/>
              <a:gd name="connsiteY5" fmla="*/ 104819 h 130842"/>
              <a:gd name="connsiteX6" fmla="*/ 1139989 w 1140092"/>
              <a:gd name="connsiteY6" fmla="*/ 44 h 130842"/>
              <a:gd name="connsiteX7" fmla="*/ 819314 w 1140092"/>
              <a:gd name="connsiteY7" fmla="*/ 92119 h 130842"/>
              <a:gd name="connsiteX8" fmla="*/ 371639 w 1140092"/>
              <a:gd name="connsiteY8" fmla="*/ 123869 h 130842"/>
              <a:gd name="connsiteX9" fmla="*/ 6514 w 1140092"/>
              <a:gd name="connsiteY9" fmla="*/ 73069 h 13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0092" h="130842">
                <a:moveTo>
                  <a:pt x="6514" y="73069"/>
                </a:moveTo>
                <a:cubicBezTo>
                  <a:pt x="-27353" y="66719"/>
                  <a:pt x="77422" y="76244"/>
                  <a:pt x="168439" y="85769"/>
                </a:cubicBezTo>
                <a:cubicBezTo>
                  <a:pt x="259456" y="95294"/>
                  <a:pt x="485410" y="125986"/>
                  <a:pt x="552614" y="130219"/>
                </a:cubicBezTo>
                <a:cubicBezTo>
                  <a:pt x="619818" y="134452"/>
                  <a:pt x="534622" y="115931"/>
                  <a:pt x="571664" y="111169"/>
                </a:cubicBezTo>
                <a:cubicBezTo>
                  <a:pt x="608706" y="106407"/>
                  <a:pt x="738881" y="102702"/>
                  <a:pt x="774864" y="101644"/>
                </a:cubicBezTo>
                <a:cubicBezTo>
                  <a:pt x="810847" y="100586"/>
                  <a:pt x="726710" y="121752"/>
                  <a:pt x="787564" y="104819"/>
                </a:cubicBezTo>
                <a:cubicBezTo>
                  <a:pt x="848418" y="87886"/>
                  <a:pt x="1134697" y="2161"/>
                  <a:pt x="1139989" y="44"/>
                </a:cubicBezTo>
                <a:cubicBezTo>
                  <a:pt x="1145281" y="-2073"/>
                  <a:pt x="947372" y="71482"/>
                  <a:pt x="819314" y="92119"/>
                </a:cubicBezTo>
                <a:cubicBezTo>
                  <a:pt x="691256" y="112756"/>
                  <a:pt x="510281" y="125457"/>
                  <a:pt x="371639" y="123869"/>
                </a:cubicBezTo>
                <a:cubicBezTo>
                  <a:pt x="232997" y="122282"/>
                  <a:pt x="40381" y="79419"/>
                  <a:pt x="6514" y="73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898625DA-B662-252B-B1F5-894F9E0149FF}"/>
              </a:ext>
            </a:extLst>
          </p:cNvPr>
          <p:cNvSpPr/>
          <p:nvPr/>
        </p:nvSpPr>
        <p:spPr>
          <a:xfrm>
            <a:off x="5864174" y="9363060"/>
            <a:ext cx="225983" cy="1000144"/>
          </a:xfrm>
          <a:custGeom>
            <a:avLst/>
            <a:gdLst>
              <a:gd name="connsiteX0" fmla="*/ 51 w 225983"/>
              <a:gd name="connsiteY0" fmla="*/ 15 h 1000144"/>
              <a:gd name="connsiteX1" fmla="*/ 203251 w 225983"/>
              <a:gd name="connsiteY1" fmla="*/ 657240 h 1000144"/>
              <a:gd name="connsiteX2" fmla="*/ 174676 w 225983"/>
              <a:gd name="connsiteY2" fmla="*/ 631840 h 1000144"/>
              <a:gd name="connsiteX3" fmla="*/ 225476 w 225983"/>
              <a:gd name="connsiteY3" fmla="*/ 1000140 h 1000144"/>
              <a:gd name="connsiteX4" fmla="*/ 184201 w 225983"/>
              <a:gd name="connsiteY4" fmla="*/ 638190 h 1000144"/>
              <a:gd name="connsiteX5" fmla="*/ 51 w 225983"/>
              <a:gd name="connsiteY5" fmla="*/ 15 h 100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983" h="1000144">
                <a:moveTo>
                  <a:pt x="51" y="15"/>
                </a:moveTo>
                <a:cubicBezTo>
                  <a:pt x="3226" y="3190"/>
                  <a:pt x="174147" y="551936"/>
                  <a:pt x="203251" y="657240"/>
                </a:cubicBezTo>
                <a:cubicBezTo>
                  <a:pt x="232355" y="762544"/>
                  <a:pt x="170972" y="574690"/>
                  <a:pt x="174676" y="631840"/>
                </a:cubicBezTo>
                <a:cubicBezTo>
                  <a:pt x="178380" y="688990"/>
                  <a:pt x="223888" y="999082"/>
                  <a:pt x="225476" y="1000140"/>
                </a:cubicBezTo>
                <a:cubicBezTo>
                  <a:pt x="227064" y="1001198"/>
                  <a:pt x="227593" y="800644"/>
                  <a:pt x="184201" y="638190"/>
                </a:cubicBezTo>
                <a:cubicBezTo>
                  <a:pt x="140809" y="475736"/>
                  <a:pt x="-3124" y="-3160"/>
                  <a:pt x="5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327700E1-A6DA-ED42-612E-6C7131EE17B4}"/>
              </a:ext>
            </a:extLst>
          </p:cNvPr>
          <p:cNvSpPr/>
          <p:nvPr/>
        </p:nvSpPr>
        <p:spPr>
          <a:xfrm>
            <a:off x="5800582" y="9394678"/>
            <a:ext cx="255320" cy="1000286"/>
          </a:xfrm>
          <a:custGeom>
            <a:avLst/>
            <a:gdLst>
              <a:gd name="connsiteX0" fmla="*/ 143 w 255320"/>
              <a:gd name="connsiteY0" fmla="*/ 147 h 1000286"/>
              <a:gd name="connsiteX1" fmla="*/ 241443 w 255320"/>
              <a:gd name="connsiteY1" fmla="*/ 492272 h 1000286"/>
              <a:gd name="connsiteX2" fmla="*/ 225568 w 255320"/>
              <a:gd name="connsiteY2" fmla="*/ 574822 h 1000286"/>
              <a:gd name="connsiteX3" fmla="*/ 222393 w 255320"/>
              <a:gd name="connsiteY3" fmla="*/ 562122 h 1000286"/>
              <a:gd name="connsiteX4" fmla="*/ 244618 w 255320"/>
              <a:gd name="connsiteY4" fmla="*/ 1000272 h 1000286"/>
              <a:gd name="connsiteX5" fmla="*/ 206518 w 255320"/>
              <a:gd name="connsiteY5" fmla="*/ 546247 h 1000286"/>
              <a:gd name="connsiteX6" fmla="*/ 143 w 255320"/>
              <a:gd name="connsiteY6" fmla="*/ 147 h 100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320" h="1000286">
                <a:moveTo>
                  <a:pt x="143" y="147"/>
                </a:moveTo>
                <a:cubicBezTo>
                  <a:pt x="5964" y="-8849"/>
                  <a:pt x="203872" y="396493"/>
                  <a:pt x="241443" y="492272"/>
                </a:cubicBezTo>
                <a:cubicBezTo>
                  <a:pt x="279014" y="588051"/>
                  <a:pt x="228743" y="563180"/>
                  <a:pt x="225568" y="574822"/>
                </a:cubicBezTo>
                <a:cubicBezTo>
                  <a:pt x="222393" y="586464"/>
                  <a:pt x="219218" y="491214"/>
                  <a:pt x="222393" y="562122"/>
                </a:cubicBezTo>
                <a:cubicBezTo>
                  <a:pt x="225568" y="633030"/>
                  <a:pt x="247264" y="1002918"/>
                  <a:pt x="244618" y="1000272"/>
                </a:cubicBezTo>
                <a:cubicBezTo>
                  <a:pt x="241972" y="997626"/>
                  <a:pt x="245676" y="714522"/>
                  <a:pt x="206518" y="546247"/>
                </a:cubicBezTo>
                <a:cubicBezTo>
                  <a:pt x="167360" y="377972"/>
                  <a:pt x="-5678" y="9143"/>
                  <a:pt x="143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863A2717-7000-6717-9077-D90E401A61FC}"/>
              </a:ext>
            </a:extLst>
          </p:cNvPr>
          <p:cNvSpPr/>
          <p:nvPr/>
        </p:nvSpPr>
        <p:spPr>
          <a:xfrm>
            <a:off x="6022784" y="10375881"/>
            <a:ext cx="133541" cy="1235491"/>
          </a:xfrm>
          <a:custGeom>
            <a:avLst/>
            <a:gdLst>
              <a:gd name="connsiteX0" fmla="*/ 191 w 133541"/>
              <a:gd name="connsiteY0" fmla="*/ 19 h 1235491"/>
              <a:gd name="connsiteX1" fmla="*/ 108141 w 133541"/>
              <a:gd name="connsiteY1" fmla="*/ 809644 h 1235491"/>
              <a:gd name="connsiteX2" fmla="*/ 82741 w 133541"/>
              <a:gd name="connsiteY2" fmla="*/ 771544 h 1235491"/>
              <a:gd name="connsiteX3" fmla="*/ 133541 w 133541"/>
              <a:gd name="connsiteY3" fmla="*/ 1235094 h 1235491"/>
              <a:gd name="connsiteX4" fmla="*/ 82741 w 133541"/>
              <a:gd name="connsiteY4" fmla="*/ 835044 h 1235491"/>
              <a:gd name="connsiteX5" fmla="*/ 191 w 133541"/>
              <a:gd name="connsiteY5" fmla="*/ 19 h 123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541" h="1235491">
                <a:moveTo>
                  <a:pt x="191" y="19"/>
                </a:moveTo>
                <a:cubicBezTo>
                  <a:pt x="4424" y="-4214"/>
                  <a:pt x="94383" y="681057"/>
                  <a:pt x="108141" y="809644"/>
                </a:cubicBezTo>
                <a:cubicBezTo>
                  <a:pt x="121899" y="938231"/>
                  <a:pt x="78508" y="700636"/>
                  <a:pt x="82741" y="771544"/>
                </a:cubicBezTo>
                <a:cubicBezTo>
                  <a:pt x="86974" y="842452"/>
                  <a:pt x="133541" y="1224511"/>
                  <a:pt x="133541" y="1235094"/>
                </a:cubicBezTo>
                <a:cubicBezTo>
                  <a:pt x="133541" y="1245677"/>
                  <a:pt x="102320" y="1043006"/>
                  <a:pt x="82741" y="835044"/>
                </a:cubicBezTo>
                <a:cubicBezTo>
                  <a:pt x="63162" y="627082"/>
                  <a:pt x="-4042" y="4252"/>
                  <a:pt x="19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D78F9272-07CE-69A9-0276-3EB076F09C57}"/>
              </a:ext>
            </a:extLst>
          </p:cNvPr>
          <p:cNvSpPr/>
          <p:nvPr/>
        </p:nvSpPr>
        <p:spPr>
          <a:xfrm>
            <a:off x="5990727" y="10209763"/>
            <a:ext cx="201978" cy="1528380"/>
          </a:xfrm>
          <a:custGeom>
            <a:avLst/>
            <a:gdLst>
              <a:gd name="connsiteX0" fmla="*/ 498 w 201978"/>
              <a:gd name="connsiteY0" fmla="*/ 1037 h 1528380"/>
              <a:gd name="connsiteX1" fmla="*/ 197348 w 201978"/>
              <a:gd name="connsiteY1" fmla="*/ 578887 h 1528380"/>
              <a:gd name="connsiteX2" fmla="*/ 143373 w 201978"/>
              <a:gd name="connsiteY2" fmla="*/ 550312 h 1528380"/>
              <a:gd name="connsiteX3" fmla="*/ 184648 w 201978"/>
              <a:gd name="connsiteY3" fmla="*/ 1528212 h 1528380"/>
              <a:gd name="connsiteX4" fmla="*/ 143373 w 201978"/>
              <a:gd name="connsiteY4" fmla="*/ 467762 h 1528380"/>
              <a:gd name="connsiteX5" fmla="*/ 498 w 201978"/>
              <a:gd name="connsiteY5" fmla="*/ 1037 h 152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8" h="1528380">
                <a:moveTo>
                  <a:pt x="498" y="1037"/>
                </a:moveTo>
                <a:cubicBezTo>
                  <a:pt x="9494" y="19558"/>
                  <a:pt x="173536" y="487341"/>
                  <a:pt x="197348" y="578887"/>
                </a:cubicBezTo>
                <a:cubicBezTo>
                  <a:pt x="221161" y="670433"/>
                  <a:pt x="145490" y="392091"/>
                  <a:pt x="143373" y="550312"/>
                </a:cubicBezTo>
                <a:cubicBezTo>
                  <a:pt x="141256" y="708533"/>
                  <a:pt x="184648" y="1541970"/>
                  <a:pt x="184648" y="1528212"/>
                </a:cubicBezTo>
                <a:cubicBezTo>
                  <a:pt x="184648" y="1514454"/>
                  <a:pt x="179886" y="720704"/>
                  <a:pt x="143373" y="467762"/>
                </a:cubicBezTo>
                <a:cubicBezTo>
                  <a:pt x="106861" y="214820"/>
                  <a:pt x="-8498" y="-17484"/>
                  <a:pt x="498" y="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7B6C6824-0FFA-CCC5-A82B-0F8129007FD6}"/>
              </a:ext>
            </a:extLst>
          </p:cNvPr>
          <p:cNvSpPr/>
          <p:nvPr/>
        </p:nvSpPr>
        <p:spPr>
          <a:xfrm>
            <a:off x="5540126" y="7360834"/>
            <a:ext cx="393635" cy="1105093"/>
          </a:xfrm>
          <a:custGeom>
            <a:avLst/>
            <a:gdLst>
              <a:gd name="connsiteX0" fmla="*/ 374899 w 393635"/>
              <a:gd name="connsiteY0" fmla="*/ 24216 h 1105093"/>
              <a:gd name="connsiteX1" fmla="*/ 212974 w 393635"/>
              <a:gd name="connsiteY1" fmla="*/ 440141 h 1105093"/>
              <a:gd name="connsiteX2" fmla="*/ 57399 w 393635"/>
              <a:gd name="connsiteY2" fmla="*/ 833841 h 1105093"/>
              <a:gd name="connsiteX3" fmla="*/ 44699 w 393635"/>
              <a:gd name="connsiteY3" fmla="*/ 903691 h 1105093"/>
              <a:gd name="connsiteX4" fmla="*/ 249 w 393635"/>
              <a:gd name="connsiteY4" fmla="*/ 1103716 h 1105093"/>
              <a:gd name="connsiteX5" fmla="*/ 66924 w 393635"/>
              <a:gd name="connsiteY5" fmla="*/ 792566 h 1105093"/>
              <a:gd name="connsiteX6" fmla="*/ 149474 w 393635"/>
              <a:gd name="connsiteY6" fmla="*/ 563966 h 1105093"/>
              <a:gd name="connsiteX7" fmla="*/ 365374 w 393635"/>
              <a:gd name="connsiteY7" fmla="*/ 100416 h 1105093"/>
              <a:gd name="connsiteX8" fmla="*/ 374899 w 393635"/>
              <a:gd name="connsiteY8" fmla="*/ 24216 h 11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635" h="1105093">
                <a:moveTo>
                  <a:pt x="374899" y="24216"/>
                </a:moveTo>
                <a:cubicBezTo>
                  <a:pt x="349499" y="80837"/>
                  <a:pt x="265891" y="305204"/>
                  <a:pt x="212974" y="440141"/>
                </a:cubicBezTo>
                <a:cubicBezTo>
                  <a:pt x="160057" y="575079"/>
                  <a:pt x="85445" y="756583"/>
                  <a:pt x="57399" y="833841"/>
                </a:cubicBezTo>
                <a:cubicBezTo>
                  <a:pt x="29353" y="911099"/>
                  <a:pt x="54224" y="858712"/>
                  <a:pt x="44699" y="903691"/>
                </a:cubicBezTo>
                <a:cubicBezTo>
                  <a:pt x="35174" y="948670"/>
                  <a:pt x="-3455" y="1122237"/>
                  <a:pt x="249" y="1103716"/>
                </a:cubicBezTo>
                <a:cubicBezTo>
                  <a:pt x="3953" y="1085195"/>
                  <a:pt x="42053" y="882524"/>
                  <a:pt x="66924" y="792566"/>
                </a:cubicBezTo>
                <a:cubicBezTo>
                  <a:pt x="91795" y="702608"/>
                  <a:pt x="99732" y="679324"/>
                  <a:pt x="149474" y="563966"/>
                </a:cubicBezTo>
                <a:cubicBezTo>
                  <a:pt x="199216" y="448608"/>
                  <a:pt x="328332" y="183495"/>
                  <a:pt x="365374" y="100416"/>
                </a:cubicBezTo>
                <a:cubicBezTo>
                  <a:pt x="402416" y="17337"/>
                  <a:pt x="400299" y="-32405"/>
                  <a:pt x="374899" y="24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17FD24F4-5C50-E733-AADA-FF35789DE090}"/>
              </a:ext>
            </a:extLst>
          </p:cNvPr>
          <p:cNvSpPr/>
          <p:nvPr/>
        </p:nvSpPr>
        <p:spPr>
          <a:xfrm>
            <a:off x="5537145" y="7660846"/>
            <a:ext cx="587525" cy="759864"/>
          </a:xfrm>
          <a:custGeom>
            <a:avLst/>
            <a:gdLst>
              <a:gd name="connsiteX0" fmla="*/ 587430 w 587525"/>
              <a:gd name="connsiteY0" fmla="*/ 429 h 759864"/>
              <a:gd name="connsiteX1" fmla="*/ 212780 w 587525"/>
              <a:gd name="connsiteY1" fmla="*/ 333804 h 759864"/>
              <a:gd name="connsiteX2" fmla="*/ 92130 w 587525"/>
              <a:gd name="connsiteY2" fmla="*/ 527479 h 759864"/>
              <a:gd name="connsiteX3" fmla="*/ 55 w 587525"/>
              <a:gd name="connsiteY3" fmla="*/ 759254 h 759864"/>
              <a:gd name="connsiteX4" fmla="*/ 104830 w 587525"/>
              <a:gd name="connsiteY4" fmla="*/ 454454 h 759864"/>
              <a:gd name="connsiteX5" fmla="*/ 384230 w 587525"/>
              <a:gd name="connsiteY5" fmla="*/ 168704 h 759864"/>
              <a:gd name="connsiteX6" fmla="*/ 250880 w 587525"/>
              <a:gd name="connsiteY6" fmla="*/ 260779 h 759864"/>
              <a:gd name="connsiteX7" fmla="*/ 587430 w 587525"/>
              <a:gd name="connsiteY7" fmla="*/ 429 h 75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525" h="759864">
                <a:moveTo>
                  <a:pt x="587430" y="429"/>
                </a:moveTo>
                <a:cubicBezTo>
                  <a:pt x="581080" y="12600"/>
                  <a:pt x="295330" y="245962"/>
                  <a:pt x="212780" y="333804"/>
                </a:cubicBezTo>
                <a:cubicBezTo>
                  <a:pt x="130230" y="421646"/>
                  <a:pt x="127584" y="456571"/>
                  <a:pt x="92130" y="527479"/>
                </a:cubicBezTo>
                <a:cubicBezTo>
                  <a:pt x="56676" y="598387"/>
                  <a:pt x="-2062" y="771425"/>
                  <a:pt x="55" y="759254"/>
                </a:cubicBezTo>
                <a:cubicBezTo>
                  <a:pt x="2172" y="747083"/>
                  <a:pt x="40801" y="552879"/>
                  <a:pt x="104830" y="454454"/>
                </a:cubicBezTo>
                <a:cubicBezTo>
                  <a:pt x="168859" y="356029"/>
                  <a:pt x="359888" y="200983"/>
                  <a:pt x="384230" y="168704"/>
                </a:cubicBezTo>
                <a:cubicBezTo>
                  <a:pt x="408572" y="136425"/>
                  <a:pt x="220718" y="283004"/>
                  <a:pt x="250880" y="260779"/>
                </a:cubicBezTo>
                <a:cubicBezTo>
                  <a:pt x="281042" y="238554"/>
                  <a:pt x="593780" y="-11742"/>
                  <a:pt x="587430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B5C95D44-FBFE-D33B-9513-52EA86689583}"/>
              </a:ext>
            </a:extLst>
          </p:cNvPr>
          <p:cNvSpPr/>
          <p:nvPr/>
        </p:nvSpPr>
        <p:spPr>
          <a:xfrm>
            <a:off x="5558463" y="7694820"/>
            <a:ext cx="603660" cy="789619"/>
          </a:xfrm>
          <a:custGeom>
            <a:avLst/>
            <a:gdLst>
              <a:gd name="connsiteX0" fmla="*/ 601037 w 603660"/>
              <a:gd name="connsiteY0" fmla="*/ 1380 h 789619"/>
              <a:gd name="connsiteX1" fmla="*/ 305762 w 603660"/>
              <a:gd name="connsiteY1" fmla="*/ 226805 h 789619"/>
              <a:gd name="connsiteX2" fmla="*/ 166062 w 603660"/>
              <a:gd name="connsiteY2" fmla="*/ 385555 h 789619"/>
              <a:gd name="connsiteX3" fmla="*/ 89862 w 603660"/>
              <a:gd name="connsiteY3" fmla="*/ 509380 h 789619"/>
              <a:gd name="connsiteX4" fmla="*/ 962 w 603660"/>
              <a:gd name="connsiteY4" fmla="*/ 788780 h 789619"/>
              <a:gd name="connsiteX5" fmla="*/ 150187 w 603660"/>
              <a:gd name="connsiteY5" fmla="*/ 410955 h 789619"/>
              <a:gd name="connsiteX6" fmla="*/ 435937 w 603660"/>
              <a:gd name="connsiteY6" fmla="*/ 144255 h 789619"/>
              <a:gd name="connsiteX7" fmla="*/ 601037 w 603660"/>
              <a:gd name="connsiteY7" fmla="*/ 1380 h 78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660" h="789619">
                <a:moveTo>
                  <a:pt x="601037" y="1380"/>
                </a:moveTo>
                <a:cubicBezTo>
                  <a:pt x="579341" y="15138"/>
                  <a:pt x="378258" y="162776"/>
                  <a:pt x="305762" y="226805"/>
                </a:cubicBezTo>
                <a:cubicBezTo>
                  <a:pt x="233266" y="290834"/>
                  <a:pt x="202045" y="338459"/>
                  <a:pt x="166062" y="385555"/>
                </a:cubicBezTo>
                <a:cubicBezTo>
                  <a:pt x="130079" y="432651"/>
                  <a:pt x="117379" y="442176"/>
                  <a:pt x="89862" y="509380"/>
                </a:cubicBezTo>
                <a:cubicBezTo>
                  <a:pt x="62345" y="576584"/>
                  <a:pt x="-9092" y="805184"/>
                  <a:pt x="962" y="788780"/>
                </a:cubicBezTo>
                <a:cubicBezTo>
                  <a:pt x="11016" y="772376"/>
                  <a:pt x="77691" y="518376"/>
                  <a:pt x="150187" y="410955"/>
                </a:cubicBezTo>
                <a:cubicBezTo>
                  <a:pt x="222683" y="303534"/>
                  <a:pt x="367145" y="208813"/>
                  <a:pt x="435937" y="144255"/>
                </a:cubicBezTo>
                <a:cubicBezTo>
                  <a:pt x="504729" y="79697"/>
                  <a:pt x="622733" y="-12378"/>
                  <a:pt x="601037" y="1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4C85BC24-E001-A80C-E881-A7D0F403F7AB}"/>
              </a:ext>
            </a:extLst>
          </p:cNvPr>
          <p:cNvSpPr/>
          <p:nvPr/>
        </p:nvSpPr>
        <p:spPr>
          <a:xfrm>
            <a:off x="5578470" y="7746131"/>
            <a:ext cx="602597" cy="766153"/>
          </a:xfrm>
          <a:custGeom>
            <a:avLst/>
            <a:gdLst>
              <a:gd name="connsiteX0" fmla="*/ 596905 w 602597"/>
              <a:gd name="connsiteY0" fmla="*/ 7219 h 766153"/>
              <a:gd name="connsiteX1" fmla="*/ 203205 w 602597"/>
              <a:gd name="connsiteY1" fmla="*/ 369169 h 766153"/>
              <a:gd name="connsiteX2" fmla="*/ 79380 w 602597"/>
              <a:gd name="connsiteY2" fmla="*/ 550144 h 766153"/>
              <a:gd name="connsiteX3" fmla="*/ 107955 w 602597"/>
              <a:gd name="connsiteY3" fmla="*/ 508869 h 766153"/>
              <a:gd name="connsiteX4" fmla="*/ 5 w 602597"/>
              <a:gd name="connsiteY4" fmla="*/ 766044 h 766153"/>
              <a:gd name="connsiteX5" fmla="*/ 104780 w 602597"/>
              <a:gd name="connsiteY5" fmla="*/ 473944 h 766153"/>
              <a:gd name="connsiteX6" fmla="*/ 415930 w 602597"/>
              <a:gd name="connsiteY6" fmla="*/ 153269 h 766153"/>
              <a:gd name="connsiteX7" fmla="*/ 596905 w 602597"/>
              <a:gd name="connsiteY7" fmla="*/ 7219 h 76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597" h="766153">
                <a:moveTo>
                  <a:pt x="596905" y="7219"/>
                </a:moveTo>
                <a:cubicBezTo>
                  <a:pt x="561451" y="43202"/>
                  <a:pt x="289459" y="278681"/>
                  <a:pt x="203205" y="369169"/>
                </a:cubicBezTo>
                <a:cubicBezTo>
                  <a:pt x="116951" y="459657"/>
                  <a:pt x="95255" y="526861"/>
                  <a:pt x="79380" y="550144"/>
                </a:cubicBezTo>
                <a:cubicBezTo>
                  <a:pt x="63505" y="573427"/>
                  <a:pt x="121184" y="472886"/>
                  <a:pt x="107955" y="508869"/>
                </a:cubicBezTo>
                <a:cubicBezTo>
                  <a:pt x="94726" y="544852"/>
                  <a:pt x="534" y="771865"/>
                  <a:pt x="5" y="766044"/>
                </a:cubicBezTo>
                <a:cubicBezTo>
                  <a:pt x="-524" y="760223"/>
                  <a:pt x="35459" y="576073"/>
                  <a:pt x="104780" y="473944"/>
                </a:cubicBezTo>
                <a:cubicBezTo>
                  <a:pt x="174101" y="371815"/>
                  <a:pt x="338143" y="228940"/>
                  <a:pt x="415930" y="153269"/>
                </a:cubicBezTo>
                <a:cubicBezTo>
                  <a:pt x="493717" y="77598"/>
                  <a:pt x="632359" y="-28764"/>
                  <a:pt x="596905" y="7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82F35EB0-6C07-4C40-DC11-5811EC1A5612}"/>
              </a:ext>
            </a:extLst>
          </p:cNvPr>
          <p:cNvSpPr/>
          <p:nvPr/>
        </p:nvSpPr>
        <p:spPr>
          <a:xfrm>
            <a:off x="5670779" y="7773526"/>
            <a:ext cx="528853" cy="451036"/>
          </a:xfrm>
          <a:custGeom>
            <a:avLst/>
            <a:gdLst>
              <a:gd name="connsiteX0" fmla="*/ 523646 w 528853"/>
              <a:gd name="connsiteY0" fmla="*/ 5224 h 451036"/>
              <a:gd name="connsiteX1" fmla="*/ 142646 w 528853"/>
              <a:gd name="connsiteY1" fmla="*/ 313199 h 451036"/>
              <a:gd name="connsiteX2" fmla="*/ 2946 w 528853"/>
              <a:gd name="connsiteY2" fmla="*/ 449724 h 451036"/>
              <a:gd name="connsiteX3" fmla="*/ 253771 w 528853"/>
              <a:gd name="connsiteY3" fmla="*/ 240174 h 451036"/>
              <a:gd name="connsiteX4" fmla="*/ 358546 w 528853"/>
              <a:gd name="connsiteY4" fmla="*/ 125874 h 451036"/>
              <a:gd name="connsiteX5" fmla="*/ 523646 w 528853"/>
              <a:gd name="connsiteY5" fmla="*/ 5224 h 45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853" h="451036">
                <a:moveTo>
                  <a:pt x="523646" y="5224"/>
                </a:moveTo>
                <a:cubicBezTo>
                  <a:pt x="487663" y="36445"/>
                  <a:pt x="229429" y="239116"/>
                  <a:pt x="142646" y="313199"/>
                </a:cubicBezTo>
                <a:cubicBezTo>
                  <a:pt x="55863" y="387282"/>
                  <a:pt x="-15575" y="461895"/>
                  <a:pt x="2946" y="449724"/>
                </a:cubicBezTo>
                <a:cubicBezTo>
                  <a:pt x="21467" y="437553"/>
                  <a:pt x="194504" y="294149"/>
                  <a:pt x="253771" y="240174"/>
                </a:cubicBezTo>
                <a:cubicBezTo>
                  <a:pt x="313038" y="186199"/>
                  <a:pt x="318329" y="160270"/>
                  <a:pt x="358546" y="125874"/>
                </a:cubicBezTo>
                <a:cubicBezTo>
                  <a:pt x="398763" y="91478"/>
                  <a:pt x="559629" y="-25997"/>
                  <a:pt x="523646" y="5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ECC60AFB-C8F9-1754-47B1-F6856396EFA3}"/>
              </a:ext>
            </a:extLst>
          </p:cNvPr>
          <p:cNvSpPr/>
          <p:nvPr/>
        </p:nvSpPr>
        <p:spPr>
          <a:xfrm>
            <a:off x="6873509" y="9847752"/>
            <a:ext cx="175384" cy="601970"/>
          </a:xfrm>
          <a:custGeom>
            <a:avLst/>
            <a:gdLst>
              <a:gd name="connsiteX0" fmla="*/ 174991 w 175384"/>
              <a:gd name="connsiteY0" fmla="*/ 7448 h 601970"/>
              <a:gd name="connsiteX1" fmla="*/ 140066 w 175384"/>
              <a:gd name="connsiteY1" fmla="*/ 67773 h 601970"/>
              <a:gd name="connsiteX2" fmla="*/ 82916 w 175384"/>
              <a:gd name="connsiteY2" fmla="*/ 302723 h 601970"/>
              <a:gd name="connsiteX3" fmla="*/ 366 w 175384"/>
              <a:gd name="connsiteY3" fmla="*/ 601173 h 601970"/>
              <a:gd name="connsiteX4" fmla="*/ 117841 w 175384"/>
              <a:gd name="connsiteY4" fmla="*/ 207473 h 601970"/>
              <a:gd name="connsiteX5" fmla="*/ 174991 w 175384"/>
              <a:gd name="connsiteY5" fmla="*/ 7448 h 60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384" h="601970">
                <a:moveTo>
                  <a:pt x="174991" y="7448"/>
                </a:moveTo>
                <a:cubicBezTo>
                  <a:pt x="178695" y="-15835"/>
                  <a:pt x="155412" y="18560"/>
                  <a:pt x="140066" y="67773"/>
                </a:cubicBezTo>
                <a:cubicBezTo>
                  <a:pt x="124720" y="116986"/>
                  <a:pt x="106199" y="213823"/>
                  <a:pt x="82916" y="302723"/>
                </a:cubicBezTo>
                <a:cubicBezTo>
                  <a:pt x="59633" y="391623"/>
                  <a:pt x="-5455" y="617048"/>
                  <a:pt x="366" y="601173"/>
                </a:cubicBezTo>
                <a:cubicBezTo>
                  <a:pt x="6187" y="585298"/>
                  <a:pt x="89795" y="301665"/>
                  <a:pt x="117841" y="207473"/>
                </a:cubicBezTo>
                <a:cubicBezTo>
                  <a:pt x="145887" y="113281"/>
                  <a:pt x="171287" y="30731"/>
                  <a:pt x="174991" y="7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F5AE38FD-4425-B329-1DF6-79C519117778}"/>
              </a:ext>
            </a:extLst>
          </p:cNvPr>
          <p:cNvSpPr/>
          <p:nvPr/>
        </p:nvSpPr>
        <p:spPr>
          <a:xfrm>
            <a:off x="6856430" y="10133841"/>
            <a:ext cx="129765" cy="535316"/>
          </a:xfrm>
          <a:custGeom>
            <a:avLst/>
            <a:gdLst>
              <a:gd name="connsiteX0" fmla="*/ 128570 w 129765"/>
              <a:gd name="connsiteY0" fmla="*/ 7109 h 535316"/>
              <a:gd name="connsiteX1" fmla="*/ 1570 w 129765"/>
              <a:gd name="connsiteY1" fmla="*/ 530984 h 535316"/>
              <a:gd name="connsiteX2" fmla="*/ 61895 w 129765"/>
              <a:gd name="connsiteY2" fmla="*/ 245234 h 535316"/>
              <a:gd name="connsiteX3" fmla="*/ 128570 w 129765"/>
              <a:gd name="connsiteY3" fmla="*/ 7109 h 53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65" h="535316">
                <a:moveTo>
                  <a:pt x="128570" y="7109"/>
                </a:moveTo>
                <a:cubicBezTo>
                  <a:pt x="118516" y="54734"/>
                  <a:pt x="12682" y="491297"/>
                  <a:pt x="1570" y="530984"/>
                </a:cubicBezTo>
                <a:cubicBezTo>
                  <a:pt x="-9543" y="570672"/>
                  <a:pt x="41258" y="326726"/>
                  <a:pt x="61895" y="245234"/>
                </a:cubicBezTo>
                <a:cubicBezTo>
                  <a:pt x="82532" y="163742"/>
                  <a:pt x="138624" y="-40516"/>
                  <a:pt x="128570" y="7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0A935AB9-9AD5-DB6E-3CC1-6FC0431769BA}"/>
              </a:ext>
            </a:extLst>
          </p:cNvPr>
          <p:cNvSpPr/>
          <p:nvPr/>
        </p:nvSpPr>
        <p:spPr>
          <a:xfrm>
            <a:off x="6705346" y="10442507"/>
            <a:ext cx="184491" cy="822484"/>
          </a:xfrm>
          <a:custGeom>
            <a:avLst/>
            <a:gdLst>
              <a:gd name="connsiteX0" fmla="*/ 184404 w 184491"/>
              <a:gd name="connsiteY0" fmla="*/ 68 h 822484"/>
              <a:gd name="connsiteX1" fmla="*/ 73279 w 184491"/>
              <a:gd name="connsiteY1" fmla="*/ 435043 h 822484"/>
              <a:gd name="connsiteX2" fmla="*/ 254 w 184491"/>
              <a:gd name="connsiteY2" fmla="*/ 822393 h 822484"/>
              <a:gd name="connsiteX3" fmla="*/ 54229 w 184491"/>
              <a:gd name="connsiteY3" fmla="*/ 466793 h 822484"/>
              <a:gd name="connsiteX4" fmla="*/ 184404 w 184491"/>
              <a:gd name="connsiteY4" fmla="*/ 68 h 8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91" h="822484">
                <a:moveTo>
                  <a:pt x="184404" y="68"/>
                </a:moveTo>
                <a:cubicBezTo>
                  <a:pt x="187579" y="-5224"/>
                  <a:pt x="103971" y="297989"/>
                  <a:pt x="73279" y="435043"/>
                </a:cubicBezTo>
                <a:cubicBezTo>
                  <a:pt x="42587" y="572097"/>
                  <a:pt x="3429" y="817101"/>
                  <a:pt x="254" y="822393"/>
                </a:cubicBezTo>
                <a:cubicBezTo>
                  <a:pt x="-2921" y="827685"/>
                  <a:pt x="24067" y="602260"/>
                  <a:pt x="54229" y="466793"/>
                </a:cubicBezTo>
                <a:cubicBezTo>
                  <a:pt x="84391" y="331326"/>
                  <a:pt x="181229" y="5360"/>
                  <a:pt x="18440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229C2399-7BC4-5825-5B66-28B8B6EA7D2C}"/>
              </a:ext>
            </a:extLst>
          </p:cNvPr>
          <p:cNvSpPr/>
          <p:nvPr/>
        </p:nvSpPr>
        <p:spPr>
          <a:xfrm>
            <a:off x="6704776" y="10732543"/>
            <a:ext cx="162867" cy="789688"/>
          </a:xfrm>
          <a:custGeom>
            <a:avLst/>
            <a:gdLst>
              <a:gd name="connsiteX0" fmla="*/ 162749 w 162867"/>
              <a:gd name="connsiteY0" fmla="*/ 2132 h 789688"/>
              <a:gd name="connsiteX1" fmla="*/ 32574 w 162867"/>
              <a:gd name="connsiteY1" fmla="*/ 529182 h 789688"/>
              <a:gd name="connsiteX2" fmla="*/ 824 w 162867"/>
              <a:gd name="connsiteY2" fmla="*/ 786357 h 789688"/>
              <a:gd name="connsiteX3" fmla="*/ 54799 w 162867"/>
              <a:gd name="connsiteY3" fmla="*/ 360907 h 789688"/>
              <a:gd name="connsiteX4" fmla="*/ 162749 w 162867"/>
              <a:gd name="connsiteY4" fmla="*/ 2132 h 78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867" h="789688">
                <a:moveTo>
                  <a:pt x="162749" y="2132"/>
                </a:moveTo>
                <a:cubicBezTo>
                  <a:pt x="159045" y="30178"/>
                  <a:pt x="59561" y="398478"/>
                  <a:pt x="32574" y="529182"/>
                </a:cubicBezTo>
                <a:cubicBezTo>
                  <a:pt x="5587" y="659886"/>
                  <a:pt x="-2880" y="814403"/>
                  <a:pt x="824" y="786357"/>
                </a:cubicBezTo>
                <a:cubicBezTo>
                  <a:pt x="4528" y="758311"/>
                  <a:pt x="27282" y="492140"/>
                  <a:pt x="54799" y="360907"/>
                </a:cubicBezTo>
                <a:cubicBezTo>
                  <a:pt x="82316" y="229674"/>
                  <a:pt x="166453" y="-25914"/>
                  <a:pt x="162749" y="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B23CCF16-2F98-D6ED-B6B7-E4E3BE5202E2}"/>
              </a:ext>
            </a:extLst>
          </p:cNvPr>
          <p:cNvSpPr/>
          <p:nvPr/>
        </p:nvSpPr>
        <p:spPr>
          <a:xfrm>
            <a:off x="6620932" y="10954628"/>
            <a:ext cx="122995" cy="744207"/>
          </a:xfrm>
          <a:custGeom>
            <a:avLst/>
            <a:gdLst>
              <a:gd name="connsiteX0" fmla="*/ 122768 w 122995"/>
              <a:gd name="connsiteY0" fmla="*/ 2297 h 744207"/>
              <a:gd name="connsiteX1" fmla="*/ 8468 w 122995"/>
              <a:gd name="connsiteY1" fmla="*/ 608722 h 744207"/>
              <a:gd name="connsiteX2" fmla="*/ 11643 w 122995"/>
              <a:gd name="connsiteY2" fmla="*/ 732547 h 744207"/>
              <a:gd name="connsiteX3" fmla="*/ 37043 w 122995"/>
              <a:gd name="connsiteY3" fmla="*/ 411872 h 744207"/>
              <a:gd name="connsiteX4" fmla="*/ 122768 w 122995"/>
              <a:gd name="connsiteY4" fmla="*/ 2297 h 74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95" h="744207">
                <a:moveTo>
                  <a:pt x="122768" y="2297"/>
                </a:moveTo>
                <a:cubicBezTo>
                  <a:pt x="118005" y="35105"/>
                  <a:pt x="26989" y="487014"/>
                  <a:pt x="8468" y="608722"/>
                </a:cubicBezTo>
                <a:cubicBezTo>
                  <a:pt x="-10053" y="730430"/>
                  <a:pt x="6880" y="765355"/>
                  <a:pt x="11643" y="732547"/>
                </a:cubicBezTo>
                <a:cubicBezTo>
                  <a:pt x="16406" y="699739"/>
                  <a:pt x="17993" y="526701"/>
                  <a:pt x="37043" y="411872"/>
                </a:cubicBezTo>
                <a:cubicBezTo>
                  <a:pt x="56093" y="297043"/>
                  <a:pt x="127531" y="-30511"/>
                  <a:pt x="122768" y="2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9F1525AF-8D95-E0DD-E3C8-A028F703E632}"/>
              </a:ext>
            </a:extLst>
          </p:cNvPr>
          <p:cNvSpPr/>
          <p:nvPr/>
        </p:nvSpPr>
        <p:spPr>
          <a:xfrm>
            <a:off x="7050674" y="9810527"/>
            <a:ext cx="90814" cy="1198268"/>
          </a:xfrm>
          <a:custGeom>
            <a:avLst/>
            <a:gdLst>
              <a:gd name="connsiteX0" fmla="*/ 1001 w 90814"/>
              <a:gd name="connsiteY0" fmla="*/ 3398 h 1198268"/>
              <a:gd name="connsiteX1" fmla="*/ 1001 w 90814"/>
              <a:gd name="connsiteY1" fmla="*/ 619348 h 1198268"/>
              <a:gd name="connsiteX2" fmla="*/ 7351 w 90814"/>
              <a:gd name="connsiteY2" fmla="*/ 533623 h 1198268"/>
              <a:gd name="connsiteX3" fmla="*/ 1001 w 90814"/>
              <a:gd name="connsiteY3" fmla="*/ 809848 h 1198268"/>
              <a:gd name="connsiteX4" fmla="*/ 4176 w 90814"/>
              <a:gd name="connsiteY4" fmla="*/ 739998 h 1198268"/>
              <a:gd name="connsiteX5" fmla="*/ 23226 w 90814"/>
              <a:gd name="connsiteY5" fmla="*/ 863823 h 1198268"/>
              <a:gd name="connsiteX6" fmla="*/ 51801 w 90814"/>
              <a:gd name="connsiteY6" fmla="*/ 981298 h 1198268"/>
              <a:gd name="connsiteX7" fmla="*/ 89901 w 90814"/>
              <a:gd name="connsiteY7" fmla="*/ 1197198 h 1198268"/>
              <a:gd name="connsiteX8" fmla="*/ 10526 w 90814"/>
              <a:gd name="connsiteY8" fmla="*/ 882873 h 1198268"/>
              <a:gd name="connsiteX9" fmla="*/ 1001 w 90814"/>
              <a:gd name="connsiteY9" fmla="*/ 409798 h 1198268"/>
              <a:gd name="connsiteX10" fmla="*/ 10526 w 90814"/>
              <a:gd name="connsiteY10" fmla="*/ 371698 h 1198268"/>
              <a:gd name="connsiteX11" fmla="*/ 1001 w 90814"/>
              <a:gd name="connsiteY11" fmla="*/ 3398 h 11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814" h="1198268">
                <a:moveTo>
                  <a:pt x="1001" y="3398"/>
                </a:moveTo>
                <a:cubicBezTo>
                  <a:pt x="-586" y="44673"/>
                  <a:pt x="-57" y="530977"/>
                  <a:pt x="1001" y="619348"/>
                </a:cubicBezTo>
                <a:cubicBezTo>
                  <a:pt x="2059" y="707719"/>
                  <a:pt x="7351" y="501873"/>
                  <a:pt x="7351" y="533623"/>
                </a:cubicBezTo>
                <a:cubicBezTo>
                  <a:pt x="7351" y="565373"/>
                  <a:pt x="1530" y="775452"/>
                  <a:pt x="1001" y="809848"/>
                </a:cubicBezTo>
                <a:cubicBezTo>
                  <a:pt x="472" y="844244"/>
                  <a:pt x="472" y="731002"/>
                  <a:pt x="4176" y="739998"/>
                </a:cubicBezTo>
                <a:cubicBezTo>
                  <a:pt x="7880" y="748994"/>
                  <a:pt x="15288" y="823606"/>
                  <a:pt x="23226" y="863823"/>
                </a:cubicBezTo>
                <a:cubicBezTo>
                  <a:pt x="31164" y="904040"/>
                  <a:pt x="40688" y="925735"/>
                  <a:pt x="51801" y="981298"/>
                </a:cubicBezTo>
                <a:cubicBezTo>
                  <a:pt x="62914" y="1036861"/>
                  <a:pt x="96780" y="1213602"/>
                  <a:pt x="89901" y="1197198"/>
                </a:cubicBezTo>
                <a:cubicBezTo>
                  <a:pt x="83022" y="1180794"/>
                  <a:pt x="25343" y="1014106"/>
                  <a:pt x="10526" y="882873"/>
                </a:cubicBezTo>
                <a:cubicBezTo>
                  <a:pt x="-4291" y="751640"/>
                  <a:pt x="1001" y="494994"/>
                  <a:pt x="1001" y="409798"/>
                </a:cubicBezTo>
                <a:cubicBezTo>
                  <a:pt x="1001" y="324602"/>
                  <a:pt x="9997" y="434140"/>
                  <a:pt x="10526" y="371698"/>
                </a:cubicBezTo>
                <a:cubicBezTo>
                  <a:pt x="11055" y="309256"/>
                  <a:pt x="2588" y="-37877"/>
                  <a:pt x="1001" y="3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81F36505-3D1D-0804-1C8D-B55066A196C3}"/>
              </a:ext>
            </a:extLst>
          </p:cNvPr>
          <p:cNvSpPr/>
          <p:nvPr/>
        </p:nvSpPr>
        <p:spPr>
          <a:xfrm>
            <a:off x="7004039" y="10028219"/>
            <a:ext cx="27644" cy="696281"/>
          </a:xfrm>
          <a:custGeom>
            <a:avLst/>
            <a:gdLst>
              <a:gd name="connsiteX0" fmla="*/ 22236 w 27644"/>
              <a:gd name="connsiteY0" fmla="*/ 17481 h 696281"/>
              <a:gd name="connsiteX1" fmla="*/ 11 w 27644"/>
              <a:gd name="connsiteY1" fmla="*/ 693756 h 696281"/>
              <a:gd name="connsiteX2" fmla="*/ 25411 w 27644"/>
              <a:gd name="connsiteY2" fmla="*/ 239731 h 696281"/>
              <a:gd name="connsiteX3" fmla="*/ 22236 w 27644"/>
              <a:gd name="connsiteY3" fmla="*/ 17481 h 69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4" h="696281">
                <a:moveTo>
                  <a:pt x="22236" y="17481"/>
                </a:moveTo>
                <a:cubicBezTo>
                  <a:pt x="18003" y="93152"/>
                  <a:pt x="-518" y="656714"/>
                  <a:pt x="11" y="693756"/>
                </a:cubicBezTo>
                <a:cubicBezTo>
                  <a:pt x="540" y="730798"/>
                  <a:pt x="20649" y="349798"/>
                  <a:pt x="25411" y="239731"/>
                </a:cubicBezTo>
                <a:cubicBezTo>
                  <a:pt x="30173" y="129664"/>
                  <a:pt x="26469" y="-58190"/>
                  <a:pt x="22236" y="17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EA5E5032-8533-CE90-B311-97D70B10FC1E}"/>
              </a:ext>
            </a:extLst>
          </p:cNvPr>
          <p:cNvSpPr/>
          <p:nvPr/>
        </p:nvSpPr>
        <p:spPr>
          <a:xfrm>
            <a:off x="7017841" y="10775932"/>
            <a:ext cx="162182" cy="293392"/>
          </a:xfrm>
          <a:custGeom>
            <a:avLst/>
            <a:gdLst>
              <a:gd name="connsiteX0" fmla="*/ 2084 w 162182"/>
              <a:gd name="connsiteY0" fmla="*/ 6368 h 293392"/>
              <a:gd name="connsiteX1" fmla="*/ 160834 w 162182"/>
              <a:gd name="connsiteY1" fmla="*/ 292118 h 293392"/>
              <a:gd name="connsiteX2" fmla="*/ 75109 w 162182"/>
              <a:gd name="connsiteY2" fmla="*/ 107968 h 293392"/>
              <a:gd name="connsiteX3" fmla="*/ 2084 w 162182"/>
              <a:gd name="connsiteY3" fmla="*/ 6368 h 29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182" h="293392">
                <a:moveTo>
                  <a:pt x="2084" y="6368"/>
                </a:moveTo>
                <a:cubicBezTo>
                  <a:pt x="16371" y="37060"/>
                  <a:pt x="148663" y="275185"/>
                  <a:pt x="160834" y="292118"/>
                </a:cubicBezTo>
                <a:cubicBezTo>
                  <a:pt x="173005" y="309051"/>
                  <a:pt x="99451" y="152418"/>
                  <a:pt x="75109" y="107968"/>
                </a:cubicBezTo>
                <a:cubicBezTo>
                  <a:pt x="50767" y="63518"/>
                  <a:pt x="-12203" y="-24324"/>
                  <a:pt x="2084" y="6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3C34E9FD-3F92-A849-A125-B66FFC586014}"/>
              </a:ext>
            </a:extLst>
          </p:cNvPr>
          <p:cNvSpPr/>
          <p:nvPr/>
        </p:nvSpPr>
        <p:spPr>
          <a:xfrm>
            <a:off x="7034653" y="10931608"/>
            <a:ext cx="241519" cy="281257"/>
          </a:xfrm>
          <a:custGeom>
            <a:avLst/>
            <a:gdLst>
              <a:gd name="connsiteX0" fmla="*/ 1147 w 241519"/>
              <a:gd name="connsiteY0" fmla="*/ 3092 h 281257"/>
              <a:gd name="connsiteX1" fmla="*/ 175772 w 241519"/>
              <a:gd name="connsiteY1" fmla="*/ 212642 h 281257"/>
              <a:gd name="connsiteX2" fmla="*/ 239272 w 241519"/>
              <a:gd name="connsiteY2" fmla="*/ 276142 h 281257"/>
              <a:gd name="connsiteX3" fmla="*/ 105922 w 241519"/>
              <a:gd name="connsiteY3" fmla="*/ 98342 h 281257"/>
              <a:gd name="connsiteX4" fmla="*/ 1147 w 241519"/>
              <a:gd name="connsiteY4" fmla="*/ 3092 h 28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19" h="281257">
                <a:moveTo>
                  <a:pt x="1147" y="3092"/>
                </a:moveTo>
                <a:cubicBezTo>
                  <a:pt x="12789" y="22142"/>
                  <a:pt x="136085" y="167134"/>
                  <a:pt x="175772" y="212642"/>
                </a:cubicBezTo>
                <a:cubicBezTo>
                  <a:pt x="215459" y="258150"/>
                  <a:pt x="250914" y="295192"/>
                  <a:pt x="239272" y="276142"/>
                </a:cubicBezTo>
                <a:cubicBezTo>
                  <a:pt x="227630" y="257092"/>
                  <a:pt x="142434" y="139088"/>
                  <a:pt x="105922" y="98342"/>
                </a:cubicBezTo>
                <a:cubicBezTo>
                  <a:pt x="69410" y="57596"/>
                  <a:pt x="-10495" y="-15958"/>
                  <a:pt x="1147" y="3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7A646A07-C674-9C80-51B7-34F09AE55E70}"/>
              </a:ext>
            </a:extLst>
          </p:cNvPr>
          <p:cNvSpPr/>
          <p:nvPr/>
        </p:nvSpPr>
        <p:spPr>
          <a:xfrm>
            <a:off x="7186524" y="11126415"/>
            <a:ext cx="173533" cy="447123"/>
          </a:xfrm>
          <a:custGeom>
            <a:avLst/>
            <a:gdLst>
              <a:gd name="connsiteX0" fmla="*/ 1676 w 173533"/>
              <a:gd name="connsiteY0" fmla="*/ 1960 h 447123"/>
              <a:gd name="connsiteX1" fmla="*/ 138201 w 173533"/>
              <a:gd name="connsiteY1" fmla="*/ 236910 h 447123"/>
              <a:gd name="connsiteX2" fmla="*/ 169951 w 173533"/>
              <a:gd name="connsiteY2" fmla="*/ 328985 h 447123"/>
              <a:gd name="connsiteX3" fmla="*/ 169951 w 173533"/>
              <a:gd name="connsiteY3" fmla="*/ 398835 h 447123"/>
              <a:gd name="connsiteX4" fmla="*/ 144551 w 173533"/>
              <a:gd name="connsiteY4" fmla="*/ 446460 h 447123"/>
              <a:gd name="connsiteX5" fmla="*/ 166776 w 173533"/>
              <a:gd name="connsiteY5" fmla="*/ 363910 h 447123"/>
              <a:gd name="connsiteX6" fmla="*/ 68351 w 173533"/>
              <a:gd name="connsiteY6" fmla="*/ 135310 h 447123"/>
              <a:gd name="connsiteX7" fmla="*/ 1676 w 173533"/>
              <a:gd name="connsiteY7" fmla="*/ 1960 h 44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533" h="447123">
                <a:moveTo>
                  <a:pt x="1676" y="1960"/>
                </a:moveTo>
                <a:cubicBezTo>
                  <a:pt x="13318" y="18893"/>
                  <a:pt x="110155" y="182406"/>
                  <a:pt x="138201" y="236910"/>
                </a:cubicBezTo>
                <a:cubicBezTo>
                  <a:pt x="166247" y="291414"/>
                  <a:pt x="164659" y="301998"/>
                  <a:pt x="169951" y="328985"/>
                </a:cubicBezTo>
                <a:cubicBezTo>
                  <a:pt x="175243" y="355973"/>
                  <a:pt x="174184" y="379256"/>
                  <a:pt x="169951" y="398835"/>
                </a:cubicBezTo>
                <a:cubicBezTo>
                  <a:pt x="165718" y="418414"/>
                  <a:pt x="145080" y="452281"/>
                  <a:pt x="144551" y="446460"/>
                </a:cubicBezTo>
                <a:cubicBezTo>
                  <a:pt x="144022" y="440639"/>
                  <a:pt x="179476" y="415768"/>
                  <a:pt x="166776" y="363910"/>
                </a:cubicBezTo>
                <a:cubicBezTo>
                  <a:pt x="154076" y="312052"/>
                  <a:pt x="94809" y="188756"/>
                  <a:pt x="68351" y="135310"/>
                </a:cubicBezTo>
                <a:cubicBezTo>
                  <a:pt x="41893" y="81864"/>
                  <a:pt x="-9966" y="-14973"/>
                  <a:pt x="1676" y="1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96024A76-3140-86C2-2085-F3BA521458C8}"/>
              </a:ext>
            </a:extLst>
          </p:cNvPr>
          <p:cNvSpPr/>
          <p:nvPr/>
        </p:nvSpPr>
        <p:spPr>
          <a:xfrm>
            <a:off x="7273924" y="11223537"/>
            <a:ext cx="131779" cy="377932"/>
          </a:xfrm>
          <a:custGeom>
            <a:avLst/>
            <a:gdLst>
              <a:gd name="connsiteX0" fmla="*/ 1 w 131779"/>
              <a:gd name="connsiteY0" fmla="*/ 88 h 377932"/>
              <a:gd name="connsiteX1" fmla="*/ 120651 w 131779"/>
              <a:gd name="connsiteY1" fmla="*/ 282663 h 377932"/>
              <a:gd name="connsiteX2" fmla="*/ 120651 w 131779"/>
              <a:gd name="connsiteY2" fmla="*/ 320763 h 377932"/>
              <a:gd name="connsiteX3" fmla="*/ 69851 w 131779"/>
              <a:gd name="connsiteY3" fmla="*/ 377913 h 377932"/>
              <a:gd name="connsiteX4" fmla="*/ 117476 w 131779"/>
              <a:gd name="connsiteY4" fmla="*/ 314413 h 377932"/>
              <a:gd name="connsiteX5" fmla="*/ 1 w 131779"/>
              <a:gd name="connsiteY5" fmla="*/ 88 h 37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779" h="377932">
                <a:moveTo>
                  <a:pt x="1" y="88"/>
                </a:moveTo>
                <a:cubicBezTo>
                  <a:pt x="530" y="-5204"/>
                  <a:pt x="100543" y="229217"/>
                  <a:pt x="120651" y="282663"/>
                </a:cubicBezTo>
                <a:cubicBezTo>
                  <a:pt x="140759" y="336109"/>
                  <a:pt x="129118" y="304888"/>
                  <a:pt x="120651" y="320763"/>
                </a:cubicBezTo>
                <a:cubicBezTo>
                  <a:pt x="112184" y="336638"/>
                  <a:pt x="70380" y="378971"/>
                  <a:pt x="69851" y="377913"/>
                </a:cubicBezTo>
                <a:cubicBezTo>
                  <a:pt x="69322" y="376855"/>
                  <a:pt x="125943" y="374738"/>
                  <a:pt x="117476" y="314413"/>
                </a:cubicBezTo>
                <a:cubicBezTo>
                  <a:pt x="109009" y="254088"/>
                  <a:pt x="-528" y="5380"/>
                  <a:pt x="1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948ECFA1-9DBC-0600-8B82-825992E1D241}"/>
              </a:ext>
            </a:extLst>
          </p:cNvPr>
          <p:cNvSpPr/>
          <p:nvPr/>
        </p:nvSpPr>
        <p:spPr>
          <a:xfrm>
            <a:off x="6931008" y="10328223"/>
            <a:ext cx="54068" cy="422457"/>
          </a:xfrm>
          <a:custGeom>
            <a:avLst/>
            <a:gdLst>
              <a:gd name="connsiteX0" fmla="*/ 47642 w 54068"/>
              <a:gd name="connsiteY0" fmla="*/ 52 h 422457"/>
              <a:gd name="connsiteX1" fmla="*/ 12717 w 54068"/>
              <a:gd name="connsiteY1" fmla="*/ 260402 h 422457"/>
              <a:gd name="connsiteX2" fmla="*/ 53992 w 54068"/>
              <a:gd name="connsiteY2" fmla="*/ 422327 h 422457"/>
              <a:gd name="connsiteX3" fmla="*/ 17 w 54068"/>
              <a:gd name="connsiteY3" fmla="*/ 282627 h 422457"/>
              <a:gd name="connsiteX4" fmla="*/ 47642 w 54068"/>
              <a:gd name="connsiteY4" fmla="*/ 52 h 42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68" h="422457">
                <a:moveTo>
                  <a:pt x="47642" y="52"/>
                </a:moveTo>
                <a:cubicBezTo>
                  <a:pt x="49759" y="-3652"/>
                  <a:pt x="11659" y="190023"/>
                  <a:pt x="12717" y="260402"/>
                </a:cubicBezTo>
                <a:cubicBezTo>
                  <a:pt x="13775" y="330781"/>
                  <a:pt x="56109" y="418623"/>
                  <a:pt x="53992" y="422327"/>
                </a:cubicBezTo>
                <a:cubicBezTo>
                  <a:pt x="51875" y="426031"/>
                  <a:pt x="1075" y="350360"/>
                  <a:pt x="17" y="282627"/>
                </a:cubicBezTo>
                <a:cubicBezTo>
                  <a:pt x="-1041" y="214894"/>
                  <a:pt x="45525" y="3756"/>
                  <a:pt x="47642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BBD8E122-05E1-06C0-ACF4-828E9F948E1A}"/>
              </a:ext>
            </a:extLst>
          </p:cNvPr>
          <p:cNvSpPr/>
          <p:nvPr/>
        </p:nvSpPr>
        <p:spPr>
          <a:xfrm>
            <a:off x="7324722" y="11445853"/>
            <a:ext cx="72565" cy="250869"/>
          </a:xfrm>
          <a:custGeom>
            <a:avLst/>
            <a:gdLst>
              <a:gd name="connsiteX0" fmla="*/ 3 w 72565"/>
              <a:gd name="connsiteY0" fmla="*/ 22 h 250869"/>
              <a:gd name="connsiteX1" fmla="*/ 66678 w 72565"/>
              <a:gd name="connsiteY1" fmla="*/ 127022 h 250869"/>
              <a:gd name="connsiteX2" fmla="*/ 66678 w 72565"/>
              <a:gd name="connsiteY2" fmla="*/ 250847 h 250869"/>
              <a:gd name="connsiteX3" fmla="*/ 69853 w 72565"/>
              <a:gd name="connsiteY3" fmla="*/ 117497 h 250869"/>
              <a:gd name="connsiteX4" fmla="*/ 3 w 72565"/>
              <a:gd name="connsiteY4" fmla="*/ 22 h 25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65" h="250869">
                <a:moveTo>
                  <a:pt x="3" y="22"/>
                </a:moveTo>
                <a:cubicBezTo>
                  <a:pt x="-526" y="1609"/>
                  <a:pt x="55566" y="85218"/>
                  <a:pt x="66678" y="127022"/>
                </a:cubicBezTo>
                <a:cubicBezTo>
                  <a:pt x="77790" y="168826"/>
                  <a:pt x="66149" y="252434"/>
                  <a:pt x="66678" y="250847"/>
                </a:cubicBezTo>
                <a:cubicBezTo>
                  <a:pt x="67207" y="249260"/>
                  <a:pt x="77261" y="154539"/>
                  <a:pt x="69853" y="117497"/>
                </a:cubicBezTo>
                <a:cubicBezTo>
                  <a:pt x="62445" y="80455"/>
                  <a:pt x="532" y="-1565"/>
                  <a:pt x="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8D5BB478-913C-DE9F-F9DF-8738B1571553}"/>
              </a:ext>
            </a:extLst>
          </p:cNvPr>
          <p:cNvSpPr/>
          <p:nvPr/>
        </p:nvSpPr>
        <p:spPr>
          <a:xfrm>
            <a:off x="5689395" y="6137098"/>
            <a:ext cx="219624" cy="447939"/>
          </a:xfrm>
          <a:custGeom>
            <a:avLst/>
            <a:gdLst>
              <a:gd name="connsiteX0" fmla="*/ 219280 w 219624"/>
              <a:gd name="connsiteY0" fmla="*/ 177 h 447939"/>
              <a:gd name="connsiteX1" fmla="*/ 111330 w 219624"/>
              <a:gd name="connsiteY1" fmla="*/ 187502 h 447939"/>
              <a:gd name="connsiteX2" fmla="*/ 205 w 219624"/>
              <a:gd name="connsiteY2" fmla="*/ 447852 h 447939"/>
              <a:gd name="connsiteX3" fmla="*/ 139905 w 219624"/>
              <a:gd name="connsiteY3" fmla="*/ 158927 h 447939"/>
              <a:gd name="connsiteX4" fmla="*/ 219280 w 219624"/>
              <a:gd name="connsiteY4" fmla="*/ 177 h 4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24" h="447939">
                <a:moveTo>
                  <a:pt x="219280" y="177"/>
                </a:moveTo>
                <a:cubicBezTo>
                  <a:pt x="214518" y="4939"/>
                  <a:pt x="147842" y="112890"/>
                  <a:pt x="111330" y="187502"/>
                </a:cubicBezTo>
                <a:cubicBezTo>
                  <a:pt x="74818" y="262114"/>
                  <a:pt x="-4557" y="452614"/>
                  <a:pt x="205" y="447852"/>
                </a:cubicBezTo>
                <a:cubicBezTo>
                  <a:pt x="4967" y="443090"/>
                  <a:pt x="101276" y="230364"/>
                  <a:pt x="139905" y="158927"/>
                </a:cubicBezTo>
                <a:cubicBezTo>
                  <a:pt x="178534" y="87490"/>
                  <a:pt x="224042" y="-4585"/>
                  <a:pt x="219280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7212BACB-BF1E-442E-3B10-CFD4C6C7B959}"/>
              </a:ext>
            </a:extLst>
          </p:cNvPr>
          <p:cNvSpPr/>
          <p:nvPr/>
        </p:nvSpPr>
        <p:spPr>
          <a:xfrm>
            <a:off x="5813584" y="6192620"/>
            <a:ext cx="108110" cy="279248"/>
          </a:xfrm>
          <a:custGeom>
            <a:avLst/>
            <a:gdLst>
              <a:gd name="connsiteX0" fmla="*/ 107791 w 108110"/>
              <a:gd name="connsiteY0" fmla="*/ 1805 h 279248"/>
              <a:gd name="connsiteX1" fmla="*/ 3016 w 108110"/>
              <a:gd name="connsiteY1" fmla="*/ 274855 h 279248"/>
              <a:gd name="connsiteX2" fmla="*/ 34766 w 108110"/>
              <a:gd name="connsiteY2" fmla="*/ 160555 h 279248"/>
              <a:gd name="connsiteX3" fmla="*/ 107791 w 108110"/>
              <a:gd name="connsiteY3" fmla="*/ 1805 h 27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10" h="279248">
                <a:moveTo>
                  <a:pt x="107791" y="1805"/>
                </a:moveTo>
                <a:cubicBezTo>
                  <a:pt x="102499" y="20855"/>
                  <a:pt x="15187" y="248397"/>
                  <a:pt x="3016" y="274855"/>
                </a:cubicBezTo>
                <a:cubicBezTo>
                  <a:pt x="-9155" y="301313"/>
                  <a:pt x="18362" y="201301"/>
                  <a:pt x="34766" y="160555"/>
                </a:cubicBezTo>
                <a:cubicBezTo>
                  <a:pt x="51170" y="119809"/>
                  <a:pt x="113083" y="-17245"/>
                  <a:pt x="107791" y="1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960E768E-6083-7DFD-AB42-A45EC9445534}"/>
              </a:ext>
            </a:extLst>
          </p:cNvPr>
          <p:cNvSpPr/>
          <p:nvPr/>
        </p:nvSpPr>
        <p:spPr>
          <a:xfrm>
            <a:off x="5898869" y="6184895"/>
            <a:ext cx="13262" cy="543279"/>
          </a:xfrm>
          <a:custGeom>
            <a:avLst/>
            <a:gdLst>
              <a:gd name="connsiteX0" fmla="*/ 3456 w 13262"/>
              <a:gd name="connsiteY0" fmla="*/ 5 h 543279"/>
              <a:gd name="connsiteX1" fmla="*/ 12981 w 13262"/>
              <a:gd name="connsiteY1" fmla="*/ 454030 h 543279"/>
              <a:gd name="connsiteX2" fmla="*/ 9806 w 13262"/>
              <a:gd name="connsiteY2" fmla="*/ 542930 h 543279"/>
              <a:gd name="connsiteX3" fmla="*/ 281 w 13262"/>
              <a:gd name="connsiteY3" fmla="*/ 444505 h 543279"/>
              <a:gd name="connsiteX4" fmla="*/ 3456 w 13262"/>
              <a:gd name="connsiteY4" fmla="*/ 5 h 54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62" h="543279">
                <a:moveTo>
                  <a:pt x="3456" y="5"/>
                </a:moveTo>
                <a:cubicBezTo>
                  <a:pt x="5573" y="1593"/>
                  <a:pt x="11923" y="363543"/>
                  <a:pt x="12981" y="454030"/>
                </a:cubicBezTo>
                <a:cubicBezTo>
                  <a:pt x="14039" y="544517"/>
                  <a:pt x="11923" y="544518"/>
                  <a:pt x="9806" y="542930"/>
                </a:cubicBezTo>
                <a:cubicBezTo>
                  <a:pt x="7689" y="541342"/>
                  <a:pt x="1339" y="530230"/>
                  <a:pt x="281" y="444505"/>
                </a:cubicBezTo>
                <a:cubicBezTo>
                  <a:pt x="-777" y="358780"/>
                  <a:pt x="1339" y="-1583"/>
                  <a:pt x="345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CB8D6919-897D-4DE4-5A11-D93A1D848128}"/>
              </a:ext>
            </a:extLst>
          </p:cNvPr>
          <p:cNvSpPr/>
          <p:nvPr/>
        </p:nvSpPr>
        <p:spPr>
          <a:xfrm>
            <a:off x="6099265" y="5845174"/>
            <a:ext cx="95185" cy="966036"/>
          </a:xfrm>
          <a:custGeom>
            <a:avLst/>
            <a:gdLst>
              <a:gd name="connsiteX0" fmla="*/ 95160 w 95185"/>
              <a:gd name="connsiteY0" fmla="*/ 1 h 966036"/>
              <a:gd name="connsiteX1" fmla="*/ 3085 w 95185"/>
              <a:gd name="connsiteY1" fmla="*/ 250826 h 966036"/>
              <a:gd name="connsiteX2" fmla="*/ 22135 w 95185"/>
              <a:gd name="connsiteY2" fmla="*/ 606426 h 966036"/>
              <a:gd name="connsiteX3" fmla="*/ 25310 w 95185"/>
              <a:gd name="connsiteY3" fmla="*/ 479426 h 966036"/>
              <a:gd name="connsiteX4" fmla="*/ 15785 w 95185"/>
              <a:gd name="connsiteY4" fmla="*/ 965201 h 966036"/>
              <a:gd name="connsiteX5" fmla="*/ 15785 w 95185"/>
              <a:gd name="connsiteY5" fmla="*/ 587376 h 966036"/>
              <a:gd name="connsiteX6" fmla="*/ 12610 w 95185"/>
              <a:gd name="connsiteY6" fmla="*/ 254001 h 966036"/>
              <a:gd name="connsiteX7" fmla="*/ 95160 w 95185"/>
              <a:gd name="connsiteY7" fmla="*/ 1 h 96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185" h="966036">
                <a:moveTo>
                  <a:pt x="95160" y="1"/>
                </a:moveTo>
                <a:cubicBezTo>
                  <a:pt x="93573" y="-528"/>
                  <a:pt x="15256" y="149755"/>
                  <a:pt x="3085" y="250826"/>
                </a:cubicBezTo>
                <a:cubicBezTo>
                  <a:pt x="-9086" y="351897"/>
                  <a:pt x="18431" y="568326"/>
                  <a:pt x="22135" y="606426"/>
                </a:cubicBezTo>
                <a:cubicBezTo>
                  <a:pt x="25839" y="644526"/>
                  <a:pt x="26368" y="419630"/>
                  <a:pt x="25310" y="479426"/>
                </a:cubicBezTo>
                <a:cubicBezTo>
                  <a:pt x="24252" y="539222"/>
                  <a:pt x="17372" y="947209"/>
                  <a:pt x="15785" y="965201"/>
                </a:cubicBezTo>
                <a:cubicBezTo>
                  <a:pt x="14197" y="983193"/>
                  <a:pt x="16314" y="705909"/>
                  <a:pt x="15785" y="587376"/>
                </a:cubicBezTo>
                <a:cubicBezTo>
                  <a:pt x="15256" y="468843"/>
                  <a:pt x="1498" y="347663"/>
                  <a:pt x="12610" y="254001"/>
                </a:cubicBezTo>
                <a:cubicBezTo>
                  <a:pt x="23722" y="160339"/>
                  <a:pt x="96747" y="530"/>
                  <a:pt x="9516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40CCDC18-964A-CA76-5D48-B841A1C20F0E}"/>
              </a:ext>
            </a:extLst>
          </p:cNvPr>
          <p:cNvSpPr/>
          <p:nvPr/>
        </p:nvSpPr>
        <p:spPr>
          <a:xfrm>
            <a:off x="6184636" y="5894597"/>
            <a:ext cx="375075" cy="796273"/>
          </a:xfrm>
          <a:custGeom>
            <a:avLst/>
            <a:gdLst>
              <a:gd name="connsiteX0" fmla="*/ 264 w 375075"/>
              <a:gd name="connsiteY0" fmla="*/ 1378 h 796273"/>
              <a:gd name="connsiteX1" fmla="*/ 149489 w 375075"/>
              <a:gd name="connsiteY1" fmla="*/ 296653 h 796273"/>
              <a:gd name="connsiteX2" fmla="*/ 155839 w 375075"/>
              <a:gd name="connsiteY2" fmla="*/ 261728 h 796273"/>
              <a:gd name="connsiteX3" fmla="*/ 238389 w 375075"/>
              <a:gd name="connsiteY3" fmla="*/ 433178 h 796273"/>
              <a:gd name="connsiteX4" fmla="*/ 206639 w 375075"/>
              <a:gd name="connsiteY4" fmla="*/ 385553 h 796273"/>
              <a:gd name="connsiteX5" fmla="*/ 225689 w 375075"/>
              <a:gd name="connsiteY5" fmla="*/ 522078 h 796273"/>
              <a:gd name="connsiteX6" fmla="*/ 374914 w 375075"/>
              <a:gd name="connsiteY6" fmla="*/ 795128 h 796273"/>
              <a:gd name="connsiteX7" fmla="*/ 193939 w 375075"/>
              <a:gd name="connsiteY7" fmla="*/ 407778 h 796273"/>
              <a:gd name="connsiteX8" fmla="*/ 114564 w 375075"/>
              <a:gd name="connsiteY8" fmla="*/ 195053 h 796273"/>
              <a:gd name="connsiteX9" fmla="*/ 264 w 375075"/>
              <a:gd name="connsiteY9" fmla="*/ 1378 h 79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075" h="796273">
                <a:moveTo>
                  <a:pt x="264" y="1378"/>
                </a:moveTo>
                <a:cubicBezTo>
                  <a:pt x="6085" y="18311"/>
                  <a:pt x="123560" y="253261"/>
                  <a:pt x="149489" y="296653"/>
                </a:cubicBezTo>
                <a:cubicBezTo>
                  <a:pt x="175418" y="340045"/>
                  <a:pt x="141022" y="238974"/>
                  <a:pt x="155839" y="261728"/>
                </a:cubicBezTo>
                <a:cubicBezTo>
                  <a:pt x="170656" y="284482"/>
                  <a:pt x="229922" y="412540"/>
                  <a:pt x="238389" y="433178"/>
                </a:cubicBezTo>
                <a:cubicBezTo>
                  <a:pt x="246856" y="453816"/>
                  <a:pt x="208756" y="370736"/>
                  <a:pt x="206639" y="385553"/>
                </a:cubicBezTo>
                <a:cubicBezTo>
                  <a:pt x="204522" y="400370"/>
                  <a:pt x="197643" y="453816"/>
                  <a:pt x="225689" y="522078"/>
                </a:cubicBezTo>
                <a:cubicBezTo>
                  <a:pt x="253735" y="590340"/>
                  <a:pt x="380206" y="814178"/>
                  <a:pt x="374914" y="795128"/>
                </a:cubicBezTo>
                <a:cubicBezTo>
                  <a:pt x="369622" y="776078"/>
                  <a:pt x="237331" y="507791"/>
                  <a:pt x="193939" y="407778"/>
                </a:cubicBezTo>
                <a:cubicBezTo>
                  <a:pt x="150547" y="307765"/>
                  <a:pt x="142610" y="262257"/>
                  <a:pt x="114564" y="195053"/>
                </a:cubicBezTo>
                <a:cubicBezTo>
                  <a:pt x="86518" y="127849"/>
                  <a:pt x="-5557" y="-15555"/>
                  <a:pt x="264" y="1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C05AC4D1-D17F-1349-F896-2A2ACF632F93}"/>
              </a:ext>
            </a:extLst>
          </p:cNvPr>
          <p:cNvSpPr/>
          <p:nvPr/>
        </p:nvSpPr>
        <p:spPr>
          <a:xfrm>
            <a:off x="6222998" y="6067412"/>
            <a:ext cx="135117" cy="552493"/>
          </a:xfrm>
          <a:custGeom>
            <a:avLst/>
            <a:gdLst>
              <a:gd name="connsiteX0" fmla="*/ 2 w 135117"/>
              <a:gd name="connsiteY0" fmla="*/ 13 h 552493"/>
              <a:gd name="connsiteX1" fmla="*/ 123827 w 135117"/>
              <a:gd name="connsiteY1" fmla="*/ 355613 h 552493"/>
              <a:gd name="connsiteX2" fmla="*/ 127002 w 135117"/>
              <a:gd name="connsiteY2" fmla="*/ 552463 h 552493"/>
              <a:gd name="connsiteX3" fmla="*/ 127002 w 135117"/>
              <a:gd name="connsiteY3" fmla="*/ 342913 h 552493"/>
              <a:gd name="connsiteX4" fmla="*/ 2 w 135117"/>
              <a:gd name="connsiteY4" fmla="*/ 13 h 55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17" h="552493">
                <a:moveTo>
                  <a:pt x="2" y="13"/>
                </a:moveTo>
                <a:cubicBezTo>
                  <a:pt x="-527" y="2130"/>
                  <a:pt x="102660" y="263538"/>
                  <a:pt x="123827" y="355613"/>
                </a:cubicBezTo>
                <a:cubicBezTo>
                  <a:pt x="144994" y="447688"/>
                  <a:pt x="126473" y="554580"/>
                  <a:pt x="127002" y="552463"/>
                </a:cubicBezTo>
                <a:cubicBezTo>
                  <a:pt x="127531" y="550346"/>
                  <a:pt x="144994" y="432342"/>
                  <a:pt x="127002" y="342913"/>
                </a:cubicBezTo>
                <a:cubicBezTo>
                  <a:pt x="109010" y="253484"/>
                  <a:pt x="531" y="-2104"/>
                  <a:pt x="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BE99C974-F7F6-15EE-9AB1-EF91A64C1DE4}"/>
              </a:ext>
            </a:extLst>
          </p:cNvPr>
          <p:cNvSpPr/>
          <p:nvPr/>
        </p:nvSpPr>
        <p:spPr>
          <a:xfrm>
            <a:off x="6341966" y="6345895"/>
            <a:ext cx="17578" cy="288775"/>
          </a:xfrm>
          <a:custGeom>
            <a:avLst/>
            <a:gdLst>
              <a:gd name="connsiteX0" fmla="*/ 17559 w 17578"/>
              <a:gd name="connsiteY0" fmla="*/ 4105 h 288775"/>
              <a:gd name="connsiteX1" fmla="*/ 4859 w 17578"/>
              <a:gd name="connsiteY1" fmla="*/ 286680 h 288775"/>
              <a:gd name="connsiteX2" fmla="*/ 1684 w 17578"/>
              <a:gd name="connsiteY2" fmla="*/ 127930 h 288775"/>
              <a:gd name="connsiteX3" fmla="*/ 17559 w 17578"/>
              <a:gd name="connsiteY3" fmla="*/ 4105 h 28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78" h="288775">
                <a:moveTo>
                  <a:pt x="17559" y="4105"/>
                </a:moveTo>
                <a:cubicBezTo>
                  <a:pt x="18088" y="30563"/>
                  <a:pt x="7505" y="266043"/>
                  <a:pt x="4859" y="286680"/>
                </a:cubicBezTo>
                <a:cubicBezTo>
                  <a:pt x="2213" y="307317"/>
                  <a:pt x="-2549" y="169734"/>
                  <a:pt x="1684" y="127930"/>
                </a:cubicBezTo>
                <a:cubicBezTo>
                  <a:pt x="5917" y="86126"/>
                  <a:pt x="17030" y="-22353"/>
                  <a:pt x="17559" y="4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70E72D12-7B29-B555-ED7A-EEF1281CB4A6}"/>
              </a:ext>
            </a:extLst>
          </p:cNvPr>
          <p:cNvSpPr/>
          <p:nvPr/>
        </p:nvSpPr>
        <p:spPr>
          <a:xfrm>
            <a:off x="6318236" y="6368874"/>
            <a:ext cx="76579" cy="248098"/>
          </a:xfrm>
          <a:custGeom>
            <a:avLst/>
            <a:gdLst>
              <a:gd name="connsiteX0" fmla="*/ 14 w 76579"/>
              <a:gd name="connsiteY0" fmla="*/ 176 h 248098"/>
              <a:gd name="connsiteX1" fmla="*/ 66689 w 76579"/>
              <a:gd name="connsiteY1" fmla="*/ 152576 h 248098"/>
              <a:gd name="connsiteX2" fmla="*/ 73039 w 76579"/>
              <a:gd name="connsiteY2" fmla="*/ 247826 h 248098"/>
              <a:gd name="connsiteX3" fmla="*/ 73039 w 76579"/>
              <a:gd name="connsiteY3" fmla="*/ 124001 h 248098"/>
              <a:gd name="connsiteX4" fmla="*/ 14 w 76579"/>
              <a:gd name="connsiteY4" fmla="*/ 176 h 24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79" h="248098">
                <a:moveTo>
                  <a:pt x="14" y="176"/>
                </a:moveTo>
                <a:cubicBezTo>
                  <a:pt x="-1044" y="4938"/>
                  <a:pt x="54518" y="111301"/>
                  <a:pt x="66689" y="152576"/>
                </a:cubicBezTo>
                <a:cubicBezTo>
                  <a:pt x="78860" y="193851"/>
                  <a:pt x="71981" y="252588"/>
                  <a:pt x="73039" y="247826"/>
                </a:cubicBezTo>
                <a:cubicBezTo>
                  <a:pt x="74097" y="243064"/>
                  <a:pt x="80447" y="159984"/>
                  <a:pt x="73039" y="124001"/>
                </a:cubicBezTo>
                <a:cubicBezTo>
                  <a:pt x="65631" y="88018"/>
                  <a:pt x="1072" y="-4586"/>
                  <a:pt x="14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C62285E8-A564-BAE7-6C2A-23FCE7DF8ED7}"/>
              </a:ext>
            </a:extLst>
          </p:cNvPr>
          <p:cNvSpPr/>
          <p:nvPr/>
        </p:nvSpPr>
        <p:spPr>
          <a:xfrm>
            <a:off x="6175115" y="6590745"/>
            <a:ext cx="185127" cy="249615"/>
          </a:xfrm>
          <a:custGeom>
            <a:avLst/>
            <a:gdLst>
              <a:gd name="connsiteX0" fmla="*/ 184410 w 185127"/>
              <a:gd name="connsiteY0" fmla="*/ 555 h 249615"/>
              <a:gd name="connsiteX1" fmla="*/ 98685 w 185127"/>
              <a:gd name="connsiteY1" fmla="*/ 83105 h 249615"/>
              <a:gd name="connsiteX2" fmla="*/ 32010 w 185127"/>
              <a:gd name="connsiteY2" fmla="*/ 184705 h 249615"/>
              <a:gd name="connsiteX3" fmla="*/ 260 w 185127"/>
              <a:gd name="connsiteY3" fmla="*/ 248205 h 249615"/>
              <a:gd name="connsiteX4" fmla="*/ 47885 w 185127"/>
              <a:gd name="connsiteY4" fmla="*/ 124380 h 249615"/>
              <a:gd name="connsiteX5" fmla="*/ 184410 w 185127"/>
              <a:gd name="connsiteY5" fmla="*/ 555 h 24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127" h="249615">
                <a:moveTo>
                  <a:pt x="184410" y="555"/>
                </a:moveTo>
                <a:cubicBezTo>
                  <a:pt x="192877" y="-6324"/>
                  <a:pt x="124085" y="52413"/>
                  <a:pt x="98685" y="83105"/>
                </a:cubicBezTo>
                <a:cubicBezTo>
                  <a:pt x="73285" y="113797"/>
                  <a:pt x="48414" y="157188"/>
                  <a:pt x="32010" y="184705"/>
                </a:cubicBezTo>
                <a:cubicBezTo>
                  <a:pt x="15606" y="212222"/>
                  <a:pt x="-2386" y="258259"/>
                  <a:pt x="260" y="248205"/>
                </a:cubicBezTo>
                <a:cubicBezTo>
                  <a:pt x="2906" y="238151"/>
                  <a:pt x="21956" y="165126"/>
                  <a:pt x="47885" y="124380"/>
                </a:cubicBezTo>
                <a:cubicBezTo>
                  <a:pt x="73814" y="83634"/>
                  <a:pt x="175943" y="7434"/>
                  <a:pt x="184410" y="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C65FB7FB-E773-7ED5-4FE2-6AC8B1D5BDF0}"/>
              </a:ext>
            </a:extLst>
          </p:cNvPr>
          <p:cNvSpPr/>
          <p:nvPr/>
        </p:nvSpPr>
        <p:spPr>
          <a:xfrm>
            <a:off x="6308444" y="6572170"/>
            <a:ext cx="260635" cy="139995"/>
          </a:xfrm>
          <a:custGeom>
            <a:avLst/>
            <a:gdLst>
              <a:gd name="connsiteX0" fmla="*/ 281 w 260635"/>
              <a:gd name="connsiteY0" fmla="*/ 80 h 139995"/>
              <a:gd name="connsiteX1" fmla="*/ 146331 w 260635"/>
              <a:gd name="connsiteY1" fmla="*/ 31830 h 139995"/>
              <a:gd name="connsiteX2" fmla="*/ 190781 w 260635"/>
              <a:gd name="connsiteY2" fmla="*/ 66755 h 139995"/>
              <a:gd name="connsiteX3" fmla="*/ 260631 w 260635"/>
              <a:gd name="connsiteY3" fmla="*/ 139780 h 139995"/>
              <a:gd name="connsiteX4" fmla="*/ 187606 w 260635"/>
              <a:gd name="connsiteY4" fmla="*/ 41355 h 139995"/>
              <a:gd name="connsiteX5" fmla="*/ 281 w 260635"/>
              <a:gd name="connsiteY5" fmla="*/ 80 h 13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35" h="139995">
                <a:moveTo>
                  <a:pt x="281" y="80"/>
                </a:moveTo>
                <a:cubicBezTo>
                  <a:pt x="-6598" y="-1507"/>
                  <a:pt x="114581" y="20718"/>
                  <a:pt x="146331" y="31830"/>
                </a:cubicBezTo>
                <a:cubicBezTo>
                  <a:pt x="178081" y="42942"/>
                  <a:pt x="171731" y="48763"/>
                  <a:pt x="190781" y="66755"/>
                </a:cubicBezTo>
                <a:cubicBezTo>
                  <a:pt x="209831" y="84747"/>
                  <a:pt x="261160" y="144013"/>
                  <a:pt x="260631" y="139780"/>
                </a:cubicBezTo>
                <a:cubicBezTo>
                  <a:pt x="260102" y="135547"/>
                  <a:pt x="224118" y="63580"/>
                  <a:pt x="187606" y="41355"/>
                </a:cubicBezTo>
                <a:cubicBezTo>
                  <a:pt x="151094" y="19130"/>
                  <a:pt x="7160" y="1667"/>
                  <a:pt x="281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0B6B3DBD-B5A2-658F-D4FE-712CC060BBA5}"/>
              </a:ext>
            </a:extLst>
          </p:cNvPr>
          <p:cNvSpPr/>
          <p:nvPr/>
        </p:nvSpPr>
        <p:spPr>
          <a:xfrm>
            <a:off x="6203570" y="6626206"/>
            <a:ext cx="162364" cy="235001"/>
          </a:xfrm>
          <a:custGeom>
            <a:avLst/>
            <a:gdLst>
              <a:gd name="connsiteX0" fmla="*/ 162305 w 162364"/>
              <a:gd name="connsiteY0" fmla="*/ 19 h 235001"/>
              <a:gd name="connsiteX1" fmla="*/ 51180 w 162364"/>
              <a:gd name="connsiteY1" fmla="*/ 133369 h 235001"/>
              <a:gd name="connsiteX2" fmla="*/ 380 w 162364"/>
              <a:gd name="connsiteY2" fmla="*/ 234969 h 235001"/>
              <a:gd name="connsiteX3" fmla="*/ 35305 w 162364"/>
              <a:gd name="connsiteY3" fmla="*/ 142894 h 235001"/>
              <a:gd name="connsiteX4" fmla="*/ 162305 w 162364"/>
              <a:gd name="connsiteY4" fmla="*/ 19 h 23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64" h="235001">
                <a:moveTo>
                  <a:pt x="162305" y="19"/>
                </a:moveTo>
                <a:cubicBezTo>
                  <a:pt x="164951" y="-1569"/>
                  <a:pt x="78167" y="94211"/>
                  <a:pt x="51180" y="133369"/>
                </a:cubicBezTo>
                <a:cubicBezTo>
                  <a:pt x="24192" y="172527"/>
                  <a:pt x="3026" y="233382"/>
                  <a:pt x="380" y="234969"/>
                </a:cubicBezTo>
                <a:cubicBezTo>
                  <a:pt x="-2266" y="236557"/>
                  <a:pt x="8847" y="178877"/>
                  <a:pt x="35305" y="142894"/>
                </a:cubicBezTo>
                <a:cubicBezTo>
                  <a:pt x="61763" y="106911"/>
                  <a:pt x="159659" y="1607"/>
                  <a:pt x="162305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2FBAA645-2512-D412-A57B-B24212A505B3}"/>
              </a:ext>
            </a:extLst>
          </p:cNvPr>
          <p:cNvSpPr/>
          <p:nvPr/>
        </p:nvSpPr>
        <p:spPr>
          <a:xfrm>
            <a:off x="6353175" y="6614524"/>
            <a:ext cx="203200" cy="97511"/>
          </a:xfrm>
          <a:custGeom>
            <a:avLst/>
            <a:gdLst>
              <a:gd name="connsiteX0" fmla="*/ 0 w 203200"/>
              <a:gd name="connsiteY0" fmla="*/ 5351 h 97511"/>
              <a:gd name="connsiteX1" fmla="*/ 107950 w 203200"/>
              <a:gd name="connsiteY1" fmla="*/ 8526 h 97511"/>
              <a:gd name="connsiteX2" fmla="*/ 203200 w 203200"/>
              <a:gd name="connsiteY2" fmla="*/ 97426 h 97511"/>
              <a:gd name="connsiteX3" fmla="*/ 107950 w 203200"/>
              <a:gd name="connsiteY3" fmla="*/ 24401 h 97511"/>
              <a:gd name="connsiteX4" fmla="*/ 0 w 203200"/>
              <a:gd name="connsiteY4" fmla="*/ 5351 h 9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" h="97511">
                <a:moveTo>
                  <a:pt x="0" y="5351"/>
                </a:moveTo>
                <a:cubicBezTo>
                  <a:pt x="0" y="2705"/>
                  <a:pt x="74083" y="-6820"/>
                  <a:pt x="107950" y="8526"/>
                </a:cubicBezTo>
                <a:cubicBezTo>
                  <a:pt x="141817" y="23872"/>
                  <a:pt x="203200" y="94780"/>
                  <a:pt x="203200" y="97426"/>
                </a:cubicBezTo>
                <a:cubicBezTo>
                  <a:pt x="203200" y="100072"/>
                  <a:pt x="136525" y="40805"/>
                  <a:pt x="107950" y="24401"/>
                </a:cubicBezTo>
                <a:cubicBezTo>
                  <a:pt x="79375" y="7997"/>
                  <a:pt x="0" y="7997"/>
                  <a:pt x="0" y="5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54A6B862-DEDF-C962-0D69-4C1C4D1289E8}"/>
              </a:ext>
            </a:extLst>
          </p:cNvPr>
          <p:cNvSpPr/>
          <p:nvPr/>
        </p:nvSpPr>
        <p:spPr>
          <a:xfrm>
            <a:off x="6153150" y="6038648"/>
            <a:ext cx="130724" cy="470844"/>
          </a:xfrm>
          <a:custGeom>
            <a:avLst/>
            <a:gdLst>
              <a:gd name="connsiteX0" fmla="*/ 0 w 130724"/>
              <a:gd name="connsiteY0" fmla="*/ 202 h 470844"/>
              <a:gd name="connsiteX1" fmla="*/ 120650 w 130724"/>
              <a:gd name="connsiteY1" fmla="*/ 343102 h 470844"/>
              <a:gd name="connsiteX2" fmla="*/ 123825 w 130724"/>
              <a:gd name="connsiteY2" fmla="*/ 470102 h 470844"/>
              <a:gd name="connsiteX3" fmla="*/ 120650 w 130724"/>
              <a:gd name="connsiteY3" fmla="*/ 295477 h 470844"/>
              <a:gd name="connsiteX4" fmla="*/ 0 w 130724"/>
              <a:gd name="connsiteY4" fmla="*/ 202 h 47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24" h="470844">
                <a:moveTo>
                  <a:pt x="0" y="202"/>
                </a:moveTo>
                <a:cubicBezTo>
                  <a:pt x="0" y="8139"/>
                  <a:pt x="100013" y="264785"/>
                  <a:pt x="120650" y="343102"/>
                </a:cubicBezTo>
                <a:cubicBezTo>
                  <a:pt x="141287" y="421419"/>
                  <a:pt x="123825" y="478039"/>
                  <a:pt x="123825" y="470102"/>
                </a:cubicBezTo>
                <a:cubicBezTo>
                  <a:pt x="123825" y="462165"/>
                  <a:pt x="139171" y="371677"/>
                  <a:pt x="120650" y="295477"/>
                </a:cubicBezTo>
                <a:cubicBezTo>
                  <a:pt x="102129" y="219277"/>
                  <a:pt x="0" y="-7735"/>
                  <a:pt x="0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D74828B1-22EA-A950-DCDD-5ED3C7AB9185}"/>
              </a:ext>
            </a:extLst>
          </p:cNvPr>
          <p:cNvSpPr/>
          <p:nvPr/>
        </p:nvSpPr>
        <p:spPr>
          <a:xfrm>
            <a:off x="6232189" y="6629375"/>
            <a:ext cx="168750" cy="225475"/>
          </a:xfrm>
          <a:custGeom>
            <a:avLst/>
            <a:gdLst>
              <a:gd name="connsiteX0" fmla="*/ 168611 w 168750"/>
              <a:gd name="connsiteY0" fmla="*/ 25 h 225475"/>
              <a:gd name="connsiteX1" fmla="*/ 73361 w 168750"/>
              <a:gd name="connsiteY1" fmla="*/ 107975 h 225475"/>
              <a:gd name="connsiteX2" fmla="*/ 336 w 168750"/>
              <a:gd name="connsiteY2" fmla="*/ 225450 h 225475"/>
              <a:gd name="connsiteX3" fmla="*/ 51136 w 168750"/>
              <a:gd name="connsiteY3" fmla="*/ 117500 h 225475"/>
              <a:gd name="connsiteX4" fmla="*/ 168611 w 168750"/>
              <a:gd name="connsiteY4" fmla="*/ 25 h 2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50" h="225475">
                <a:moveTo>
                  <a:pt x="168611" y="25"/>
                </a:moveTo>
                <a:cubicBezTo>
                  <a:pt x="172315" y="-1562"/>
                  <a:pt x="101407" y="70404"/>
                  <a:pt x="73361" y="107975"/>
                </a:cubicBezTo>
                <a:cubicBezTo>
                  <a:pt x="45315" y="145546"/>
                  <a:pt x="4040" y="223863"/>
                  <a:pt x="336" y="225450"/>
                </a:cubicBezTo>
                <a:cubicBezTo>
                  <a:pt x="-3368" y="227037"/>
                  <a:pt x="24148" y="152954"/>
                  <a:pt x="51136" y="117500"/>
                </a:cubicBezTo>
                <a:cubicBezTo>
                  <a:pt x="78123" y="82046"/>
                  <a:pt x="164907" y="1612"/>
                  <a:pt x="168611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3CA87E09-55B6-9624-0A06-76BAA6CE4556}"/>
              </a:ext>
            </a:extLst>
          </p:cNvPr>
          <p:cNvSpPr/>
          <p:nvPr/>
        </p:nvSpPr>
        <p:spPr>
          <a:xfrm>
            <a:off x="4162031" y="5571775"/>
            <a:ext cx="309659" cy="698287"/>
          </a:xfrm>
          <a:custGeom>
            <a:avLst/>
            <a:gdLst>
              <a:gd name="connsiteX0" fmla="*/ 394 w 309659"/>
              <a:gd name="connsiteY0" fmla="*/ 350 h 698287"/>
              <a:gd name="connsiteX1" fmla="*/ 168669 w 309659"/>
              <a:gd name="connsiteY1" fmla="*/ 397225 h 698287"/>
              <a:gd name="connsiteX2" fmla="*/ 279794 w 309659"/>
              <a:gd name="connsiteY2" fmla="*/ 606775 h 698287"/>
              <a:gd name="connsiteX3" fmla="*/ 295669 w 309659"/>
              <a:gd name="connsiteY3" fmla="*/ 651225 h 698287"/>
              <a:gd name="connsiteX4" fmla="*/ 305194 w 309659"/>
              <a:gd name="connsiteY4" fmla="*/ 689325 h 698287"/>
              <a:gd name="connsiteX5" fmla="*/ 219469 w 309659"/>
              <a:gd name="connsiteY5" fmla="*/ 470250 h 698287"/>
              <a:gd name="connsiteX6" fmla="*/ 394 w 309659"/>
              <a:gd name="connsiteY6" fmla="*/ 350 h 69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659" h="698287">
                <a:moveTo>
                  <a:pt x="394" y="350"/>
                </a:moveTo>
                <a:cubicBezTo>
                  <a:pt x="-8073" y="-11821"/>
                  <a:pt x="122102" y="296154"/>
                  <a:pt x="168669" y="397225"/>
                </a:cubicBezTo>
                <a:cubicBezTo>
                  <a:pt x="215236" y="498296"/>
                  <a:pt x="258627" y="564442"/>
                  <a:pt x="279794" y="606775"/>
                </a:cubicBezTo>
                <a:cubicBezTo>
                  <a:pt x="300961" y="649108"/>
                  <a:pt x="291436" y="637467"/>
                  <a:pt x="295669" y="651225"/>
                </a:cubicBezTo>
                <a:cubicBezTo>
                  <a:pt x="299902" y="664983"/>
                  <a:pt x="317894" y="719488"/>
                  <a:pt x="305194" y="689325"/>
                </a:cubicBezTo>
                <a:cubicBezTo>
                  <a:pt x="292494" y="659163"/>
                  <a:pt x="266036" y="581904"/>
                  <a:pt x="219469" y="470250"/>
                </a:cubicBezTo>
                <a:cubicBezTo>
                  <a:pt x="172902" y="358596"/>
                  <a:pt x="8861" y="12521"/>
                  <a:pt x="394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88D27B86-2873-829A-E943-21FD09222E4F}"/>
              </a:ext>
            </a:extLst>
          </p:cNvPr>
          <p:cNvSpPr/>
          <p:nvPr/>
        </p:nvSpPr>
        <p:spPr>
          <a:xfrm>
            <a:off x="4292577" y="5775265"/>
            <a:ext cx="204888" cy="536640"/>
          </a:xfrm>
          <a:custGeom>
            <a:avLst/>
            <a:gdLst>
              <a:gd name="connsiteX0" fmla="*/ 23 w 204888"/>
              <a:gd name="connsiteY0" fmla="*/ 60 h 536640"/>
              <a:gd name="connsiteX1" fmla="*/ 168298 w 204888"/>
              <a:gd name="connsiteY1" fmla="*/ 415985 h 536640"/>
              <a:gd name="connsiteX2" fmla="*/ 184173 w 204888"/>
              <a:gd name="connsiteY2" fmla="*/ 463610 h 536640"/>
              <a:gd name="connsiteX3" fmla="*/ 184173 w 204888"/>
              <a:gd name="connsiteY3" fmla="*/ 482660 h 536640"/>
              <a:gd name="connsiteX4" fmla="*/ 50823 w 204888"/>
              <a:gd name="connsiteY4" fmla="*/ 536635 h 536640"/>
              <a:gd name="connsiteX5" fmla="*/ 190523 w 204888"/>
              <a:gd name="connsiteY5" fmla="*/ 485835 h 536640"/>
              <a:gd name="connsiteX6" fmla="*/ 180998 w 204888"/>
              <a:gd name="connsiteY6" fmla="*/ 447735 h 536640"/>
              <a:gd name="connsiteX7" fmla="*/ 23 w 204888"/>
              <a:gd name="connsiteY7" fmla="*/ 60 h 5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888" h="536640">
                <a:moveTo>
                  <a:pt x="23" y="60"/>
                </a:moveTo>
                <a:cubicBezTo>
                  <a:pt x="-2094" y="-5232"/>
                  <a:pt x="137606" y="338727"/>
                  <a:pt x="168298" y="415985"/>
                </a:cubicBezTo>
                <a:cubicBezTo>
                  <a:pt x="198990" y="493243"/>
                  <a:pt x="184173" y="463610"/>
                  <a:pt x="184173" y="463610"/>
                </a:cubicBezTo>
                <a:cubicBezTo>
                  <a:pt x="186819" y="474723"/>
                  <a:pt x="206398" y="470489"/>
                  <a:pt x="184173" y="482660"/>
                </a:cubicBezTo>
                <a:cubicBezTo>
                  <a:pt x="161948" y="494831"/>
                  <a:pt x="49765" y="536106"/>
                  <a:pt x="50823" y="536635"/>
                </a:cubicBezTo>
                <a:cubicBezTo>
                  <a:pt x="51881" y="537164"/>
                  <a:pt x="168827" y="500652"/>
                  <a:pt x="190523" y="485835"/>
                </a:cubicBezTo>
                <a:cubicBezTo>
                  <a:pt x="212219" y="471018"/>
                  <a:pt x="209573" y="522347"/>
                  <a:pt x="180998" y="447735"/>
                </a:cubicBezTo>
                <a:cubicBezTo>
                  <a:pt x="152423" y="373123"/>
                  <a:pt x="2140" y="5352"/>
                  <a:pt x="23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456D55EB-0C4F-B938-56EF-6A44AE2C624C}"/>
              </a:ext>
            </a:extLst>
          </p:cNvPr>
          <p:cNvSpPr/>
          <p:nvPr/>
        </p:nvSpPr>
        <p:spPr>
          <a:xfrm>
            <a:off x="4181390" y="6248042"/>
            <a:ext cx="343078" cy="305159"/>
          </a:xfrm>
          <a:custGeom>
            <a:avLst/>
            <a:gdLst>
              <a:gd name="connsiteX0" fmla="*/ 85 w 343078"/>
              <a:gd name="connsiteY0" fmla="*/ 305158 h 305159"/>
              <a:gd name="connsiteX1" fmla="*/ 323935 w 343078"/>
              <a:gd name="connsiteY1" fmla="*/ 114658 h 305159"/>
              <a:gd name="connsiteX2" fmla="*/ 308060 w 343078"/>
              <a:gd name="connsiteY2" fmla="*/ 358 h 305159"/>
              <a:gd name="connsiteX3" fmla="*/ 330285 w 343078"/>
              <a:gd name="connsiteY3" fmla="*/ 79733 h 305159"/>
              <a:gd name="connsiteX4" fmla="*/ 292185 w 343078"/>
              <a:gd name="connsiteY4" fmla="*/ 111483 h 305159"/>
              <a:gd name="connsiteX5" fmla="*/ 85 w 343078"/>
              <a:gd name="connsiteY5" fmla="*/ 305158 h 3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078" h="305159">
                <a:moveTo>
                  <a:pt x="85" y="305158"/>
                </a:moveTo>
                <a:cubicBezTo>
                  <a:pt x="5377" y="305687"/>
                  <a:pt x="272606" y="165458"/>
                  <a:pt x="323935" y="114658"/>
                </a:cubicBezTo>
                <a:cubicBezTo>
                  <a:pt x="375264" y="63858"/>
                  <a:pt x="307002" y="6179"/>
                  <a:pt x="308060" y="358"/>
                </a:cubicBezTo>
                <a:cubicBezTo>
                  <a:pt x="309118" y="-5463"/>
                  <a:pt x="332931" y="61212"/>
                  <a:pt x="330285" y="79733"/>
                </a:cubicBezTo>
                <a:cubicBezTo>
                  <a:pt x="327639" y="98254"/>
                  <a:pt x="347747" y="76029"/>
                  <a:pt x="292185" y="111483"/>
                </a:cubicBezTo>
                <a:cubicBezTo>
                  <a:pt x="236623" y="146937"/>
                  <a:pt x="-5207" y="304629"/>
                  <a:pt x="85" y="305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4DF3754E-15D2-D0E5-C4CD-6511FDF6A9CD}"/>
              </a:ext>
            </a:extLst>
          </p:cNvPr>
          <p:cNvSpPr/>
          <p:nvPr/>
        </p:nvSpPr>
        <p:spPr>
          <a:xfrm>
            <a:off x="4102100" y="8931275"/>
            <a:ext cx="206433" cy="168359"/>
          </a:xfrm>
          <a:custGeom>
            <a:avLst/>
            <a:gdLst>
              <a:gd name="connsiteX0" fmla="*/ 0 w 206433"/>
              <a:gd name="connsiteY0" fmla="*/ 0 h 168359"/>
              <a:gd name="connsiteX1" fmla="*/ 82550 w 206433"/>
              <a:gd name="connsiteY1" fmla="*/ 127000 h 168359"/>
              <a:gd name="connsiteX2" fmla="*/ 206375 w 206433"/>
              <a:gd name="connsiteY2" fmla="*/ 168275 h 168359"/>
              <a:gd name="connsiteX3" fmla="*/ 98425 w 206433"/>
              <a:gd name="connsiteY3" fmla="*/ 136525 h 168359"/>
              <a:gd name="connsiteX4" fmla="*/ 66675 w 206433"/>
              <a:gd name="connsiteY4" fmla="*/ 95250 h 168359"/>
              <a:gd name="connsiteX5" fmla="*/ 0 w 206433"/>
              <a:gd name="connsiteY5" fmla="*/ 0 h 16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33" h="168359">
                <a:moveTo>
                  <a:pt x="0" y="0"/>
                </a:moveTo>
                <a:cubicBezTo>
                  <a:pt x="24077" y="49477"/>
                  <a:pt x="48154" y="98954"/>
                  <a:pt x="82550" y="127000"/>
                </a:cubicBezTo>
                <a:cubicBezTo>
                  <a:pt x="116946" y="155046"/>
                  <a:pt x="203729" y="166688"/>
                  <a:pt x="206375" y="168275"/>
                </a:cubicBezTo>
                <a:cubicBezTo>
                  <a:pt x="209021" y="169863"/>
                  <a:pt x="121708" y="148696"/>
                  <a:pt x="98425" y="136525"/>
                </a:cubicBezTo>
                <a:cubicBezTo>
                  <a:pt x="75142" y="124354"/>
                  <a:pt x="66675" y="95250"/>
                  <a:pt x="66675" y="952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3A3CF8D8-1E62-2428-7906-FBD39C965051}"/>
              </a:ext>
            </a:extLst>
          </p:cNvPr>
          <p:cNvSpPr/>
          <p:nvPr/>
        </p:nvSpPr>
        <p:spPr>
          <a:xfrm>
            <a:off x="4048125" y="9029700"/>
            <a:ext cx="355735" cy="136629"/>
          </a:xfrm>
          <a:custGeom>
            <a:avLst/>
            <a:gdLst>
              <a:gd name="connsiteX0" fmla="*/ 0 w 355735"/>
              <a:gd name="connsiteY0" fmla="*/ 0 h 136629"/>
              <a:gd name="connsiteX1" fmla="*/ 104775 w 355735"/>
              <a:gd name="connsiteY1" fmla="*/ 101600 h 136629"/>
              <a:gd name="connsiteX2" fmla="*/ 222250 w 355735"/>
              <a:gd name="connsiteY2" fmla="*/ 120650 h 136629"/>
              <a:gd name="connsiteX3" fmla="*/ 355600 w 355735"/>
              <a:gd name="connsiteY3" fmla="*/ 95250 h 136629"/>
              <a:gd name="connsiteX4" fmla="*/ 196850 w 355735"/>
              <a:gd name="connsiteY4" fmla="*/ 136525 h 136629"/>
              <a:gd name="connsiteX5" fmla="*/ 152400 w 355735"/>
              <a:gd name="connsiteY5" fmla="*/ 107950 h 136629"/>
              <a:gd name="connsiteX6" fmla="*/ 0 w 355735"/>
              <a:gd name="connsiteY6" fmla="*/ 0 h 13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735" h="136629">
                <a:moveTo>
                  <a:pt x="0" y="0"/>
                </a:moveTo>
                <a:cubicBezTo>
                  <a:pt x="33866" y="40746"/>
                  <a:pt x="67733" y="81492"/>
                  <a:pt x="104775" y="101600"/>
                </a:cubicBezTo>
                <a:cubicBezTo>
                  <a:pt x="141817" y="121708"/>
                  <a:pt x="180446" y="121708"/>
                  <a:pt x="222250" y="120650"/>
                </a:cubicBezTo>
                <a:cubicBezTo>
                  <a:pt x="264054" y="119592"/>
                  <a:pt x="359833" y="92604"/>
                  <a:pt x="355600" y="95250"/>
                </a:cubicBezTo>
                <a:cubicBezTo>
                  <a:pt x="351367" y="97896"/>
                  <a:pt x="230717" y="134408"/>
                  <a:pt x="196850" y="136525"/>
                </a:cubicBezTo>
                <a:cubicBezTo>
                  <a:pt x="162983" y="138642"/>
                  <a:pt x="152400" y="107950"/>
                  <a:pt x="152400" y="1079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43E9B3BB-D858-0B60-3898-67104B5DAC7B}"/>
              </a:ext>
            </a:extLst>
          </p:cNvPr>
          <p:cNvSpPr/>
          <p:nvPr/>
        </p:nvSpPr>
        <p:spPr>
          <a:xfrm>
            <a:off x="3901249" y="8975138"/>
            <a:ext cx="208471" cy="185114"/>
          </a:xfrm>
          <a:custGeom>
            <a:avLst/>
            <a:gdLst>
              <a:gd name="connsiteX0" fmla="*/ 826 w 208471"/>
              <a:gd name="connsiteY0" fmla="*/ 587 h 185114"/>
              <a:gd name="connsiteX1" fmla="*/ 92901 w 208471"/>
              <a:gd name="connsiteY1" fmla="*/ 64087 h 185114"/>
              <a:gd name="connsiteX2" fmla="*/ 207201 w 208471"/>
              <a:gd name="connsiteY2" fmla="*/ 184737 h 185114"/>
              <a:gd name="connsiteX3" fmla="*/ 146876 w 208471"/>
              <a:gd name="connsiteY3" fmla="*/ 99012 h 185114"/>
              <a:gd name="connsiteX4" fmla="*/ 826 w 208471"/>
              <a:gd name="connsiteY4" fmla="*/ 587 h 18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71" h="185114">
                <a:moveTo>
                  <a:pt x="826" y="587"/>
                </a:moveTo>
                <a:cubicBezTo>
                  <a:pt x="-8170" y="-5234"/>
                  <a:pt x="58505" y="33395"/>
                  <a:pt x="92901" y="64087"/>
                </a:cubicBezTo>
                <a:cubicBezTo>
                  <a:pt x="127297" y="94779"/>
                  <a:pt x="198205" y="178916"/>
                  <a:pt x="207201" y="184737"/>
                </a:cubicBezTo>
                <a:cubicBezTo>
                  <a:pt x="216197" y="190558"/>
                  <a:pt x="175451" y="127587"/>
                  <a:pt x="146876" y="99012"/>
                </a:cubicBezTo>
                <a:cubicBezTo>
                  <a:pt x="118301" y="70437"/>
                  <a:pt x="9822" y="6408"/>
                  <a:pt x="826" y="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0EFE8F51-2E32-51B7-F9A9-56E18042DFD3}"/>
              </a:ext>
            </a:extLst>
          </p:cNvPr>
          <p:cNvSpPr/>
          <p:nvPr/>
        </p:nvSpPr>
        <p:spPr>
          <a:xfrm>
            <a:off x="3701915" y="8991371"/>
            <a:ext cx="280170" cy="129963"/>
          </a:xfrm>
          <a:custGeom>
            <a:avLst/>
            <a:gdLst>
              <a:gd name="connsiteX0" fmla="*/ 135 w 280170"/>
              <a:gd name="connsiteY0" fmla="*/ 229 h 129963"/>
              <a:gd name="connsiteX1" fmla="*/ 114435 w 280170"/>
              <a:gd name="connsiteY1" fmla="*/ 92304 h 129963"/>
              <a:gd name="connsiteX2" fmla="*/ 279535 w 280170"/>
              <a:gd name="connsiteY2" fmla="*/ 127229 h 129963"/>
              <a:gd name="connsiteX3" fmla="*/ 168410 w 280170"/>
              <a:gd name="connsiteY3" fmla="*/ 120879 h 129963"/>
              <a:gd name="connsiteX4" fmla="*/ 92210 w 280170"/>
              <a:gd name="connsiteY4" fmla="*/ 66904 h 129963"/>
              <a:gd name="connsiteX5" fmla="*/ 135 w 280170"/>
              <a:gd name="connsiteY5" fmla="*/ 229 h 12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170" h="129963">
                <a:moveTo>
                  <a:pt x="135" y="229"/>
                </a:moveTo>
                <a:cubicBezTo>
                  <a:pt x="3839" y="4462"/>
                  <a:pt x="67868" y="71137"/>
                  <a:pt x="114435" y="92304"/>
                </a:cubicBezTo>
                <a:cubicBezTo>
                  <a:pt x="161002" y="113471"/>
                  <a:pt x="270539" y="122467"/>
                  <a:pt x="279535" y="127229"/>
                </a:cubicBezTo>
                <a:cubicBezTo>
                  <a:pt x="288531" y="131991"/>
                  <a:pt x="199631" y="130933"/>
                  <a:pt x="168410" y="120879"/>
                </a:cubicBezTo>
                <a:cubicBezTo>
                  <a:pt x="137189" y="110825"/>
                  <a:pt x="114435" y="82250"/>
                  <a:pt x="92210" y="66904"/>
                </a:cubicBezTo>
                <a:cubicBezTo>
                  <a:pt x="69985" y="51558"/>
                  <a:pt x="-3569" y="-4004"/>
                  <a:pt x="135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3F182FDB-6BCD-8566-CDD3-017C5AF0B406}"/>
              </a:ext>
            </a:extLst>
          </p:cNvPr>
          <p:cNvSpPr/>
          <p:nvPr/>
        </p:nvSpPr>
        <p:spPr>
          <a:xfrm>
            <a:off x="3536470" y="9324887"/>
            <a:ext cx="572158" cy="244639"/>
          </a:xfrm>
          <a:custGeom>
            <a:avLst/>
            <a:gdLst>
              <a:gd name="connsiteX0" fmla="*/ 571980 w 572158"/>
              <a:gd name="connsiteY0" fmla="*/ 88 h 244639"/>
              <a:gd name="connsiteX1" fmla="*/ 346555 w 572158"/>
              <a:gd name="connsiteY1" fmla="*/ 28663 h 244639"/>
              <a:gd name="connsiteX2" fmla="*/ 168755 w 572158"/>
              <a:gd name="connsiteY2" fmla="*/ 60413 h 244639"/>
              <a:gd name="connsiteX3" fmla="*/ 480 w 572158"/>
              <a:gd name="connsiteY3" fmla="*/ 244563 h 244639"/>
              <a:gd name="connsiteX4" fmla="*/ 124305 w 572158"/>
              <a:gd name="connsiteY4" fmla="*/ 82638 h 244639"/>
              <a:gd name="connsiteX5" fmla="*/ 308455 w 572158"/>
              <a:gd name="connsiteY5" fmla="*/ 38188 h 244639"/>
              <a:gd name="connsiteX6" fmla="*/ 571980 w 572158"/>
              <a:gd name="connsiteY6" fmla="*/ 88 h 24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158" h="244639">
                <a:moveTo>
                  <a:pt x="571980" y="88"/>
                </a:moveTo>
                <a:cubicBezTo>
                  <a:pt x="578330" y="-1500"/>
                  <a:pt x="413759" y="18609"/>
                  <a:pt x="346555" y="28663"/>
                </a:cubicBezTo>
                <a:cubicBezTo>
                  <a:pt x="279351" y="38717"/>
                  <a:pt x="226434" y="24430"/>
                  <a:pt x="168755" y="60413"/>
                </a:cubicBezTo>
                <a:cubicBezTo>
                  <a:pt x="111076" y="96396"/>
                  <a:pt x="7888" y="240859"/>
                  <a:pt x="480" y="244563"/>
                </a:cubicBezTo>
                <a:cubicBezTo>
                  <a:pt x="-6928" y="248267"/>
                  <a:pt x="72976" y="117034"/>
                  <a:pt x="124305" y="82638"/>
                </a:cubicBezTo>
                <a:cubicBezTo>
                  <a:pt x="175634" y="48242"/>
                  <a:pt x="237018" y="48242"/>
                  <a:pt x="308455" y="38188"/>
                </a:cubicBezTo>
                <a:lnTo>
                  <a:pt x="571980" y="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6B3BEE7C-72A7-9FD9-0735-CE49D598C830}"/>
              </a:ext>
            </a:extLst>
          </p:cNvPr>
          <p:cNvSpPr/>
          <p:nvPr/>
        </p:nvSpPr>
        <p:spPr>
          <a:xfrm>
            <a:off x="3530494" y="9401362"/>
            <a:ext cx="467446" cy="652213"/>
          </a:xfrm>
          <a:custGeom>
            <a:avLst/>
            <a:gdLst>
              <a:gd name="connsiteX0" fmla="*/ 463656 w 467446"/>
              <a:gd name="connsiteY0" fmla="*/ 6163 h 652213"/>
              <a:gd name="connsiteX1" fmla="*/ 6456 w 467446"/>
              <a:gd name="connsiteY1" fmla="*/ 644338 h 652213"/>
              <a:gd name="connsiteX2" fmla="*/ 212831 w 467446"/>
              <a:gd name="connsiteY2" fmla="*/ 339538 h 652213"/>
              <a:gd name="connsiteX3" fmla="*/ 463656 w 467446"/>
              <a:gd name="connsiteY3" fmla="*/ 6163 h 65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446" h="652213">
                <a:moveTo>
                  <a:pt x="463656" y="6163"/>
                </a:moveTo>
                <a:cubicBezTo>
                  <a:pt x="429260" y="56963"/>
                  <a:pt x="48260" y="588776"/>
                  <a:pt x="6456" y="644338"/>
                </a:cubicBezTo>
                <a:cubicBezTo>
                  <a:pt x="-35348" y="699901"/>
                  <a:pt x="136631" y="446959"/>
                  <a:pt x="212831" y="339538"/>
                </a:cubicBezTo>
                <a:cubicBezTo>
                  <a:pt x="289031" y="232117"/>
                  <a:pt x="498052" y="-44637"/>
                  <a:pt x="463656" y="6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DA7F5768-0AF7-E177-3FFB-76D9EE07D85C}"/>
              </a:ext>
            </a:extLst>
          </p:cNvPr>
          <p:cNvSpPr/>
          <p:nvPr/>
        </p:nvSpPr>
        <p:spPr>
          <a:xfrm>
            <a:off x="3392188" y="9672872"/>
            <a:ext cx="626394" cy="1151704"/>
          </a:xfrm>
          <a:custGeom>
            <a:avLst/>
            <a:gdLst>
              <a:gd name="connsiteX0" fmla="*/ 621012 w 626394"/>
              <a:gd name="connsiteY0" fmla="*/ 10878 h 1151704"/>
              <a:gd name="connsiteX1" fmla="*/ 8237 w 626394"/>
              <a:gd name="connsiteY1" fmla="*/ 1138003 h 1151704"/>
              <a:gd name="connsiteX2" fmla="*/ 290812 w 626394"/>
              <a:gd name="connsiteY2" fmla="*/ 598253 h 1151704"/>
              <a:gd name="connsiteX3" fmla="*/ 621012 w 626394"/>
              <a:gd name="connsiteY3" fmla="*/ 10878 h 115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394" h="1151704">
                <a:moveTo>
                  <a:pt x="621012" y="10878"/>
                </a:moveTo>
                <a:cubicBezTo>
                  <a:pt x="573916" y="100836"/>
                  <a:pt x="63270" y="1040107"/>
                  <a:pt x="8237" y="1138003"/>
                </a:cubicBezTo>
                <a:cubicBezTo>
                  <a:pt x="-46796" y="1235899"/>
                  <a:pt x="188154" y="783461"/>
                  <a:pt x="290812" y="598253"/>
                </a:cubicBezTo>
                <a:cubicBezTo>
                  <a:pt x="393470" y="413045"/>
                  <a:pt x="668108" y="-79080"/>
                  <a:pt x="621012" y="10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7B626A90-706A-1496-FE01-712432DF0F90}"/>
              </a:ext>
            </a:extLst>
          </p:cNvPr>
          <p:cNvSpPr/>
          <p:nvPr/>
        </p:nvSpPr>
        <p:spPr>
          <a:xfrm>
            <a:off x="2914024" y="10375363"/>
            <a:ext cx="431579" cy="922074"/>
          </a:xfrm>
          <a:custGeom>
            <a:avLst/>
            <a:gdLst>
              <a:gd name="connsiteX0" fmla="*/ 426076 w 431579"/>
              <a:gd name="connsiteY0" fmla="*/ 13237 h 922074"/>
              <a:gd name="connsiteX1" fmla="*/ 3801 w 431579"/>
              <a:gd name="connsiteY1" fmla="*/ 914937 h 922074"/>
              <a:gd name="connsiteX2" fmla="*/ 229226 w 431579"/>
              <a:gd name="connsiteY2" fmla="*/ 413287 h 922074"/>
              <a:gd name="connsiteX3" fmla="*/ 426076 w 431579"/>
              <a:gd name="connsiteY3" fmla="*/ 13237 h 92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579" h="922074">
                <a:moveTo>
                  <a:pt x="426076" y="13237"/>
                </a:moveTo>
                <a:cubicBezTo>
                  <a:pt x="388505" y="96845"/>
                  <a:pt x="36609" y="848262"/>
                  <a:pt x="3801" y="914937"/>
                </a:cubicBezTo>
                <a:cubicBezTo>
                  <a:pt x="-29007" y="981612"/>
                  <a:pt x="159376" y="563041"/>
                  <a:pt x="229226" y="413287"/>
                </a:cubicBezTo>
                <a:cubicBezTo>
                  <a:pt x="299076" y="263533"/>
                  <a:pt x="463647" y="-70371"/>
                  <a:pt x="426076" y="13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60CAB5CF-FE98-3814-C59C-A110D9C8F905}"/>
              </a:ext>
            </a:extLst>
          </p:cNvPr>
          <p:cNvSpPr/>
          <p:nvPr/>
        </p:nvSpPr>
        <p:spPr>
          <a:xfrm>
            <a:off x="2310220" y="11244331"/>
            <a:ext cx="74279" cy="387119"/>
          </a:xfrm>
          <a:custGeom>
            <a:avLst/>
            <a:gdLst>
              <a:gd name="connsiteX0" fmla="*/ 1180 w 74279"/>
              <a:gd name="connsiteY0" fmla="*/ 1519 h 387119"/>
              <a:gd name="connsiteX1" fmla="*/ 10705 w 74279"/>
              <a:gd name="connsiteY1" fmla="*/ 147569 h 387119"/>
              <a:gd name="connsiteX2" fmla="*/ 74205 w 74279"/>
              <a:gd name="connsiteY2" fmla="*/ 385694 h 387119"/>
              <a:gd name="connsiteX3" fmla="*/ 23405 w 74279"/>
              <a:gd name="connsiteY3" fmla="*/ 236469 h 387119"/>
              <a:gd name="connsiteX4" fmla="*/ 1180 w 74279"/>
              <a:gd name="connsiteY4" fmla="*/ 1519 h 38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79" h="387119">
                <a:moveTo>
                  <a:pt x="1180" y="1519"/>
                </a:moveTo>
                <a:cubicBezTo>
                  <a:pt x="-937" y="-13298"/>
                  <a:pt x="-1466" y="83540"/>
                  <a:pt x="10705" y="147569"/>
                </a:cubicBezTo>
                <a:cubicBezTo>
                  <a:pt x="22876" y="211598"/>
                  <a:pt x="72088" y="370877"/>
                  <a:pt x="74205" y="385694"/>
                </a:cubicBezTo>
                <a:cubicBezTo>
                  <a:pt x="76322" y="400511"/>
                  <a:pt x="32930" y="296265"/>
                  <a:pt x="23405" y="236469"/>
                </a:cubicBezTo>
                <a:cubicBezTo>
                  <a:pt x="13880" y="176673"/>
                  <a:pt x="3297" y="16336"/>
                  <a:pt x="1180" y="1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701E7436-54FF-D157-4470-46FF07BFAA05}"/>
              </a:ext>
            </a:extLst>
          </p:cNvPr>
          <p:cNvSpPr/>
          <p:nvPr/>
        </p:nvSpPr>
        <p:spPr>
          <a:xfrm>
            <a:off x="1573961" y="5785735"/>
            <a:ext cx="153175" cy="1190771"/>
          </a:xfrm>
          <a:custGeom>
            <a:avLst/>
            <a:gdLst>
              <a:gd name="connsiteX0" fmla="*/ 150064 w 153175"/>
              <a:gd name="connsiteY0" fmla="*/ 30865 h 1190771"/>
              <a:gd name="connsiteX1" fmla="*/ 839 w 153175"/>
              <a:gd name="connsiteY1" fmla="*/ 1186565 h 1190771"/>
              <a:gd name="connsiteX2" fmla="*/ 92914 w 153175"/>
              <a:gd name="connsiteY2" fmla="*/ 405515 h 1190771"/>
              <a:gd name="connsiteX3" fmla="*/ 150064 w 153175"/>
              <a:gd name="connsiteY3" fmla="*/ 30865 h 119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175" h="1190771">
                <a:moveTo>
                  <a:pt x="150064" y="30865"/>
                </a:moveTo>
                <a:cubicBezTo>
                  <a:pt x="134718" y="161040"/>
                  <a:pt x="10364" y="1124123"/>
                  <a:pt x="839" y="1186565"/>
                </a:cubicBezTo>
                <a:cubicBezTo>
                  <a:pt x="-8686" y="1249007"/>
                  <a:pt x="65397" y="598661"/>
                  <a:pt x="92914" y="405515"/>
                </a:cubicBezTo>
                <a:cubicBezTo>
                  <a:pt x="120431" y="212369"/>
                  <a:pt x="165410" y="-99310"/>
                  <a:pt x="150064" y="30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6735D774-5AA3-3646-A7F2-E47A565A5F1A}"/>
              </a:ext>
            </a:extLst>
          </p:cNvPr>
          <p:cNvSpPr/>
          <p:nvPr/>
        </p:nvSpPr>
        <p:spPr>
          <a:xfrm>
            <a:off x="2860618" y="5456364"/>
            <a:ext cx="83902" cy="481459"/>
          </a:xfrm>
          <a:custGeom>
            <a:avLst/>
            <a:gdLst>
              <a:gd name="connsiteX0" fmla="*/ 57 w 83902"/>
              <a:gd name="connsiteY0" fmla="*/ 1461 h 481459"/>
              <a:gd name="connsiteX1" fmla="*/ 79432 w 83902"/>
              <a:gd name="connsiteY1" fmla="*/ 468186 h 481459"/>
              <a:gd name="connsiteX2" fmla="*/ 66732 w 83902"/>
              <a:gd name="connsiteY2" fmla="*/ 325311 h 481459"/>
              <a:gd name="connsiteX3" fmla="*/ 57 w 83902"/>
              <a:gd name="connsiteY3" fmla="*/ 1461 h 48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902" h="481459">
                <a:moveTo>
                  <a:pt x="57" y="1461"/>
                </a:moveTo>
                <a:cubicBezTo>
                  <a:pt x="2174" y="25274"/>
                  <a:pt x="68320" y="414211"/>
                  <a:pt x="79432" y="468186"/>
                </a:cubicBezTo>
                <a:cubicBezTo>
                  <a:pt x="90544" y="522161"/>
                  <a:pt x="78903" y="398865"/>
                  <a:pt x="66732" y="325311"/>
                </a:cubicBezTo>
                <a:cubicBezTo>
                  <a:pt x="54561" y="251757"/>
                  <a:pt x="-2060" y="-22352"/>
                  <a:pt x="57" y="1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29A81F43-3FCF-EDC4-5A7E-26BC71F59479}"/>
              </a:ext>
            </a:extLst>
          </p:cNvPr>
          <p:cNvSpPr/>
          <p:nvPr/>
        </p:nvSpPr>
        <p:spPr>
          <a:xfrm>
            <a:off x="2044650" y="6949584"/>
            <a:ext cx="550001" cy="962851"/>
          </a:xfrm>
          <a:custGeom>
            <a:avLst/>
            <a:gdLst>
              <a:gd name="connsiteX0" fmla="*/ 3225 w 550001"/>
              <a:gd name="connsiteY0" fmla="*/ 3666 h 962851"/>
              <a:gd name="connsiteX1" fmla="*/ 209600 w 550001"/>
              <a:gd name="connsiteY1" fmla="*/ 438641 h 962851"/>
              <a:gd name="connsiteX2" fmla="*/ 546150 w 550001"/>
              <a:gd name="connsiteY2" fmla="*/ 956166 h 962851"/>
              <a:gd name="connsiteX3" fmla="*/ 368350 w 550001"/>
              <a:gd name="connsiteY3" fmla="*/ 686291 h 962851"/>
              <a:gd name="connsiteX4" fmla="*/ 3225 w 550001"/>
              <a:gd name="connsiteY4" fmla="*/ 3666 h 96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001" h="962851">
                <a:moveTo>
                  <a:pt x="3225" y="3666"/>
                </a:moveTo>
                <a:cubicBezTo>
                  <a:pt x="-23233" y="-37609"/>
                  <a:pt x="119113" y="279891"/>
                  <a:pt x="209600" y="438641"/>
                </a:cubicBezTo>
                <a:cubicBezTo>
                  <a:pt x="300087" y="597391"/>
                  <a:pt x="519692" y="914891"/>
                  <a:pt x="546150" y="956166"/>
                </a:cubicBezTo>
                <a:cubicBezTo>
                  <a:pt x="572608" y="997441"/>
                  <a:pt x="457250" y="840278"/>
                  <a:pt x="368350" y="686291"/>
                </a:cubicBezTo>
                <a:cubicBezTo>
                  <a:pt x="279450" y="532304"/>
                  <a:pt x="29683" y="44941"/>
                  <a:pt x="3225" y="3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956F286F-6547-FA62-8D03-1B584BAB2822}"/>
              </a:ext>
            </a:extLst>
          </p:cNvPr>
          <p:cNvSpPr/>
          <p:nvPr/>
        </p:nvSpPr>
        <p:spPr>
          <a:xfrm>
            <a:off x="1089609" y="8254948"/>
            <a:ext cx="123295" cy="514441"/>
          </a:xfrm>
          <a:custGeom>
            <a:avLst/>
            <a:gdLst>
              <a:gd name="connsiteX0" fmla="*/ 43866 w 123295"/>
              <a:gd name="connsiteY0" fmla="*/ 52 h 514441"/>
              <a:gd name="connsiteX1" fmla="*/ 18466 w 123295"/>
              <a:gd name="connsiteY1" fmla="*/ 225477 h 514441"/>
              <a:gd name="connsiteX2" fmla="*/ 123241 w 123295"/>
              <a:gd name="connsiteY2" fmla="*/ 514402 h 514441"/>
              <a:gd name="connsiteX3" fmla="*/ 2591 w 123295"/>
              <a:gd name="connsiteY3" fmla="*/ 244527 h 514441"/>
              <a:gd name="connsiteX4" fmla="*/ 43866 w 123295"/>
              <a:gd name="connsiteY4" fmla="*/ 52 h 51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295" h="514441">
                <a:moveTo>
                  <a:pt x="43866" y="52"/>
                </a:moveTo>
                <a:cubicBezTo>
                  <a:pt x="46512" y="-3123"/>
                  <a:pt x="5237" y="139752"/>
                  <a:pt x="18466" y="225477"/>
                </a:cubicBezTo>
                <a:cubicBezTo>
                  <a:pt x="31695" y="311202"/>
                  <a:pt x="125887" y="511227"/>
                  <a:pt x="123241" y="514402"/>
                </a:cubicBezTo>
                <a:cubicBezTo>
                  <a:pt x="120595" y="517577"/>
                  <a:pt x="17408" y="328135"/>
                  <a:pt x="2591" y="244527"/>
                </a:cubicBezTo>
                <a:cubicBezTo>
                  <a:pt x="-12226" y="160919"/>
                  <a:pt x="41220" y="3227"/>
                  <a:pt x="43866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408E4B1F-C511-8743-A642-F19817A6F713}"/>
              </a:ext>
            </a:extLst>
          </p:cNvPr>
          <p:cNvSpPr/>
          <p:nvPr/>
        </p:nvSpPr>
        <p:spPr>
          <a:xfrm>
            <a:off x="936213" y="10831382"/>
            <a:ext cx="397507" cy="857418"/>
          </a:xfrm>
          <a:custGeom>
            <a:avLst/>
            <a:gdLst>
              <a:gd name="connsiteX0" fmla="*/ 397287 w 397507"/>
              <a:gd name="connsiteY0" fmla="*/ 1718 h 857418"/>
              <a:gd name="connsiteX1" fmla="*/ 140112 w 397507"/>
              <a:gd name="connsiteY1" fmla="*/ 493843 h 857418"/>
              <a:gd name="connsiteX2" fmla="*/ 412 w 397507"/>
              <a:gd name="connsiteY2" fmla="*/ 855793 h 857418"/>
              <a:gd name="connsiteX3" fmla="*/ 181387 w 397507"/>
              <a:gd name="connsiteY3" fmla="*/ 350968 h 857418"/>
              <a:gd name="connsiteX4" fmla="*/ 397287 w 397507"/>
              <a:gd name="connsiteY4" fmla="*/ 1718 h 85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507" h="857418">
                <a:moveTo>
                  <a:pt x="397287" y="1718"/>
                </a:moveTo>
                <a:cubicBezTo>
                  <a:pt x="390408" y="25530"/>
                  <a:pt x="206258" y="351497"/>
                  <a:pt x="140112" y="493843"/>
                </a:cubicBezTo>
                <a:cubicBezTo>
                  <a:pt x="73966" y="636189"/>
                  <a:pt x="-6467" y="879605"/>
                  <a:pt x="412" y="855793"/>
                </a:cubicBezTo>
                <a:cubicBezTo>
                  <a:pt x="7291" y="831981"/>
                  <a:pt x="114712" y="494901"/>
                  <a:pt x="181387" y="350968"/>
                </a:cubicBezTo>
                <a:cubicBezTo>
                  <a:pt x="248062" y="207035"/>
                  <a:pt x="404166" y="-22094"/>
                  <a:pt x="397287" y="1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5ED2F567-E97F-5376-42B3-1B5BD6702830}"/>
              </a:ext>
            </a:extLst>
          </p:cNvPr>
          <p:cNvSpPr/>
          <p:nvPr/>
        </p:nvSpPr>
        <p:spPr>
          <a:xfrm>
            <a:off x="1566337" y="10483458"/>
            <a:ext cx="383187" cy="769151"/>
          </a:xfrm>
          <a:custGeom>
            <a:avLst/>
            <a:gdLst>
              <a:gd name="connsiteX0" fmla="*/ 383113 w 383187"/>
              <a:gd name="connsiteY0" fmla="*/ 392 h 769151"/>
              <a:gd name="connsiteX1" fmla="*/ 122763 w 383187"/>
              <a:gd name="connsiteY1" fmla="*/ 489342 h 769151"/>
              <a:gd name="connsiteX2" fmla="*/ 65613 w 383187"/>
              <a:gd name="connsiteY2" fmla="*/ 632217 h 769151"/>
              <a:gd name="connsiteX3" fmla="*/ 2113 w 383187"/>
              <a:gd name="connsiteY3" fmla="*/ 762392 h 769151"/>
              <a:gd name="connsiteX4" fmla="*/ 148163 w 383187"/>
              <a:gd name="connsiteY4" fmla="*/ 413142 h 769151"/>
              <a:gd name="connsiteX5" fmla="*/ 383113 w 383187"/>
              <a:gd name="connsiteY5" fmla="*/ 392 h 76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187" h="769151">
                <a:moveTo>
                  <a:pt x="383113" y="392"/>
                </a:moveTo>
                <a:cubicBezTo>
                  <a:pt x="378880" y="13092"/>
                  <a:pt x="175680" y="384038"/>
                  <a:pt x="122763" y="489342"/>
                </a:cubicBezTo>
                <a:cubicBezTo>
                  <a:pt x="69846" y="594646"/>
                  <a:pt x="85721" y="586709"/>
                  <a:pt x="65613" y="632217"/>
                </a:cubicBezTo>
                <a:cubicBezTo>
                  <a:pt x="45505" y="677725"/>
                  <a:pt x="-11645" y="798904"/>
                  <a:pt x="2113" y="762392"/>
                </a:cubicBezTo>
                <a:cubicBezTo>
                  <a:pt x="15871" y="725880"/>
                  <a:pt x="85721" y="540142"/>
                  <a:pt x="148163" y="413142"/>
                </a:cubicBezTo>
                <a:cubicBezTo>
                  <a:pt x="210605" y="286142"/>
                  <a:pt x="387346" y="-12308"/>
                  <a:pt x="383113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E6ACF876-38BE-09BB-1E94-443AC68AB287}"/>
              </a:ext>
            </a:extLst>
          </p:cNvPr>
          <p:cNvSpPr/>
          <p:nvPr/>
        </p:nvSpPr>
        <p:spPr>
          <a:xfrm>
            <a:off x="1576476" y="11176139"/>
            <a:ext cx="106939" cy="564494"/>
          </a:xfrm>
          <a:custGeom>
            <a:avLst/>
            <a:gdLst>
              <a:gd name="connsiteX0" fmla="*/ 1499 w 106939"/>
              <a:gd name="connsiteY0" fmla="*/ 6211 h 564494"/>
              <a:gd name="connsiteX1" fmla="*/ 106274 w 106939"/>
              <a:gd name="connsiteY1" fmla="*/ 558661 h 564494"/>
              <a:gd name="connsiteX2" fmla="*/ 45949 w 106939"/>
              <a:gd name="connsiteY2" fmla="*/ 279261 h 564494"/>
              <a:gd name="connsiteX3" fmla="*/ 1499 w 106939"/>
              <a:gd name="connsiteY3" fmla="*/ 6211 h 56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39" h="564494">
                <a:moveTo>
                  <a:pt x="1499" y="6211"/>
                </a:moveTo>
                <a:cubicBezTo>
                  <a:pt x="11553" y="52778"/>
                  <a:pt x="98866" y="513153"/>
                  <a:pt x="106274" y="558661"/>
                </a:cubicBezTo>
                <a:cubicBezTo>
                  <a:pt x="113682" y="604169"/>
                  <a:pt x="57061" y="371336"/>
                  <a:pt x="45949" y="279261"/>
                </a:cubicBezTo>
                <a:cubicBezTo>
                  <a:pt x="34837" y="187186"/>
                  <a:pt x="-8555" y="-40356"/>
                  <a:pt x="1499" y="6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EA7873D4-9BC1-C4E4-21CF-FFAECCB5126C}"/>
              </a:ext>
            </a:extLst>
          </p:cNvPr>
          <p:cNvSpPr/>
          <p:nvPr/>
        </p:nvSpPr>
        <p:spPr>
          <a:xfrm>
            <a:off x="2238366" y="10720802"/>
            <a:ext cx="31759" cy="530920"/>
          </a:xfrm>
          <a:custGeom>
            <a:avLst/>
            <a:gdLst>
              <a:gd name="connsiteX0" fmla="*/ 9 w 31759"/>
              <a:gd name="connsiteY0" fmla="*/ 1173 h 530920"/>
              <a:gd name="connsiteX1" fmla="*/ 6359 w 31759"/>
              <a:gd name="connsiteY1" fmla="*/ 426623 h 530920"/>
              <a:gd name="connsiteX2" fmla="*/ 31759 w 31759"/>
              <a:gd name="connsiteY2" fmla="*/ 525048 h 530920"/>
              <a:gd name="connsiteX3" fmla="*/ 6359 w 31759"/>
              <a:gd name="connsiteY3" fmla="*/ 305973 h 530920"/>
              <a:gd name="connsiteX4" fmla="*/ 9 w 31759"/>
              <a:gd name="connsiteY4" fmla="*/ 1173 h 53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9" h="530920">
                <a:moveTo>
                  <a:pt x="9" y="1173"/>
                </a:moveTo>
                <a:cubicBezTo>
                  <a:pt x="9" y="21281"/>
                  <a:pt x="1067" y="339311"/>
                  <a:pt x="6359" y="426623"/>
                </a:cubicBezTo>
                <a:cubicBezTo>
                  <a:pt x="11651" y="513936"/>
                  <a:pt x="31759" y="545156"/>
                  <a:pt x="31759" y="525048"/>
                </a:cubicBezTo>
                <a:cubicBezTo>
                  <a:pt x="31759" y="504940"/>
                  <a:pt x="13238" y="386935"/>
                  <a:pt x="6359" y="305973"/>
                </a:cubicBezTo>
                <a:cubicBezTo>
                  <a:pt x="-520" y="225011"/>
                  <a:pt x="9" y="-18935"/>
                  <a:pt x="9" y="1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82D67D37-85DF-DA99-A38E-2E15131619C7}"/>
              </a:ext>
            </a:extLst>
          </p:cNvPr>
          <p:cNvSpPr/>
          <p:nvPr/>
        </p:nvSpPr>
        <p:spPr>
          <a:xfrm>
            <a:off x="2228810" y="10695466"/>
            <a:ext cx="12878" cy="428036"/>
          </a:xfrm>
          <a:custGeom>
            <a:avLst/>
            <a:gdLst>
              <a:gd name="connsiteX0" fmla="*/ 6390 w 12878"/>
              <a:gd name="connsiteY0" fmla="*/ 4284 h 428036"/>
              <a:gd name="connsiteX1" fmla="*/ 12740 w 12878"/>
              <a:gd name="connsiteY1" fmla="*/ 423384 h 428036"/>
              <a:gd name="connsiteX2" fmla="*/ 40 w 12878"/>
              <a:gd name="connsiteY2" fmla="*/ 217009 h 428036"/>
              <a:gd name="connsiteX3" fmla="*/ 6390 w 12878"/>
              <a:gd name="connsiteY3" fmla="*/ 4284 h 42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8" h="428036">
                <a:moveTo>
                  <a:pt x="6390" y="4284"/>
                </a:moveTo>
                <a:cubicBezTo>
                  <a:pt x="8507" y="38680"/>
                  <a:pt x="13798" y="387930"/>
                  <a:pt x="12740" y="423384"/>
                </a:cubicBezTo>
                <a:cubicBezTo>
                  <a:pt x="11682" y="458838"/>
                  <a:pt x="569" y="282096"/>
                  <a:pt x="40" y="217009"/>
                </a:cubicBezTo>
                <a:cubicBezTo>
                  <a:pt x="-489" y="151922"/>
                  <a:pt x="4273" y="-30112"/>
                  <a:pt x="6390" y="4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8F626E5B-7289-B67E-254B-6D3DA194C370}"/>
              </a:ext>
            </a:extLst>
          </p:cNvPr>
          <p:cNvSpPr/>
          <p:nvPr/>
        </p:nvSpPr>
        <p:spPr>
          <a:xfrm>
            <a:off x="2111272" y="11166471"/>
            <a:ext cx="184267" cy="162221"/>
          </a:xfrm>
          <a:custGeom>
            <a:avLst/>
            <a:gdLst>
              <a:gd name="connsiteX0" fmla="*/ 103 w 184267"/>
              <a:gd name="connsiteY0" fmla="*/ 161929 h 162221"/>
              <a:gd name="connsiteX1" fmla="*/ 101703 w 184267"/>
              <a:gd name="connsiteY1" fmla="*/ 82554 h 162221"/>
              <a:gd name="connsiteX2" fmla="*/ 108053 w 184267"/>
              <a:gd name="connsiteY2" fmla="*/ 31754 h 162221"/>
              <a:gd name="connsiteX3" fmla="*/ 184253 w 184267"/>
              <a:gd name="connsiteY3" fmla="*/ 53979 h 162221"/>
              <a:gd name="connsiteX4" fmla="*/ 114403 w 184267"/>
              <a:gd name="connsiteY4" fmla="*/ 4 h 162221"/>
              <a:gd name="connsiteX5" fmla="*/ 92178 w 184267"/>
              <a:gd name="connsiteY5" fmla="*/ 57154 h 162221"/>
              <a:gd name="connsiteX6" fmla="*/ 82653 w 184267"/>
              <a:gd name="connsiteY6" fmla="*/ 107954 h 162221"/>
              <a:gd name="connsiteX7" fmla="*/ 103 w 184267"/>
              <a:gd name="connsiteY7" fmla="*/ 161929 h 1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267" h="162221">
                <a:moveTo>
                  <a:pt x="103" y="161929"/>
                </a:moveTo>
                <a:cubicBezTo>
                  <a:pt x="3278" y="157696"/>
                  <a:pt x="83711" y="104250"/>
                  <a:pt x="101703" y="82554"/>
                </a:cubicBezTo>
                <a:cubicBezTo>
                  <a:pt x="119695" y="60858"/>
                  <a:pt x="94295" y="36516"/>
                  <a:pt x="108053" y="31754"/>
                </a:cubicBezTo>
                <a:cubicBezTo>
                  <a:pt x="121811" y="26992"/>
                  <a:pt x="183195" y="59270"/>
                  <a:pt x="184253" y="53979"/>
                </a:cubicBezTo>
                <a:cubicBezTo>
                  <a:pt x="185311" y="48688"/>
                  <a:pt x="129749" y="-525"/>
                  <a:pt x="114403" y="4"/>
                </a:cubicBezTo>
                <a:cubicBezTo>
                  <a:pt x="99057" y="533"/>
                  <a:pt x="97470" y="39162"/>
                  <a:pt x="92178" y="57154"/>
                </a:cubicBezTo>
                <a:cubicBezTo>
                  <a:pt x="86886" y="75146"/>
                  <a:pt x="97470" y="92608"/>
                  <a:pt x="82653" y="107954"/>
                </a:cubicBezTo>
                <a:cubicBezTo>
                  <a:pt x="67836" y="123300"/>
                  <a:pt x="-3072" y="166162"/>
                  <a:pt x="103" y="161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C6FDED6A-6D81-F233-B003-ED5B83E2E739}"/>
              </a:ext>
            </a:extLst>
          </p:cNvPr>
          <p:cNvSpPr/>
          <p:nvPr/>
        </p:nvSpPr>
        <p:spPr>
          <a:xfrm>
            <a:off x="2149380" y="10575463"/>
            <a:ext cx="73503" cy="737195"/>
          </a:xfrm>
          <a:custGeom>
            <a:avLst/>
            <a:gdLst>
              <a:gd name="connsiteX0" fmla="*/ 73120 w 73503"/>
              <a:gd name="connsiteY0" fmla="*/ 462 h 737195"/>
              <a:gd name="connsiteX1" fmla="*/ 57245 w 73503"/>
              <a:gd name="connsiteY1" fmla="*/ 308437 h 737195"/>
              <a:gd name="connsiteX2" fmla="*/ 54070 w 73503"/>
              <a:gd name="connsiteY2" fmla="*/ 410037 h 737195"/>
              <a:gd name="connsiteX3" fmla="*/ 35020 w 73503"/>
              <a:gd name="connsiteY3" fmla="*/ 502112 h 737195"/>
              <a:gd name="connsiteX4" fmla="*/ 12795 w 73503"/>
              <a:gd name="connsiteY4" fmla="*/ 578312 h 737195"/>
              <a:gd name="connsiteX5" fmla="*/ 95 w 73503"/>
              <a:gd name="connsiteY5" fmla="*/ 737062 h 737195"/>
              <a:gd name="connsiteX6" fmla="*/ 19145 w 73503"/>
              <a:gd name="connsiteY6" fmla="*/ 549737 h 737195"/>
              <a:gd name="connsiteX7" fmla="*/ 63595 w 73503"/>
              <a:gd name="connsiteY7" fmla="*/ 384637 h 737195"/>
              <a:gd name="connsiteX8" fmla="*/ 73120 w 73503"/>
              <a:gd name="connsiteY8" fmla="*/ 462 h 7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03" h="737195">
                <a:moveTo>
                  <a:pt x="73120" y="462"/>
                </a:moveTo>
                <a:cubicBezTo>
                  <a:pt x="72062" y="-12238"/>
                  <a:pt x="60420" y="240175"/>
                  <a:pt x="57245" y="308437"/>
                </a:cubicBezTo>
                <a:cubicBezTo>
                  <a:pt x="54070" y="376699"/>
                  <a:pt x="57774" y="377758"/>
                  <a:pt x="54070" y="410037"/>
                </a:cubicBezTo>
                <a:cubicBezTo>
                  <a:pt x="50366" y="442316"/>
                  <a:pt x="41899" y="474066"/>
                  <a:pt x="35020" y="502112"/>
                </a:cubicBezTo>
                <a:cubicBezTo>
                  <a:pt x="28141" y="530158"/>
                  <a:pt x="18616" y="539154"/>
                  <a:pt x="12795" y="578312"/>
                </a:cubicBezTo>
                <a:cubicBezTo>
                  <a:pt x="6974" y="617470"/>
                  <a:pt x="-963" y="741824"/>
                  <a:pt x="95" y="737062"/>
                </a:cubicBezTo>
                <a:cubicBezTo>
                  <a:pt x="1153" y="732300"/>
                  <a:pt x="8562" y="608474"/>
                  <a:pt x="19145" y="549737"/>
                </a:cubicBezTo>
                <a:cubicBezTo>
                  <a:pt x="29728" y="491000"/>
                  <a:pt x="53541" y="475654"/>
                  <a:pt x="63595" y="384637"/>
                </a:cubicBezTo>
                <a:cubicBezTo>
                  <a:pt x="73649" y="293620"/>
                  <a:pt x="74178" y="13162"/>
                  <a:pt x="73120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E9D6C6F1-D4A2-3BFD-7DAE-03FC48FB2663}"/>
              </a:ext>
            </a:extLst>
          </p:cNvPr>
          <p:cNvSpPr/>
          <p:nvPr/>
        </p:nvSpPr>
        <p:spPr>
          <a:xfrm>
            <a:off x="2111322" y="10474319"/>
            <a:ext cx="85682" cy="841510"/>
          </a:xfrm>
          <a:custGeom>
            <a:avLst/>
            <a:gdLst>
              <a:gd name="connsiteX0" fmla="*/ 53 w 85682"/>
              <a:gd name="connsiteY0" fmla="*/ 6 h 841510"/>
              <a:gd name="connsiteX1" fmla="*/ 69903 w 85682"/>
              <a:gd name="connsiteY1" fmla="*/ 193681 h 841510"/>
              <a:gd name="connsiteX2" fmla="*/ 66728 w 85682"/>
              <a:gd name="connsiteY2" fmla="*/ 415931 h 841510"/>
              <a:gd name="connsiteX3" fmla="*/ 73078 w 85682"/>
              <a:gd name="connsiteY3" fmla="*/ 549281 h 841510"/>
              <a:gd name="connsiteX4" fmla="*/ 9578 w 85682"/>
              <a:gd name="connsiteY4" fmla="*/ 669931 h 841510"/>
              <a:gd name="connsiteX5" fmla="*/ 6403 w 85682"/>
              <a:gd name="connsiteY5" fmla="*/ 841381 h 841510"/>
              <a:gd name="connsiteX6" fmla="*/ 28628 w 85682"/>
              <a:gd name="connsiteY6" fmla="*/ 641356 h 841510"/>
              <a:gd name="connsiteX7" fmla="*/ 69903 w 85682"/>
              <a:gd name="connsiteY7" fmla="*/ 431806 h 841510"/>
              <a:gd name="connsiteX8" fmla="*/ 82603 w 85682"/>
              <a:gd name="connsiteY8" fmla="*/ 200031 h 841510"/>
              <a:gd name="connsiteX9" fmla="*/ 53 w 85682"/>
              <a:gd name="connsiteY9" fmla="*/ 6 h 84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82" h="841510">
                <a:moveTo>
                  <a:pt x="53" y="6"/>
                </a:moveTo>
                <a:cubicBezTo>
                  <a:pt x="-2064" y="-1052"/>
                  <a:pt x="58791" y="124360"/>
                  <a:pt x="69903" y="193681"/>
                </a:cubicBezTo>
                <a:cubicBezTo>
                  <a:pt x="81015" y="263002"/>
                  <a:pt x="66199" y="356664"/>
                  <a:pt x="66728" y="415931"/>
                </a:cubicBezTo>
                <a:cubicBezTo>
                  <a:pt x="67257" y="475198"/>
                  <a:pt x="82603" y="506948"/>
                  <a:pt x="73078" y="549281"/>
                </a:cubicBezTo>
                <a:cubicBezTo>
                  <a:pt x="63553" y="591614"/>
                  <a:pt x="20690" y="621248"/>
                  <a:pt x="9578" y="669931"/>
                </a:cubicBezTo>
                <a:cubicBezTo>
                  <a:pt x="-1534" y="718614"/>
                  <a:pt x="3228" y="846143"/>
                  <a:pt x="6403" y="841381"/>
                </a:cubicBezTo>
                <a:cubicBezTo>
                  <a:pt x="9578" y="836619"/>
                  <a:pt x="18045" y="709619"/>
                  <a:pt x="28628" y="641356"/>
                </a:cubicBezTo>
                <a:cubicBezTo>
                  <a:pt x="39211" y="573094"/>
                  <a:pt x="60907" y="505360"/>
                  <a:pt x="69903" y="431806"/>
                </a:cubicBezTo>
                <a:cubicBezTo>
                  <a:pt x="78899" y="358252"/>
                  <a:pt x="91599" y="269881"/>
                  <a:pt x="82603" y="200031"/>
                </a:cubicBezTo>
                <a:cubicBezTo>
                  <a:pt x="73607" y="130181"/>
                  <a:pt x="2170" y="1064"/>
                  <a:pt x="5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B6E1956F-19A9-EDC0-E1E5-0A4BAB9F1F7D}"/>
              </a:ext>
            </a:extLst>
          </p:cNvPr>
          <p:cNvSpPr/>
          <p:nvPr/>
        </p:nvSpPr>
        <p:spPr>
          <a:xfrm>
            <a:off x="1903097" y="10728323"/>
            <a:ext cx="144830" cy="483833"/>
          </a:xfrm>
          <a:custGeom>
            <a:avLst/>
            <a:gdLst>
              <a:gd name="connsiteX0" fmla="*/ 144778 w 144830"/>
              <a:gd name="connsiteY0" fmla="*/ 2 h 483833"/>
              <a:gd name="connsiteX1" fmla="*/ 62228 w 144830"/>
              <a:gd name="connsiteY1" fmla="*/ 152402 h 483833"/>
              <a:gd name="connsiteX2" fmla="*/ 14603 w 144830"/>
              <a:gd name="connsiteY2" fmla="*/ 327027 h 483833"/>
              <a:gd name="connsiteX3" fmla="*/ 1903 w 144830"/>
              <a:gd name="connsiteY3" fmla="*/ 479427 h 483833"/>
              <a:gd name="connsiteX4" fmla="*/ 49528 w 144830"/>
              <a:gd name="connsiteY4" fmla="*/ 149227 h 483833"/>
              <a:gd name="connsiteX5" fmla="*/ 144778 w 144830"/>
              <a:gd name="connsiteY5" fmla="*/ 2 h 48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830" h="483833">
                <a:moveTo>
                  <a:pt x="144778" y="2"/>
                </a:moveTo>
                <a:cubicBezTo>
                  <a:pt x="146895" y="531"/>
                  <a:pt x="83924" y="97898"/>
                  <a:pt x="62228" y="152402"/>
                </a:cubicBezTo>
                <a:cubicBezTo>
                  <a:pt x="40532" y="206906"/>
                  <a:pt x="24657" y="272523"/>
                  <a:pt x="14603" y="327027"/>
                </a:cubicBezTo>
                <a:cubicBezTo>
                  <a:pt x="4549" y="381531"/>
                  <a:pt x="-3918" y="509060"/>
                  <a:pt x="1903" y="479427"/>
                </a:cubicBezTo>
                <a:cubicBezTo>
                  <a:pt x="7724" y="449794"/>
                  <a:pt x="26245" y="229131"/>
                  <a:pt x="49528" y="149227"/>
                </a:cubicBezTo>
                <a:cubicBezTo>
                  <a:pt x="72811" y="69323"/>
                  <a:pt x="142661" y="-527"/>
                  <a:pt x="14477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93233B90-5974-DF1F-1507-8AD2EF5869F2}"/>
              </a:ext>
            </a:extLst>
          </p:cNvPr>
          <p:cNvSpPr/>
          <p:nvPr/>
        </p:nvSpPr>
        <p:spPr>
          <a:xfrm>
            <a:off x="1838324" y="10902855"/>
            <a:ext cx="307659" cy="403649"/>
          </a:xfrm>
          <a:custGeom>
            <a:avLst/>
            <a:gdLst>
              <a:gd name="connsiteX0" fmla="*/ 1 w 307659"/>
              <a:gd name="connsiteY0" fmla="*/ 200120 h 403649"/>
              <a:gd name="connsiteX1" fmla="*/ 215901 w 307659"/>
              <a:gd name="connsiteY1" fmla="*/ 73120 h 403649"/>
              <a:gd name="connsiteX2" fmla="*/ 266701 w 307659"/>
              <a:gd name="connsiteY2" fmla="*/ 50895 h 403649"/>
              <a:gd name="connsiteX3" fmla="*/ 285751 w 307659"/>
              <a:gd name="connsiteY3" fmla="*/ 60420 h 403649"/>
              <a:gd name="connsiteX4" fmla="*/ 263526 w 307659"/>
              <a:gd name="connsiteY4" fmla="*/ 133445 h 403649"/>
              <a:gd name="connsiteX5" fmla="*/ 254001 w 307659"/>
              <a:gd name="connsiteY5" fmla="*/ 193770 h 403649"/>
              <a:gd name="connsiteX6" fmla="*/ 241301 w 307659"/>
              <a:gd name="connsiteY6" fmla="*/ 273145 h 403649"/>
              <a:gd name="connsiteX7" fmla="*/ 238126 w 307659"/>
              <a:gd name="connsiteY7" fmla="*/ 320770 h 403649"/>
              <a:gd name="connsiteX8" fmla="*/ 282576 w 307659"/>
              <a:gd name="connsiteY8" fmla="*/ 403320 h 403649"/>
              <a:gd name="connsiteX9" fmla="*/ 234951 w 307659"/>
              <a:gd name="connsiteY9" fmla="*/ 346170 h 403649"/>
              <a:gd name="connsiteX10" fmla="*/ 225426 w 307659"/>
              <a:gd name="connsiteY10" fmla="*/ 260445 h 403649"/>
              <a:gd name="connsiteX11" fmla="*/ 285751 w 307659"/>
              <a:gd name="connsiteY11" fmla="*/ 127095 h 403649"/>
              <a:gd name="connsiteX12" fmla="*/ 301626 w 307659"/>
              <a:gd name="connsiteY12" fmla="*/ 35020 h 403649"/>
              <a:gd name="connsiteX13" fmla="*/ 190501 w 307659"/>
              <a:gd name="connsiteY13" fmla="*/ 95 h 403649"/>
              <a:gd name="connsiteX14" fmla="*/ 241301 w 307659"/>
              <a:gd name="connsiteY14" fmla="*/ 25495 h 403649"/>
              <a:gd name="connsiteX15" fmla="*/ 219076 w 307659"/>
              <a:gd name="connsiteY15" fmla="*/ 50895 h 403649"/>
              <a:gd name="connsiteX16" fmla="*/ 1 w 307659"/>
              <a:gd name="connsiteY16" fmla="*/ 200120 h 4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7659" h="403649">
                <a:moveTo>
                  <a:pt x="1" y="200120"/>
                </a:moveTo>
                <a:cubicBezTo>
                  <a:pt x="-528" y="203824"/>
                  <a:pt x="171451" y="97991"/>
                  <a:pt x="215901" y="73120"/>
                </a:cubicBezTo>
                <a:cubicBezTo>
                  <a:pt x="260351" y="48249"/>
                  <a:pt x="255059" y="53012"/>
                  <a:pt x="266701" y="50895"/>
                </a:cubicBezTo>
                <a:cubicBezTo>
                  <a:pt x="278343" y="48778"/>
                  <a:pt x="286280" y="46662"/>
                  <a:pt x="285751" y="60420"/>
                </a:cubicBezTo>
                <a:cubicBezTo>
                  <a:pt x="285222" y="74178"/>
                  <a:pt x="268818" y="111220"/>
                  <a:pt x="263526" y="133445"/>
                </a:cubicBezTo>
                <a:cubicBezTo>
                  <a:pt x="258234" y="155670"/>
                  <a:pt x="257705" y="170487"/>
                  <a:pt x="254001" y="193770"/>
                </a:cubicBezTo>
                <a:cubicBezTo>
                  <a:pt x="250297" y="217053"/>
                  <a:pt x="243947" y="251978"/>
                  <a:pt x="241301" y="273145"/>
                </a:cubicBezTo>
                <a:cubicBezTo>
                  <a:pt x="238655" y="294312"/>
                  <a:pt x="231247" y="299074"/>
                  <a:pt x="238126" y="320770"/>
                </a:cubicBezTo>
                <a:cubicBezTo>
                  <a:pt x="245005" y="342466"/>
                  <a:pt x="283105" y="399087"/>
                  <a:pt x="282576" y="403320"/>
                </a:cubicBezTo>
                <a:cubicBezTo>
                  <a:pt x="282047" y="407553"/>
                  <a:pt x="244476" y="369983"/>
                  <a:pt x="234951" y="346170"/>
                </a:cubicBezTo>
                <a:cubicBezTo>
                  <a:pt x="225426" y="322358"/>
                  <a:pt x="216959" y="296958"/>
                  <a:pt x="225426" y="260445"/>
                </a:cubicBezTo>
                <a:cubicBezTo>
                  <a:pt x="233893" y="223933"/>
                  <a:pt x="273051" y="164666"/>
                  <a:pt x="285751" y="127095"/>
                </a:cubicBezTo>
                <a:cubicBezTo>
                  <a:pt x="298451" y="89524"/>
                  <a:pt x="317501" y="56187"/>
                  <a:pt x="301626" y="35020"/>
                </a:cubicBezTo>
                <a:cubicBezTo>
                  <a:pt x="285751" y="13853"/>
                  <a:pt x="200555" y="1682"/>
                  <a:pt x="190501" y="95"/>
                </a:cubicBezTo>
                <a:cubicBezTo>
                  <a:pt x="180447" y="-1492"/>
                  <a:pt x="236538" y="17028"/>
                  <a:pt x="241301" y="25495"/>
                </a:cubicBezTo>
                <a:cubicBezTo>
                  <a:pt x="246064" y="33962"/>
                  <a:pt x="262468" y="21791"/>
                  <a:pt x="219076" y="50895"/>
                </a:cubicBezTo>
                <a:cubicBezTo>
                  <a:pt x="175684" y="79999"/>
                  <a:pt x="530" y="196416"/>
                  <a:pt x="1" y="200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A6AF97DB-9BE6-25B8-D3E1-B534505B6838}"/>
              </a:ext>
            </a:extLst>
          </p:cNvPr>
          <p:cNvSpPr/>
          <p:nvPr/>
        </p:nvSpPr>
        <p:spPr>
          <a:xfrm>
            <a:off x="2073272" y="9861539"/>
            <a:ext cx="54056" cy="485798"/>
          </a:xfrm>
          <a:custGeom>
            <a:avLst/>
            <a:gdLst>
              <a:gd name="connsiteX0" fmla="*/ 53978 w 54056"/>
              <a:gd name="connsiteY0" fmla="*/ 11 h 485798"/>
              <a:gd name="connsiteX1" fmla="*/ 12703 w 54056"/>
              <a:gd name="connsiteY1" fmla="*/ 247661 h 485798"/>
              <a:gd name="connsiteX2" fmla="*/ 41278 w 54056"/>
              <a:gd name="connsiteY2" fmla="*/ 485786 h 485798"/>
              <a:gd name="connsiteX3" fmla="*/ 3 w 54056"/>
              <a:gd name="connsiteY3" fmla="*/ 257186 h 485798"/>
              <a:gd name="connsiteX4" fmla="*/ 53978 w 54056"/>
              <a:gd name="connsiteY4" fmla="*/ 11 h 48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6" h="485798">
                <a:moveTo>
                  <a:pt x="53978" y="11"/>
                </a:moveTo>
                <a:cubicBezTo>
                  <a:pt x="56095" y="-1577"/>
                  <a:pt x="14820" y="166699"/>
                  <a:pt x="12703" y="247661"/>
                </a:cubicBezTo>
                <a:cubicBezTo>
                  <a:pt x="10586" y="328623"/>
                  <a:pt x="43395" y="484198"/>
                  <a:pt x="41278" y="485786"/>
                </a:cubicBezTo>
                <a:cubicBezTo>
                  <a:pt x="39161" y="487374"/>
                  <a:pt x="532" y="339736"/>
                  <a:pt x="3" y="257186"/>
                </a:cubicBezTo>
                <a:cubicBezTo>
                  <a:pt x="-526" y="174636"/>
                  <a:pt x="51861" y="1599"/>
                  <a:pt x="5397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C9A269F9-EFC6-CD00-73ED-9BCEA20A59A0}"/>
              </a:ext>
            </a:extLst>
          </p:cNvPr>
          <p:cNvSpPr/>
          <p:nvPr/>
        </p:nvSpPr>
        <p:spPr>
          <a:xfrm>
            <a:off x="1949054" y="10269455"/>
            <a:ext cx="3924" cy="272125"/>
          </a:xfrm>
          <a:custGeom>
            <a:avLst/>
            <a:gdLst>
              <a:gd name="connsiteX0" fmla="*/ 396 w 3924"/>
              <a:gd name="connsiteY0" fmla="*/ 1670 h 272125"/>
              <a:gd name="connsiteX1" fmla="*/ 396 w 3924"/>
              <a:gd name="connsiteY1" fmla="*/ 160420 h 272125"/>
              <a:gd name="connsiteX2" fmla="*/ 3571 w 3924"/>
              <a:gd name="connsiteY2" fmla="*/ 268370 h 272125"/>
              <a:gd name="connsiteX3" fmla="*/ 396 w 3924"/>
              <a:gd name="connsiteY3" fmla="*/ 1670 h 27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" h="272125">
                <a:moveTo>
                  <a:pt x="396" y="1670"/>
                </a:moveTo>
                <a:cubicBezTo>
                  <a:pt x="-133" y="-16322"/>
                  <a:pt x="-133" y="115970"/>
                  <a:pt x="396" y="160420"/>
                </a:cubicBezTo>
                <a:cubicBezTo>
                  <a:pt x="925" y="204870"/>
                  <a:pt x="1984" y="291124"/>
                  <a:pt x="3571" y="268370"/>
                </a:cubicBezTo>
                <a:cubicBezTo>
                  <a:pt x="5158" y="245616"/>
                  <a:pt x="925" y="19662"/>
                  <a:pt x="396" y="1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F0660736-3AA8-1006-6D21-6F28C5739C80}"/>
              </a:ext>
            </a:extLst>
          </p:cNvPr>
          <p:cNvSpPr/>
          <p:nvPr/>
        </p:nvSpPr>
        <p:spPr>
          <a:xfrm>
            <a:off x="1844385" y="10450664"/>
            <a:ext cx="328824" cy="289445"/>
          </a:xfrm>
          <a:custGeom>
            <a:avLst/>
            <a:gdLst>
              <a:gd name="connsiteX0" fmla="*/ 290 w 328824"/>
              <a:gd name="connsiteY0" fmla="*/ 77636 h 289445"/>
              <a:gd name="connsiteX1" fmla="*/ 213015 w 328824"/>
              <a:gd name="connsiteY1" fmla="*/ 26836 h 289445"/>
              <a:gd name="connsiteX2" fmla="*/ 222540 w 328824"/>
              <a:gd name="connsiteY2" fmla="*/ 61761 h 289445"/>
              <a:gd name="connsiteX3" fmla="*/ 251115 w 328824"/>
              <a:gd name="connsiteY3" fmla="*/ 80811 h 289445"/>
              <a:gd name="connsiteX4" fmla="*/ 317790 w 328824"/>
              <a:gd name="connsiteY4" fmla="*/ 185586 h 289445"/>
              <a:gd name="connsiteX5" fmla="*/ 292390 w 328824"/>
              <a:gd name="connsiteY5" fmla="*/ 150661 h 289445"/>
              <a:gd name="connsiteX6" fmla="*/ 327315 w 328824"/>
              <a:gd name="connsiteY6" fmla="*/ 287186 h 289445"/>
              <a:gd name="connsiteX7" fmla="*/ 232065 w 328824"/>
              <a:gd name="connsiteY7" fmla="*/ 20486 h 289445"/>
              <a:gd name="connsiteX8" fmla="*/ 168565 w 328824"/>
              <a:gd name="connsiteY8" fmla="*/ 23661 h 289445"/>
              <a:gd name="connsiteX9" fmla="*/ 290 w 328824"/>
              <a:gd name="connsiteY9" fmla="*/ 77636 h 28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824" h="289445">
                <a:moveTo>
                  <a:pt x="290" y="77636"/>
                </a:moveTo>
                <a:cubicBezTo>
                  <a:pt x="7698" y="78165"/>
                  <a:pt x="175973" y="29482"/>
                  <a:pt x="213015" y="26836"/>
                </a:cubicBezTo>
                <a:cubicBezTo>
                  <a:pt x="250057" y="24190"/>
                  <a:pt x="216190" y="52765"/>
                  <a:pt x="222540" y="61761"/>
                </a:cubicBezTo>
                <a:cubicBezTo>
                  <a:pt x="228890" y="70757"/>
                  <a:pt x="235240" y="60173"/>
                  <a:pt x="251115" y="80811"/>
                </a:cubicBezTo>
                <a:cubicBezTo>
                  <a:pt x="266990" y="101449"/>
                  <a:pt x="310911" y="173944"/>
                  <a:pt x="317790" y="185586"/>
                </a:cubicBezTo>
                <a:cubicBezTo>
                  <a:pt x="324669" y="197228"/>
                  <a:pt x="290803" y="133728"/>
                  <a:pt x="292390" y="150661"/>
                </a:cubicBezTo>
                <a:cubicBezTo>
                  <a:pt x="293978" y="167594"/>
                  <a:pt x="337369" y="308882"/>
                  <a:pt x="327315" y="287186"/>
                </a:cubicBezTo>
                <a:cubicBezTo>
                  <a:pt x="317261" y="265490"/>
                  <a:pt x="258523" y="64407"/>
                  <a:pt x="232065" y="20486"/>
                </a:cubicBezTo>
                <a:cubicBezTo>
                  <a:pt x="205607" y="-23435"/>
                  <a:pt x="207723" y="15724"/>
                  <a:pt x="168565" y="23661"/>
                </a:cubicBezTo>
                <a:cubicBezTo>
                  <a:pt x="129407" y="31598"/>
                  <a:pt x="-7118" y="77107"/>
                  <a:pt x="290" y="77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68F51DD8-36C8-72E3-BD83-6CD59E71FC45}"/>
              </a:ext>
            </a:extLst>
          </p:cNvPr>
          <p:cNvSpPr/>
          <p:nvPr/>
        </p:nvSpPr>
        <p:spPr>
          <a:xfrm>
            <a:off x="1971675" y="10942217"/>
            <a:ext cx="53383" cy="736236"/>
          </a:xfrm>
          <a:custGeom>
            <a:avLst/>
            <a:gdLst>
              <a:gd name="connsiteX0" fmla="*/ 50800 w 53383"/>
              <a:gd name="connsiteY0" fmla="*/ 5183 h 736236"/>
              <a:gd name="connsiteX1" fmla="*/ 31750 w 53383"/>
              <a:gd name="connsiteY1" fmla="*/ 421108 h 736236"/>
              <a:gd name="connsiteX2" fmla="*/ 0 w 53383"/>
              <a:gd name="connsiteY2" fmla="*/ 735433 h 736236"/>
              <a:gd name="connsiteX3" fmla="*/ 31750 w 53383"/>
              <a:gd name="connsiteY3" fmla="*/ 329033 h 736236"/>
              <a:gd name="connsiteX4" fmla="*/ 50800 w 53383"/>
              <a:gd name="connsiteY4" fmla="*/ 195683 h 736236"/>
              <a:gd name="connsiteX5" fmla="*/ 50800 w 53383"/>
              <a:gd name="connsiteY5" fmla="*/ 5183 h 73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83" h="736236">
                <a:moveTo>
                  <a:pt x="50800" y="5183"/>
                </a:moveTo>
                <a:cubicBezTo>
                  <a:pt x="47625" y="42754"/>
                  <a:pt x="40217" y="299400"/>
                  <a:pt x="31750" y="421108"/>
                </a:cubicBezTo>
                <a:cubicBezTo>
                  <a:pt x="23283" y="542816"/>
                  <a:pt x="0" y="750779"/>
                  <a:pt x="0" y="735433"/>
                </a:cubicBezTo>
                <a:cubicBezTo>
                  <a:pt x="0" y="720087"/>
                  <a:pt x="23283" y="418991"/>
                  <a:pt x="31750" y="329033"/>
                </a:cubicBezTo>
                <a:cubicBezTo>
                  <a:pt x="40217" y="239075"/>
                  <a:pt x="47096" y="246483"/>
                  <a:pt x="50800" y="195683"/>
                </a:cubicBezTo>
                <a:cubicBezTo>
                  <a:pt x="54504" y="144883"/>
                  <a:pt x="53975" y="-32388"/>
                  <a:pt x="50800" y="5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910437F6-55AF-B226-0940-14047FCE5BFF}"/>
              </a:ext>
            </a:extLst>
          </p:cNvPr>
          <p:cNvSpPr/>
          <p:nvPr/>
        </p:nvSpPr>
        <p:spPr>
          <a:xfrm>
            <a:off x="1979887" y="11191298"/>
            <a:ext cx="55537" cy="553204"/>
          </a:xfrm>
          <a:custGeom>
            <a:avLst/>
            <a:gdLst>
              <a:gd name="connsiteX0" fmla="*/ 55288 w 55537"/>
              <a:gd name="connsiteY0" fmla="*/ 577 h 553204"/>
              <a:gd name="connsiteX1" fmla="*/ 1313 w 55537"/>
              <a:gd name="connsiteY1" fmla="*/ 527627 h 553204"/>
              <a:gd name="connsiteX2" fmla="*/ 20363 w 55537"/>
              <a:gd name="connsiteY2" fmla="*/ 426027 h 553204"/>
              <a:gd name="connsiteX3" fmla="*/ 55288 w 55537"/>
              <a:gd name="connsiteY3" fmla="*/ 577 h 55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37" h="553204">
                <a:moveTo>
                  <a:pt x="55288" y="577"/>
                </a:moveTo>
                <a:cubicBezTo>
                  <a:pt x="52113" y="17510"/>
                  <a:pt x="7134" y="456719"/>
                  <a:pt x="1313" y="527627"/>
                </a:cubicBezTo>
                <a:cubicBezTo>
                  <a:pt x="-4508" y="598535"/>
                  <a:pt x="10309" y="508048"/>
                  <a:pt x="20363" y="426027"/>
                </a:cubicBezTo>
                <a:cubicBezTo>
                  <a:pt x="30417" y="344006"/>
                  <a:pt x="58463" y="-16356"/>
                  <a:pt x="55288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5BBD0F5B-B754-23D3-6328-CCF2E5827322}"/>
              </a:ext>
            </a:extLst>
          </p:cNvPr>
          <p:cNvSpPr/>
          <p:nvPr/>
        </p:nvSpPr>
        <p:spPr>
          <a:xfrm>
            <a:off x="959536" y="11214321"/>
            <a:ext cx="469191" cy="428034"/>
          </a:xfrm>
          <a:custGeom>
            <a:avLst/>
            <a:gdLst>
              <a:gd name="connsiteX0" fmla="*/ 462864 w 469191"/>
              <a:gd name="connsiteY0" fmla="*/ 9304 h 428034"/>
              <a:gd name="connsiteX1" fmla="*/ 186639 w 469191"/>
              <a:gd name="connsiteY1" fmla="*/ 215679 h 428034"/>
              <a:gd name="connsiteX2" fmla="*/ 15189 w 469191"/>
              <a:gd name="connsiteY2" fmla="*/ 418879 h 428034"/>
              <a:gd name="connsiteX3" fmla="*/ 46939 w 469191"/>
              <a:gd name="connsiteY3" fmla="*/ 371254 h 428034"/>
              <a:gd name="connsiteX4" fmla="*/ 354914 w 469191"/>
              <a:gd name="connsiteY4" fmla="*/ 177579 h 428034"/>
              <a:gd name="connsiteX5" fmla="*/ 72339 w 469191"/>
              <a:gd name="connsiteY5" fmla="*/ 345854 h 428034"/>
              <a:gd name="connsiteX6" fmla="*/ 358089 w 469191"/>
              <a:gd name="connsiteY6" fmla="*/ 66454 h 428034"/>
              <a:gd name="connsiteX7" fmla="*/ 462864 w 469191"/>
              <a:gd name="connsiteY7" fmla="*/ 9304 h 4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191" h="428034">
                <a:moveTo>
                  <a:pt x="462864" y="9304"/>
                </a:moveTo>
                <a:cubicBezTo>
                  <a:pt x="434289" y="34175"/>
                  <a:pt x="261251" y="147417"/>
                  <a:pt x="186639" y="215679"/>
                </a:cubicBezTo>
                <a:cubicBezTo>
                  <a:pt x="112027" y="283941"/>
                  <a:pt x="38472" y="392950"/>
                  <a:pt x="15189" y="418879"/>
                </a:cubicBezTo>
                <a:cubicBezTo>
                  <a:pt x="-8094" y="444808"/>
                  <a:pt x="-9682" y="411471"/>
                  <a:pt x="46939" y="371254"/>
                </a:cubicBezTo>
                <a:cubicBezTo>
                  <a:pt x="103560" y="331037"/>
                  <a:pt x="350681" y="181812"/>
                  <a:pt x="354914" y="177579"/>
                </a:cubicBezTo>
                <a:cubicBezTo>
                  <a:pt x="359147" y="173346"/>
                  <a:pt x="71810" y="364375"/>
                  <a:pt x="72339" y="345854"/>
                </a:cubicBezTo>
                <a:cubicBezTo>
                  <a:pt x="72868" y="327333"/>
                  <a:pt x="298822" y="121487"/>
                  <a:pt x="358089" y="66454"/>
                </a:cubicBezTo>
                <a:cubicBezTo>
                  <a:pt x="417356" y="11421"/>
                  <a:pt x="491439" y="-15567"/>
                  <a:pt x="462864" y="9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654C917E-DB89-9F66-2265-4A7DA99524EF}"/>
              </a:ext>
            </a:extLst>
          </p:cNvPr>
          <p:cNvSpPr/>
          <p:nvPr/>
        </p:nvSpPr>
        <p:spPr>
          <a:xfrm>
            <a:off x="364877" y="8768450"/>
            <a:ext cx="534879" cy="1311230"/>
          </a:xfrm>
          <a:custGeom>
            <a:avLst/>
            <a:gdLst>
              <a:gd name="connsiteX0" fmla="*/ 248 w 534879"/>
              <a:gd name="connsiteY0" fmla="*/ 900 h 1311230"/>
              <a:gd name="connsiteX1" fmla="*/ 501898 w 534879"/>
              <a:gd name="connsiteY1" fmla="*/ 1239150 h 1311230"/>
              <a:gd name="connsiteX2" fmla="*/ 435223 w 534879"/>
              <a:gd name="connsiteY2" fmla="*/ 1042300 h 1311230"/>
              <a:gd name="connsiteX3" fmla="*/ 248 w 534879"/>
              <a:gd name="connsiteY3" fmla="*/ 900 h 131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879" h="1311230">
                <a:moveTo>
                  <a:pt x="248" y="900"/>
                </a:moveTo>
                <a:cubicBezTo>
                  <a:pt x="11361" y="33708"/>
                  <a:pt x="429402" y="1065583"/>
                  <a:pt x="501898" y="1239150"/>
                </a:cubicBezTo>
                <a:cubicBezTo>
                  <a:pt x="574394" y="1412717"/>
                  <a:pt x="516185" y="1243383"/>
                  <a:pt x="435223" y="1042300"/>
                </a:cubicBezTo>
                <a:cubicBezTo>
                  <a:pt x="354261" y="841217"/>
                  <a:pt x="-10865" y="-31908"/>
                  <a:pt x="248" y="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AA23C176-3C0C-FABE-EDE0-8EBC7D356E34}"/>
              </a:ext>
            </a:extLst>
          </p:cNvPr>
          <p:cNvSpPr/>
          <p:nvPr/>
        </p:nvSpPr>
        <p:spPr>
          <a:xfrm>
            <a:off x="949270" y="10131298"/>
            <a:ext cx="381059" cy="588225"/>
          </a:xfrm>
          <a:custGeom>
            <a:avLst/>
            <a:gdLst>
              <a:gd name="connsiteX0" fmla="*/ 55 w 381059"/>
              <a:gd name="connsiteY0" fmla="*/ 127 h 588225"/>
              <a:gd name="connsiteX1" fmla="*/ 158805 w 381059"/>
              <a:gd name="connsiteY1" fmla="*/ 400177 h 588225"/>
              <a:gd name="connsiteX2" fmla="*/ 165155 w 381059"/>
              <a:gd name="connsiteY2" fmla="*/ 539877 h 588225"/>
              <a:gd name="connsiteX3" fmla="*/ 127055 w 381059"/>
              <a:gd name="connsiteY3" fmla="*/ 587502 h 588225"/>
              <a:gd name="connsiteX4" fmla="*/ 146105 w 381059"/>
              <a:gd name="connsiteY4" fmla="*/ 558927 h 588225"/>
              <a:gd name="connsiteX5" fmla="*/ 381055 w 381059"/>
              <a:gd name="connsiteY5" fmla="*/ 438277 h 588225"/>
              <a:gd name="connsiteX6" fmla="*/ 152455 w 381059"/>
              <a:gd name="connsiteY6" fmla="*/ 539877 h 588225"/>
              <a:gd name="connsiteX7" fmla="*/ 174680 w 381059"/>
              <a:gd name="connsiteY7" fmla="*/ 470027 h 588225"/>
              <a:gd name="connsiteX8" fmla="*/ 177855 w 381059"/>
              <a:gd name="connsiteY8" fmla="*/ 444627 h 588225"/>
              <a:gd name="connsiteX9" fmla="*/ 55 w 381059"/>
              <a:gd name="connsiteY9" fmla="*/ 127 h 58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059" h="588225">
                <a:moveTo>
                  <a:pt x="55" y="127"/>
                </a:moveTo>
                <a:cubicBezTo>
                  <a:pt x="-3120" y="-7281"/>
                  <a:pt x="131288" y="310219"/>
                  <a:pt x="158805" y="400177"/>
                </a:cubicBezTo>
                <a:cubicBezTo>
                  <a:pt x="186322" y="490135"/>
                  <a:pt x="170447" y="508656"/>
                  <a:pt x="165155" y="539877"/>
                </a:cubicBezTo>
                <a:cubicBezTo>
                  <a:pt x="159863" y="571098"/>
                  <a:pt x="130230" y="584327"/>
                  <a:pt x="127055" y="587502"/>
                </a:cubicBezTo>
                <a:cubicBezTo>
                  <a:pt x="123880" y="590677"/>
                  <a:pt x="103772" y="583798"/>
                  <a:pt x="146105" y="558927"/>
                </a:cubicBezTo>
                <a:cubicBezTo>
                  <a:pt x="188438" y="534056"/>
                  <a:pt x="379997" y="441452"/>
                  <a:pt x="381055" y="438277"/>
                </a:cubicBezTo>
                <a:cubicBezTo>
                  <a:pt x="382113" y="435102"/>
                  <a:pt x="186851" y="534585"/>
                  <a:pt x="152455" y="539877"/>
                </a:cubicBezTo>
                <a:cubicBezTo>
                  <a:pt x="118059" y="545169"/>
                  <a:pt x="170447" y="485902"/>
                  <a:pt x="174680" y="470027"/>
                </a:cubicBezTo>
                <a:cubicBezTo>
                  <a:pt x="178913" y="454152"/>
                  <a:pt x="201667" y="518181"/>
                  <a:pt x="177855" y="444627"/>
                </a:cubicBezTo>
                <a:cubicBezTo>
                  <a:pt x="154043" y="371073"/>
                  <a:pt x="3230" y="7535"/>
                  <a:pt x="55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8295DB0B-B24C-85DE-1F3C-96F933F11CDB}"/>
              </a:ext>
            </a:extLst>
          </p:cNvPr>
          <p:cNvSpPr/>
          <p:nvPr/>
        </p:nvSpPr>
        <p:spPr>
          <a:xfrm>
            <a:off x="5003800" y="10750545"/>
            <a:ext cx="1061026" cy="67982"/>
          </a:xfrm>
          <a:custGeom>
            <a:avLst/>
            <a:gdLst>
              <a:gd name="connsiteX0" fmla="*/ 0 w 1061026"/>
              <a:gd name="connsiteY0" fmla="*/ 63505 h 67982"/>
              <a:gd name="connsiteX1" fmla="*/ 377825 w 1061026"/>
              <a:gd name="connsiteY1" fmla="*/ 66680 h 67982"/>
              <a:gd name="connsiteX2" fmla="*/ 720725 w 1061026"/>
              <a:gd name="connsiteY2" fmla="*/ 66680 h 67982"/>
              <a:gd name="connsiteX3" fmla="*/ 847725 w 1061026"/>
              <a:gd name="connsiteY3" fmla="*/ 50805 h 67982"/>
              <a:gd name="connsiteX4" fmla="*/ 1060450 w 1061026"/>
              <a:gd name="connsiteY4" fmla="*/ 5 h 67982"/>
              <a:gd name="connsiteX5" fmla="*/ 777875 w 1061026"/>
              <a:gd name="connsiteY5" fmla="*/ 53980 h 67982"/>
              <a:gd name="connsiteX6" fmla="*/ 311150 w 1061026"/>
              <a:gd name="connsiteY6" fmla="*/ 53980 h 67982"/>
              <a:gd name="connsiteX7" fmla="*/ 0 w 1061026"/>
              <a:gd name="connsiteY7" fmla="*/ 63505 h 6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1026" h="67982">
                <a:moveTo>
                  <a:pt x="0" y="63505"/>
                </a:moveTo>
                <a:cubicBezTo>
                  <a:pt x="11112" y="65622"/>
                  <a:pt x="377825" y="66680"/>
                  <a:pt x="377825" y="66680"/>
                </a:cubicBezTo>
                <a:cubicBezTo>
                  <a:pt x="497946" y="67209"/>
                  <a:pt x="642408" y="69326"/>
                  <a:pt x="720725" y="66680"/>
                </a:cubicBezTo>
                <a:cubicBezTo>
                  <a:pt x="799042" y="64034"/>
                  <a:pt x="791104" y="61917"/>
                  <a:pt x="847725" y="50805"/>
                </a:cubicBezTo>
                <a:cubicBezTo>
                  <a:pt x="904346" y="39693"/>
                  <a:pt x="1072092" y="-524"/>
                  <a:pt x="1060450" y="5"/>
                </a:cubicBezTo>
                <a:cubicBezTo>
                  <a:pt x="1048808" y="534"/>
                  <a:pt x="902758" y="44984"/>
                  <a:pt x="777875" y="53980"/>
                </a:cubicBezTo>
                <a:cubicBezTo>
                  <a:pt x="652992" y="62976"/>
                  <a:pt x="440796" y="49747"/>
                  <a:pt x="311150" y="53980"/>
                </a:cubicBezTo>
                <a:lnTo>
                  <a:pt x="0" y="63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A637FDBF-C70C-8F0B-A381-34D8FE4C5248}"/>
              </a:ext>
            </a:extLst>
          </p:cNvPr>
          <p:cNvSpPr/>
          <p:nvPr/>
        </p:nvSpPr>
        <p:spPr>
          <a:xfrm>
            <a:off x="5019675" y="10807616"/>
            <a:ext cx="1057290" cy="63584"/>
          </a:xfrm>
          <a:custGeom>
            <a:avLst/>
            <a:gdLst>
              <a:gd name="connsiteX0" fmla="*/ 0 w 1057290"/>
              <a:gd name="connsiteY0" fmla="*/ 57234 h 63584"/>
              <a:gd name="connsiteX1" fmla="*/ 733425 w 1057290"/>
              <a:gd name="connsiteY1" fmla="*/ 63584 h 63584"/>
              <a:gd name="connsiteX2" fmla="*/ 546100 w 1057290"/>
              <a:gd name="connsiteY2" fmla="*/ 57234 h 63584"/>
              <a:gd name="connsiteX3" fmla="*/ 822325 w 1057290"/>
              <a:gd name="connsiteY3" fmla="*/ 38184 h 63584"/>
              <a:gd name="connsiteX4" fmla="*/ 1057275 w 1057290"/>
              <a:gd name="connsiteY4" fmla="*/ 84 h 63584"/>
              <a:gd name="connsiteX5" fmla="*/ 831850 w 1057290"/>
              <a:gd name="connsiteY5" fmla="*/ 28659 h 63584"/>
              <a:gd name="connsiteX6" fmla="*/ 428625 w 1057290"/>
              <a:gd name="connsiteY6" fmla="*/ 54059 h 63584"/>
              <a:gd name="connsiteX7" fmla="*/ 342900 w 1057290"/>
              <a:gd name="connsiteY7" fmla="*/ 50884 h 63584"/>
              <a:gd name="connsiteX8" fmla="*/ 0 w 1057290"/>
              <a:gd name="connsiteY8" fmla="*/ 57234 h 6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290" h="63584">
                <a:moveTo>
                  <a:pt x="0" y="57234"/>
                </a:moveTo>
                <a:lnTo>
                  <a:pt x="733425" y="63584"/>
                </a:lnTo>
                <a:cubicBezTo>
                  <a:pt x="824442" y="63584"/>
                  <a:pt x="531283" y="61467"/>
                  <a:pt x="546100" y="57234"/>
                </a:cubicBezTo>
                <a:cubicBezTo>
                  <a:pt x="560917" y="53001"/>
                  <a:pt x="737129" y="47709"/>
                  <a:pt x="822325" y="38184"/>
                </a:cubicBezTo>
                <a:cubicBezTo>
                  <a:pt x="907521" y="28659"/>
                  <a:pt x="1055688" y="1671"/>
                  <a:pt x="1057275" y="84"/>
                </a:cubicBezTo>
                <a:cubicBezTo>
                  <a:pt x="1058862" y="-1503"/>
                  <a:pt x="936625" y="19663"/>
                  <a:pt x="831850" y="28659"/>
                </a:cubicBezTo>
                <a:cubicBezTo>
                  <a:pt x="727075" y="37655"/>
                  <a:pt x="510117" y="50355"/>
                  <a:pt x="428625" y="54059"/>
                </a:cubicBezTo>
                <a:lnTo>
                  <a:pt x="342900" y="50884"/>
                </a:lnTo>
                <a:lnTo>
                  <a:pt x="0" y="57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C16195B7-6CA6-2354-F49A-2D28FD281959}"/>
              </a:ext>
            </a:extLst>
          </p:cNvPr>
          <p:cNvSpPr/>
          <p:nvPr/>
        </p:nvSpPr>
        <p:spPr>
          <a:xfrm>
            <a:off x="4990908" y="10965565"/>
            <a:ext cx="1093657" cy="89437"/>
          </a:xfrm>
          <a:custGeom>
            <a:avLst/>
            <a:gdLst>
              <a:gd name="connsiteX0" fmla="*/ 192 w 1093657"/>
              <a:gd name="connsiteY0" fmla="*/ 54860 h 89437"/>
              <a:gd name="connsiteX1" fmla="*/ 762192 w 1093657"/>
              <a:gd name="connsiteY1" fmla="*/ 67560 h 89437"/>
              <a:gd name="connsiteX2" fmla="*/ 568517 w 1093657"/>
              <a:gd name="connsiteY2" fmla="*/ 86610 h 89437"/>
              <a:gd name="connsiteX3" fmla="*/ 1092392 w 1093657"/>
              <a:gd name="connsiteY3" fmla="*/ 885 h 89437"/>
              <a:gd name="connsiteX4" fmla="*/ 692342 w 1093657"/>
              <a:gd name="connsiteY4" fmla="*/ 42160 h 89437"/>
              <a:gd name="connsiteX5" fmla="*/ 192 w 1093657"/>
              <a:gd name="connsiteY5" fmla="*/ 54860 h 8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57" h="89437">
                <a:moveTo>
                  <a:pt x="192" y="54860"/>
                </a:moveTo>
                <a:cubicBezTo>
                  <a:pt x="11834" y="59093"/>
                  <a:pt x="667471" y="62268"/>
                  <a:pt x="762192" y="67560"/>
                </a:cubicBezTo>
                <a:cubicBezTo>
                  <a:pt x="856913" y="72852"/>
                  <a:pt x="513484" y="97722"/>
                  <a:pt x="568517" y="86610"/>
                </a:cubicBezTo>
                <a:cubicBezTo>
                  <a:pt x="623550" y="75498"/>
                  <a:pt x="1071755" y="8293"/>
                  <a:pt x="1092392" y="885"/>
                </a:cubicBezTo>
                <a:cubicBezTo>
                  <a:pt x="1113029" y="-6523"/>
                  <a:pt x="877021" y="34752"/>
                  <a:pt x="692342" y="42160"/>
                </a:cubicBezTo>
                <a:cubicBezTo>
                  <a:pt x="507663" y="49568"/>
                  <a:pt x="-11450" y="50627"/>
                  <a:pt x="192" y="54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8642053B-C069-2BB8-0E92-8B567BCBB5BA}"/>
              </a:ext>
            </a:extLst>
          </p:cNvPr>
          <p:cNvSpPr/>
          <p:nvPr/>
        </p:nvSpPr>
        <p:spPr>
          <a:xfrm>
            <a:off x="4965583" y="10839450"/>
            <a:ext cx="1093975" cy="73036"/>
          </a:xfrm>
          <a:custGeom>
            <a:avLst/>
            <a:gdLst>
              <a:gd name="connsiteX0" fmla="*/ 22342 w 1093975"/>
              <a:gd name="connsiteY0" fmla="*/ 73025 h 73036"/>
              <a:gd name="connsiteX1" fmla="*/ 755767 w 1093975"/>
              <a:gd name="connsiteY1" fmla="*/ 50800 h 73036"/>
              <a:gd name="connsiteX2" fmla="*/ 495417 w 1093975"/>
              <a:gd name="connsiteY2" fmla="*/ 63500 h 73036"/>
              <a:gd name="connsiteX3" fmla="*/ 930392 w 1093975"/>
              <a:gd name="connsiteY3" fmla="*/ 50800 h 73036"/>
              <a:gd name="connsiteX4" fmla="*/ 1089142 w 1093975"/>
              <a:gd name="connsiteY4" fmla="*/ 0 h 73036"/>
              <a:gd name="connsiteX5" fmla="*/ 771642 w 1093975"/>
              <a:gd name="connsiteY5" fmla="*/ 50800 h 73036"/>
              <a:gd name="connsiteX6" fmla="*/ 241417 w 1093975"/>
              <a:gd name="connsiteY6" fmla="*/ 53975 h 73036"/>
              <a:gd name="connsiteX7" fmla="*/ 22342 w 1093975"/>
              <a:gd name="connsiteY7" fmla="*/ 73025 h 7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3975" h="73036">
                <a:moveTo>
                  <a:pt x="22342" y="73025"/>
                </a:moveTo>
                <a:cubicBezTo>
                  <a:pt x="108067" y="72496"/>
                  <a:pt x="676921" y="52387"/>
                  <a:pt x="755767" y="50800"/>
                </a:cubicBezTo>
                <a:cubicBezTo>
                  <a:pt x="834613" y="49213"/>
                  <a:pt x="466313" y="63500"/>
                  <a:pt x="495417" y="63500"/>
                </a:cubicBezTo>
                <a:cubicBezTo>
                  <a:pt x="524521" y="63500"/>
                  <a:pt x="831438" y="61383"/>
                  <a:pt x="930392" y="50800"/>
                </a:cubicBezTo>
                <a:cubicBezTo>
                  <a:pt x="1029346" y="40217"/>
                  <a:pt x="1115600" y="0"/>
                  <a:pt x="1089142" y="0"/>
                </a:cubicBezTo>
                <a:cubicBezTo>
                  <a:pt x="1062684" y="0"/>
                  <a:pt x="912930" y="41804"/>
                  <a:pt x="771642" y="50800"/>
                </a:cubicBezTo>
                <a:cubicBezTo>
                  <a:pt x="630355" y="59796"/>
                  <a:pt x="366300" y="52387"/>
                  <a:pt x="241417" y="53975"/>
                </a:cubicBezTo>
                <a:cubicBezTo>
                  <a:pt x="116534" y="55562"/>
                  <a:pt x="-63383" y="73554"/>
                  <a:pt x="22342" y="73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CBD3A952-C6D9-2A63-241E-9B17F0B5AFFE}"/>
              </a:ext>
            </a:extLst>
          </p:cNvPr>
          <p:cNvSpPr/>
          <p:nvPr/>
        </p:nvSpPr>
        <p:spPr>
          <a:xfrm>
            <a:off x="5202876" y="10829339"/>
            <a:ext cx="74373" cy="297965"/>
          </a:xfrm>
          <a:custGeom>
            <a:avLst/>
            <a:gdLst>
              <a:gd name="connsiteX0" fmla="*/ 73974 w 74373"/>
              <a:gd name="connsiteY0" fmla="*/ 586 h 297965"/>
              <a:gd name="connsiteX1" fmla="*/ 29524 w 74373"/>
              <a:gd name="connsiteY1" fmla="*/ 105361 h 297965"/>
              <a:gd name="connsiteX2" fmla="*/ 13649 w 74373"/>
              <a:gd name="connsiteY2" fmla="*/ 229186 h 297965"/>
              <a:gd name="connsiteX3" fmla="*/ 19999 w 74373"/>
              <a:gd name="connsiteY3" fmla="*/ 295861 h 297965"/>
              <a:gd name="connsiteX4" fmla="*/ 949 w 74373"/>
              <a:gd name="connsiteY4" fmla="*/ 152986 h 297965"/>
              <a:gd name="connsiteX5" fmla="*/ 73974 w 74373"/>
              <a:gd name="connsiteY5" fmla="*/ 586 h 2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73" h="297965">
                <a:moveTo>
                  <a:pt x="73974" y="586"/>
                </a:moveTo>
                <a:cubicBezTo>
                  <a:pt x="78737" y="-7352"/>
                  <a:pt x="39578" y="67261"/>
                  <a:pt x="29524" y="105361"/>
                </a:cubicBezTo>
                <a:cubicBezTo>
                  <a:pt x="19470" y="143461"/>
                  <a:pt x="15237" y="197436"/>
                  <a:pt x="13649" y="229186"/>
                </a:cubicBezTo>
                <a:cubicBezTo>
                  <a:pt x="12061" y="260936"/>
                  <a:pt x="22116" y="308561"/>
                  <a:pt x="19999" y="295861"/>
                </a:cubicBezTo>
                <a:cubicBezTo>
                  <a:pt x="17882" y="283161"/>
                  <a:pt x="-4872" y="197436"/>
                  <a:pt x="949" y="152986"/>
                </a:cubicBezTo>
                <a:cubicBezTo>
                  <a:pt x="6770" y="108536"/>
                  <a:pt x="69211" y="8524"/>
                  <a:pt x="73974" y="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6BB5C809-F28D-4CA8-4A8C-022D67199A0E}"/>
              </a:ext>
            </a:extLst>
          </p:cNvPr>
          <p:cNvSpPr/>
          <p:nvPr/>
        </p:nvSpPr>
        <p:spPr>
          <a:xfrm>
            <a:off x="5270364" y="10825861"/>
            <a:ext cx="26091" cy="281192"/>
          </a:xfrm>
          <a:custGeom>
            <a:avLst/>
            <a:gdLst>
              <a:gd name="connsiteX0" fmla="*/ 25536 w 26091"/>
              <a:gd name="connsiteY0" fmla="*/ 889 h 281192"/>
              <a:gd name="connsiteX1" fmla="*/ 136 w 26091"/>
              <a:gd name="connsiteY1" fmla="*/ 273939 h 281192"/>
              <a:gd name="connsiteX2" fmla="*/ 16011 w 26091"/>
              <a:gd name="connsiteY2" fmla="*/ 188214 h 281192"/>
              <a:gd name="connsiteX3" fmla="*/ 25536 w 26091"/>
              <a:gd name="connsiteY3" fmla="*/ 889 h 28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1" h="281192">
                <a:moveTo>
                  <a:pt x="25536" y="889"/>
                </a:moveTo>
                <a:cubicBezTo>
                  <a:pt x="22890" y="15176"/>
                  <a:pt x="1723" y="242718"/>
                  <a:pt x="136" y="273939"/>
                </a:cubicBezTo>
                <a:cubicBezTo>
                  <a:pt x="-1451" y="305160"/>
                  <a:pt x="11248" y="227902"/>
                  <a:pt x="16011" y="188214"/>
                </a:cubicBezTo>
                <a:cubicBezTo>
                  <a:pt x="20773" y="148527"/>
                  <a:pt x="28182" y="-13398"/>
                  <a:pt x="25536" y="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689F9E95-45CC-099F-7042-C92436660E42}"/>
              </a:ext>
            </a:extLst>
          </p:cNvPr>
          <p:cNvSpPr/>
          <p:nvPr/>
        </p:nvSpPr>
        <p:spPr>
          <a:xfrm>
            <a:off x="5584660" y="10859858"/>
            <a:ext cx="19289" cy="240037"/>
          </a:xfrm>
          <a:custGeom>
            <a:avLst/>
            <a:gdLst>
              <a:gd name="connsiteX0" fmla="*/ 19215 w 19289"/>
              <a:gd name="connsiteY0" fmla="*/ 1817 h 240037"/>
              <a:gd name="connsiteX1" fmla="*/ 6515 w 19289"/>
              <a:gd name="connsiteY1" fmla="*/ 236767 h 240037"/>
              <a:gd name="connsiteX2" fmla="*/ 165 w 19289"/>
              <a:gd name="connsiteY2" fmla="*/ 131992 h 240037"/>
              <a:gd name="connsiteX3" fmla="*/ 19215 w 19289"/>
              <a:gd name="connsiteY3" fmla="*/ 1817 h 24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89" h="240037">
                <a:moveTo>
                  <a:pt x="19215" y="1817"/>
                </a:moveTo>
                <a:cubicBezTo>
                  <a:pt x="20273" y="19279"/>
                  <a:pt x="9690" y="215071"/>
                  <a:pt x="6515" y="236767"/>
                </a:cubicBezTo>
                <a:cubicBezTo>
                  <a:pt x="3340" y="258463"/>
                  <a:pt x="-893" y="166388"/>
                  <a:pt x="165" y="131992"/>
                </a:cubicBezTo>
                <a:cubicBezTo>
                  <a:pt x="1223" y="97596"/>
                  <a:pt x="18157" y="-15645"/>
                  <a:pt x="19215" y="1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218E44C5-8AD4-83BB-24AE-0DEE34BF0697}"/>
              </a:ext>
            </a:extLst>
          </p:cNvPr>
          <p:cNvSpPr/>
          <p:nvPr/>
        </p:nvSpPr>
        <p:spPr>
          <a:xfrm>
            <a:off x="5638058" y="10842500"/>
            <a:ext cx="26185" cy="285280"/>
          </a:xfrm>
          <a:custGeom>
            <a:avLst/>
            <a:gdLst>
              <a:gd name="connsiteX0" fmla="*/ 26142 w 26185"/>
              <a:gd name="connsiteY0" fmla="*/ 3300 h 285280"/>
              <a:gd name="connsiteX1" fmla="*/ 742 w 26185"/>
              <a:gd name="connsiteY1" fmla="*/ 282700 h 285280"/>
              <a:gd name="connsiteX2" fmla="*/ 7092 w 26185"/>
              <a:gd name="connsiteY2" fmla="*/ 136650 h 285280"/>
              <a:gd name="connsiteX3" fmla="*/ 26142 w 26185"/>
              <a:gd name="connsiteY3" fmla="*/ 3300 h 28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85" h="285280">
                <a:moveTo>
                  <a:pt x="26142" y="3300"/>
                </a:moveTo>
                <a:cubicBezTo>
                  <a:pt x="25084" y="27642"/>
                  <a:pt x="3917" y="260475"/>
                  <a:pt x="742" y="282700"/>
                </a:cubicBezTo>
                <a:cubicBezTo>
                  <a:pt x="-2433" y="304925"/>
                  <a:pt x="5505" y="177396"/>
                  <a:pt x="7092" y="136650"/>
                </a:cubicBezTo>
                <a:cubicBezTo>
                  <a:pt x="8679" y="95904"/>
                  <a:pt x="27200" y="-21042"/>
                  <a:pt x="26142" y="3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AA61080F-8BA6-765D-7844-1D87CFA9A915}"/>
              </a:ext>
            </a:extLst>
          </p:cNvPr>
          <p:cNvSpPr/>
          <p:nvPr/>
        </p:nvSpPr>
        <p:spPr>
          <a:xfrm>
            <a:off x="5172765" y="11085258"/>
            <a:ext cx="34243" cy="606826"/>
          </a:xfrm>
          <a:custGeom>
            <a:avLst/>
            <a:gdLst>
              <a:gd name="connsiteX0" fmla="*/ 34235 w 34243"/>
              <a:gd name="connsiteY0" fmla="*/ 17717 h 606826"/>
              <a:gd name="connsiteX1" fmla="*/ 2485 w 34243"/>
              <a:gd name="connsiteY1" fmla="*/ 605092 h 606826"/>
              <a:gd name="connsiteX2" fmla="*/ 5660 w 34243"/>
              <a:gd name="connsiteY2" fmla="*/ 192342 h 606826"/>
              <a:gd name="connsiteX3" fmla="*/ 34235 w 34243"/>
              <a:gd name="connsiteY3" fmla="*/ 17717 h 6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43" h="606826">
                <a:moveTo>
                  <a:pt x="34235" y="17717"/>
                </a:moveTo>
                <a:cubicBezTo>
                  <a:pt x="33706" y="86509"/>
                  <a:pt x="7247" y="575988"/>
                  <a:pt x="2485" y="605092"/>
                </a:cubicBezTo>
                <a:cubicBezTo>
                  <a:pt x="-2277" y="634196"/>
                  <a:pt x="368" y="288650"/>
                  <a:pt x="5660" y="192342"/>
                </a:cubicBezTo>
                <a:cubicBezTo>
                  <a:pt x="10952" y="96034"/>
                  <a:pt x="34764" y="-51075"/>
                  <a:pt x="34235" y="17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1FA6D530-08AB-453F-B3F2-45BE153D99D1}"/>
              </a:ext>
            </a:extLst>
          </p:cNvPr>
          <p:cNvSpPr/>
          <p:nvPr/>
        </p:nvSpPr>
        <p:spPr>
          <a:xfrm>
            <a:off x="5548603" y="11066229"/>
            <a:ext cx="39468" cy="608445"/>
          </a:xfrm>
          <a:custGeom>
            <a:avLst/>
            <a:gdLst>
              <a:gd name="connsiteX0" fmla="*/ 39397 w 39468"/>
              <a:gd name="connsiteY0" fmla="*/ 11346 h 608445"/>
              <a:gd name="connsiteX1" fmla="*/ 1297 w 39468"/>
              <a:gd name="connsiteY1" fmla="*/ 605071 h 608445"/>
              <a:gd name="connsiteX2" fmla="*/ 10822 w 39468"/>
              <a:gd name="connsiteY2" fmla="*/ 243121 h 608445"/>
              <a:gd name="connsiteX3" fmla="*/ 39397 w 39468"/>
              <a:gd name="connsiteY3" fmla="*/ 11346 h 60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68" h="608445">
                <a:moveTo>
                  <a:pt x="39397" y="11346"/>
                </a:moveTo>
                <a:cubicBezTo>
                  <a:pt x="37810" y="71671"/>
                  <a:pt x="6059" y="566442"/>
                  <a:pt x="1297" y="605071"/>
                </a:cubicBezTo>
                <a:cubicBezTo>
                  <a:pt x="-3465" y="643700"/>
                  <a:pt x="6059" y="339959"/>
                  <a:pt x="10822" y="243121"/>
                </a:cubicBezTo>
                <a:cubicBezTo>
                  <a:pt x="15585" y="146283"/>
                  <a:pt x="40984" y="-48979"/>
                  <a:pt x="39397" y="11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7A5CE540-1BB8-8C43-E23E-A8EDB204B7D4}"/>
              </a:ext>
            </a:extLst>
          </p:cNvPr>
          <p:cNvSpPr/>
          <p:nvPr/>
        </p:nvSpPr>
        <p:spPr>
          <a:xfrm>
            <a:off x="4442010" y="10524418"/>
            <a:ext cx="142805" cy="274566"/>
          </a:xfrm>
          <a:custGeom>
            <a:avLst/>
            <a:gdLst>
              <a:gd name="connsiteX0" fmla="*/ 104590 w 142805"/>
              <a:gd name="connsiteY0" fmla="*/ 3882 h 274566"/>
              <a:gd name="connsiteX1" fmla="*/ 25215 w 142805"/>
              <a:gd name="connsiteY1" fmla="*/ 64207 h 274566"/>
              <a:gd name="connsiteX2" fmla="*/ 12515 w 142805"/>
              <a:gd name="connsiteY2" fmla="*/ 108657 h 274566"/>
              <a:gd name="connsiteX3" fmla="*/ 18865 w 142805"/>
              <a:gd name="connsiteY3" fmla="*/ 172157 h 274566"/>
              <a:gd name="connsiteX4" fmla="*/ 41090 w 142805"/>
              <a:gd name="connsiteY4" fmla="*/ 207082 h 274566"/>
              <a:gd name="connsiteX5" fmla="*/ 142690 w 142805"/>
              <a:gd name="connsiteY5" fmla="*/ 273757 h 274566"/>
              <a:gd name="connsiteX6" fmla="*/ 60140 w 142805"/>
              <a:gd name="connsiteY6" fmla="*/ 238832 h 274566"/>
              <a:gd name="connsiteX7" fmla="*/ 6165 w 142805"/>
              <a:gd name="connsiteY7" fmla="*/ 162632 h 274566"/>
              <a:gd name="connsiteX8" fmla="*/ 6165 w 142805"/>
              <a:gd name="connsiteY8" fmla="*/ 89607 h 274566"/>
              <a:gd name="connsiteX9" fmla="*/ 50615 w 142805"/>
              <a:gd name="connsiteY9" fmla="*/ 16582 h 274566"/>
              <a:gd name="connsiteX10" fmla="*/ 104590 w 142805"/>
              <a:gd name="connsiteY10" fmla="*/ 3882 h 27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05" h="274566">
                <a:moveTo>
                  <a:pt x="104590" y="3882"/>
                </a:moveTo>
                <a:cubicBezTo>
                  <a:pt x="100357" y="11819"/>
                  <a:pt x="40561" y="46745"/>
                  <a:pt x="25215" y="64207"/>
                </a:cubicBezTo>
                <a:cubicBezTo>
                  <a:pt x="9869" y="81669"/>
                  <a:pt x="13573" y="90666"/>
                  <a:pt x="12515" y="108657"/>
                </a:cubicBezTo>
                <a:cubicBezTo>
                  <a:pt x="11457" y="126648"/>
                  <a:pt x="14102" y="155753"/>
                  <a:pt x="18865" y="172157"/>
                </a:cubicBezTo>
                <a:cubicBezTo>
                  <a:pt x="23628" y="188561"/>
                  <a:pt x="20452" y="190149"/>
                  <a:pt x="41090" y="207082"/>
                </a:cubicBezTo>
                <a:cubicBezTo>
                  <a:pt x="61727" y="224015"/>
                  <a:pt x="139515" y="268465"/>
                  <a:pt x="142690" y="273757"/>
                </a:cubicBezTo>
                <a:cubicBezTo>
                  <a:pt x="145865" y="279049"/>
                  <a:pt x="82894" y="257353"/>
                  <a:pt x="60140" y="238832"/>
                </a:cubicBezTo>
                <a:cubicBezTo>
                  <a:pt x="37386" y="220311"/>
                  <a:pt x="15161" y="187503"/>
                  <a:pt x="6165" y="162632"/>
                </a:cubicBezTo>
                <a:cubicBezTo>
                  <a:pt x="-2831" y="137761"/>
                  <a:pt x="-1243" y="113949"/>
                  <a:pt x="6165" y="89607"/>
                </a:cubicBezTo>
                <a:cubicBezTo>
                  <a:pt x="13573" y="65265"/>
                  <a:pt x="35798" y="32986"/>
                  <a:pt x="50615" y="16582"/>
                </a:cubicBezTo>
                <a:cubicBezTo>
                  <a:pt x="65432" y="178"/>
                  <a:pt x="108823" y="-4055"/>
                  <a:pt x="104590" y="3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38BCB1B3-3979-B0E4-F906-58A59885E33C}"/>
              </a:ext>
            </a:extLst>
          </p:cNvPr>
          <p:cNvSpPr/>
          <p:nvPr/>
        </p:nvSpPr>
        <p:spPr>
          <a:xfrm>
            <a:off x="4568788" y="10531425"/>
            <a:ext cx="129701" cy="257322"/>
          </a:xfrm>
          <a:custGeom>
            <a:avLst/>
            <a:gdLst>
              <a:gd name="connsiteX0" fmla="*/ 25437 w 129701"/>
              <a:gd name="connsiteY0" fmla="*/ 50 h 257322"/>
              <a:gd name="connsiteX1" fmla="*/ 117512 w 129701"/>
              <a:gd name="connsiteY1" fmla="*/ 60375 h 257322"/>
              <a:gd name="connsiteX2" fmla="*/ 117512 w 129701"/>
              <a:gd name="connsiteY2" fmla="*/ 149275 h 257322"/>
              <a:gd name="connsiteX3" fmla="*/ 104812 w 129701"/>
              <a:gd name="connsiteY3" fmla="*/ 190550 h 257322"/>
              <a:gd name="connsiteX4" fmla="*/ 37 w 129701"/>
              <a:gd name="connsiteY4" fmla="*/ 257225 h 257322"/>
              <a:gd name="connsiteX5" fmla="*/ 117512 w 129701"/>
              <a:gd name="connsiteY5" fmla="*/ 203250 h 257322"/>
              <a:gd name="connsiteX6" fmla="*/ 123862 w 129701"/>
              <a:gd name="connsiteY6" fmla="*/ 117525 h 257322"/>
              <a:gd name="connsiteX7" fmla="*/ 98462 w 129701"/>
              <a:gd name="connsiteY7" fmla="*/ 50850 h 257322"/>
              <a:gd name="connsiteX8" fmla="*/ 25437 w 129701"/>
              <a:gd name="connsiteY8" fmla="*/ 50 h 2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701" h="257322">
                <a:moveTo>
                  <a:pt x="25437" y="50"/>
                </a:moveTo>
                <a:cubicBezTo>
                  <a:pt x="28612" y="1637"/>
                  <a:pt x="102166" y="35504"/>
                  <a:pt x="117512" y="60375"/>
                </a:cubicBezTo>
                <a:cubicBezTo>
                  <a:pt x="132858" y="85246"/>
                  <a:pt x="119629" y="127579"/>
                  <a:pt x="117512" y="149275"/>
                </a:cubicBezTo>
                <a:cubicBezTo>
                  <a:pt x="115395" y="170971"/>
                  <a:pt x="124391" y="172558"/>
                  <a:pt x="104812" y="190550"/>
                </a:cubicBezTo>
                <a:cubicBezTo>
                  <a:pt x="85233" y="208542"/>
                  <a:pt x="-2080" y="255108"/>
                  <a:pt x="37" y="257225"/>
                </a:cubicBezTo>
                <a:cubicBezTo>
                  <a:pt x="2154" y="259342"/>
                  <a:pt x="96875" y="226533"/>
                  <a:pt x="117512" y="203250"/>
                </a:cubicBezTo>
                <a:cubicBezTo>
                  <a:pt x="138149" y="179967"/>
                  <a:pt x="127037" y="142925"/>
                  <a:pt x="123862" y="117525"/>
                </a:cubicBezTo>
                <a:cubicBezTo>
                  <a:pt x="120687" y="92125"/>
                  <a:pt x="111162" y="67254"/>
                  <a:pt x="98462" y="50850"/>
                </a:cubicBezTo>
                <a:cubicBezTo>
                  <a:pt x="85762" y="34446"/>
                  <a:pt x="22262" y="-1537"/>
                  <a:pt x="25437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D4AC42AF-188B-82D7-77C5-84F5E18BD0F0}"/>
              </a:ext>
            </a:extLst>
          </p:cNvPr>
          <p:cNvSpPr/>
          <p:nvPr/>
        </p:nvSpPr>
        <p:spPr>
          <a:xfrm>
            <a:off x="4581514" y="10515343"/>
            <a:ext cx="140905" cy="283256"/>
          </a:xfrm>
          <a:custGeom>
            <a:avLst/>
            <a:gdLst>
              <a:gd name="connsiteX0" fmla="*/ 22236 w 140905"/>
              <a:gd name="connsiteY0" fmla="*/ 257 h 283256"/>
              <a:gd name="connsiteX1" fmla="*/ 133361 w 140905"/>
              <a:gd name="connsiteY1" fmla="*/ 89157 h 283256"/>
              <a:gd name="connsiteX2" fmla="*/ 127011 w 140905"/>
              <a:gd name="connsiteY2" fmla="*/ 187582 h 283256"/>
              <a:gd name="connsiteX3" fmla="*/ 95261 w 140905"/>
              <a:gd name="connsiteY3" fmla="*/ 235207 h 283256"/>
              <a:gd name="connsiteX4" fmla="*/ 11 w 140905"/>
              <a:gd name="connsiteY4" fmla="*/ 282832 h 283256"/>
              <a:gd name="connsiteX5" fmla="*/ 101611 w 140905"/>
              <a:gd name="connsiteY5" fmla="*/ 206632 h 283256"/>
              <a:gd name="connsiteX6" fmla="*/ 123836 w 140905"/>
              <a:gd name="connsiteY6" fmla="*/ 117732 h 283256"/>
              <a:gd name="connsiteX7" fmla="*/ 22236 w 140905"/>
              <a:gd name="connsiteY7" fmla="*/ 257 h 28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05" h="283256">
                <a:moveTo>
                  <a:pt x="22236" y="257"/>
                </a:moveTo>
                <a:cubicBezTo>
                  <a:pt x="23823" y="-4505"/>
                  <a:pt x="115899" y="57936"/>
                  <a:pt x="133361" y="89157"/>
                </a:cubicBezTo>
                <a:cubicBezTo>
                  <a:pt x="150823" y="120378"/>
                  <a:pt x="133361" y="163240"/>
                  <a:pt x="127011" y="187582"/>
                </a:cubicBezTo>
                <a:cubicBezTo>
                  <a:pt x="120661" y="211924"/>
                  <a:pt x="116428" y="219332"/>
                  <a:pt x="95261" y="235207"/>
                </a:cubicBezTo>
                <a:cubicBezTo>
                  <a:pt x="74094" y="251082"/>
                  <a:pt x="-1047" y="287594"/>
                  <a:pt x="11" y="282832"/>
                </a:cubicBezTo>
                <a:cubicBezTo>
                  <a:pt x="1069" y="278070"/>
                  <a:pt x="80974" y="234149"/>
                  <a:pt x="101611" y="206632"/>
                </a:cubicBezTo>
                <a:cubicBezTo>
                  <a:pt x="122248" y="179115"/>
                  <a:pt x="132832" y="147895"/>
                  <a:pt x="123836" y="117732"/>
                </a:cubicBezTo>
                <a:cubicBezTo>
                  <a:pt x="114840" y="87570"/>
                  <a:pt x="20649" y="5019"/>
                  <a:pt x="22236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F730F392-2A6E-583B-6721-4B33846E6CDE}"/>
              </a:ext>
            </a:extLst>
          </p:cNvPr>
          <p:cNvSpPr/>
          <p:nvPr/>
        </p:nvSpPr>
        <p:spPr>
          <a:xfrm>
            <a:off x="4098917" y="9861232"/>
            <a:ext cx="371766" cy="1419804"/>
          </a:xfrm>
          <a:custGeom>
            <a:avLst/>
            <a:gdLst>
              <a:gd name="connsiteX0" fmla="*/ 8 w 371766"/>
              <a:gd name="connsiteY0" fmla="*/ 318 h 1419804"/>
              <a:gd name="connsiteX1" fmla="*/ 273058 w 371766"/>
              <a:gd name="connsiteY1" fmla="*/ 959168 h 1419804"/>
              <a:gd name="connsiteX2" fmla="*/ 371483 w 371766"/>
              <a:gd name="connsiteY2" fmla="*/ 1419543 h 1419804"/>
              <a:gd name="connsiteX3" fmla="*/ 301633 w 371766"/>
              <a:gd name="connsiteY3" fmla="*/ 1022668 h 1419804"/>
              <a:gd name="connsiteX4" fmla="*/ 263533 w 371766"/>
              <a:gd name="connsiteY4" fmla="*/ 854393 h 1419804"/>
              <a:gd name="connsiteX5" fmla="*/ 8 w 371766"/>
              <a:gd name="connsiteY5" fmla="*/ 318 h 141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766" h="1419804">
                <a:moveTo>
                  <a:pt x="8" y="318"/>
                </a:moveTo>
                <a:cubicBezTo>
                  <a:pt x="1595" y="17780"/>
                  <a:pt x="211146" y="722631"/>
                  <a:pt x="273058" y="959168"/>
                </a:cubicBezTo>
                <a:cubicBezTo>
                  <a:pt x="334971" y="1195706"/>
                  <a:pt x="366721" y="1408960"/>
                  <a:pt x="371483" y="1419543"/>
                </a:cubicBezTo>
                <a:cubicBezTo>
                  <a:pt x="376246" y="1430126"/>
                  <a:pt x="319625" y="1116860"/>
                  <a:pt x="301633" y="1022668"/>
                </a:cubicBezTo>
                <a:cubicBezTo>
                  <a:pt x="283641" y="928476"/>
                  <a:pt x="309570" y="1020022"/>
                  <a:pt x="263533" y="854393"/>
                </a:cubicBezTo>
                <a:cubicBezTo>
                  <a:pt x="217496" y="688764"/>
                  <a:pt x="-1579" y="-17144"/>
                  <a:pt x="8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242386F3-BED3-EBEF-92D9-6B4C029CD10E}"/>
              </a:ext>
            </a:extLst>
          </p:cNvPr>
          <p:cNvSpPr/>
          <p:nvPr/>
        </p:nvSpPr>
        <p:spPr>
          <a:xfrm>
            <a:off x="4455891" y="11146535"/>
            <a:ext cx="122468" cy="560308"/>
          </a:xfrm>
          <a:custGeom>
            <a:avLst/>
            <a:gdLst>
              <a:gd name="connsiteX0" fmla="*/ 11334 w 122468"/>
              <a:gd name="connsiteY0" fmla="*/ 26290 h 560308"/>
              <a:gd name="connsiteX1" fmla="*/ 122459 w 122468"/>
              <a:gd name="connsiteY1" fmla="*/ 559690 h 560308"/>
              <a:gd name="connsiteX2" fmla="*/ 17684 w 122468"/>
              <a:gd name="connsiteY2" fmla="*/ 131065 h 560308"/>
              <a:gd name="connsiteX3" fmla="*/ 11334 w 122468"/>
              <a:gd name="connsiteY3" fmla="*/ 26290 h 56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68" h="560308">
                <a:moveTo>
                  <a:pt x="11334" y="26290"/>
                </a:moveTo>
                <a:cubicBezTo>
                  <a:pt x="28796" y="97727"/>
                  <a:pt x="121401" y="542228"/>
                  <a:pt x="122459" y="559690"/>
                </a:cubicBezTo>
                <a:cubicBezTo>
                  <a:pt x="123517" y="577152"/>
                  <a:pt x="38321" y="219965"/>
                  <a:pt x="17684" y="131065"/>
                </a:cubicBezTo>
                <a:cubicBezTo>
                  <a:pt x="-2953" y="42165"/>
                  <a:pt x="-6128" y="-45147"/>
                  <a:pt x="11334" y="26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3F8F37C5-90D1-4F73-313F-BB397B503AD6}"/>
              </a:ext>
            </a:extLst>
          </p:cNvPr>
          <p:cNvSpPr/>
          <p:nvPr/>
        </p:nvSpPr>
        <p:spPr>
          <a:xfrm>
            <a:off x="3692525" y="10896600"/>
            <a:ext cx="435038" cy="800370"/>
          </a:xfrm>
          <a:custGeom>
            <a:avLst/>
            <a:gdLst>
              <a:gd name="connsiteX0" fmla="*/ 0 w 435038"/>
              <a:gd name="connsiteY0" fmla="*/ 0 h 800370"/>
              <a:gd name="connsiteX1" fmla="*/ 361950 w 435038"/>
              <a:gd name="connsiteY1" fmla="*/ 615950 h 800370"/>
              <a:gd name="connsiteX2" fmla="*/ 434975 w 435038"/>
              <a:gd name="connsiteY2" fmla="*/ 800100 h 800370"/>
              <a:gd name="connsiteX3" fmla="*/ 358775 w 435038"/>
              <a:gd name="connsiteY3" fmla="*/ 660400 h 800370"/>
              <a:gd name="connsiteX4" fmla="*/ 0 w 435038"/>
              <a:gd name="connsiteY4" fmla="*/ 0 h 80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38" h="800370">
                <a:moveTo>
                  <a:pt x="0" y="0"/>
                </a:moveTo>
                <a:cubicBezTo>
                  <a:pt x="144727" y="241300"/>
                  <a:pt x="289454" y="482600"/>
                  <a:pt x="361950" y="615950"/>
                </a:cubicBezTo>
                <a:cubicBezTo>
                  <a:pt x="434446" y="749300"/>
                  <a:pt x="435504" y="792692"/>
                  <a:pt x="434975" y="800100"/>
                </a:cubicBezTo>
                <a:cubicBezTo>
                  <a:pt x="434446" y="807508"/>
                  <a:pt x="358775" y="660400"/>
                  <a:pt x="358775" y="6604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67C08FDF-E7AB-4344-7FB4-A1EF7B4B2EA0}"/>
              </a:ext>
            </a:extLst>
          </p:cNvPr>
          <p:cNvSpPr/>
          <p:nvPr/>
        </p:nvSpPr>
        <p:spPr>
          <a:xfrm>
            <a:off x="4274899" y="10530886"/>
            <a:ext cx="182802" cy="1150461"/>
          </a:xfrm>
          <a:custGeom>
            <a:avLst/>
            <a:gdLst>
              <a:gd name="connsiteX0" fmla="*/ 5001 w 182802"/>
              <a:gd name="connsiteY0" fmla="*/ 589 h 1150461"/>
              <a:gd name="connsiteX1" fmla="*/ 17701 w 182802"/>
              <a:gd name="connsiteY1" fmla="*/ 505414 h 1150461"/>
              <a:gd name="connsiteX2" fmla="*/ 182801 w 182802"/>
              <a:gd name="connsiteY2" fmla="*/ 1149939 h 1150461"/>
              <a:gd name="connsiteX3" fmla="*/ 20876 w 182802"/>
              <a:gd name="connsiteY3" fmla="*/ 603839 h 1150461"/>
              <a:gd name="connsiteX4" fmla="*/ 5001 w 182802"/>
              <a:gd name="connsiteY4" fmla="*/ 589 h 115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02" h="1150461">
                <a:moveTo>
                  <a:pt x="5001" y="589"/>
                </a:moveTo>
                <a:cubicBezTo>
                  <a:pt x="4472" y="-15815"/>
                  <a:pt x="-11932" y="313856"/>
                  <a:pt x="17701" y="505414"/>
                </a:cubicBezTo>
                <a:cubicBezTo>
                  <a:pt x="47334" y="696972"/>
                  <a:pt x="182272" y="1133535"/>
                  <a:pt x="182801" y="1149939"/>
                </a:cubicBezTo>
                <a:cubicBezTo>
                  <a:pt x="183330" y="1166343"/>
                  <a:pt x="48922" y="792751"/>
                  <a:pt x="20876" y="603839"/>
                </a:cubicBezTo>
                <a:cubicBezTo>
                  <a:pt x="-7170" y="414927"/>
                  <a:pt x="5530" y="16993"/>
                  <a:pt x="5001" y="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F8F135F6-F342-D9F5-AB18-92F8B4D5B3A7}"/>
              </a:ext>
            </a:extLst>
          </p:cNvPr>
          <p:cNvSpPr/>
          <p:nvPr/>
        </p:nvSpPr>
        <p:spPr>
          <a:xfrm>
            <a:off x="4091601" y="9946651"/>
            <a:ext cx="133042" cy="522628"/>
          </a:xfrm>
          <a:custGeom>
            <a:avLst/>
            <a:gdLst>
              <a:gd name="connsiteX0" fmla="*/ 974 w 133042"/>
              <a:gd name="connsiteY0" fmla="*/ 6974 h 522628"/>
              <a:gd name="connsiteX1" fmla="*/ 131149 w 133042"/>
              <a:gd name="connsiteY1" fmla="*/ 518149 h 522628"/>
              <a:gd name="connsiteX2" fmla="*/ 73999 w 133042"/>
              <a:gd name="connsiteY2" fmla="*/ 241924 h 522628"/>
              <a:gd name="connsiteX3" fmla="*/ 974 w 133042"/>
              <a:gd name="connsiteY3" fmla="*/ 6974 h 52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42" h="522628">
                <a:moveTo>
                  <a:pt x="974" y="6974"/>
                </a:moveTo>
                <a:cubicBezTo>
                  <a:pt x="10499" y="53012"/>
                  <a:pt x="118978" y="478991"/>
                  <a:pt x="131149" y="518149"/>
                </a:cubicBezTo>
                <a:cubicBezTo>
                  <a:pt x="143320" y="557307"/>
                  <a:pt x="93578" y="329236"/>
                  <a:pt x="73999" y="241924"/>
                </a:cubicBezTo>
                <a:cubicBezTo>
                  <a:pt x="54420" y="154612"/>
                  <a:pt x="-8551" y="-39064"/>
                  <a:pt x="974" y="6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998EF6EF-FC16-E7F6-BF38-865BC239C8AD}"/>
              </a:ext>
            </a:extLst>
          </p:cNvPr>
          <p:cNvSpPr/>
          <p:nvPr/>
        </p:nvSpPr>
        <p:spPr>
          <a:xfrm>
            <a:off x="3952875" y="10174930"/>
            <a:ext cx="76227" cy="839736"/>
          </a:xfrm>
          <a:custGeom>
            <a:avLst/>
            <a:gdLst>
              <a:gd name="connsiteX0" fmla="*/ 73025 w 76227"/>
              <a:gd name="connsiteY0" fmla="*/ 945 h 839736"/>
              <a:gd name="connsiteX1" fmla="*/ 9525 w 76227"/>
              <a:gd name="connsiteY1" fmla="*/ 312095 h 839736"/>
              <a:gd name="connsiteX2" fmla="*/ 76200 w 76227"/>
              <a:gd name="connsiteY2" fmla="*/ 839145 h 839736"/>
              <a:gd name="connsiteX3" fmla="*/ 0 w 76227"/>
              <a:gd name="connsiteY3" fmla="*/ 407345 h 839736"/>
              <a:gd name="connsiteX4" fmla="*/ 73025 w 76227"/>
              <a:gd name="connsiteY4" fmla="*/ 945 h 83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27" h="839736">
                <a:moveTo>
                  <a:pt x="73025" y="945"/>
                </a:moveTo>
                <a:cubicBezTo>
                  <a:pt x="74613" y="-14930"/>
                  <a:pt x="8996" y="172395"/>
                  <a:pt x="9525" y="312095"/>
                </a:cubicBezTo>
                <a:cubicBezTo>
                  <a:pt x="10054" y="451795"/>
                  <a:pt x="77788" y="823270"/>
                  <a:pt x="76200" y="839145"/>
                </a:cubicBezTo>
                <a:cubicBezTo>
                  <a:pt x="74613" y="855020"/>
                  <a:pt x="0" y="547045"/>
                  <a:pt x="0" y="407345"/>
                </a:cubicBezTo>
                <a:cubicBezTo>
                  <a:pt x="0" y="267645"/>
                  <a:pt x="71437" y="16820"/>
                  <a:pt x="73025" y="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B02FE57E-BCC7-F4A8-F1CD-F7A050A3C103}"/>
              </a:ext>
            </a:extLst>
          </p:cNvPr>
          <p:cNvSpPr/>
          <p:nvPr/>
        </p:nvSpPr>
        <p:spPr>
          <a:xfrm>
            <a:off x="4044950" y="10566351"/>
            <a:ext cx="54016" cy="968626"/>
          </a:xfrm>
          <a:custGeom>
            <a:avLst/>
            <a:gdLst>
              <a:gd name="connsiteX0" fmla="*/ 53975 w 54016"/>
              <a:gd name="connsiteY0" fmla="*/ 49 h 968626"/>
              <a:gd name="connsiteX1" fmla="*/ 0 w 54016"/>
              <a:gd name="connsiteY1" fmla="*/ 660449 h 968626"/>
              <a:gd name="connsiteX2" fmla="*/ 53975 w 54016"/>
              <a:gd name="connsiteY2" fmla="*/ 968424 h 968626"/>
              <a:gd name="connsiteX3" fmla="*/ 9525 w 54016"/>
              <a:gd name="connsiteY3" fmla="*/ 695374 h 968626"/>
              <a:gd name="connsiteX4" fmla="*/ 53975 w 54016"/>
              <a:gd name="connsiteY4" fmla="*/ 49 h 96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16" h="968626">
                <a:moveTo>
                  <a:pt x="53975" y="49"/>
                </a:moveTo>
                <a:cubicBezTo>
                  <a:pt x="52387" y="-5772"/>
                  <a:pt x="0" y="499053"/>
                  <a:pt x="0" y="660449"/>
                </a:cubicBezTo>
                <a:cubicBezTo>
                  <a:pt x="0" y="821845"/>
                  <a:pt x="52387" y="962603"/>
                  <a:pt x="53975" y="968424"/>
                </a:cubicBezTo>
                <a:cubicBezTo>
                  <a:pt x="55563" y="974245"/>
                  <a:pt x="7937" y="853595"/>
                  <a:pt x="9525" y="695374"/>
                </a:cubicBezTo>
                <a:cubicBezTo>
                  <a:pt x="11112" y="537153"/>
                  <a:pt x="55563" y="5870"/>
                  <a:pt x="53975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5F7C47AC-8C6A-1F8A-8F51-C528E724A6D8}"/>
              </a:ext>
            </a:extLst>
          </p:cNvPr>
          <p:cNvSpPr/>
          <p:nvPr/>
        </p:nvSpPr>
        <p:spPr>
          <a:xfrm>
            <a:off x="4000162" y="11280345"/>
            <a:ext cx="330995" cy="422469"/>
          </a:xfrm>
          <a:custGeom>
            <a:avLst/>
            <a:gdLst>
              <a:gd name="connsiteX0" fmla="*/ 338 w 330995"/>
              <a:gd name="connsiteY0" fmla="*/ 430 h 422469"/>
              <a:gd name="connsiteX1" fmla="*/ 330538 w 330995"/>
              <a:gd name="connsiteY1" fmla="*/ 419530 h 422469"/>
              <a:gd name="connsiteX2" fmla="*/ 76538 w 330995"/>
              <a:gd name="connsiteY2" fmla="*/ 194105 h 422469"/>
              <a:gd name="connsiteX3" fmla="*/ 263863 w 330995"/>
              <a:gd name="connsiteY3" fmla="*/ 336980 h 422469"/>
              <a:gd name="connsiteX4" fmla="*/ 338 w 330995"/>
              <a:gd name="connsiteY4" fmla="*/ 430 h 42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95" h="422469">
                <a:moveTo>
                  <a:pt x="338" y="430"/>
                </a:moveTo>
                <a:cubicBezTo>
                  <a:pt x="11451" y="14188"/>
                  <a:pt x="317838" y="387251"/>
                  <a:pt x="330538" y="419530"/>
                </a:cubicBezTo>
                <a:cubicBezTo>
                  <a:pt x="343238" y="451809"/>
                  <a:pt x="87651" y="207863"/>
                  <a:pt x="76538" y="194105"/>
                </a:cubicBezTo>
                <a:cubicBezTo>
                  <a:pt x="65425" y="180347"/>
                  <a:pt x="272330" y="366613"/>
                  <a:pt x="263863" y="336980"/>
                </a:cubicBezTo>
                <a:cubicBezTo>
                  <a:pt x="255396" y="307347"/>
                  <a:pt x="-10775" y="-13328"/>
                  <a:pt x="338" y="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17CA36D5-09A1-5C2B-F5A3-0EE91CA49368}"/>
              </a:ext>
            </a:extLst>
          </p:cNvPr>
          <p:cNvSpPr/>
          <p:nvPr/>
        </p:nvSpPr>
        <p:spPr>
          <a:xfrm>
            <a:off x="3649406" y="10969730"/>
            <a:ext cx="275970" cy="602258"/>
          </a:xfrm>
          <a:custGeom>
            <a:avLst/>
            <a:gdLst>
              <a:gd name="connsiteX0" fmla="*/ 1844 w 275970"/>
              <a:gd name="connsiteY0" fmla="*/ 3070 h 602258"/>
              <a:gd name="connsiteX1" fmla="*/ 271719 w 275970"/>
              <a:gd name="connsiteY1" fmla="*/ 590445 h 602258"/>
              <a:gd name="connsiteX2" fmla="*/ 157419 w 275970"/>
              <a:gd name="connsiteY2" fmla="*/ 368195 h 602258"/>
              <a:gd name="connsiteX3" fmla="*/ 1844 w 275970"/>
              <a:gd name="connsiteY3" fmla="*/ 3070 h 60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970" h="602258">
                <a:moveTo>
                  <a:pt x="1844" y="3070"/>
                </a:moveTo>
                <a:cubicBezTo>
                  <a:pt x="20894" y="40112"/>
                  <a:pt x="245790" y="529591"/>
                  <a:pt x="271719" y="590445"/>
                </a:cubicBezTo>
                <a:cubicBezTo>
                  <a:pt x="297648" y="651299"/>
                  <a:pt x="198165" y="461858"/>
                  <a:pt x="157419" y="368195"/>
                </a:cubicBezTo>
                <a:cubicBezTo>
                  <a:pt x="116673" y="274533"/>
                  <a:pt x="-17206" y="-33972"/>
                  <a:pt x="1844" y="3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C2D16341-9D41-9C82-5AAE-68EC61FA0956}"/>
              </a:ext>
            </a:extLst>
          </p:cNvPr>
          <p:cNvSpPr/>
          <p:nvPr/>
        </p:nvSpPr>
        <p:spPr>
          <a:xfrm>
            <a:off x="3650962" y="10965434"/>
            <a:ext cx="118345" cy="727787"/>
          </a:xfrm>
          <a:custGeom>
            <a:avLst/>
            <a:gdLst>
              <a:gd name="connsiteX0" fmla="*/ 288 w 118345"/>
              <a:gd name="connsiteY0" fmla="*/ 4191 h 727787"/>
              <a:gd name="connsiteX1" fmla="*/ 82838 w 118345"/>
              <a:gd name="connsiteY1" fmla="*/ 550291 h 727787"/>
              <a:gd name="connsiteX2" fmla="*/ 117763 w 118345"/>
              <a:gd name="connsiteY2" fmla="*/ 718566 h 727787"/>
              <a:gd name="connsiteX3" fmla="*/ 57438 w 118345"/>
              <a:gd name="connsiteY3" fmla="*/ 318516 h 727787"/>
              <a:gd name="connsiteX4" fmla="*/ 288 w 118345"/>
              <a:gd name="connsiteY4" fmla="*/ 4191 h 72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45" h="727787">
                <a:moveTo>
                  <a:pt x="288" y="4191"/>
                </a:moveTo>
                <a:cubicBezTo>
                  <a:pt x="4521" y="42820"/>
                  <a:pt x="63259" y="431229"/>
                  <a:pt x="82838" y="550291"/>
                </a:cubicBezTo>
                <a:cubicBezTo>
                  <a:pt x="102417" y="669353"/>
                  <a:pt x="121996" y="757195"/>
                  <a:pt x="117763" y="718566"/>
                </a:cubicBezTo>
                <a:cubicBezTo>
                  <a:pt x="113530" y="679937"/>
                  <a:pt x="75430" y="433345"/>
                  <a:pt x="57438" y="318516"/>
                </a:cubicBezTo>
                <a:cubicBezTo>
                  <a:pt x="39446" y="203687"/>
                  <a:pt x="-3945" y="-34438"/>
                  <a:pt x="288" y="4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4C218988-8640-8998-B21E-8B246D25CA2D}"/>
              </a:ext>
            </a:extLst>
          </p:cNvPr>
          <p:cNvSpPr/>
          <p:nvPr/>
        </p:nvSpPr>
        <p:spPr>
          <a:xfrm>
            <a:off x="3574505" y="11029902"/>
            <a:ext cx="86870" cy="256570"/>
          </a:xfrm>
          <a:custGeom>
            <a:avLst/>
            <a:gdLst>
              <a:gd name="connsiteX0" fmla="*/ 38645 w 86870"/>
              <a:gd name="connsiteY0" fmla="*/ 48 h 256570"/>
              <a:gd name="connsiteX1" fmla="*/ 86270 w 86870"/>
              <a:gd name="connsiteY1" fmla="*/ 247698 h 256570"/>
              <a:gd name="connsiteX2" fmla="*/ 51345 w 86870"/>
              <a:gd name="connsiteY2" fmla="*/ 193723 h 256570"/>
              <a:gd name="connsiteX3" fmla="*/ 545 w 86870"/>
              <a:gd name="connsiteY3" fmla="*/ 117523 h 256570"/>
              <a:gd name="connsiteX4" fmla="*/ 86270 w 86870"/>
              <a:gd name="connsiteY4" fmla="*/ 225473 h 256570"/>
              <a:gd name="connsiteX5" fmla="*/ 38645 w 86870"/>
              <a:gd name="connsiteY5" fmla="*/ 48 h 25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70" h="256570">
                <a:moveTo>
                  <a:pt x="38645" y="48"/>
                </a:moveTo>
                <a:cubicBezTo>
                  <a:pt x="38645" y="3752"/>
                  <a:pt x="84153" y="215419"/>
                  <a:pt x="86270" y="247698"/>
                </a:cubicBezTo>
                <a:cubicBezTo>
                  <a:pt x="88387" y="279977"/>
                  <a:pt x="65633" y="215419"/>
                  <a:pt x="51345" y="193723"/>
                </a:cubicBezTo>
                <a:cubicBezTo>
                  <a:pt x="37057" y="172027"/>
                  <a:pt x="-5276" y="112231"/>
                  <a:pt x="545" y="117523"/>
                </a:cubicBezTo>
                <a:cubicBezTo>
                  <a:pt x="6366" y="122815"/>
                  <a:pt x="79391" y="243994"/>
                  <a:pt x="86270" y="225473"/>
                </a:cubicBezTo>
                <a:cubicBezTo>
                  <a:pt x="93149" y="206952"/>
                  <a:pt x="38645" y="-3656"/>
                  <a:pt x="38645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6FED9428-D426-B642-0F1C-E7A999D23692}"/>
              </a:ext>
            </a:extLst>
          </p:cNvPr>
          <p:cNvSpPr/>
          <p:nvPr/>
        </p:nvSpPr>
        <p:spPr>
          <a:xfrm>
            <a:off x="3470275" y="11201063"/>
            <a:ext cx="110624" cy="359112"/>
          </a:xfrm>
          <a:custGeom>
            <a:avLst/>
            <a:gdLst>
              <a:gd name="connsiteX0" fmla="*/ 92075 w 110624"/>
              <a:gd name="connsiteY0" fmla="*/ 337 h 359112"/>
              <a:gd name="connsiteX1" fmla="*/ 95250 w 110624"/>
              <a:gd name="connsiteY1" fmla="*/ 190837 h 359112"/>
              <a:gd name="connsiteX2" fmla="*/ 101600 w 110624"/>
              <a:gd name="connsiteY2" fmla="*/ 127337 h 359112"/>
              <a:gd name="connsiteX3" fmla="*/ 53975 w 110624"/>
              <a:gd name="connsiteY3" fmla="*/ 251162 h 359112"/>
              <a:gd name="connsiteX4" fmla="*/ 0 w 110624"/>
              <a:gd name="connsiteY4" fmla="*/ 359112 h 359112"/>
              <a:gd name="connsiteX5" fmla="*/ 104775 w 110624"/>
              <a:gd name="connsiteY5" fmla="*/ 149562 h 359112"/>
              <a:gd name="connsiteX6" fmla="*/ 92075 w 110624"/>
              <a:gd name="connsiteY6" fmla="*/ 337 h 3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624" h="359112">
                <a:moveTo>
                  <a:pt x="92075" y="337"/>
                </a:moveTo>
                <a:cubicBezTo>
                  <a:pt x="90488" y="7216"/>
                  <a:pt x="93663" y="169670"/>
                  <a:pt x="95250" y="190837"/>
                </a:cubicBezTo>
                <a:cubicBezTo>
                  <a:pt x="96837" y="212004"/>
                  <a:pt x="108479" y="117283"/>
                  <a:pt x="101600" y="127337"/>
                </a:cubicBezTo>
                <a:cubicBezTo>
                  <a:pt x="94721" y="137391"/>
                  <a:pt x="70908" y="212533"/>
                  <a:pt x="53975" y="251162"/>
                </a:cubicBezTo>
                <a:cubicBezTo>
                  <a:pt x="37042" y="289791"/>
                  <a:pt x="0" y="359112"/>
                  <a:pt x="0" y="359112"/>
                </a:cubicBezTo>
                <a:cubicBezTo>
                  <a:pt x="8467" y="342179"/>
                  <a:pt x="86783" y="205654"/>
                  <a:pt x="104775" y="149562"/>
                </a:cubicBezTo>
                <a:cubicBezTo>
                  <a:pt x="122767" y="93470"/>
                  <a:pt x="93662" y="-6542"/>
                  <a:pt x="92075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46A2ADF9-1328-E80A-9ABE-2B94B79ADD2A}"/>
              </a:ext>
            </a:extLst>
          </p:cNvPr>
          <p:cNvSpPr/>
          <p:nvPr/>
        </p:nvSpPr>
        <p:spPr>
          <a:xfrm>
            <a:off x="3454384" y="11420136"/>
            <a:ext cx="75033" cy="305261"/>
          </a:xfrm>
          <a:custGeom>
            <a:avLst/>
            <a:gdLst>
              <a:gd name="connsiteX0" fmla="*/ 16 w 75033"/>
              <a:gd name="connsiteY0" fmla="*/ 339 h 305261"/>
              <a:gd name="connsiteX1" fmla="*/ 60341 w 75033"/>
              <a:gd name="connsiteY1" fmla="*/ 124164 h 305261"/>
              <a:gd name="connsiteX2" fmla="*/ 73041 w 75033"/>
              <a:gd name="connsiteY2" fmla="*/ 305139 h 305261"/>
              <a:gd name="connsiteX3" fmla="*/ 66691 w 75033"/>
              <a:gd name="connsiteY3" fmla="*/ 95589 h 305261"/>
              <a:gd name="connsiteX4" fmla="*/ 16 w 75033"/>
              <a:gd name="connsiteY4" fmla="*/ 339 h 30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33" h="305261">
                <a:moveTo>
                  <a:pt x="16" y="339"/>
                </a:moveTo>
                <a:cubicBezTo>
                  <a:pt x="-1042" y="5101"/>
                  <a:pt x="48170" y="73364"/>
                  <a:pt x="60341" y="124164"/>
                </a:cubicBezTo>
                <a:cubicBezTo>
                  <a:pt x="72512" y="174964"/>
                  <a:pt x="71983" y="309901"/>
                  <a:pt x="73041" y="305139"/>
                </a:cubicBezTo>
                <a:cubicBezTo>
                  <a:pt x="74099" y="300377"/>
                  <a:pt x="79391" y="149564"/>
                  <a:pt x="66691" y="95589"/>
                </a:cubicBezTo>
                <a:cubicBezTo>
                  <a:pt x="53991" y="41614"/>
                  <a:pt x="1074" y="-4423"/>
                  <a:pt x="16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A293B5BF-8C64-94F1-7853-78F220111DAA}"/>
              </a:ext>
            </a:extLst>
          </p:cNvPr>
          <p:cNvSpPr/>
          <p:nvPr/>
        </p:nvSpPr>
        <p:spPr>
          <a:xfrm>
            <a:off x="3574698" y="11267500"/>
            <a:ext cx="51152" cy="394568"/>
          </a:xfrm>
          <a:custGeom>
            <a:avLst/>
            <a:gdLst>
              <a:gd name="connsiteX0" fmla="*/ 3527 w 51152"/>
              <a:gd name="connsiteY0" fmla="*/ 575 h 394568"/>
              <a:gd name="connsiteX1" fmla="*/ 3527 w 51152"/>
              <a:gd name="connsiteY1" fmla="*/ 181550 h 394568"/>
              <a:gd name="connsiteX2" fmla="*/ 51152 w 51152"/>
              <a:gd name="connsiteY2" fmla="*/ 394275 h 394568"/>
              <a:gd name="connsiteX3" fmla="*/ 3527 w 51152"/>
              <a:gd name="connsiteY3" fmla="*/ 133925 h 394568"/>
              <a:gd name="connsiteX4" fmla="*/ 3527 w 51152"/>
              <a:gd name="connsiteY4" fmla="*/ 575 h 39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52" h="394568">
                <a:moveTo>
                  <a:pt x="3527" y="575"/>
                </a:moveTo>
                <a:cubicBezTo>
                  <a:pt x="3527" y="8512"/>
                  <a:pt x="-4410" y="115933"/>
                  <a:pt x="3527" y="181550"/>
                </a:cubicBezTo>
                <a:cubicBezTo>
                  <a:pt x="11464" y="247167"/>
                  <a:pt x="51152" y="402212"/>
                  <a:pt x="51152" y="394275"/>
                </a:cubicBezTo>
                <a:cubicBezTo>
                  <a:pt x="51152" y="386338"/>
                  <a:pt x="11464" y="199542"/>
                  <a:pt x="3527" y="133925"/>
                </a:cubicBezTo>
                <a:cubicBezTo>
                  <a:pt x="-4410" y="68308"/>
                  <a:pt x="3527" y="-7362"/>
                  <a:pt x="3527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3221AAA7-9BE0-409E-CA05-374400514790}"/>
              </a:ext>
            </a:extLst>
          </p:cNvPr>
          <p:cNvSpPr/>
          <p:nvPr/>
        </p:nvSpPr>
        <p:spPr>
          <a:xfrm>
            <a:off x="3413019" y="11448802"/>
            <a:ext cx="130281" cy="292795"/>
          </a:xfrm>
          <a:custGeom>
            <a:avLst/>
            <a:gdLst>
              <a:gd name="connsiteX0" fmla="*/ 130281 w 130281"/>
              <a:gd name="connsiteY0" fmla="*/ 248 h 292795"/>
              <a:gd name="connsiteX1" fmla="*/ 41381 w 130281"/>
              <a:gd name="connsiteY1" fmla="*/ 124073 h 292795"/>
              <a:gd name="connsiteX2" fmla="*/ 3281 w 130281"/>
              <a:gd name="connsiteY2" fmla="*/ 76448 h 292795"/>
              <a:gd name="connsiteX3" fmla="*/ 28681 w 130281"/>
              <a:gd name="connsiteY3" fmla="*/ 117723 h 292795"/>
              <a:gd name="connsiteX4" fmla="*/ 106 w 130281"/>
              <a:gd name="connsiteY4" fmla="*/ 292348 h 292795"/>
              <a:gd name="connsiteX5" fmla="*/ 41381 w 130281"/>
              <a:gd name="connsiteY5" fmla="*/ 162173 h 292795"/>
              <a:gd name="connsiteX6" fmla="*/ 130281 w 130281"/>
              <a:gd name="connsiteY6" fmla="*/ 248 h 29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281" h="292795">
                <a:moveTo>
                  <a:pt x="130281" y="248"/>
                </a:moveTo>
                <a:cubicBezTo>
                  <a:pt x="130281" y="-6102"/>
                  <a:pt x="62548" y="111373"/>
                  <a:pt x="41381" y="124073"/>
                </a:cubicBezTo>
                <a:cubicBezTo>
                  <a:pt x="20214" y="136773"/>
                  <a:pt x="5398" y="77506"/>
                  <a:pt x="3281" y="76448"/>
                </a:cubicBezTo>
                <a:cubicBezTo>
                  <a:pt x="1164" y="75390"/>
                  <a:pt x="29210" y="81740"/>
                  <a:pt x="28681" y="117723"/>
                </a:cubicBezTo>
                <a:cubicBezTo>
                  <a:pt x="28152" y="153706"/>
                  <a:pt x="-2011" y="284940"/>
                  <a:pt x="106" y="292348"/>
                </a:cubicBezTo>
                <a:cubicBezTo>
                  <a:pt x="2223" y="299756"/>
                  <a:pt x="16510" y="213502"/>
                  <a:pt x="41381" y="162173"/>
                </a:cubicBezTo>
                <a:cubicBezTo>
                  <a:pt x="66252" y="110844"/>
                  <a:pt x="130281" y="6598"/>
                  <a:pt x="130281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5FC99ADE-A9FF-C83B-12DF-7AEF7D541913}"/>
              </a:ext>
            </a:extLst>
          </p:cNvPr>
          <p:cNvSpPr/>
          <p:nvPr/>
        </p:nvSpPr>
        <p:spPr>
          <a:xfrm>
            <a:off x="4066070" y="10041544"/>
            <a:ext cx="182787" cy="799827"/>
          </a:xfrm>
          <a:custGeom>
            <a:avLst/>
            <a:gdLst>
              <a:gd name="connsiteX0" fmla="*/ 4280 w 182787"/>
              <a:gd name="connsiteY0" fmla="*/ 13681 h 799827"/>
              <a:gd name="connsiteX1" fmla="*/ 182080 w 182787"/>
              <a:gd name="connsiteY1" fmla="*/ 794731 h 799827"/>
              <a:gd name="connsiteX2" fmla="*/ 64605 w 182787"/>
              <a:gd name="connsiteY2" fmla="*/ 334356 h 799827"/>
              <a:gd name="connsiteX3" fmla="*/ 4280 w 182787"/>
              <a:gd name="connsiteY3" fmla="*/ 13681 h 79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787" h="799827">
                <a:moveTo>
                  <a:pt x="4280" y="13681"/>
                </a:moveTo>
                <a:cubicBezTo>
                  <a:pt x="23859" y="90410"/>
                  <a:pt x="172026" y="741285"/>
                  <a:pt x="182080" y="794731"/>
                </a:cubicBezTo>
                <a:cubicBezTo>
                  <a:pt x="192134" y="848177"/>
                  <a:pt x="92122" y="466648"/>
                  <a:pt x="64605" y="334356"/>
                </a:cubicBezTo>
                <a:cubicBezTo>
                  <a:pt x="37088" y="202064"/>
                  <a:pt x="-15299" y="-63048"/>
                  <a:pt x="4280" y="13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69C4AEFF-0F17-A803-F63A-CC025E6E20EC}"/>
              </a:ext>
            </a:extLst>
          </p:cNvPr>
          <p:cNvSpPr/>
          <p:nvPr/>
        </p:nvSpPr>
        <p:spPr>
          <a:xfrm>
            <a:off x="2512684" y="11356864"/>
            <a:ext cx="364422" cy="253095"/>
          </a:xfrm>
          <a:custGeom>
            <a:avLst/>
            <a:gdLst>
              <a:gd name="connsiteX0" fmla="*/ 357516 w 364422"/>
              <a:gd name="connsiteY0" fmla="*/ 3286 h 253095"/>
              <a:gd name="connsiteX1" fmla="*/ 1916 w 364422"/>
              <a:gd name="connsiteY1" fmla="*/ 250936 h 253095"/>
              <a:gd name="connsiteX2" fmla="*/ 220991 w 364422"/>
              <a:gd name="connsiteY2" fmla="*/ 117586 h 253095"/>
              <a:gd name="connsiteX3" fmla="*/ 357516 w 364422"/>
              <a:gd name="connsiteY3" fmla="*/ 3286 h 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22" h="253095">
                <a:moveTo>
                  <a:pt x="357516" y="3286"/>
                </a:moveTo>
                <a:cubicBezTo>
                  <a:pt x="321004" y="25511"/>
                  <a:pt x="24670" y="231886"/>
                  <a:pt x="1916" y="250936"/>
                </a:cubicBezTo>
                <a:cubicBezTo>
                  <a:pt x="-20838" y="269986"/>
                  <a:pt x="165429" y="157803"/>
                  <a:pt x="220991" y="117586"/>
                </a:cubicBezTo>
                <a:cubicBezTo>
                  <a:pt x="276553" y="77369"/>
                  <a:pt x="394028" y="-18939"/>
                  <a:pt x="357516" y="3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B9FE35D8-7332-3DEC-3466-4DBF2E6C9057}"/>
              </a:ext>
            </a:extLst>
          </p:cNvPr>
          <p:cNvSpPr/>
          <p:nvPr/>
        </p:nvSpPr>
        <p:spPr>
          <a:xfrm>
            <a:off x="3052680" y="11063344"/>
            <a:ext cx="204261" cy="393963"/>
          </a:xfrm>
          <a:custGeom>
            <a:avLst/>
            <a:gdLst>
              <a:gd name="connsiteX0" fmla="*/ 201695 w 204261"/>
              <a:gd name="connsiteY0" fmla="*/ 7881 h 393963"/>
              <a:gd name="connsiteX1" fmla="*/ 1670 w 204261"/>
              <a:gd name="connsiteY1" fmla="*/ 392056 h 393963"/>
              <a:gd name="connsiteX2" fmla="*/ 109620 w 204261"/>
              <a:gd name="connsiteY2" fmla="*/ 150756 h 393963"/>
              <a:gd name="connsiteX3" fmla="*/ 201695 w 204261"/>
              <a:gd name="connsiteY3" fmla="*/ 7881 h 39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261" h="393963">
                <a:moveTo>
                  <a:pt x="201695" y="7881"/>
                </a:moveTo>
                <a:cubicBezTo>
                  <a:pt x="183703" y="48098"/>
                  <a:pt x="17016" y="368244"/>
                  <a:pt x="1670" y="392056"/>
                </a:cubicBezTo>
                <a:cubicBezTo>
                  <a:pt x="-13676" y="415868"/>
                  <a:pt x="81045" y="210023"/>
                  <a:pt x="109620" y="150756"/>
                </a:cubicBezTo>
                <a:cubicBezTo>
                  <a:pt x="138195" y="91489"/>
                  <a:pt x="219687" y="-32336"/>
                  <a:pt x="201695" y="7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55CC039D-CA81-E2F6-66D9-C93CD9FA44BB}"/>
              </a:ext>
            </a:extLst>
          </p:cNvPr>
          <p:cNvSpPr/>
          <p:nvPr/>
        </p:nvSpPr>
        <p:spPr>
          <a:xfrm>
            <a:off x="3155598" y="9722886"/>
            <a:ext cx="251970" cy="482434"/>
          </a:xfrm>
          <a:custGeom>
            <a:avLst/>
            <a:gdLst>
              <a:gd name="connsiteX0" fmla="*/ 251177 w 251970"/>
              <a:gd name="connsiteY0" fmla="*/ 2139 h 482434"/>
              <a:gd name="connsiteX1" fmla="*/ 6702 w 251970"/>
              <a:gd name="connsiteY1" fmla="*/ 472039 h 482434"/>
              <a:gd name="connsiteX2" fmla="*/ 82902 w 251970"/>
              <a:gd name="connsiteY2" fmla="*/ 303764 h 482434"/>
              <a:gd name="connsiteX3" fmla="*/ 251177 w 251970"/>
              <a:gd name="connsiteY3" fmla="*/ 2139 h 4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970" h="482434">
                <a:moveTo>
                  <a:pt x="251177" y="2139"/>
                </a:moveTo>
                <a:cubicBezTo>
                  <a:pt x="238477" y="30185"/>
                  <a:pt x="34748" y="421768"/>
                  <a:pt x="6702" y="472039"/>
                </a:cubicBezTo>
                <a:cubicBezTo>
                  <a:pt x="-21344" y="522310"/>
                  <a:pt x="45331" y="377847"/>
                  <a:pt x="82902" y="303764"/>
                </a:cubicBezTo>
                <a:cubicBezTo>
                  <a:pt x="120473" y="229681"/>
                  <a:pt x="263877" y="-25907"/>
                  <a:pt x="251177" y="2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89ED7780-0E62-8DCC-5B60-4351CB4A5312}"/>
              </a:ext>
            </a:extLst>
          </p:cNvPr>
          <p:cNvSpPr/>
          <p:nvPr/>
        </p:nvSpPr>
        <p:spPr>
          <a:xfrm>
            <a:off x="3733724" y="9172523"/>
            <a:ext cx="625719" cy="54203"/>
          </a:xfrm>
          <a:custGeom>
            <a:avLst/>
            <a:gdLst>
              <a:gd name="connsiteX0" fmla="*/ 76 w 625719"/>
              <a:gd name="connsiteY0" fmla="*/ 47677 h 54203"/>
              <a:gd name="connsiteX1" fmla="*/ 406476 w 625719"/>
              <a:gd name="connsiteY1" fmla="*/ 41327 h 54203"/>
              <a:gd name="connsiteX2" fmla="*/ 625551 w 625719"/>
              <a:gd name="connsiteY2" fmla="*/ 52 h 54203"/>
              <a:gd name="connsiteX3" fmla="*/ 374726 w 625719"/>
              <a:gd name="connsiteY3" fmla="*/ 50852 h 54203"/>
              <a:gd name="connsiteX4" fmla="*/ 76 w 625719"/>
              <a:gd name="connsiteY4" fmla="*/ 47677 h 5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719" h="54203">
                <a:moveTo>
                  <a:pt x="76" y="47677"/>
                </a:moveTo>
                <a:cubicBezTo>
                  <a:pt x="5368" y="46090"/>
                  <a:pt x="302230" y="49264"/>
                  <a:pt x="406476" y="41327"/>
                </a:cubicBezTo>
                <a:cubicBezTo>
                  <a:pt x="510722" y="33390"/>
                  <a:pt x="630843" y="-1535"/>
                  <a:pt x="625551" y="52"/>
                </a:cubicBezTo>
                <a:cubicBezTo>
                  <a:pt x="620259" y="1639"/>
                  <a:pt x="483205" y="42385"/>
                  <a:pt x="374726" y="50852"/>
                </a:cubicBezTo>
                <a:cubicBezTo>
                  <a:pt x="266247" y="59319"/>
                  <a:pt x="-5216" y="49264"/>
                  <a:pt x="76" y="47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431FC150-BD0C-8180-50D9-FCFFB8A4DDE7}"/>
              </a:ext>
            </a:extLst>
          </p:cNvPr>
          <p:cNvSpPr/>
          <p:nvPr/>
        </p:nvSpPr>
        <p:spPr>
          <a:xfrm>
            <a:off x="2889093" y="9845675"/>
            <a:ext cx="266857" cy="388426"/>
          </a:xfrm>
          <a:custGeom>
            <a:avLst/>
            <a:gdLst>
              <a:gd name="connsiteX0" fmla="*/ 266857 w 266857"/>
              <a:gd name="connsiteY0" fmla="*/ 0 h 388426"/>
              <a:gd name="connsiteX1" fmla="*/ 3332 w 266857"/>
              <a:gd name="connsiteY1" fmla="*/ 384175 h 388426"/>
              <a:gd name="connsiteX2" fmla="*/ 111282 w 266857"/>
              <a:gd name="connsiteY2" fmla="*/ 215900 h 388426"/>
              <a:gd name="connsiteX3" fmla="*/ 266857 w 266857"/>
              <a:gd name="connsiteY3" fmla="*/ 0 h 38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857" h="388426">
                <a:moveTo>
                  <a:pt x="266857" y="0"/>
                </a:moveTo>
                <a:lnTo>
                  <a:pt x="3332" y="384175"/>
                </a:lnTo>
                <a:cubicBezTo>
                  <a:pt x="-22597" y="420158"/>
                  <a:pt x="111282" y="215900"/>
                  <a:pt x="111282" y="215900"/>
                </a:cubicBezTo>
                <a:lnTo>
                  <a:pt x="266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CCFE87D9-11CA-54B4-06BE-B6702C18A38F}"/>
              </a:ext>
            </a:extLst>
          </p:cNvPr>
          <p:cNvSpPr/>
          <p:nvPr/>
        </p:nvSpPr>
        <p:spPr>
          <a:xfrm>
            <a:off x="2593707" y="10660014"/>
            <a:ext cx="312881" cy="440900"/>
          </a:xfrm>
          <a:custGeom>
            <a:avLst/>
            <a:gdLst>
              <a:gd name="connsiteX0" fmla="*/ 311418 w 312881"/>
              <a:gd name="connsiteY0" fmla="*/ 1636 h 440900"/>
              <a:gd name="connsiteX1" fmla="*/ 6618 w 312881"/>
              <a:gd name="connsiteY1" fmla="*/ 430261 h 440900"/>
              <a:gd name="connsiteX2" fmla="*/ 117743 w 312881"/>
              <a:gd name="connsiteY2" fmla="*/ 287386 h 440900"/>
              <a:gd name="connsiteX3" fmla="*/ 311418 w 312881"/>
              <a:gd name="connsiteY3" fmla="*/ 1636 h 44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881" h="440900">
                <a:moveTo>
                  <a:pt x="311418" y="1636"/>
                </a:moveTo>
                <a:cubicBezTo>
                  <a:pt x="292897" y="25448"/>
                  <a:pt x="38897" y="382636"/>
                  <a:pt x="6618" y="430261"/>
                </a:cubicBezTo>
                <a:cubicBezTo>
                  <a:pt x="-25661" y="477886"/>
                  <a:pt x="68001" y="354061"/>
                  <a:pt x="117743" y="287386"/>
                </a:cubicBezTo>
                <a:cubicBezTo>
                  <a:pt x="167485" y="220711"/>
                  <a:pt x="329939" y="-22176"/>
                  <a:pt x="311418" y="1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B486E803-15BB-FEF3-C832-C532DA6A911C}"/>
              </a:ext>
            </a:extLst>
          </p:cNvPr>
          <p:cNvSpPr/>
          <p:nvPr/>
        </p:nvSpPr>
        <p:spPr>
          <a:xfrm>
            <a:off x="7791407" y="9045037"/>
            <a:ext cx="324435" cy="1393187"/>
          </a:xfrm>
          <a:custGeom>
            <a:avLst/>
            <a:gdLst>
              <a:gd name="connsiteX0" fmla="*/ 43 w 324435"/>
              <a:gd name="connsiteY0" fmla="*/ 538 h 1393187"/>
              <a:gd name="connsiteX1" fmla="*/ 298493 w 324435"/>
              <a:gd name="connsiteY1" fmla="*/ 1302288 h 1393187"/>
              <a:gd name="connsiteX2" fmla="*/ 276268 w 324435"/>
              <a:gd name="connsiteY2" fmla="*/ 1143538 h 1393187"/>
              <a:gd name="connsiteX3" fmla="*/ 43 w 324435"/>
              <a:gd name="connsiteY3" fmla="*/ 538 h 139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435" h="1393187">
                <a:moveTo>
                  <a:pt x="43" y="538"/>
                </a:moveTo>
                <a:cubicBezTo>
                  <a:pt x="3747" y="26996"/>
                  <a:pt x="252456" y="1111788"/>
                  <a:pt x="298493" y="1302288"/>
                </a:cubicBezTo>
                <a:cubicBezTo>
                  <a:pt x="344530" y="1492788"/>
                  <a:pt x="324422" y="1356792"/>
                  <a:pt x="276268" y="1143538"/>
                </a:cubicBezTo>
                <a:cubicBezTo>
                  <a:pt x="228114" y="930284"/>
                  <a:pt x="-3661" y="-25920"/>
                  <a:pt x="43" y="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58D0B024-601D-E3F5-78B5-81A87D14704C}"/>
              </a:ext>
            </a:extLst>
          </p:cNvPr>
          <p:cNvSpPr/>
          <p:nvPr/>
        </p:nvSpPr>
        <p:spPr>
          <a:xfrm>
            <a:off x="7248216" y="8790769"/>
            <a:ext cx="255421" cy="461148"/>
          </a:xfrm>
          <a:custGeom>
            <a:avLst/>
            <a:gdLst>
              <a:gd name="connsiteX0" fmla="*/ 309 w 255421"/>
              <a:gd name="connsiteY0" fmla="*/ 806 h 461148"/>
              <a:gd name="connsiteX1" fmla="*/ 159059 w 255421"/>
              <a:gd name="connsiteY1" fmla="*/ 130981 h 461148"/>
              <a:gd name="connsiteX2" fmla="*/ 232084 w 255421"/>
              <a:gd name="connsiteY2" fmla="*/ 324656 h 461148"/>
              <a:gd name="connsiteX3" fmla="*/ 254309 w 255421"/>
              <a:gd name="connsiteY3" fmla="*/ 458006 h 461148"/>
              <a:gd name="connsiteX4" fmla="*/ 203509 w 255421"/>
              <a:gd name="connsiteY4" fmla="*/ 191306 h 461148"/>
              <a:gd name="connsiteX5" fmla="*/ 309 w 255421"/>
              <a:gd name="connsiteY5" fmla="*/ 806 h 46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421" h="461148">
                <a:moveTo>
                  <a:pt x="309" y="806"/>
                </a:moveTo>
                <a:cubicBezTo>
                  <a:pt x="-7099" y="-9248"/>
                  <a:pt x="120430" y="77006"/>
                  <a:pt x="159059" y="130981"/>
                </a:cubicBezTo>
                <a:cubicBezTo>
                  <a:pt x="197688" y="184956"/>
                  <a:pt x="216209" y="270152"/>
                  <a:pt x="232084" y="324656"/>
                </a:cubicBezTo>
                <a:cubicBezTo>
                  <a:pt x="247959" y="379160"/>
                  <a:pt x="259072" y="480231"/>
                  <a:pt x="254309" y="458006"/>
                </a:cubicBezTo>
                <a:cubicBezTo>
                  <a:pt x="249547" y="435781"/>
                  <a:pt x="240551" y="266448"/>
                  <a:pt x="203509" y="191306"/>
                </a:cubicBezTo>
                <a:cubicBezTo>
                  <a:pt x="166467" y="116164"/>
                  <a:pt x="7717" y="10860"/>
                  <a:pt x="309" y="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A527FCA3-9EB7-E4AD-FE4A-D96C9CA9F2F8}"/>
              </a:ext>
            </a:extLst>
          </p:cNvPr>
          <p:cNvSpPr/>
          <p:nvPr/>
        </p:nvSpPr>
        <p:spPr>
          <a:xfrm>
            <a:off x="7966058" y="10635890"/>
            <a:ext cx="117810" cy="905861"/>
          </a:xfrm>
          <a:custGeom>
            <a:avLst/>
            <a:gdLst>
              <a:gd name="connsiteX0" fmla="*/ 15892 w 117810"/>
              <a:gd name="connsiteY0" fmla="*/ 360 h 905861"/>
              <a:gd name="connsiteX1" fmla="*/ 107967 w 117810"/>
              <a:gd name="connsiteY1" fmla="*/ 492485 h 905861"/>
              <a:gd name="connsiteX2" fmla="*/ 17 w 117810"/>
              <a:gd name="connsiteY2" fmla="*/ 905235 h 905861"/>
              <a:gd name="connsiteX3" fmla="*/ 117492 w 117810"/>
              <a:gd name="connsiteY3" fmla="*/ 571860 h 905861"/>
              <a:gd name="connsiteX4" fmla="*/ 15892 w 117810"/>
              <a:gd name="connsiteY4" fmla="*/ 360 h 90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10" h="905861">
                <a:moveTo>
                  <a:pt x="15892" y="360"/>
                </a:moveTo>
                <a:cubicBezTo>
                  <a:pt x="14305" y="-12869"/>
                  <a:pt x="110613" y="341673"/>
                  <a:pt x="107967" y="492485"/>
                </a:cubicBezTo>
                <a:cubicBezTo>
                  <a:pt x="105321" y="643297"/>
                  <a:pt x="-1570" y="892006"/>
                  <a:pt x="17" y="905235"/>
                </a:cubicBezTo>
                <a:cubicBezTo>
                  <a:pt x="1604" y="918464"/>
                  <a:pt x="110613" y="719497"/>
                  <a:pt x="117492" y="571860"/>
                </a:cubicBezTo>
                <a:cubicBezTo>
                  <a:pt x="124371" y="424223"/>
                  <a:pt x="17479" y="13589"/>
                  <a:pt x="15892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C54E1459-C23A-DB54-3AB0-D1E82F19376E}"/>
              </a:ext>
            </a:extLst>
          </p:cNvPr>
          <p:cNvSpPr/>
          <p:nvPr/>
        </p:nvSpPr>
        <p:spPr>
          <a:xfrm>
            <a:off x="7327528" y="9160908"/>
            <a:ext cx="55346" cy="1002654"/>
          </a:xfrm>
          <a:custGeom>
            <a:avLst/>
            <a:gdLst>
              <a:gd name="connsiteX0" fmla="*/ 54347 w 55346"/>
              <a:gd name="connsiteY0" fmla="*/ 5317 h 1002654"/>
              <a:gd name="connsiteX1" fmla="*/ 372 w 55346"/>
              <a:gd name="connsiteY1" fmla="*/ 983217 h 1002654"/>
              <a:gd name="connsiteX2" fmla="*/ 32122 w 55346"/>
              <a:gd name="connsiteY2" fmla="*/ 608567 h 1002654"/>
              <a:gd name="connsiteX3" fmla="*/ 54347 w 55346"/>
              <a:gd name="connsiteY3" fmla="*/ 5317 h 100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46" h="1002654">
                <a:moveTo>
                  <a:pt x="54347" y="5317"/>
                </a:moveTo>
                <a:cubicBezTo>
                  <a:pt x="49055" y="67759"/>
                  <a:pt x="4076" y="882675"/>
                  <a:pt x="372" y="983217"/>
                </a:cubicBezTo>
                <a:cubicBezTo>
                  <a:pt x="-3332" y="1083759"/>
                  <a:pt x="21539" y="769434"/>
                  <a:pt x="32122" y="608567"/>
                </a:cubicBezTo>
                <a:cubicBezTo>
                  <a:pt x="42705" y="447700"/>
                  <a:pt x="59639" y="-57125"/>
                  <a:pt x="54347" y="5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5E210565-B601-5CF1-41A1-BB9F2A131B18}"/>
              </a:ext>
            </a:extLst>
          </p:cNvPr>
          <p:cNvSpPr/>
          <p:nvPr/>
        </p:nvSpPr>
        <p:spPr>
          <a:xfrm>
            <a:off x="8353358" y="10328084"/>
            <a:ext cx="127081" cy="1156163"/>
          </a:xfrm>
          <a:custGeom>
            <a:avLst/>
            <a:gdLst>
              <a:gd name="connsiteX0" fmla="*/ 67 w 127081"/>
              <a:gd name="connsiteY0" fmla="*/ 191 h 1156163"/>
              <a:gd name="connsiteX1" fmla="*/ 108017 w 127081"/>
              <a:gd name="connsiteY1" fmla="*/ 612966 h 1156163"/>
              <a:gd name="connsiteX2" fmla="*/ 3242 w 127081"/>
              <a:gd name="connsiteY2" fmla="*/ 1155891 h 1156163"/>
              <a:gd name="connsiteX3" fmla="*/ 127067 w 127081"/>
              <a:gd name="connsiteY3" fmla="*/ 676466 h 1156163"/>
              <a:gd name="connsiteX4" fmla="*/ 67 w 127081"/>
              <a:gd name="connsiteY4" fmla="*/ 191 h 115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81" h="1156163">
                <a:moveTo>
                  <a:pt x="67" y="191"/>
                </a:moveTo>
                <a:cubicBezTo>
                  <a:pt x="-3108" y="-10392"/>
                  <a:pt x="107488" y="420349"/>
                  <a:pt x="108017" y="612966"/>
                </a:cubicBezTo>
                <a:cubicBezTo>
                  <a:pt x="108546" y="805583"/>
                  <a:pt x="67" y="1145308"/>
                  <a:pt x="3242" y="1155891"/>
                </a:cubicBezTo>
                <a:cubicBezTo>
                  <a:pt x="6417" y="1166474"/>
                  <a:pt x="125480" y="865908"/>
                  <a:pt x="127067" y="676466"/>
                </a:cubicBezTo>
                <a:cubicBezTo>
                  <a:pt x="128655" y="487024"/>
                  <a:pt x="3242" y="10774"/>
                  <a:pt x="67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328D33F7-DCD4-DFAC-77F7-2D28AC791A58}"/>
              </a:ext>
            </a:extLst>
          </p:cNvPr>
          <p:cNvSpPr/>
          <p:nvPr/>
        </p:nvSpPr>
        <p:spPr>
          <a:xfrm>
            <a:off x="7127765" y="8816892"/>
            <a:ext cx="174488" cy="876478"/>
          </a:xfrm>
          <a:custGeom>
            <a:avLst/>
            <a:gdLst>
              <a:gd name="connsiteX0" fmla="*/ 110 w 174488"/>
              <a:gd name="connsiteY0" fmla="*/ 83 h 876478"/>
              <a:gd name="connsiteX1" fmla="*/ 139810 w 174488"/>
              <a:gd name="connsiteY1" fmla="*/ 441408 h 876478"/>
              <a:gd name="connsiteX2" fmla="*/ 149335 w 174488"/>
              <a:gd name="connsiteY2" fmla="*/ 876383 h 876478"/>
              <a:gd name="connsiteX3" fmla="*/ 165210 w 174488"/>
              <a:gd name="connsiteY3" fmla="*/ 476333 h 876478"/>
              <a:gd name="connsiteX4" fmla="*/ 110 w 174488"/>
              <a:gd name="connsiteY4" fmla="*/ 83 h 87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488" h="876478">
                <a:moveTo>
                  <a:pt x="110" y="83"/>
                </a:moveTo>
                <a:cubicBezTo>
                  <a:pt x="-4123" y="-5738"/>
                  <a:pt x="114939" y="295358"/>
                  <a:pt x="139810" y="441408"/>
                </a:cubicBezTo>
                <a:cubicBezTo>
                  <a:pt x="164681" y="587458"/>
                  <a:pt x="145102" y="870562"/>
                  <a:pt x="149335" y="876383"/>
                </a:cubicBezTo>
                <a:cubicBezTo>
                  <a:pt x="153568" y="882204"/>
                  <a:pt x="191668" y="621325"/>
                  <a:pt x="165210" y="476333"/>
                </a:cubicBezTo>
                <a:cubicBezTo>
                  <a:pt x="138752" y="331341"/>
                  <a:pt x="4343" y="5904"/>
                  <a:pt x="110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DD145972-A83A-CE1A-BF64-100B0DCAAA7C}"/>
              </a:ext>
            </a:extLst>
          </p:cNvPr>
          <p:cNvSpPr/>
          <p:nvPr/>
        </p:nvSpPr>
        <p:spPr>
          <a:xfrm>
            <a:off x="4778361" y="5527646"/>
            <a:ext cx="79956" cy="165152"/>
          </a:xfrm>
          <a:custGeom>
            <a:avLst/>
            <a:gdLst>
              <a:gd name="connsiteX0" fmla="*/ 53989 w 79956"/>
              <a:gd name="connsiteY0" fmla="*/ 29 h 165152"/>
              <a:gd name="connsiteX1" fmla="*/ 66689 w 79956"/>
              <a:gd name="connsiteY1" fmla="*/ 79404 h 165152"/>
              <a:gd name="connsiteX2" fmla="*/ 14 w 79956"/>
              <a:gd name="connsiteY2" fmla="*/ 165129 h 165152"/>
              <a:gd name="connsiteX3" fmla="*/ 73039 w 79956"/>
              <a:gd name="connsiteY3" fmla="*/ 88929 h 165152"/>
              <a:gd name="connsiteX4" fmla="*/ 76214 w 79956"/>
              <a:gd name="connsiteY4" fmla="*/ 69879 h 165152"/>
              <a:gd name="connsiteX5" fmla="*/ 53989 w 79956"/>
              <a:gd name="connsiteY5" fmla="*/ 29 h 16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956" h="165152">
                <a:moveTo>
                  <a:pt x="53989" y="29"/>
                </a:moveTo>
                <a:cubicBezTo>
                  <a:pt x="52402" y="1616"/>
                  <a:pt x="75685" y="51887"/>
                  <a:pt x="66689" y="79404"/>
                </a:cubicBezTo>
                <a:cubicBezTo>
                  <a:pt x="57693" y="106921"/>
                  <a:pt x="-1044" y="163541"/>
                  <a:pt x="14" y="165129"/>
                </a:cubicBezTo>
                <a:cubicBezTo>
                  <a:pt x="1072" y="166717"/>
                  <a:pt x="73039" y="88929"/>
                  <a:pt x="73039" y="88929"/>
                </a:cubicBezTo>
                <a:cubicBezTo>
                  <a:pt x="85739" y="73054"/>
                  <a:pt x="77272" y="79404"/>
                  <a:pt x="76214" y="69879"/>
                </a:cubicBezTo>
                <a:cubicBezTo>
                  <a:pt x="75156" y="60354"/>
                  <a:pt x="55576" y="-1558"/>
                  <a:pt x="53989" y="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6E80C4B8-4307-D065-2656-EE212DC67AC4}"/>
              </a:ext>
            </a:extLst>
          </p:cNvPr>
          <p:cNvSpPr/>
          <p:nvPr/>
        </p:nvSpPr>
        <p:spPr>
          <a:xfrm>
            <a:off x="5149605" y="5918129"/>
            <a:ext cx="369165" cy="35438"/>
          </a:xfrm>
          <a:custGeom>
            <a:avLst/>
            <a:gdLst>
              <a:gd name="connsiteX0" fmla="*/ 245 w 369165"/>
              <a:gd name="connsiteY0" fmla="*/ 25471 h 35438"/>
              <a:gd name="connsiteX1" fmla="*/ 212970 w 369165"/>
              <a:gd name="connsiteY1" fmla="*/ 71 h 35438"/>
              <a:gd name="connsiteX2" fmla="*/ 368545 w 369165"/>
              <a:gd name="connsiteY2" fmla="*/ 34996 h 35438"/>
              <a:gd name="connsiteX3" fmla="*/ 263770 w 369165"/>
              <a:gd name="connsiteY3" fmla="*/ 19121 h 35438"/>
              <a:gd name="connsiteX4" fmla="*/ 171695 w 369165"/>
              <a:gd name="connsiteY4" fmla="*/ 9596 h 35438"/>
              <a:gd name="connsiteX5" fmla="*/ 245 w 369165"/>
              <a:gd name="connsiteY5" fmla="*/ 25471 h 3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165" h="35438">
                <a:moveTo>
                  <a:pt x="245" y="25471"/>
                </a:moveTo>
                <a:cubicBezTo>
                  <a:pt x="7124" y="23884"/>
                  <a:pt x="151587" y="-1516"/>
                  <a:pt x="212970" y="71"/>
                </a:cubicBezTo>
                <a:cubicBezTo>
                  <a:pt x="274353" y="1658"/>
                  <a:pt x="360078" y="31821"/>
                  <a:pt x="368545" y="34996"/>
                </a:cubicBezTo>
                <a:cubicBezTo>
                  <a:pt x="377012" y="38171"/>
                  <a:pt x="296578" y="23354"/>
                  <a:pt x="263770" y="19121"/>
                </a:cubicBezTo>
                <a:cubicBezTo>
                  <a:pt x="230962" y="14888"/>
                  <a:pt x="210324" y="9596"/>
                  <a:pt x="171695" y="9596"/>
                </a:cubicBezTo>
                <a:cubicBezTo>
                  <a:pt x="133066" y="9596"/>
                  <a:pt x="-6634" y="27058"/>
                  <a:pt x="245" y="2547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BA1883ED-DFCA-86E4-F768-F65BC6C848FE}"/>
              </a:ext>
            </a:extLst>
          </p:cNvPr>
          <p:cNvSpPr/>
          <p:nvPr/>
        </p:nvSpPr>
        <p:spPr>
          <a:xfrm>
            <a:off x="5559320" y="5721310"/>
            <a:ext cx="212832" cy="133513"/>
          </a:xfrm>
          <a:custGeom>
            <a:avLst/>
            <a:gdLst>
              <a:gd name="connsiteX0" fmla="*/ 212830 w 212832"/>
              <a:gd name="connsiteY0" fmla="*/ 40 h 133513"/>
              <a:gd name="connsiteX1" fmla="*/ 98530 w 212832"/>
              <a:gd name="connsiteY1" fmla="*/ 57190 h 133513"/>
              <a:gd name="connsiteX2" fmla="*/ 82655 w 212832"/>
              <a:gd name="connsiteY2" fmla="*/ 82590 h 133513"/>
              <a:gd name="connsiteX3" fmla="*/ 105 w 212832"/>
              <a:gd name="connsiteY3" fmla="*/ 133390 h 133513"/>
              <a:gd name="connsiteX4" fmla="*/ 101705 w 212832"/>
              <a:gd name="connsiteY4" fmla="*/ 66715 h 133513"/>
              <a:gd name="connsiteX5" fmla="*/ 212830 w 212832"/>
              <a:gd name="connsiteY5" fmla="*/ 40 h 1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832" h="133513">
                <a:moveTo>
                  <a:pt x="212830" y="40"/>
                </a:moveTo>
                <a:cubicBezTo>
                  <a:pt x="212301" y="-1547"/>
                  <a:pt x="120226" y="43432"/>
                  <a:pt x="98530" y="57190"/>
                </a:cubicBezTo>
                <a:cubicBezTo>
                  <a:pt x="76834" y="70948"/>
                  <a:pt x="99059" y="69890"/>
                  <a:pt x="82655" y="82590"/>
                </a:cubicBezTo>
                <a:cubicBezTo>
                  <a:pt x="66251" y="95290"/>
                  <a:pt x="-3070" y="136036"/>
                  <a:pt x="105" y="133390"/>
                </a:cubicBezTo>
                <a:cubicBezTo>
                  <a:pt x="3280" y="130744"/>
                  <a:pt x="69426" y="84707"/>
                  <a:pt x="101705" y="66715"/>
                </a:cubicBezTo>
                <a:cubicBezTo>
                  <a:pt x="133984" y="48723"/>
                  <a:pt x="213359" y="1627"/>
                  <a:pt x="21283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6E7A6161-A1ED-C807-A416-998FF2238600}"/>
              </a:ext>
            </a:extLst>
          </p:cNvPr>
          <p:cNvSpPr/>
          <p:nvPr/>
        </p:nvSpPr>
        <p:spPr>
          <a:xfrm>
            <a:off x="5832472" y="5578471"/>
            <a:ext cx="88190" cy="127010"/>
          </a:xfrm>
          <a:custGeom>
            <a:avLst/>
            <a:gdLst>
              <a:gd name="connsiteX0" fmla="*/ 3 w 88190"/>
              <a:gd name="connsiteY0" fmla="*/ 4 h 127010"/>
              <a:gd name="connsiteX1" fmla="*/ 79378 w 88190"/>
              <a:gd name="connsiteY1" fmla="*/ 73029 h 127010"/>
              <a:gd name="connsiteX2" fmla="*/ 85728 w 88190"/>
              <a:gd name="connsiteY2" fmla="*/ 127004 h 127010"/>
              <a:gd name="connsiteX3" fmla="*/ 82553 w 88190"/>
              <a:gd name="connsiteY3" fmla="*/ 69854 h 127010"/>
              <a:gd name="connsiteX4" fmla="*/ 3 w 88190"/>
              <a:gd name="connsiteY4" fmla="*/ 4 h 12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90" h="127010">
                <a:moveTo>
                  <a:pt x="3" y="4"/>
                </a:moveTo>
                <a:cubicBezTo>
                  <a:pt x="-526" y="533"/>
                  <a:pt x="65091" y="51862"/>
                  <a:pt x="79378" y="73029"/>
                </a:cubicBezTo>
                <a:cubicBezTo>
                  <a:pt x="93666" y="94196"/>
                  <a:pt x="85199" y="127533"/>
                  <a:pt x="85728" y="127004"/>
                </a:cubicBezTo>
                <a:cubicBezTo>
                  <a:pt x="86257" y="126475"/>
                  <a:pt x="92607" y="89433"/>
                  <a:pt x="82553" y="69854"/>
                </a:cubicBezTo>
                <a:cubicBezTo>
                  <a:pt x="72499" y="50275"/>
                  <a:pt x="532" y="-525"/>
                  <a:pt x="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7A43FE6E-B709-B114-95C9-F606E5B3783C}"/>
              </a:ext>
            </a:extLst>
          </p:cNvPr>
          <p:cNvSpPr/>
          <p:nvPr/>
        </p:nvSpPr>
        <p:spPr>
          <a:xfrm>
            <a:off x="4607841" y="4032237"/>
            <a:ext cx="450533" cy="341080"/>
          </a:xfrm>
          <a:custGeom>
            <a:avLst/>
            <a:gdLst>
              <a:gd name="connsiteX0" fmla="*/ 189584 w 450533"/>
              <a:gd name="connsiteY0" fmla="*/ 13 h 341080"/>
              <a:gd name="connsiteX1" fmla="*/ 421359 w 450533"/>
              <a:gd name="connsiteY1" fmla="*/ 69863 h 341080"/>
              <a:gd name="connsiteX2" fmla="*/ 399134 w 450533"/>
              <a:gd name="connsiteY2" fmla="*/ 50813 h 341080"/>
              <a:gd name="connsiteX3" fmla="*/ 446759 w 450533"/>
              <a:gd name="connsiteY3" fmla="*/ 152413 h 341080"/>
              <a:gd name="connsiteX4" fmla="*/ 446759 w 450533"/>
              <a:gd name="connsiteY4" fmla="*/ 127013 h 341080"/>
              <a:gd name="connsiteX5" fmla="*/ 440409 w 450533"/>
              <a:gd name="connsiteY5" fmla="*/ 241313 h 341080"/>
              <a:gd name="connsiteX6" fmla="*/ 434059 w 450533"/>
              <a:gd name="connsiteY6" fmla="*/ 339738 h 341080"/>
              <a:gd name="connsiteX7" fmla="*/ 424534 w 450533"/>
              <a:gd name="connsiteY7" fmla="*/ 288938 h 341080"/>
              <a:gd name="connsiteX8" fmla="*/ 364209 w 450533"/>
              <a:gd name="connsiteY8" fmla="*/ 158763 h 341080"/>
              <a:gd name="connsiteX9" fmla="*/ 386434 w 450533"/>
              <a:gd name="connsiteY9" fmla="*/ 209563 h 341080"/>
              <a:gd name="connsiteX10" fmla="*/ 345159 w 450533"/>
              <a:gd name="connsiteY10" fmla="*/ 168288 h 341080"/>
              <a:gd name="connsiteX11" fmla="*/ 272134 w 450533"/>
              <a:gd name="connsiteY11" fmla="*/ 130188 h 341080"/>
              <a:gd name="connsiteX12" fmla="*/ 361034 w 450533"/>
              <a:gd name="connsiteY12" fmla="*/ 200038 h 341080"/>
              <a:gd name="connsiteX13" fmla="*/ 224509 w 450533"/>
              <a:gd name="connsiteY13" fmla="*/ 111138 h 341080"/>
              <a:gd name="connsiteX14" fmla="*/ 2259 w 450533"/>
              <a:gd name="connsiteY14" fmla="*/ 85738 h 341080"/>
              <a:gd name="connsiteX15" fmla="*/ 373734 w 450533"/>
              <a:gd name="connsiteY15" fmla="*/ 76213 h 341080"/>
              <a:gd name="connsiteX16" fmla="*/ 189584 w 450533"/>
              <a:gd name="connsiteY16" fmla="*/ 13 h 34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0533" h="341080">
                <a:moveTo>
                  <a:pt x="189584" y="13"/>
                </a:moveTo>
                <a:cubicBezTo>
                  <a:pt x="197521" y="-1045"/>
                  <a:pt x="386434" y="61396"/>
                  <a:pt x="421359" y="69863"/>
                </a:cubicBezTo>
                <a:cubicBezTo>
                  <a:pt x="456284" y="78330"/>
                  <a:pt x="394901" y="37055"/>
                  <a:pt x="399134" y="50813"/>
                </a:cubicBezTo>
                <a:cubicBezTo>
                  <a:pt x="403367" y="64571"/>
                  <a:pt x="438822" y="139713"/>
                  <a:pt x="446759" y="152413"/>
                </a:cubicBezTo>
                <a:cubicBezTo>
                  <a:pt x="454696" y="165113"/>
                  <a:pt x="447817" y="112196"/>
                  <a:pt x="446759" y="127013"/>
                </a:cubicBezTo>
                <a:cubicBezTo>
                  <a:pt x="445701" y="141830"/>
                  <a:pt x="442526" y="205859"/>
                  <a:pt x="440409" y="241313"/>
                </a:cubicBezTo>
                <a:cubicBezTo>
                  <a:pt x="438292" y="276767"/>
                  <a:pt x="436705" y="331801"/>
                  <a:pt x="434059" y="339738"/>
                </a:cubicBezTo>
                <a:cubicBezTo>
                  <a:pt x="431413" y="347675"/>
                  <a:pt x="436176" y="319100"/>
                  <a:pt x="424534" y="288938"/>
                </a:cubicBezTo>
                <a:cubicBezTo>
                  <a:pt x="412892" y="258776"/>
                  <a:pt x="370559" y="171992"/>
                  <a:pt x="364209" y="158763"/>
                </a:cubicBezTo>
                <a:cubicBezTo>
                  <a:pt x="357859" y="145534"/>
                  <a:pt x="389609" y="207976"/>
                  <a:pt x="386434" y="209563"/>
                </a:cubicBezTo>
                <a:cubicBezTo>
                  <a:pt x="383259" y="211150"/>
                  <a:pt x="364209" y="181517"/>
                  <a:pt x="345159" y="168288"/>
                </a:cubicBezTo>
                <a:cubicBezTo>
                  <a:pt x="326109" y="155059"/>
                  <a:pt x="269488" y="124896"/>
                  <a:pt x="272134" y="130188"/>
                </a:cubicBezTo>
                <a:cubicBezTo>
                  <a:pt x="274780" y="135480"/>
                  <a:pt x="368972" y="203213"/>
                  <a:pt x="361034" y="200038"/>
                </a:cubicBezTo>
                <a:cubicBezTo>
                  <a:pt x="353096" y="196863"/>
                  <a:pt x="284305" y="130188"/>
                  <a:pt x="224509" y="111138"/>
                </a:cubicBezTo>
                <a:cubicBezTo>
                  <a:pt x="164713" y="92088"/>
                  <a:pt x="-22612" y="91559"/>
                  <a:pt x="2259" y="85738"/>
                </a:cubicBezTo>
                <a:cubicBezTo>
                  <a:pt x="27130" y="79917"/>
                  <a:pt x="343042" y="92617"/>
                  <a:pt x="373734" y="76213"/>
                </a:cubicBezTo>
                <a:cubicBezTo>
                  <a:pt x="404426" y="59809"/>
                  <a:pt x="181647" y="1071"/>
                  <a:pt x="189584" y="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982E4887-4F48-F8EF-450D-47CB7373C320}"/>
              </a:ext>
            </a:extLst>
          </p:cNvPr>
          <p:cNvSpPr/>
          <p:nvPr/>
        </p:nvSpPr>
        <p:spPr>
          <a:xfrm>
            <a:off x="4648199" y="4112825"/>
            <a:ext cx="310852" cy="270161"/>
          </a:xfrm>
          <a:custGeom>
            <a:avLst/>
            <a:gdLst>
              <a:gd name="connsiteX0" fmla="*/ 1 w 310852"/>
              <a:gd name="connsiteY0" fmla="*/ 11500 h 270161"/>
              <a:gd name="connsiteX1" fmla="*/ 158751 w 310852"/>
              <a:gd name="connsiteY1" fmla="*/ 94050 h 270161"/>
              <a:gd name="connsiteX2" fmla="*/ 187326 w 310852"/>
              <a:gd name="connsiteY2" fmla="*/ 116275 h 270161"/>
              <a:gd name="connsiteX3" fmla="*/ 190501 w 310852"/>
              <a:gd name="connsiteY3" fmla="*/ 176600 h 270161"/>
              <a:gd name="connsiteX4" fmla="*/ 101601 w 310852"/>
              <a:gd name="connsiteY4" fmla="*/ 268675 h 270161"/>
              <a:gd name="connsiteX5" fmla="*/ 149226 w 310852"/>
              <a:gd name="connsiteY5" fmla="*/ 233750 h 270161"/>
              <a:gd name="connsiteX6" fmla="*/ 193676 w 310852"/>
              <a:gd name="connsiteY6" fmla="*/ 236925 h 270161"/>
              <a:gd name="connsiteX7" fmla="*/ 234951 w 310852"/>
              <a:gd name="connsiteY7" fmla="*/ 202000 h 270161"/>
              <a:gd name="connsiteX8" fmla="*/ 196851 w 310852"/>
              <a:gd name="connsiteY8" fmla="*/ 230575 h 270161"/>
              <a:gd name="connsiteX9" fmla="*/ 288926 w 310852"/>
              <a:gd name="connsiteY9" fmla="*/ 208350 h 270161"/>
              <a:gd name="connsiteX10" fmla="*/ 298451 w 310852"/>
              <a:gd name="connsiteY10" fmla="*/ 154375 h 270161"/>
              <a:gd name="connsiteX11" fmla="*/ 139701 w 310852"/>
              <a:gd name="connsiteY11" fmla="*/ 8325 h 270161"/>
              <a:gd name="connsiteX12" fmla="*/ 155576 w 310852"/>
              <a:gd name="connsiteY12" fmla="*/ 14675 h 270161"/>
              <a:gd name="connsiteX13" fmla="*/ 1 w 310852"/>
              <a:gd name="connsiteY13" fmla="*/ 11500 h 27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0852" h="270161">
                <a:moveTo>
                  <a:pt x="1" y="11500"/>
                </a:moveTo>
                <a:cubicBezTo>
                  <a:pt x="530" y="24729"/>
                  <a:pt x="127530" y="76588"/>
                  <a:pt x="158751" y="94050"/>
                </a:cubicBezTo>
                <a:cubicBezTo>
                  <a:pt x="189972" y="111512"/>
                  <a:pt x="182034" y="102517"/>
                  <a:pt x="187326" y="116275"/>
                </a:cubicBezTo>
                <a:cubicBezTo>
                  <a:pt x="192618" y="130033"/>
                  <a:pt x="204788" y="151200"/>
                  <a:pt x="190501" y="176600"/>
                </a:cubicBezTo>
                <a:cubicBezTo>
                  <a:pt x="176214" y="202000"/>
                  <a:pt x="108480" y="259150"/>
                  <a:pt x="101601" y="268675"/>
                </a:cubicBezTo>
                <a:cubicBezTo>
                  <a:pt x="94722" y="278200"/>
                  <a:pt x="133880" y="239042"/>
                  <a:pt x="149226" y="233750"/>
                </a:cubicBezTo>
                <a:cubicBezTo>
                  <a:pt x="164572" y="228458"/>
                  <a:pt x="179389" y="242217"/>
                  <a:pt x="193676" y="236925"/>
                </a:cubicBezTo>
                <a:cubicBezTo>
                  <a:pt x="207963" y="231633"/>
                  <a:pt x="234422" y="203058"/>
                  <a:pt x="234951" y="202000"/>
                </a:cubicBezTo>
                <a:cubicBezTo>
                  <a:pt x="235480" y="200942"/>
                  <a:pt x="187855" y="229517"/>
                  <a:pt x="196851" y="230575"/>
                </a:cubicBezTo>
                <a:cubicBezTo>
                  <a:pt x="205847" y="231633"/>
                  <a:pt x="271993" y="221050"/>
                  <a:pt x="288926" y="208350"/>
                </a:cubicBezTo>
                <a:cubicBezTo>
                  <a:pt x="305859" y="195650"/>
                  <a:pt x="323322" y="187712"/>
                  <a:pt x="298451" y="154375"/>
                </a:cubicBezTo>
                <a:cubicBezTo>
                  <a:pt x="273580" y="121038"/>
                  <a:pt x="139701" y="8325"/>
                  <a:pt x="139701" y="8325"/>
                </a:cubicBezTo>
                <a:cubicBezTo>
                  <a:pt x="115889" y="-14958"/>
                  <a:pt x="183622" y="18379"/>
                  <a:pt x="155576" y="14675"/>
                </a:cubicBezTo>
                <a:cubicBezTo>
                  <a:pt x="127530" y="10971"/>
                  <a:pt x="-528" y="-1729"/>
                  <a:pt x="1" y="1150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DA852C09-B7B6-19B9-19D2-770C669BF6C1}"/>
              </a:ext>
            </a:extLst>
          </p:cNvPr>
          <p:cNvSpPr/>
          <p:nvPr/>
        </p:nvSpPr>
        <p:spPr>
          <a:xfrm>
            <a:off x="4262862" y="4152189"/>
            <a:ext cx="217872" cy="115239"/>
          </a:xfrm>
          <a:custGeom>
            <a:avLst/>
            <a:gdLst>
              <a:gd name="connsiteX0" fmla="*/ 1163 w 217872"/>
              <a:gd name="connsiteY0" fmla="*/ 115011 h 115239"/>
              <a:gd name="connsiteX1" fmla="*/ 213888 w 217872"/>
              <a:gd name="connsiteY1" fmla="*/ 3886 h 115239"/>
              <a:gd name="connsiteX2" fmla="*/ 131338 w 217872"/>
              <a:gd name="connsiteY2" fmla="*/ 32461 h 115239"/>
              <a:gd name="connsiteX3" fmla="*/ 1163 w 217872"/>
              <a:gd name="connsiteY3" fmla="*/ 115011 h 11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872" h="115239">
                <a:moveTo>
                  <a:pt x="1163" y="115011"/>
                </a:moveTo>
                <a:cubicBezTo>
                  <a:pt x="14921" y="110249"/>
                  <a:pt x="192192" y="17644"/>
                  <a:pt x="213888" y="3886"/>
                </a:cubicBezTo>
                <a:cubicBezTo>
                  <a:pt x="235584" y="-9872"/>
                  <a:pt x="163088" y="16057"/>
                  <a:pt x="131338" y="32461"/>
                </a:cubicBezTo>
                <a:cubicBezTo>
                  <a:pt x="99588" y="48865"/>
                  <a:pt x="-12595" y="119773"/>
                  <a:pt x="1163" y="115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D398BC95-6188-BCDD-3CF3-8907EB5CE664}"/>
              </a:ext>
            </a:extLst>
          </p:cNvPr>
          <p:cNvSpPr/>
          <p:nvPr/>
        </p:nvSpPr>
        <p:spPr>
          <a:xfrm>
            <a:off x="4244939" y="4073212"/>
            <a:ext cx="498758" cy="156337"/>
          </a:xfrm>
          <a:custGeom>
            <a:avLst/>
            <a:gdLst>
              <a:gd name="connsiteX0" fmla="*/ 136561 w 498758"/>
              <a:gd name="connsiteY0" fmla="*/ 155888 h 156337"/>
              <a:gd name="connsiteX1" fmla="*/ 282611 w 498758"/>
              <a:gd name="connsiteY1" fmla="*/ 92388 h 156337"/>
              <a:gd name="connsiteX2" fmla="*/ 498511 w 498758"/>
              <a:gd name="connsiteY2" fmla="*/ 54288 h 156337"/>
              <a:gd name="connsiteX3" fmla="*/ 320711 w 498758"/>
              <a:gd name="connsiteY3" fmla="*/ 32063 h 156337"/>
              <a:gd name="connsiteX4" fmla="*/ 98461 w 498758"/>
              <a:gd name="connsiteY4" fmla="*/ 13013 h 156337"/>
              <a:gd name="connsiteX5" fmla="*/ 155611 w 498758"/>
              <a:gd name="connsiteY5" fmla="*/ 6663 h 156337"/>
              <a:gd name="connsiteX6" fmla="*/ 36 w 498758"/>
              <a:gd name="connsiteY6" fmla="*/ 111438 h 156337"/>
              <a:gd name="connsiteX7" fmla="*/ 171486 w 498758"/>
              <a:gd name="connsiteY7" fmla="*/ 38413 h 156337"/>
              <a:gd name="connsiteX8" fmla="*/ 15911 w 498758"/>
              <a:gd name="connsiteY8" fmla="*/ 149538 h 156337"/>
              <a:gd name="connsiteX9" fmla="*/ 254036 w 498758"/>
              <a:gd name="connsiteY9" fmla="*/ 57463 h 156337"/>
              <a:gd name="connsiteX10" fmla="*/ 136561 w 498758"/>
              <a:gd name="connsiteY10" fmla="*/ 155888 h 15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8758" h="156337">
                <a:moveTo>
                  <a:pt x="136561" y="155888"/>
                </a:moveTo>
                <a:cubicBezTo>
                  <a:pt x="141323" y="161709"/>
                  <a:pt x="222286" y="109321"/>
                  <a:pt x="282611" y="92388"/>
                </a:cubicBezTo>
                <a:cubicBezTo>
                  <a:pt x="342936" y="75455"/>
                  <a:pt x="492161" y="64342"/>
                  <a:pt x="498511" y="54288"/>
                </a:cubicBezTo>
                <a:cubicBezTo>
                  <a:pt x="504861" y="44234"/>
                  <a:pt x="387386" y="38942"/>
                  <a:pt x="320711" y="32063"/>
                </a:cubicBezTo>
                <a:cubicBezTo>
                  <a:pt x="254036" y="25184"/>
                  <a:pt x="125978" y="17246"/>
                  <a:pt x="98461" y="13013"/>
                </a:cubicBezTo>
                <a:cubicBezTo>
                  <a:pt x="70944" y="8780"/>
                  <a:pt x="172015" y="-9741"/>
                  <a:pt x="155611" y="6663"/>
                </a:cubicBezTo>
                <a:cubicBezTo>
                  <a:pt x="139207" y="23067"/>
                  <a:pt x="-2610" y="106146"/>
                  <a:pt x="36" y="111438"/>
                </a:cubicBezTo>
                <a:cubicBezTo>
                  <a:pt x="2682" y="116730"/>
                  <a:pt x="168840" y="32063"/>
                  <a:pt x="171486" y="38413"/>
                </a:cubicBezTo>
                <a:cubicBezTo>
                  <a:pt x="174132" y="44763"/>
                  <a:pt x="2153" y="146363"/>
                  <a:pt x="15911" y="149538"/>
                </a:cubicBezTo>
                <a:cubicBezTo>
                  <a:pt x="29669" y="152713"/>
                  <a:pt x="232870" y="62755"/>
                  <a:pt x="254036" y="57463"/>
                </a:cubicBezTo>
                <a:cubicBezTo>
                  <a:pt x="275202" y="52171"/>
                  <a:pt x="131799" y="150067"/>
                  <a:pt x="136561" y="1558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91B01270-6373-1785-B252-4B5DB2CD3231}"/>
              </a:ext>
            </a:extLst>
          </p:cNvPr>
          <p:cNvSpPr/>
          <p:nvPr/>
        </p:nvSpPr>
        <p:spPr>
          <a:xfrm>
            <a:off x="4200505" y="4171296"/>
            <a:ext cx="807184" cy="344114"/>
          </a:xfrm>
          <a:custGeom>
            <a:avLst/>
            <a:gdLst>
              <a:gd name="connsiteX0" fmla="*/ 130195 w 807184"/>
              <a:gd name="connsiteY0" fmla="*/ 654 h 344114"/>
              <a:gd name="connsiteX1" fmla="*/ 317520 w 807184"/>
              <a:gd name="connsiteY1" fmla="*/ 165754 h 344114"/>
              <a:gd name="connsiteX2" fmla="*/ 269895 w 807184"/>
              <a:gd name="connsiteY2" fmla="*/ 114954 h 344114"/>
              <a:gd name="connsiteX3" fmla="*/ 406420 w 807184"/>
              <a:gd name="connsiteY3" fmla="*/ 178454 h 344114"/>
              <a:gd name="connsiteX4" fmla="*/ 511195 w 807184"/>
              <a:gd name="connsiteY4" fmla="*/ 184804 h 344114"/>
              <a:gd name="connsiteX5" fmla="*/ 406420 w 807184"/>
              <a:gd name="connsiteY5" fmla="*/ 165754 h 344114"/>
              <a:gd name="connsiteX6" fmla="*/ 615970 w 807184"/>
              <a:gd name="connsiteY6" fmla="*/ 149879 h 344114"/>
              <a:gd name="connsiteX7" fmla="*/ 800120 w 807184"/>
              <a:gd name="connsiteY7" fmla="*/ 143529 h 344114"/>
              <a:gd name="connsiteX8" fmla="*/ 749320 w 807184"/>
              <a:gd name="connsiteY8" fmla="*/ 146704 h 344114"/>
              <a:gd name="connsiteX9" fmla="*/ 565170 w 807184"/>
              <a:gd name="connsiteY9" fmla="*/ 286404 h 344114"/>
              <a:gd name="connsiteX10" fmla="*/ 441345 w 807184"/>
              <a:gd name="connsiteY10" fmla="*/ 343554 h 344114"/>
              <a:gd name="connsiteX11" fmla="*/ 561995 w 807184"/>
              <a:gd name="connsiteY11" fmla="*/ 311804 h 344114"/>
              <a:gd name="connsiteX12" fmla="*/ 339745 w 807184"/>
              <a:gd name="connsiteY12" fmla="*/ 251479 h 344114"/>
              <a:gd name="connsiteX13" fmla="*/ 511195 w 807184"/>
              <a:gd name="connsiteY13" fmla="*/ 276879 h 344114"/>
              <a:gd name="connsiteX14" fmla="*/ 377845 w 807184"/>
              <a:gd name="connsiteY14" fmla="*/ 245129 h 344114"/>
              <a:gd name="connsiteX15" fmla="*/ 200045 w 807184"/>
              <a:gd name="connsiteY15" fmla="*/ 146704 h 344114"/>
              <a:gd name="connsiteX16" fmla="*/ 20 w 807184"/>
              <a:gd name="connsiteY16" fmla="*/ 67329 h 344114"/>
              <a:gd name="connsiteX17" fmla="*/ 187345 w 807184"/>
              <a:gd name="connsiteY17" fmla="*/ 105429 h 344114"/>
              <a:gd name="connsiteX18" fmla="*/ 130195 w 807184"/>
              <a:gd name="connsiteY18" fmla="*/ 654 h 34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07184" h="344114">
                <a:moveTo>
                  <a:pt x="130195" y="654"/>
                </a:moveTo>
                <a:cubicBezTo>
                  <a:pt x="151891" y="10708"/>
                  <a:pt x="294237" y="146704"/>
                  <a:pt x="317520" y="165754"/>
                </a:cubicBezTo>
                <a:cubicBezTo>
                  <a:pt x="340803" y="184804"/>
                  <a:pt x="255078" y="112837"/>
                  <a:pt x="269895" y="114954"/>
                </a:cubicBezTo>
                <a:cubicBezTo>
                  <a:pt x="284712" y="117071"/>
                  <a:pt x="366203" y="166812"/>
                  <a:pt x="406420" y="178454"/>
                </a:cubicBezTo>
                <a:cubicBezTo>
                  <a:pt x="446637" y="190096"/>
                  <a:pt x="511195" y="186921"/>
                  <a:pt x="511195" y="184804"/>
                </a:cubicBezTo>
                <a:cubicBezTo>
                  <a:pt x="511195" y="182687"/>
                  <a:pt x="388958" y="171575"/>
                  <a:pt x="406420" y="165754"/>
                </a:cubicBezTo>
                <a:cubicBezTo>
                  <a:pt x="423882" y="159933"/>
                  <a:pt x="550353" y="153583"/>
                  <a:pt x="615970" y="149879"/>
                </a:cubicBezTo>
                <a:cubicBezTo>
                  <a:pt x="681587" y="146175"/>
                  <a:pt x="777895" y="144058"/>
                  <a:pt x="800120" y="143529"/>
                </a:cubicBezTo>
                <a:cubicBezTo>
                  <a:pt x="822345" y="143000"/>
                  <a:pt x="788478" y="122892"/>
                  <a:pt x="749320" y="146704"/>
                </a:cubicBezTo>
                <a:cubicBezTo>
                  <a:pt x="710162" y="170517"/>
                  <a:pt x="616499" y="253596"/>
                  <a:pt x="565170" y="286404"/>
                </a:cubicBezTo>
                <a:cubicBezTo>
                  <a:pt x="513841" y="319212"/>
                  <a:pt x="441874" y="339321"/>
                  <a:pt x="441345" y="343554"/>
                </a:cubicBezTo>
                <a:cubicBezTo>
                  <a:pt x="440816" y="347787"/>
                  <a:pt x="578928" y="327150"/>
                  <a:pt x="561995" y="311804"/>
                </a:cubicBezTo>
                <a:cubicBezTo>
                  <a:pt x="545062" y="296458"/>
                  <a:pt x="348212" y="257300"/>
                  <a:pt x="339745" y="251479"/>
                </a:cubicBezTo>
                <a:cubicBezTo>
                  <a:pt x="331278" y="245658"/>
                  <a:pt x="504845" y="277937"/>
                  <a:pt x="511195" y="276879"/>
                </a:cubicBezTo>
                <a:cubicBezTo>
                  <a:pt x="517545" y="275821"/>
                  <a:pt x="429703" y="266825"/>
                  <a:pt x="377845" y="245129"/>
                </a:cubicBezTo>
                <a:cubicBezTo>
                  <a:pt x="325987" y="223433"/>
                  <a:pt x="263016" y="176337"/>
                  <a:pt x="200045" y="146704"/>
                </a:cubicBezTo>
                <a:cubicBezTo>
                  <a:pt x="137074" y="117071"/>
                  <a:pt x="2137" y="74208"/>
                  <a:pt x="20" y="67329"/>
                </a:cubicBezTo>
                <a:cubicBezTo>
                  <a:pt x="-2097" y="60450"/>
                  <a:pt x="160887" y="111250"/>
                  <a:pt x="187345" y="105429"/>
                </a:cubicBezTo>
                <a:cubicBezTo>
                  <a:pt x="213803" y="99608"/>
                  <a:pt x="108499" y="-9400"/>
                  <a:pt x="130195" y="65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0EF29177-95B9-363E-D9B6-076FF2836A5E}"/>
              </a:ext>
            </a:extLst>
          </p:cNvPr>
          <p:cNvSpPr/>
          <p:nvPr/>
        </p:nvSpPr>
        <p:spPr>
          <a:xfrm>
            <a:off x="4142695" y="4034221"/>
            <a:ext cx="902402" cy="147717"/>
          </a:xfrm>
          <a:custGeom>
            <a:avLst/>
            <a:gdLst>
              <a:gd name="connsiteX0" fmla="*/ 216580 w 902402"/>
              <a:gd name="connsiteY0" fmla="*/ 4379 h 147717"/>
              <a:gd name="connsiteX1" fmla="*/ 619805 w 902402"/>
              <a:gd name="connsiteY1" fmla="*/ 1204 h 147717"/>
              <a:gd name="connsiteX2" fmla="*/ 575355 w 902402"/>
              <a:gd name="connsiteY2" fmla="*/ 4379 h 147717"/>
              <a:gd name="connsiteX3" fmla="*/ 791255 w 902402"/>
              <a:gd name="connsiteY3" fmla="*/ 42479 h 147717"/>
              <a:gd name="connsiteX4" fmla="*/ 803955 w 902402"/>
              <a:gd name="connsiteY4" fmla="*/ 48829 h 147717"/>
              <a:gd name="connsiteX5" fmla="*/ 902380 w 902402"/>
              <a:gd name="connsiteY5" fmla="*/ 112329 h 147717"/>
              <a:gd name="connsiteX6" fmla="*/ 813480 w 902402"/>
              <a:gd name="connsiteY6" fmla="*/ 86929 h 147717"/>
              <a:gd name="connsiteX7" fmla="*/ 848405 w 902402"/>
              <a:gd name="connsiteY7" fmla="*/ 147254 h 147717"/>
              <a:gd name="connsiteX8" fmla="*/ 584880 w 902402"/>
              <a:gd name="connsiteY8" fmla="*/ 48829 h 147717"/>
              <a:gd name="connsiteX9" fmla="*/ 753155 w 902402"/>
              <a:gd name="connsiteY9" fmla="*/ 121854 h 147717"/>
              <a:gd name="connsiteX10" fmla="*/ 499155 w 902402"/>
              <a:gd name="connsiteY10" fmla="*/ 58354 h 147717"/>
              <a:gd name="connsiteX11" fmla="*/ 140380 w 902402"/>
              <a:gd name="connsiteY11" fmla="*/ 128204 h 147717"/>
              <a:gd name="connsiteX12" fmla="*/ 257855 w 902402"/>
              <a:gd name="connsiteY12" fmla="*/ 93279 h 147717"/>
              <a:gd name="connsiteX13" fmla="*/ 680 w 902402"/>
              <a:gd name="connsiteY13" fmla="*/ 105979 h 147717"/>
              <a:gd name="connsiteX14" fmla="*/ 349930 w 902402"/>
              <a:gd name="connsiteY14" fmla="*/ 45654 h 147717"/>
              <a:gd name="connsiteX15" fmla="*/ 216580 w 902402"/>
              <a:gd name="connsiteY15" fmla="*/ 4379 h 14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2402" h="147717">
                <a:moveTo>
                  <a:pt x="216580" y="4379"/>
                </a:moveTo>
                <a:cubicBezTo>
                  <a:pt x="261559" y="-3029"/>
                  <a:pt x="560009" y="1204"/>
                  <a:pt x="619805" y="1204"/>
                </a:cubicBezTo>
                <a:cubicBezTo>
                  <a:pt x="679601" y="1204"/>
                  <a:pt x="546780" y="-2500"/>
                  <a:pt x="575355" y="4379"/>
                </a:cubicBezTo>
                <a:cubicBezTo>
                  <a:pt x="603930" y="11258"/>
                  <a:pt x="753155" y="35071"/>
                  <a:pt x="791255" y="42479"/>
                </a:cubicBezTo>
                <a:cubicBezTo>
                  <a:pt x="829355" y="49887"/>
                  <a:pt x="785434" y="37187"/>
                  <a:pt x="803955" y="48829"/>
                </a:cubicBezTo>
                <a:cubicBezTo>
                  <a:pt x="822476" y="60471"/>
                  <a:pt x="900793" y="105979"/>
                  <a:pt x="902380" y="112329"/>
                </a:cubicBezTo>
                <a:cubicBezTo>
                  <a:pt x="903968" y="118679"/>
                  <a:pt x="822476" y="81108"/>
                  <a:pt x="813480" y="86929"/>
                </a:cubicBezTo>
                <a:cubicBezTo>
                  <a:pt x="804484" y="92750"/>
                  <a:pt x="886505" y="153604"/>
                  <a:pt x="848405" y="147254"/>
                </a:cubicBezTo>
                <a:cubicBezTo>
                  <a:pt x="810305" y="140904"/>
                  <a:pt x="600755" y="53062"/>
                  <a:pt x="584880" y="48829"/>
                </a:cubicBezTo>
                <a:cubicBezTo>
                  <a:pt x="569005" y="44596"/>
                  <a:pt x="767442" y="120267"/>
                  <a:pt x="753155" y="121854"/>
                </a:cubicBezTo>
                <a:cubicBezTo>
                  <a:pt x="738868" y="123441"/>
                  <a:pt x="601284" y="57296"/>
                  <a:pt x="499155" y="58354"/>
                </a:cubicBezTo>
                <a:cubicBezTo>
                  <a:pt x="397026" y="59412"/>
                  <a:pt x="180597" y="122383"/>
                  <a:pt x="140380" y="128204"/>
                </a:cubicBezTo>
                <a:cubicBezTo>
                  <a:pt x="100163" y="134025"/>
                  <a:pt x="281138" y="96983"/>
                  <a:pt x="257855" y="93279"/>
                </a:cubicBezTo>
                <a:cubicBezTo>
                  <a:pt x="234572" y="89575"/>
                  <a:pt x="-14666" y="113916"/>
                  <a:pt x="680" y="105979"/>
                </a:cubicBezTo>
                <a:cubicBezTo>
                  <a:pt x="16026" y="98042"/>
                  <a:pt x="309184" y="59941"/>
                  <a:pt x="349930" y="45654"/>
                </a:cubicBezTo>
                <a:cubicBezTo>
                  <a:pt x="390676" y="31367"/>
                  <a:pt x="171601" y="11787"/>
                  <a:pt x="216580" y="4379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1058853E-4D8B-7A62-CFB2-87877540F430}"/>
              </a:ext>
            </a:extLst>
          </p:cNvPr>
          <p:cNvSpPr/>
          <p:nvPr/>
        </p:nvSpPr>
        <p:spPr>
          <a:xfrm>
            <a:off x="5705475" y="3894353"/>
            <a:ext cx="741697" cy="134722"/>
          </a:xfrm>
          <a:custGeom>
            <a:avLst/>
            <a:gdLst>
              <a:gd name="connsiteX0" fmla="*/ 0 w 741697"/>
              <a:gd name="connsiteY0" fmla="*/ 134722 h 134722"/>
              <a:gd name="connsiteX1" fmla="*/ 590550 w 741697"/>
              <a:gd name="connsiteY1" fmla="*/ 48997 h 134722"/>
              <a:gd name="connsiteX2" fmla="*/ 476250 w 741697"/>
              <a:gd name="connsiteY2" fmla="*/ 64872 h 134722"/>
              <a:gd name="connsiteX3" fmla="*/ 739775 w 741697"/>
              <a:gd name="connsiteY3" fmla="*/ 23597 h 134722"/>
              <a:gd name="connsiteX4" fmla="*/ 314325 w 741697"/>
              <a:gd name="connsiteY4" fmla="*/ 29947 h 134722"/>
              <a:gd name="connsiteX5" fmla="*/ 415925 w 741697"/>
              <a:gd name="connsiteY5" fmla="*/ 1372 h 134722"/>
              <a:gd name="connsiteX6" fmla="*/ 155575 w 741697"/>
              <a:gd name="connsiteY6" fmla="*/ 80747 h 134722"/>
              <a:gd name="connsiteX7" fmla="*/ 0 w 741697"/>
              <a:gd name="connsiteY7" fmla="*/ 134722 h 13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697" h="134722">
                <a:moveTo>
                  <a:pt x="0" y="134722"/>
                </a:moveTo>
                <a:lnTo>
                  <a:pt x="590550" y="48997"/>
                </a:lnTo>
                <a:lnTo>
                  <a:pt x="476250" y="64872"/>
                </a:lnTo>
                <a:cubicBezTo>
                  <a:pt x="501121" y="60639"/>
                  <a:pt x="766763" y="29418"/>
                  <a:pt x="739775" y="23597"/>
                </a:cubicBezTo>
                <a:cubicBezTo>
                  <a:pt x="712787" y="17776"/>
                  <a:pt x="368300" y="33651"/>
                  <a:pt x="314325" y="29947"/>
                </a:cubicBezTo>
                <a:cubicBezTo>
                  <a:pt x="260350" y="26243"/>
                  <a:pt x="442383" y="-7095"/>
                  <a:pt x="415925" y="1372"/>
                </a:cubicBezTo>
                <a:cubicBezTo>
                  <a:pt x="389467" y="9839"/>
                  <a:pt x="221192" y="57993"/>
                  <a:pt x="155575" y="80747"/>
                </a:cubicBezTo>
                <a:cubicBezTo>
                  <a:pt x="89958" y="103501"/>
                  <a:pt x="56091" y="120699"/>
                  <a:pt x="0" y="1347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BD66C963-80BE-5C8F-43BA-86319AB3D23F}"/>
              </a:ext>
            </a:extLst>
          </p:cNvPr>
          <p:cNvSpPr/>
          <p:nvPr/>
        </p:nvSpPr>
        <p:spPr>
          <a:xfrm>
            <a:off x="6372096" y="3843326"/>
            <a:ext cx="406224" cy="880290"/>
          </a:xfrm>
          <a:custGeom>
            <a:avLst/>
            <a:gdLst>
              <a:gd name="connsiteX0" fmla="*/ 6479 w 406224"/>
              <a:gd name="connsiteY0" fmla="*/ 1599 h 880290"/>
              <a:gd name="connsiteX1" fmla="*/ 270004 w 406224"/>
              <a:gd name="connsiteY1" fmla="*/ 344499 h 880290"/>
              <a:gd name="connsiteX2" fmla="*/ 400179 w 406224"/>
              <a:gd name="connsiteY2" fmla="*/ 858849 h 880290"/>
              <a:gd name="connsiteX3" fmla="*/ 362079 w 406224"/>
              <a:gd name="connsiteY3" fmla="*/ 754074 h 880290"/>
              <a:gd name="connsiteX4" fmla="*/ 165229 w 406224"/>
              <a:gd name="connsiteY4" fmla="*/ 487374 h 880290"/>
              <a:gd name="connsiteX5" fmla="*/ 225554 w 406224"/>
              <a:gd name="connsiteY5" fmla="*/ 557224 h 880290"/>
              <a:gd name="connsiteX6" fmla="*/ 25529 w 406224"/>
              <a:gd name="connsiteY6" fmla="*/ 360374 h 880290"/>
              <a:gd name="connsiteX7" fmla="*/ 57279 w 406224"/>
              <a:gd name="connsiteY7" fmla="*/ 404824 h 880290"/>
              <a:gd name="connsiteX8" fmla="*/ 85854 w 406224"/>
              <a:gd name="connsiteY8" fmla="*/ 233374 h 880290"/>
              <a:gd name="connsiteX9" fmla="*/ 63629 w 406224"/>
              <a:gd name="connsiteY9" fmla="*/ 122249 h 880290"/>
              <a:gd name="connsiteX10" fmla="*/ 79504 w 406224"/>
              <a:gd name="connsiteY10" fmla="*/ 211149 h 880290"/>
              <a:gd name="connsiteX11" fmla="*/ 6479 w 406224"/>
              <a:gd name="connsiteY11" fmla="*/ 1599 h 8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224" h="880290">
                <a:moveTo>
                  <a:pt x="6479" y="1599"/>
                </a:moveTo>
                <a:cubicBezTo>
                  <a:pt x="38229" y="23824"/>
                  <a:pt x="204387" y="201624"/>
                  <a:pt x="270004" y="344499"/>
                </a:cubicBezTo>
                <a:cubicBezTo>
                  <a:pt x="335621" y="487374"/>
                  <a:pt x="384833" y="790587"/>
                  <a:pt x="400179" y="858849"/>
                </a:cubicBezTo>
                <a:cubicBezTo>
                  <a:pt x="415525" y="927111"/>
                  <a:pt x="401237" y="815987"/>
                  <a:pt x="362079" y="754074"/>
                </a:cubicBezTo>
                <a:cubicBezTo>
                  <a:pt x="322921" y="692161"/>
                  <a:pt x="187983" y="520182"/>
                  <a:pt x="165229" y="487374"/>
                </a:cubicBezTo>
                <a:cubicBezTo>
                  <a:pt x="142475" y="454566"/>
                  <a:pt x="248837" y="578391"/>
                  <a:pt x="225554" y="557224"/>
                </a:cubicBezTo>
                <a:cubicBezTo>
                  <a:pt x="202271" y="536057"/>
                  <a:pt x="53575" y="385774"/>
                  <a:pt x="25529" y="360374"/>
                </a:cubicBezTo>
                <a:cubicBezTo>
                  <a:pt x="-2517" y="334974"/>
                  <a:pt x="47225" y="425991"/>
                  <a:pt x="57279" y="404824"/>
                </a:cubicBezTo>
                <a:cubicBezTo>
                  <a:pt x="67333" y="383657"/>
                  <a:pt x="84796" y="280470"/>
                  <a:pt x="85854" y="233374"/>
                </a:cubicBezTo>
                <a:cubicBezTo>
                  <a:pt x="86912" y="186278"/>
                  <a:pt x="64687" y="125953"/>
                  <a:pt x="63629" y="122249"/>
                </a:cubicBezTo>
                <a:cubicBezTo>
                  <a:pt x="62571" y="118545"/>
                  <a:pt x="89558" y="226495"/>
                  <a:pt x="79504" y="211149"/>
                </a:cubicBezTo>
                <a:cubicBezTo>
                  <a:pt x="69450" y="195803"/>
                  <a:pt x="-25271" y="-20626"/>
                  <a:pt x="6479" y="159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09C48B45-220E-940F-9EFD-865D61890161}"/>
              </a:ext>
            </a:extLst>
          </p:cNvPr>
          <p:cNvSpPr/>
          <p:nvPr/>
        </p:nvSpPr>
        <p:spPr>
          <a:xfrm>
            <a:off x="5685809" y="4149923"/>
            <a:ext cx="708198" cy="267081"/>
          </a:xfrm>
          <a:custGeom>
            <a:avLst/>
            <a:gdLst>
              <a:gd name="connsiteX0" fmla="*/ 57766 w 708198"/>
              <a:gd name="connsiteY0" fmla="*/ 110927 h 267081"/>
              <a:gd name="connsiteX1" fmla="*/ 375266 w 708198"/>
              <a:gd name="connsiteY1" fmla="*/ 158552 h 267081"/>
              <a:gd name="connsiteX2" fmla="*/ 514966 w 708198"/>
              <a:gd name="connsiteY2" fmla="*/ 95052 h 267081"/>
              <a:gd name="connsiteX3" fmla="*/ 464166 w 708198"/>
              <a:gd name="connsiteY3" fmla="*/ 117277 h 267081"/>
              <a:gd name="connsiteX4" fmla="*/ 562591 w 708198"/>
              <a:gd name="connsiteY4" fmla="*/ 12502 h 267081"/>
              <a:gd name="connsiteX5" fmla="*/ 568941 w 708198"/>
              <a:gd name="connsiteY5" fmla="*/ 6152 h 267081"/>
              <a:gd name="connsiteX6" fmla="*/ 610216 w 708198"/>
              <a:gd name="connsiteY6" fmla="*/ 50602 h 267081"/>
              <a:gd name="connsiteX7" fmla="*/ 705466 w 708198"/>
              <a:gd name="connsiteY7" fmla="*/ 2977 h 267081"/>
              <a:gd name="connsiteX8" fmla="*/ 607041 w 708198"/>
              <a:gd name="connsiteY8" fmla="*/ 110927 h 267081"/>
              <a:gd name="connsiteX9" fmla="*/ 705466 w 708198"/>
              <a:gd name="connsiteY9" fmla="*/ 88702 h 267081"/>
              <a:gd name="connsiteX10" fmla="*/ 473691 w 708198"/>
              <a:gd name="connsiteY10" fmla="*/ 250627 h 267081"/>
              <a:gd name="connsiteX11" fmla="*/ 489566 w 708198"/>
              <a:gd name="connsiteY11" fmla="*/ 256977 h 267081"/>
              <a:gd name="connsiteX12" fmla="*/ 165716 w 708198"/>
              <a:gd name="connsiteY12" fmla="*/ 209352 h 267081"/>
              <a:gd name="connsiteX13" fmla="*/ 616 w 708198"/>
              <a:gd name="connsiteY13" fmla="*/ 152202 h 267081"/>
              <a:gd name="connsiteX14" fmla="*/ 108566 w 708198"/>
              <a:gd name="connsiteY14" fmla="*/ 168077 h 267081"/>
              <a:gd name="connsiteX15" fmla="*/ 57766 w 708198"/>
              <a:gd name="connsiteY15" fmla="*/ 110927 h 26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8198" h="267081">
                <a:moveTo>
                  <a:pt x="57766" y="110927"/>
                </a:moveTo>
                <a:cubicBezTo>
                  <a:pt x="102216" y="109339"/>
                  <a:pt x="299066" y="161198"/>
                  <a:pt x="375266" y="158552"/>
                </a:cubicBezTo>
                <a:cubicBezTo>
                  <a:pt x="451466" y="155906"/>
                  <a:pt x="500149" y="101931"/>
                  <a:pt x="514966" y="95052"/>
                </a:cubicBezTo>
                <a:cubicBezTo>
                  <a:pt x="529783" y="88173"/>
                  <a:pt x="456229" y="131035"/>
                  <a:pt x="464166" y="117277"/>
                </a:cubicBezTo>
                <a:cubicBezTo>
                  <a:pt x="472104" y="103519"/>
                  <a:pt x="562591" y="12502"/>
                  <a:pt x="562591" y="12502"/>
                </a:cubicBezTo>
                <a:cubicBezTo>
                  <a:pt x="580054" y="-6019"/>
                  <a:pt x="561004" y="-198"/>
                  <a:pt x="568941" y="6152"/>
                </a:cubicBezTo>
                <a:cubicBezTo>
                  <a:pt x="576878" y="12502"/>
                  <a:pt x="587462" y="51131"/>
                  <a:pt x="610216" y="50602"/>
                </a:cubicBezTo>
                <a:cubicBezTo>
                  <a:pt x="632970" y="50073"/>
                  <a:pt x="705995" y="-7077"/>
                  <a:pt x="705466" y="2977"/>
                </a:cubicBezTo>
                <a:cubicBezTo>
                  <a:pt x="704937" y="13031"/>
                  <a:pt x="607041" y="96640"/>
                  <a:pt x="607041" y="110927"/>
                </a:cubicBezTo>
                <a:cubicBezTo>
                  <a:pt x="607041" y="125214"/>
                  <a:pt x="727691" y="65419"/>
                  <a:pt x="705466" y="88702"/>
                </a:cubicBezTo>
                <a:cubicBezTo>
                  <a:pt x="683241" y="111985"/>
                  <a:pt x="509674" y="222581"/>
                  <a:pt x="473691" y="250627"/>
                </a:cubicBezTo>
                <a:cubicBezTo>
                  <a:pt x="437708" y="278673"/>
                  <a:pt x="540895" y="263856"/>
                  <a:pt x="489566" y="256977"/>
                </a:cubicBezTo>
                <a:cubicBezTo>
                  <a:pt x="438237" y="250098"/>
                  <a:pt x="247208" y="226815"/>
                  <a:pt x="165716" y="209352"/>
                </a:cubicBezTo>
                <a:cubicBezTo>
                  <a:pt x="84224" y="191890"/>
                  <a:pt x="10141" y="159081"/>
                  <a:pt x="616" y="152202"/>
                </a:cubicBezTo>
                <a:cubicBezTo>
                  <a:pt x="-8909" y="145323"/>
                  <a:pt x="94808" y="170723"/>
                  <a:pt x="108566" y="168077"/>
                </a:cubicBezTo>
                <a:cubicBezTo>
                  <a:pt x="122324" y="165431"/>
                  <a:pt x="13316" y="112515"/>
                  <a:pt x="57766" y="11092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489112C8-EECE-DE9B-9298-5DE272BAF919}"/>
              </a:ext>
            </a:extLst>
          </p:cNvPr>
          <p:cNvSpPr/>
          <p:nvPr/>
        </p:nvSpPr>
        <p:spPr>
          <a:xfrm>
            <a:off x="5667312" y="4048030"/>
            <a:ext cx="299666" cy="292732"/>
          </a:xfrm>
          <a:custGeom>
            <a:avLst/>
            <a:gdLst>
              <a:gd name="connsiteX0" fmla="*/ 298513 w 299666"/>
              <a:gd name="connsiteY0" fmla="*/ 95 h 292732"/>
              <a:gd name="connsiteX1" fmla="*/ 111188 w 299666"/>
              <a:gd name="connsiteY1" fmla="*/ 177895 h 292732"/>
              <a:gd name="connsiteX2" fmla="*/ 120713 w 299666"/>
              <a:gd name="connsiteY2" fmla="*/ 231870 h 292732"/>
              <a:gd name="connsiteX3" fmla="*/ 215963 w 299666"/>
              <a:gd name="connsiteY3" fmla="*/ 282670 h 292732"/>
              <a:gd name="connsiteX4" fmla="*/ 25463 w 299666"/>
              <a:gd name="connsiteY4" fmla="*/ 276320 h 292732"/>
              <a:gd name="connsiteX5" fmla="*/ 50863 w 299666"/>
              <a:gd name="connsiteY5" fmla="*/ 117570 h 292732"/>
              <a:gd name="connsiteX6" fmla="*/ 9588 w 299666"/>
              <a:gd name="connsiteY6" fmla="*/ 152495 h 292732"/>
              <a:gd name="connsiteX7" fmla="*/ 298513 w 299666"/>
              <a:gd name="connsiteY7" fmla="*/ 95 h 29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666" h="292732">
                <a:moveTo>
                  <a:pt x="298513" y="95"/>
                </a:moveTo>
                <a:cubicBezTo>
                  <a:pt x="315446" y="4328"/>
                  <a:pt x="140821" y="139266"/>
                  <a:pt x="111188" y="177895"/>
                </a:cubicBezTo>
                <a:cubicBezTo>
                  <a:pt x="81555" y="216524"/>
                  <a:pt x="103251" y="214408"/>
                  <a:pt x="120713" y="231870"/>
                </a:cubicBezTo>
                <a:cubicBezTo>
                  <a:pt x="138175" y="249332"/>
                  <a:pt x="231838" y="275262"/>
                  <a:pt x="215963" y="282670"/>
                </a:cubicBezTo>
                <a:cubicBezTo>
                  <a:pt x="200088" y="290078"/>
                  <a:pt x="52980" y="303837"/>
                  <a:pt x="25463" y="276320"/>
                </a:cubicBezTo>
                <a:cubicBezTo>
                  <a:pt x="-2054" y="248803"/>
                  <a:pt x="53509" y="138207"/>
                  <a:pt x="50863" y="117570"/>
                </a:cubicBezTo>
                <a:cubicBezTo>
                  <a:pt x="48217" y="96933"/>
                  <a:pt x="-25866" y="171016"/>
                  <a:pt x="9588" y="152495"/>
                </a:cubicBezTo>
                <a:cubicBezTo>
                  <a:pt x="45042" y="133974"/>
                  <a:pt x="281580" y="-4138"/>
                  <a:pt x="298513" y="9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422CB56F-C954-7FAF-AC5C-02B4260E7A21}"/>
              </a:ext>
            </a:extLst>
          </p:cNvPr>
          <p:cNvSpPr/>
          <p:nvPr/>
        </p:nvSpPr>
        <p:spPr>
          <a:xfrm>
            <a:off x="6000408" y="4040966"/>
            <a:ext cx="445304" cy="250711"/>
          </a:xfrm>
          <a:custGeom>
            <a:avLst/>
            <a:gdLst>
              <a:gd name="connsiteX0" fmla="*/ 6692 w 445304"/>
              <a:gd name="connsiteY0" fmla="*/ 19859 h 250711"/>
              <a:gd name="connsiteX1" fmla="*/ 305142 w 445304"/>
              <a:gd name="connsiteY1" fmla="*/ 7159 h 250711"/>
              <a:gd name="connsiteX2" fmla="*/ 444842 w 445304"/>
              <a:gd name="connsiteY2" fmla="*/ 130984 h 250711"/>
              <a:gd name="connsiteX3" fmla="*/ 352767 w 445304"/>
              <a:gd name="connsiteY3" fmla="*/ 77009 h 250711"/>
              <a:gd name="connsiteX4" fmla="*/ 425792 w 445304"/>
              <a:gd name="connsiteY4" fmla="*/ 153209 h 250711"/>
              <a:gd name="connsiteX5" fmla="*/ 232117 w 445304"/>
              <a:gd name="connsiteY5" fmla="*/ 232584 h 250711"/>
              <a:gd name="connsiteX6" fmla="*/ 330542 w 445304"/>
              <a:gd name="connsiteY6" fmla="*/ 242109 h 250711"/>
              <a:gd name="connsiteX7" fmla="*/ 168617 w 445304"/>
              <a:gd name="connsiteY7" fmla="*/ 127809 h 250711"/>
              <a:gd name="connsiteX8" fmla="*/ 289267 w 445304"/>
              <a:gd name="connsiteY8" fmla="*/ 178609 h 250711"/>
              <a:gd name="connsiteX9" fmla="*/ 111467 w 445304"/>
              <a:gd name="connsiteY9" fmla="*/ 61134 h 250711"/>
              <a:gd name="connsiteX10" fmla="*/ 6692 w 445304"/>
              <a:gd name="connsiteY10" fmla="*/ 19859 h 25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5304" h="250711">
                <a:moveTo>
                  <a:pt x="6692" y="19859"/>
                </a:moveTo>
                <a:cubicBezTo>
                  <a:pt x="38971" y="10863"/>
                  <a:pt x="232117" y="-11362"/>
                  <a:pt x="305142" y="7159"/>
                </a:cubicBezTo>
                <a:cubicBezTo>
                  <a:pt x="378167" y="25680"/>
                  <a:pt x="436905" y="119342"/>
                  <a:pt x="444842" y="130984"/>
                </a:cubicBezTo>
                <a:cubicBezTo>
                  <a:pt x="452780" y="142626"/>
                  <a:pt x="355942" y="73305"/>
                  <a:pt x="352767" y="77009"/>
                </a:cubicBezTo>
                <a:cubicBezTo>
                  <a:pt x="349592" y="80713"/>
                  <a:pt x="445900" y="127280"/>
                  <a:pt x="425792" y="153209"/>
                </a:cubicBezTo>
                <a:cubicBezTo>
                  <a:pt x="405684" y="179138"/>
                  <a:pt x="247992" y="217767"/>
                  <a:pt x="232117" y="232584"/>
                </a:cubicBezTo>
                <a:cubicBezTo>
                  <a:pt x="216242" y="247401"/>
                  <a:pt x="341125" y="259572"/>
                  <a:pt x="330542" y="242109"/>
                </a:cubicBezTo>
                <a:cubicBezTo>
                  <a:pt x="319959" y="224647"/>
                  <a:pt x="175496" y="138392"/>
                  <a:pt x="168617" y="127809"/>
                </a:cubicBezTo>
                <a:cubicBezTo>
                  <a:pt x="161738" y="117226"/>
                  <a:pt x="298792" y="189722"/>
                  <a:pt x="289267" y="178609"/>
                </a:cubicBezTo>
                <a:cubicBezTo>
                  <a:pt x="279742" y="167497"/>
                  <a:pt x="155917" y="85476"/>
                  <a:pt x="111467" y="61134"/>
                </a:cubicBezTo>
                <a:cubicBezTo>
                  <a:pt x="67017" y="36792"/>
                  <a:pt x="-25587" y="28855"/>
                  <a:pt x="6692" y="1985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6D6DD995-CFED-48C1-CFAF-FFE751429674}"/>
              </a:ext>
            </a:extLst>
          </p:cNvPr>
          <p:cNvSpPr/>
          <p:nvPr/>
        </p:nvSpPr>
        <p:spPr>
          <a:xfrm>
            <a:off x="5377020" y="4018828"/>
            <a:ext cx="431685" cy="592580"/>
          </a:xfrm>
          <a:custGeom>
            <a:avLst/>
            <a:gdLst>
              <a:gd name="connsiteX0" fmla="*/ 426880 w 431685"/>
              <a:gd name="connsiteY0" fmla="*/ 722 h 592580"/>
              <a:gd name="connsiteX1" fmla="*/ 309405 w 431685"/>
              <a:gd name="connsiteY1" fmla="*/ 197572 h 592580"/>
              <a:gd name="connsiteX2" fmla="*/ 344330 w 431685"/>
              <a:gd name="connsiteY2" fmla="*/ 353147 h 592580"/>
              <a:gd name="connsiteX3" fmla="*/ 255430 w 431685"/>
              <a:gd name="connsiteY3" fmla="*/ 219797 h 592580"/>
              <a:gd name="connsiteX4" fmla="*/ 309405 w 431685"/>
              <a:gd name="connsiteY4" fmla="*/ 422997 h 592580"/>
              <a:gd name="connsiteX5" fmla="*/ 391955 w 431685"/>
              <a:gd name="connsiteY5" fmla="*/ 591272 h 592580"/>
              <a:gd name="connsiteX6" fmla="*/ 325280 w 431685"/>
              <a:gd name="connsiteY6" fmla="*/ 492847 h 592580"/>
              <a:gd name="connsiteX7" fmla="*/ 204630 w 431685"/>
              <a:gd name="connsiteY7" fmla="*/ 343622 h 592580"/>
              <a:gd name="connsiteX8" fmla="*/ 157005 w 431685"/>
              <a:gd name="connsiteY8" fmla="*/ 578572 h 592580"/>
              <a:gd name="connsiteX9" fmla="*/ 90330 w 431685"/>
              <a:gd name="connsiteY9" fmla="*/ 356322 h 592580"/>
              <a:gd name="connsiteX10" fmla="*/ 87155 w 431685"/>
              <a:gd name="connsiteY10" fmla="*/ 486497 h 592580"/>
              <a:gd name="connsiteX11" fmla="*/ 33180 w 431685"/>
              <a:gd name="connsiteY11" fmla="*/ 276947 h 592580"/>
              <a:gd name="connsiteX12" fmla="*/ 90330 w 431685"/>
              <a:gd name="connsiteY12" fmla="*/ 118197 h 592580"/>
              <a:gd name="connsiteX13" fmla="*/ 4605 w 431685"/>
              <a:gd name="connsiteY13" fmla="*/ 207097 h 592580"/>
              <a:gd name="connsiteX14" fmla="*/ 258605 w 431685"/>
              <a:gd name="connsiteY14" fmla="*/ 35647 h 592580"/>
              <a:gd name="connsiteX15" fmla="*/ 118905 w 431685"/>
              <a:gd name="connsiteY15" fmla="*/ 127722 h 592580"/>
              <a:gd name="connsiteX16" fmla="*/ 426880 w 431685"/>
              <a:gd name="connsiteY16" fmla="*/ 722 h 59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1685" h="592580">
                <a:moveTo>
                  <a:pt x="426880" y="722"/>
                </a:moveTo>
                <a:cubicBezTo>
                  <a:pt x="458630" y="12364"/>
                  <a:pt x="323163" y="138835"/>
                  <a:pt x="309405" y="197572"/>
                </a:cubicBezTo>
                <a:cubicBezTo>
                  <a:pt x="295647" y="256310"/>
                  <a:pt x="353326" y="349443"/>
                  <a:pt x="344330" y="353147"/>
                </a:cubicBezTo>
                <a:cubicBezTo>
                  <a:pt x="335334" y="356851"/>
                  <a:pt x="261251" y="208155"/>
                  <a:pt x="255430" y="219797"/>
                </a:cubicBezTo>
                <a:cubicBezTo>
                  <a:pt x="249609" y="231439"/>
                  <a:pt x="286651" y="361085"/>
                  <a:pt x="309405" y="422997"/>
                </a:cubicBezTo>
                <a:cubicBezTo>
                  <a:pt x="332159" y="484910"/>
                  <a:pt x="389309" y="579630"/>
                  <a:pt x="391955" y="591272"/>
                </a:cubicBezTo>
                <a:cubicBezTo>
                  <a:pt x="394601" y="602914"/>
                  <a:pt x="356501" y="534122"/>
                  <a:pt x="325280" y="492847"/>
                </a:cubicBezTo>
                <a:cubicBezTo>
                  <a:pt x="294059" y="451572"/>
                  <a:pt x="232676" y="329335"/>
                  <a:pt x="204630" y="343622"/>
                </a:cubicBezTo>
                <a:cubicBezTo>
                  <a:pt x="176584" y="357910"/>
                  <a:pt x="176055" y="576455"/>
                  <a:pt x="157005" y="578572"/>
                </a:cubicBezTo>
                <a:cubicBezTo>
                  <a:pt x="137955" y="580689"/>
                  <a:pt x="101972" y="371668"/>
                  <a:pt x="90330" y="356322"/>
                </a:cubicBezTo>
                <a:cubicBezTo>
                  <a:pt x="78688" y="340976"/>
                  <a:pt x="96680" y="499726"/>
                  <a:pt x="87155" y="486497"/>
                </a:cubicBezTo>
                <a:cubicBezTo>
                  <a:pt x="77630" y="473268"/>
                  <a:pt x="32651" y="338330"/>
                  <a:pt x="33180" y="276947"/>
                </a:cubicBezTo>
                <a:cubicBezTo>
                  <a:pt x="33709" y="215564"/>
                  <a:pt x="95092" y="129839"/>
                  <a:pt x="90330" y="118197"/>
                </a:cubicBezTo>
                <a:cubicBezTo>
                  <a:pt x="85568" y="106555"/>
                  <a:pt x="-23441" y="220855"/>
                  <a:pt x="4605" y="207097"/>
                </a:cubicBezTo>
                <a:cubicBezTo>
                  <a:pt x="32651" y="193339"/>
                  <a:pt x="239555" y="48876"/>
                  <a:pt x="258605" y="35647"/>
                </a:cubicBezTo>
                <a:cubicBezTo>
                  <a:pt x="277655" y="22418"/>
                  <a:pt x="94034" y="133543"/>
                  <a:pt x="118905" y="127722"/>
                </a:cubicBezTo>
                <a:cubicBezTo>
                  <a:pt x="143776" y="121901"/>
                  <a:pt x="395130" y="-10920"/>
                  <a:pt x="426880" y="722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B5541224-19AB-1086-D877-E3128DE22D49}"/>
              </a:ext>
            </a:extLst>
          </p:cNvPr>
          <p:cNvSpPr/>
          <p:nvPr/>
        </p:nvSpPr>
        <p:spPr>
          <a:xfrm>
            <a:off x="5786227" y="4457481"/>
            <a:ext cx="348175" cy="100278"/>
          </a:xfrm>
          <a:custGeom>
            <a:avLst/>
            <a:gdLst>
              <a:gd name="connsiteX0" fmla="*/ 1798 w 348175"/>
              <a:gd name="connsiteY0" fmla="*/ 219 h 100278"/>
              <a:gd name="connsiteX1" fmla="*/ 230398 w 348175"/>
              <a:gd name="connsiteY1" fmla="*/ 92294 h 100278"/>
              <a:gd name="connsiteX2" fmla="*/ 347873 w 348175"/>
              <a:gd name="connsiteY2" fmla="*/ 95469 h 100278"/>
              <a:gd name="connsiteX3" fmla="*/ 198648 w 348175"/>
              <a:gd name="connsiteY3" fmla="*/ 92294 h 100278"/>
              <a:gd name="connsiteX4" fmla="*/ 125623 w 348175"/>
              <a:gd name="connsiteY4" fmla="*/ 66894 h 100278"/>
              <a:gd name="connsiteX5" fmla="*/ 1798 w 348175"/>
              <a:gd name="connsiteY5" fmla="*/ 219 h 10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175" h="100278">
                <a:moveTo>
                  <a:pt x="1798" y="219"/>
                </a:moveTo>
                <a:cubicBezTo>
                  <a:pt x="19260" y="4452"/>
                  <a:pt x="172719" y="76419"/>
                  <a:pt x="230398" y="92294"/>
                </a:cubicBezTo>
                <a:cubicBezTo>
                  <a:pt x="288077" y="108169"/>
                  <a:pt x="353165" y="95469"/>
                  <a:pt x="347873" y="95469"/>
                </a:cubicBezTo>
                <a:cubicBezTo>
                  <a:pt x="342581" y="95469"/>
                  <a:pt x="235690" y="97056"/>
                  <a:pt x="198648" y="92294"/>
                </a:cubicBezTo>
                <a:cubicBezTo>
                  <a:pt x="161606" y="87532"/>
                  <a:pt x="152081" y="79594"/>
                  <a:pt x="125623" y="66894"/>
                </a:cubicBezTo>
                <a:cubicBezTo>
                  <a:pt x="99165" y="54194"/>
                  <a:pt x="-15664" y="-4014"/>
                  <a:pt x="1798" y="21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1CA1B6B6-D697-8D41-55EF-577E7CF03EAE}"/>
              </a:ext>
            </a:extLst>
          </p:cNvPr>
          <p:cNvSpPr/>
          <p:nvPr/>
        </p:nvSpPr>
        <p:spPr>
          <a:xfrm>
            <a:off x="5311350" y="4810731"/>
            <a:ext cx="469988" cy="537073"/>
          </a:xfrm>
          <a:custGeom>
            <a:avLst/>
            <a:gdLst>
              <a:gd name="connsiteX0" fmla="*/ 235375 w 469988"/>
              <a:gd name="connsiteY0" fmla="*/ 154969 h 537073"/>
              <a:gd name="connsiteX1" fmla="*/ 327450 w 469988"/>
              <a:gd name="connsiteY1" fmla="*/ 91469 h 537073"/>
              <a:gd name="connsiteX2" fmla="*/ 333800 w 469988"/>
              <a:gd name="connsiteY2" fmla="*/ 2569 h 537073"/>
              <a:gd name="connsiteX3" fmla="*/ 454450 w 469988"/>
              <a:gd name="connsiteY3" fmla="*/ 199419 h 537073"/>
              <a:gd name="connsiteX4" fmla="*/ 463975 w 469988"/>
              <a:gd name="connsiteY4" fmla="*/ 329594 h 537073"/>
              <a:gd name="connsiteX5" fmla="*/ 413175 w 469988"/>
              <a:gd name="connsiteY5" fmla="*/ 431194 h 537073"/>
              <a:gd name="connsiteX6" fmla="*/ 324275 w 469988"/>
              <a:gd name="connsiteY6" fmla="*/ 469294 h 537073"/>
              <a:gd name="connsiteX7" fmla="*/ 295700 w 469988"/>
              <a:gd name="connsiteY7" fmla="*/ 513744 h 537073"/>
              <a:gd name="connsiteX8" fmla="*/ 225850 w 469988"/>
              <a:gd name="connsiteY8" fmla="*/ 497869 h 537073"/>
              <a:gd name="connsiteX9" fmla="*/ 425 w 469988"/>
              <a:gd name="connsiteY9" fmla="*/ 535969 h 537073"/>
              <a:gd name="connsiteX10" fmla="*/ 171875 w 469988"/>
              <a:gd name="connsiteY10" fmla="*/ 447069 h 537073"/>
              <a:gd name="connsiteX11" fmla="*/ 267125 w 469988"/>
              <a:gd name="connsiteY11" fmla="*/ 431194 h 537073"/>
              <a:gd name="connsiteX12" fmla="*/ 359200 w 469988"/>
              <a:gd name="connsiteY12" fmla="*/ 316894 h 537073"/>
              <a:gd name="connsiteX13" fmla="*/ 378250 w 469988"/>
              <a:gd name="connsiteY13" fmla="*/ 348644 h 537073"/>
              <a:gd name="connsiteX14" fmla="*/ 333800 w 469988"/>
              <a:gd name="connsiteY14" fmla="*/ 186719 h 537073"/>
              <a:gd name="connsiteX15" fmla="*/ 340150 w 469988"/>
              <a:gd name="connsiteY15" fmla="*/ 266094 h 537073"/>
              <a:gd name="connsiteX16" fmla="*/ 235375 w 469988"/>
              <a:gd name="connsiteY16" fmla="*/ 154969 h 53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88" h="537073">
                <a:moveTo>
                  <a:pt x="235375" y="154969"/>
                </a:moveTo>
                <a:cubicBezTo>
                  <a:pt x="233258" y="125865"/>
                  <a:pt x="311046" y="116869"/>
                  <a:pt x="327450" y="91469"/>
                </a:cubicBezTo>
                <a:cubicBezTo>
                  <a:pt x="343854" y="66069"/>
                  <a:pt x="312633" y="-15423"/>
                  <a:pt x="333800" y="2569"/>
                </a:cubicBezTo>
                <a:cubicBezTo>
                  <a:pt x="354967" y="20561"/>
                  <a:pt x="432754" y="144915"/>
                  <a:pt x="454450" y="199419"/>
                </a:cubicBezTo>
                <a:cubicBezTo>
                  <a:pt x="476146" y="253923"/>
                  <a:pt x="470854" y="290965"/>
                  <a:pt x="463975" y="329594"/>
                </a:cubicBezTo>
                <a:cubicBezTo>
                  <a:pt x="457096" y="368223"/>
                  <a:pt x="436458" y="407911"/>
                  <a:pt x="413175" y="431194"/>
                </a:cubicBezTo>
                <a:cubicBezTo>
                  <a:pt x="389892" y="454477"/>
                  <a:pt x="343854" y="455536"/>
                  <a:pt x="324275" y="469294"/>
                </a:cubicBezTo>
                <a:cubicBezTo>
                  <a:pt x="304696" y="483052"/>
                  <a:pt x="312104" y="508981"/>
                  <a:pt x="295700" y="513744"/>
                </a:cubicBezTo>
                <a:cubicBezTo>
                  <a:pt x="279296" y="518507"/>
                  <a:pt x="275063" y="494165"/>
                  <a:pt x="225850" y="497869"/>
                </a:cubicBezTo>
                <a:cubicBezTo>
                  <a:pt x="176637" y="501573"/>
                  <a:pt x="9421" y="544436"/>
                  <a:pt x="425" y="535969"/>
                </a:cubicBezTo>
                <a:cubicBezTo>
                  <a:pt x="-8571" y="527502"/>
                  <a:pt x="127425" y="464531"/>
                  <a:pt x="171875" y="447069"/>
                </a:cubicBezTo>
                <a:cubicBezTo>
                  <a:pt x="216325" y="429607"/>
                  <a:pt x="235904" y="452890"/>
                  <a:pt x="267125" y="431194"/>
                </a:cubicBezTo>
                <a:cubicBezTo>
                  <a:pt x="298346" y="409498"/>
                  <a:pt x="340679" y="330652"/>
                  <a:pt x="359200" y="316894"/>
                </a:cubicBezTo>
                <a:cubicBezTo>
                  <a:pt x="377721" y="303136"/>
                  <a:pt x="382483" y="370340"/>
                  <a:pt x="378250" y="348644"/>
                </a:cubicBezTo>
                <a:cubicBezTo>
                  <a:pt x="374017" y="326948"/>
                  <a:pt x="340150" y="200477"/>
                  <a:pt x="333800" y="186719"/>
                </a:cubicBezTo>
                <a:cubicBezTo>
                  <a:pt x="327450" y="172961"/>
                  <a:pt x="350204" y="268740"/>
                  <a:pt x="340150" y="266094"/>
                </a:cubicBezTo>
                <a:cubicBezTo>
                  <a:pt x="330096" y="263448"/>
                  <a:pt x="237492" y="184073"/>
                  <a:pt x="235375" y="15496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E3715CC5-BDB9-96CB-2319-81EE97962E3C}"/>
              </a:ext>
            </a:extLst>
          </p:cNvPr>
          <p:cNvSpPr/>
          <p:nvPr/>
        </p:nvSpPr>
        <p:spPr>
          <a:xfrm>
            <a:off x="5295265" y="5050459"/>
            <a:ext cx="299714" cy="248925"/>
          </a:xfrm>
          <a:custGeom>
            <a:avLst/>
            <a:gdLst>
              <a:gd name="connsiteX0" fmla="*/ 3810 w 299714"/>
              <a:gd name="connsiteY0" fmla="*/ 80341 h 248925"/>
              <a:gd name="connsiteX1" fmla="*/ 83185 w 299714"/>
              <a:gd name="connsiteY1" fmla="*/ 245441 h 248925"/>
              <a:gd name="connsiteX2" fmla="*/ 235585 w 299714"/>
              <a:gd name="connsiteY2" fmla="*/ 188291 h 248925"/>
              <a:gd name="connsiteX3" fmla="*/ 299085 w 299714"/>
              <a:gd name="connsiteY3" fmla="*/ 134316 h 248925"/>
              <a:gd name="connsiteX4" fmla="*/ 264160 w 299714"/>
              <a:gd name="connsiteY4" fmla="*/ 966 h 248925"/>
              <a:gd name="connsiteX5" fmla="*/ 200660 w 299714"/>
              <a:gd name="connsiteY5" fmla="*/ 73991 h 248925"/>
              <a:gd name="connsiteX6" fmla="*/ 3810 w 299714"/>
              <a:gd name="connsiteY6" fmla="*/ 80341 h 24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714" h="248925">
                <a:moveTo>
                  <a:pt x="3810" y="80341"/>
                </a:moveTo>
                <a:cubicBezTo>
                  <a:pt x="-15769" y="108916"/>
                  <a:pt x="44556" y="227449"/>
                  <a:pt x="83185" y="245441"/>
                </a:cubicBezTo>
                <a:cubicBezTo>
                  <a:pt x="121814" y="263433"/>
                  <a:pt x="199602" y="206812"/>
                  <a:pt x="235585" y="188291"/>
                </a:cubicBezTo>
                <a:cubicBezTo>
                  <a:pt x="271568" y="169770"/>
                  <a:pt x="294323" y="165537"/>
                  <a:pt x="299085" y="134316"/>
                </a:cubicBezTo>
                <a:cubicBezTo>
                  <a:pt x="303847" y="103095"/>
                  <a:pt x="280564" y="11020"/>
                  <a:pt x="264160" y="966"/>
                </a:cubicBezTo>
                <a:cubicBezTo>
                  <a:pt x="247756" y="-9088"/>
                  <a:pt x="240877" y="62349"/>
                  <a:pt x="200660" y="73991"/>
                </a:cubicBezTo>
                <a:cubicBezTo>
                  <a:pt x="160443" y="85633"/>
                  <a:pt x="23389" y="51766"/>
                  <a:pt x="3810" y="8034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1AB11C9D-C451-32F0-C228-793013BA87FA}"/>
              </a:ext>
            </a:extLst>
          </p:cNvPr>
          <p:cNvSpPr/>
          <p:nvPr/>
        </p:nvSpPr>
        <p:spPr>
          <a:xfrm>
            <a:off x="4777403" y="4812782"/>
            <a:ext cx="282854" cy="477320"/>
          </a:xfrm>
          <a:custGeom>
            <a:avLst/>
            <a:gdLst>
              <a:gd name="connsiteX0" fmla="*/ 277197 w 282854"/>
              <a:gd name="connsiteY0" fmla="*/ 44968 h 477320"/>
              <a:gd name="connsiteX1" fmla="*/ 223222 w 282854"/>
              <a:gd name="connsiteY1" fmla="*/ 175143 h 477320"/>
              <a:gd name="connsiteX2" fmla="*/ 242272 w 282854"/>
              <a:gd name="connsiteY2" fmla="*/ 311668 h 477320"/>
              <a:gd name="connsiteX3" fmla="*/ 185122 w 282854"/>
              <a:gd name="connsiteY3" fmla="*/ 333893 h 477320"/>
              <a:gd name="connsiteX4" fmla="*/ 4147 w 282854"/>
              <a:gd name="connsiteY4" fmla="*/ 476768 h 477320"/>
              <a:gd name="connsiteX5" fmla="*/ 54947 w 282854"/>
              <a:gd name="connsiteY5" fmla="*/ 384693 h 477320"/>
              <a:gd name="connsiteX6" fmla="*/ 16847 w 282854"/>
              <a:gd name="connsiteY6" fmla="*/ 422793 h 477320"/>
              <a:gd name="connsiteX7" fmla="*/ 64472 w 282854"/>
              <a:gd name="connsiteY7" fmla="*/ 171968 h 477320"/>
              <a:gd name="connsiteX8" fmla="*/ 150197 w 282854"/>
              <a:gd name="connsiteY8" fmla="*/ 518 h 477320"/>
              <a:gd name="connsiteX9" fmla="*/ 64472 w 282854"/>
              <a:gd name="connsiteY9" fmla="*/ 225943 h 477320"/>
              <a:gd name="connsiteX10" fmla="*/ 277197 w 282854"/>
              <a:gd name="connsiteY10" fmla="*/ 44968 h 47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854" h="477320">
                <a:moveTo>
                  <a:pt x="277197" y="44968"/>
                </a:moveTo>
                <a:cubicBezTo>
                  <a:pt x="303655" y="36501"/>
                  <a:pt x="229043" y="130693"/>
                  <a:pt x="223222" y="175143"/>
                </a:cubicBezTo>
                <a:cubicBezTo>
                  <a:pt x="217401" y="219593"/>
                  <a:pt x="248622" y="285210"/>
                  <a:pt x="242272" y="311668"/>
                </a:cubicBezTo>
                <a:cubicBezTo>
                  <a:pt x="235922" y="338126"/>
                  <a:pt x="224810" y="306376"/>
                  <a:pt x="185122" y="333893"/>
                </a:cubicBezTo>
                <a:cubicBezTo>
                  <a:pt x="145434" y="361410"/>
                  <a:pt x="25843" y="468301"/>
                  <a:pt x="4147" y="476768"/>
                </a:cubicBezTo>
                <a:cubicBezTo>
                  <a:pt x="-17549" y="485235"/>
                  <a:pt x="52830" y="393689"/>
                  <a:pt x="54947" y="384693"/>
                </a:cubicBezTo>
                <a:cubicBezTo>
                  <a:pt x="57064" y="375697"/>
                  <a:pt x="15260" y="458247"/>
                  <a:pt x="16847" y="422793"/>
                </a:cubicBezTo>
                <a:cubicBezTo>
                  <a:pt x="18434" y="387339"/>
                  <a:pt x="42247" y="242347"/>
                  <a:pt x="64472" y="171968"/>
                </a:cubicBezTo>
                <a:cubicBezTo>
                  <a:pt x="86697" y="101589"/>
                  <a:pt x="150197" y="-8478"/>
                  <a:pt x="150197" y="518"/>
                </a:cubicBezTo>
                <a:cubicBezTo>
                  <a:pt x="150197" y="9514"/>
                  <a:pt x="48068" y="216418"/>
                  <a:pt x="64472" y="225943"/>
                </a:cubicBezTo>
                <a:cubicBezTo>
                  <a:pt x="80876" y="235468"/>
                  <a:pt x="250739" y="53435"/>
                  <a:pt x="277197" y="44968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5BE7FA41-2C74-159F-B6D0-74F0398CB71F}"/>
              </a:ext>
            </a:extLst>
          </p:cNvPr>
          <p:cNvSpPr/>
          <p:nvPr/>
        </p:nvSpPr>
        <p:spPr>
          <a:xfrm>
            <a:off x="5302216" y="5317674"/>
            <a:ext cx="78493" cy="245881"/>
          </a:xfrm>
          <a:custGeom>
            <a:avLst/>
            <a:gdLst>
              <a:gd name="connsiteX0" fmla="*/ 41309 w 78493"/>
              <a:gd name="connsiteY0" fmla="*/ 451 h 245881"/>
              <a:gd name="connsiteX1" fmla="*/ 34 w 78493"/>
              <a:gd name="connsiteY1" fmla="*/ 124276 h 245881"/>
              <a:gd name="connsiteX2" fmla="*/ 34959 w 78493"/>
              <a:gd name="connsiteY2" fmla="*/ 197301 h 245881"/>
              <a:gd name="connsiteX3" fmla="*/ 76234 w 78493"/>
              <a:gd name="connsiteY3" fmla="*/ 241751 h 245881"/>
              <a:gd name="connsiteX4" fmla="*/ 73059 w 78493"/>
              <a:gd name="connsiteY4" fmla="*/ 92526 h 245881"/>
              <a:gd name="connsiteX5" fmla="*/ 73059 w 78493"/>
              <a:gd name="connsiteY5" fmla="*/ 171901 h 245881"/>
              <a:gd name="connsiteX6" fmla="*/ 41309 w 78493"/>
              <a:gd name="connsiteY6" fmla="*/ 451 h 24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93" h="245881">
                <a:moveTo>
                  <a:pt x="41309" y="451"/>
                </a:moveTo>
                <a:cubicBezTo>
                  <a:pt x="29138" y="-7486"/>
                  <a:pt x="1092" y="91468"/>
                  <a:pt x="34" y="124276"/>
                </a:cubicBezTo>
                <a:cubicBezTo>
                  <a:pt x="-1024" y="157084"/>
                  <a:pt x="22259" y="177722"/>
                  <a:pt x="34959" y="197301"/>
                </a:cubicBezTo>
                <a:cubicBezTo>
                  <a:pt x="47659" y="216880"/>
                  <a:pt x="69884" y="259213"/>
                  <a:pt x="76234" y="241751"/>
                </a:cubicBezTo>
                <a:cubicBezTo>
                  <a:pt x="82584" y="224289"/>
                  <a:pt x="73588" y="104168"/>
                  <a:pt x="73059" y="92526"/>
                </a:cubicBezTo>
                <a:cubicBezTo>
                  <a:pt x="72530" y="80884"/>
                  <a:pt x="74646" y="183013"/>
                  <a:pt x="73059" y="171901"/>
                </a:cubicBezTo>
                <a:cubicBezTo>
                  <a:pt x="71472" y="160789"/>
                  <a:pt x="53480" y="8388"/>
                  <a:pt x="41309" y="45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EEA736DF-6871-956A-8373-F856EC0F643A}"/>
              </a:ext>
            </a:extLst>
          </p:cNvPr>
          <p:cNvSpPr/>
          <p:nvPr/>
        </p:nvSpPr>
        <p:spPr>
          <a:xfrm>
            <a:off x="4733435" y="5495873"/>
            <a:ext cx="253041" cy="213194"/>
          </a:xfrm>
          <a:custGeom>
            <a:avLst/>
            <a:gdLst>
              <a:gd name="connsiteX0" fmla="*/ 143365 w 253041"/>
              <a:gd name="connsiteY0" fmla="*/ 52 h 213194"/>
              <a:gd name="connsiteX1" fmla="*/ 10015 w 253041"/>
              <a:gd name="connsiteY1" fmla="*/ 111177 h 213194"/>
              <a:gd name="connsiteX2" fmla="*/ 73515 w 253041"/>
              <a:gd name="connsiteY2" fmla="*/ 95302 h 213194"/>
              <a:gd name="connsiteX3" fmla="*/ 490 w 253041"/>
              <a:gd name="connsiteY3" fmla="*/ 212777 h 213194"/>
              <a:gd name="connsiteX4" fmla="*/ 117965 w 253041"/>
              <a:gd name="connsiteY4" fmla="*/ 136577 h 213194"/>
              <a:gd name="connsiteX5" fmla="*/ 251315 w 253041"/>
              <a:gd name="connsiteY5" fmla="*/ 196902 h 213194"/>
              <a:gd name="connsiteX6" fmla="*/ 190990 w 253041"/>
              <a:gd name="connsiteY6" fmla="*/ 127052 h 213194"/>
              <a:gd name="connsiteX7" fmla="*/ 143365 w 253041"/>
              <a:gd name="connsiteY7" fmla="*/ 52 h 2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041" h="213194">
                <a:moveTo>
                  <a:pt x="143365" y="52"/>
                </a:moveTo>
                <a:cubicBezTo>
                  <a:pt x="113203" y="-2594"/>
                  <a:pt x="21657" y="95302"/>
                  <a:pt x="10015" y="111177"/>
                </a:cubicBezTo>
                <a:cubicBezTo>
                  <a:pt x="-1627" y="127052"/>
                  <a:pt x="75102" y="78369"/>
                  <a:pt x="73515" y="95302"/>
                </a:cubicBezTo>
                <a:cubicBezTo>
                  <a:pt x="71927" y="112235"/>
                  <a:pt x="-6918" y="205898"/>
                  <a:pt x="490" y="212777"/>
                </a:cubicBezTo>
                <a:cubicBezTo>
                  <a:pt x="7898" y="219656"/>
                  <a:pt x="76161" y="139223"/>
                  <a:pt x="117965" y="136577"/>
                </a:cubicBezTo>
                <a:cubicBezTo>
                  <a:pt x="159769" y="133931"/>
                  <a:pt x="239144" y="198489"/>
                  <a:pt x="251315" y="196902"/>
                </a:cubicBezTo>
                <a:cubicBezTo>
                  <a:pt x="263486" y="195315"/>
                  <a:pt x="207923" y="154040"/>
                  <a:pt x="190990" y="127052"/>
                </a:cubicBezTo>
                <a:cubicBezTo>
                  <a:pt x="174057" y="100065"/>
                  <a:pt x="173527" y="2698"/>
                  <a:pt x="143365" y="5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02332DF2-AFEE-64F8-899A-C6D10BC6B739}"/>
              </a:ext>
            </a:extLst>
          </p:cNvPr>
          <p:cNvSpPr/>
          <p:nvPr/>
        </p:nvSpPr>
        <p:spPr>
          <a:xfrm>
            <a:off x="5028007" y="5851495"/>
            <a:ext cx="732468" cy="146137"/>
          </a:xfrm>
          <a:custGeom>
            <a:avLst/>
            <a:gdLst>
              <a:gd name="connsiteX0" fmla="*/ 13893 w 732468"/>
              <a:gd name="connsiteY0" fmla="*/ 30 h 146137"/>
              <a:gd name="connsiteX1" fmla="*/ 534593 w 732468"/>
              <a:gd name="connsiteY1" fmla="*/ 73055 h 146137"/>
              <a:gd name="connsiteX2" fmla="*/ 731443 w 732468"/>
              <a:gd name="connsiteY2" fmla="*/ 82580 h 146137"/>
              <a:gd name="connsiteX3" fmla="*/ 464743 w 732468"/>
              <a:gd name="connsiteY3" fmla="*/ 76230 h 146137"/>
              <a:gd name="connsiteX4" fmla="*/ 604443 w 732468"/>
              <a:gd name="connsiteY4" fmla="*/ 146080 h 146137"/>
              <a:gd name="connsiteX5" fmla="*/ 379018 w 732468"/>
              <a:gd name="connsiteY5" fmla="*/ 88930 h 146137"/>
              <a:gd name="connsiteX6" fmla="*/ 36118 w 732468"/>
              <a:gd name="connsiteY6" fmla="*/ 130205 h 146137"/>
              <a:gd name="connsiteX7" fmla="*/ 175818 w 732468"/>
              <a:gd name="connsiteY7" fmla="*/ 82580 h 146137"/>
              <a:gd name="connsiteX8" fmla="*/ 61518 w 732468"/>
              <a:gd name="connsiteY8" fmla="*/ 76230 h 146137"/>
              <a:gd name="connsiteX9" fmla="*/ 140893 w 732468"/>
              <a:gd name="connsiteY9" fmla="*/ 82580 h 146137"/>
              <a:gd name="connsiteX10" fmla="*/ 13893 w 732468"/>
              <a:gd name="connsiteY10" fmla="*/ 30 h 14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2468" h="146137">
                <a:moveTo>
                  <a:pt x="13893" y="30"/>
                </a:moveTo>
                <a:cubicBezTo>
                  <a:pt x="79510" y="-1557"/>
                  <a:pt x="415001" y="59297"/>
                  <a:pt x="534593" y="73055"/>
                </a:cubicBezTo>
                <a:cubicBezTo>
                  <a:pt x="654185" y="86813"/>
                  <a:pt x="743085" y="82051"/>
                  <a:pt x="731443" y="82580"/>
                </a:cubicBezTo>
                <a:cubicBezTo>
                  <a:pt x="719801" y="83109"/>
                  <a:pt x="485910" y="65647"/>
                  <a:pt x="464743" y="76230"/>
                </a:cubicBezTo>
                <a:cubicBezTo>
                  <a:pt x="443576" y="86813"/>
                  <a:pt x="618731" y="143963"/>
                  <a:pt x="604443" y="146080"/>
                </a:cubicBezTo>
                <a:cubicBezTo>
                  <a:pt x="590156" y="148197"/>
                  <a:pt x="473739" y="91576"/>
                  <a:pt x="379018" y="88930"/>
                </a:cubicBezTo>
                <a:cubicBezTo>
                  <a:pt x="284297" y="86284"/>
                  <a:pt x="69985" y="131263"/>
                  <a:pt x="36118" y="130205"/>
                </a:cubicBezTo>
                <a:cubicBezTo>
                  <a:pt x="2251" y="129147"/>
                  <a:pt x="171585" y="91576"/>
                  <a:pt x="175818" y="82580"/>
                </a:cubicBezTo>
                <a:cubicBezTo>
                  <a:pt x="180051" y="73584"/>
                  <a:pt x="67339" y="76230"/>
                  <a:pt x="61518" y="76230"/>
                </a:cubicBezTo>
                <a:cubicBezTo>
                  <a:pt x="55697" y="76230"/>
                  <a:pt x="145656" y="92634"/>
                  <a:pt x="140893" y="82580"/>
                </a:cubicBezTo>
                <a:cubicBezTo>
                  <a:pt x="136131" y="72526"/>
                  <a:pt x="-51724" y="1617"/>
                  <a:pt x="13893" y="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1CFB41A2-C385-CF4F-7CAB-59DC6ECB8587}"/>
              </a:ext>
            </a:extLst>
          </p:cNvPr>
          <p:cNvSpPr/>
          <p:nvPr/>
        </p:nvSpPr>
        <p:spPr>
          <a:xfrm>
            <a:off x="5533583" y="5070900"/>
            <a:ext cx="1029362" cy="1315909"/>
          </a:xfrm>
          <a:custGeom>
            <a:avLst/>
            <a:gdLst>
              <a:gd name="connsiteX0" fmla="*/ 1022792 w 1029362"/>
              <a:gd name="connsiteY0" fmla="*/ 186900 h 1315909"/>
              <a:gd name="connsiteX1" fmla="*/ 800542 w 1029362"/>
              <a:gd name="connsiteY1" fmla="*/ 593300 h 1315909"/>
              <a:gd name="connsiteX2" fmla="*/ 568767 w 1029362"/>
              <a:gd name="connsiteY2" fmla="*/ 936200 h 1315909"/>
              <a:gd name="connsiteX3" fmla="*/ 3617 w 1029362"/>
              <a:gd name="connsiteY3" fmla="*/ 1314025 h 1315909"/>
              <a:gd name="connsiteX4" fmla="*/ 317942 w 1029362"/>
              <a:gd name="connsiteY4" fmla="*/ 1085425 h 1315909"/>
              <a:gd name="connsiteX5" fmla="*/ 136967 w 1029362"/>
              <a:gd name="connsiteY5" fmla="*/ 1167975 h 1315909"/>
              <a:gd name="connsiteX6" fmla="*/ 698942 w 1029362"/>
              <a:gd name="connsiteY6" fmla="*/ 552025 h 1315909"/>
              <a:gd name="connsiteX7" fmla="*/ 467167 w 1029362"/>
              <a:gd name="connsiteY7" fmla="*/ 713950 h 1315909"/>
              <a:gd name="connsiteX8" fmla="*/ 968817 w 1029362"/>
              <a:gd name="connsiteY8" fmla="*/ 24975 h 1315909"/>
              <a:gd name="connsiteX9" fmla="*/ 918017 w 1029362"/>
              <a:gd name="connsiteY9" fmla="*/ 139275 h 1315909"/>
              <a:gd name="connsiteX10" fmla="*/ 965642 w 1029362"/>
              <a:gd name="connsiteY10" fmla="*/ 21800 h 1315909"/>
              <a:gd name="connsiteX11" fmla="*/ 1022792 w 1029362"/>
              <a:gd name="connsiteY11" fmla="*/ 186900 h 131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9362" h="1315909">
                <a:moveTo>
                  <a:pt x="1022792" y="186900"/>
                </a:moveTo>
                <a:cubicBezTo>
                  <a:pt x="995275" y="282150"/>
                  <a:pt x="876213" y="468417"/>
                  <a:pt x="800542" y="593300"/>
                </a:cubicBezTo>
                <a:cubicBezTo>
                  <a:pt x="724871" y="718183"/>
                  <a:pt x="701588" y="816079"/>
                  <a:pt x="568767" y="936200"/>
                </a:cubicBezTo>
                <a:cubicBezTo>
                  <a:pt x="435946" y="1056321"/>
                  <a:pt x="45421" y="1289154"/>
                  <a:pt x="3617" y="1314025"/>
                </a:cubicBezTo>
                <a:cubicBezTo>
                  <a:pt x="-38187" y="1338896"/>
                  <a:pt x="295717" y="1109767"/>
                  <a:pt x="317942" y="1085425"/>
                </a:cubicBezTo>
                <a:cubicBezTo>
                  <a:pt x="340167" y="1061083"/>
                  <a:pt x="73467" y="1256875"/>
                  <a:pt x="136967" y="1167975"/>
                </a:cubicBezTo>
                <a:cubicBezTo>
                  <a:pt x="200467" y="1079075"/>
                  <a:pt x="643909" y="627696"/>
                  <a:pt x="698942" y="552025"/>
                </a:cubicBezTo>
                <a:cubicBezTo>
                  <a:pt x="753975" y="476354"/>
                  <a:pt x="422188" y="801792"/>
                  <a:pt x="467167" y="713950"/>
                </a:cubicBezTo>
                <a:cubicBezTo>
                  <a:pt x="512146" y="626108"/>
                  <a:pt x="893675" y="120754"/>
                  <a:pt x="968817" y="24975"/>
                </a:cubicBezTo>
                <a:cubicBezTo>
                  <a:pt x="1043959" y="-70804"/>
                  <a:pt x="918546" y="139804"/>
                  <a:pt x="918017" y="139275"/>
                </a:cubicBezTo>
                <a:cubicBezTo>
                  <a:pt x="917488" y="138746"/>
                  <a:pt x="947650" y="17037"/>
                  <a:pt x="965642" y="21800"/>
                </a:cubicBezTo>
                <a:cubicBezTo>
                  <a:pt x="983634" y="26562"/>
                  <a:pt x="1050309" y="91650"/>
                  <a:pt x="1022792" y="18690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52AE044A-25E3-D73A-7B24-639A2B603E81}"/>
              </a:ext>
            </a:extLst>
          </p:cNvPr>
          <p:cNvSpPr/>
          <p:nvPr/>
        </p:nvSpPr>
        <p:spPr>
          <a:xfrm>
            <a:off x="3924204" y="4949795"/>
            <a:ext cx="887443" cy="1193194"/>
          </a:xfrm>
          <a:custGeom>
            <a:avLst/>
            <a:gdLst>
              <a:gd name="connsiteX0" fmla="*/ 238221 w 887443"/>
              <a:gd name="connsiteY0" fmla="*/ 327055 h 1193194"/>
              <a:gd name="connsiteX1" fmla="*/ 628746 w 887443"/>
              <a:gd name="connsiteY1" fmla="*/ 882680 h 1193194"/>
              <a:gd name="connsiteX2" fmla="*/ 882746 w 887443"/>
              <a:gd name="connsiteY2" fmla="*/ 1152555 h 1193194"/>
              <a:gd name="connsiteX3" fmla="*/ 800196 w 887443"/>
              <a:gd name="connsiteY3" fmla="*/ 1082705 h 1193194"/>
              <a:gd name="connsiteX4" fmla="*/ 882746 w 887443"/>
              <a:gd name="connsiteY4" fmla="*/ 1158905 h 1193194"/>
              <a:gd name="connsiteX5" fmla="*/ 727171 w 887443"/>
              <a:gd name="connsiteY5" fmla="*/ 1073180 h 1193194"/>
              <a:gd name="connsiteX6" fmla="*/ 850996 w 887443"/>
              <a:gd name="connsiteY6" fmla="*/ 1187480 h 1193194"/>
              <a:gd name="connsiteX7" fmla="*/ 387446 w 887443"/>
              <a:gd name="connsiteY7" fmla="*/ 857280 h 1193194"/>
              <a:gd name="connsiteX8" fmla="*/ 231871 w 887443"/>
              <a:gd name="connsiteY8" fmla="*/ 638205 h 1193194"/>
              <a:gd name="connsiteX9" fmla="*/ 96 w 887443"/>
              <a:gd name="connsiteY9" fmla="*/ 30 h 1193194"/>
              <a:gd name="connsiteX10" fmla="*/ 260446 w 887443"/>
              <a:gd name="connsiteY10" fmla="*/ 609630 h 1193194"/>
              <a:gd name="connsiteX11" fmla="*/ 238221 w 887443"/>
              <a:gd name="connsiteY11" fmla="*/ 327055 h 119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7443" h="1193194">
                <a:moveTo>
                  <a:pt x="238221" y="327055"/>
                </a:moveTo>
                <a:cubicBezTo>
                  <a:pt x="299604" y="372563"/>
                  <a:pt x="521325" y="745097"/>
                  <a:pt x="628746" y="882680"/>
                </a:cubicBezTo>
                <a:cubicBezTo>
                  <a:pt x="736167" y="1020263"/>
                  <a:pt x="854171" y="1119218"/>
                  <a:pt x="882746" y="1152555"/>
                </a:cubicBezTo>
                <a:cubicBezTo>
                  <a:pt x="911321" y="1185893"/>
                  <a:pt x="800196" y="1081647"/>
                  <a:pt x="800196" y="1082705"/>
                </a:cubicBezTo>
                <a:cubicBezTo>
                  <a:pt x="800196" y="1083763"/>
                  <a:pt x="894917" y="1160492"/>
                  <a:pt x="882746" y="1158905"/>
                </a:cubicBezTo>
                <a:cubicBezTo>
                  <a:pt x="870575" y="1157318"/>
                  <a:pt x="732463" y="1068418"/>
                  <a:pt x="727171" y="1073180"/>
                </a:cubicBezTo>
                <a:cubicBezTo>
                  <a:pt x="721879" y="1077943"/>
                  <a:pt x="907617" y="1223463"/>
                  <a:pt x="850996" y="1187480"/>
                </a:cubicBezTo>
                <a:cubicBezTo>
                  <a:pt x="794375" y="1151497"/>
                  <a:pt x="490633" y="948826"/>
                  <a:pt x="387446" y="857280"/>
                </a:cubicBezTo>
                <a:cubicBezTo>
                  <a:pt x="284259" y="765734"/>
                  <a:pt x="296429" y="781080"/>
                  <a:pt x="231871" y="638205"/>
                </a:cubicBezTo>
                <a:cubicBezTo>
                  <a:pt x="167313" y="495330"/>
                  <a:pt x="-4666" y="4792"/>
                  <a:pt x="96" y="30"/>
                </a:cubicBezTo>
                <a:cubicBezTo>
                  <a:pt x="4858" y="-4732"/>
                  <a:pt x="223404" y="550893"/>
                  <a:pt x="260446" y="609630"/>
                </a:cubicBezTo>
                <a:cubicBezTo>
                  <a:pt x="297488" y="668367"/>
                  <a:pt x="176838" y="281547"/>
                  <a:pt x="238221" y="32705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37C5B5FA-6038-6A58-FCE9-A7C59D3718F5}"/>
              </a:ext>
            </a:extLst>
          </p:cNvPr>
          <p:cNvSpPr/>
          <p:nvPr/>
        </p:nvSpPr>
        <p:spPr>
          <a:xfrm>
            <a:off x="3818610" y="4378422"/>
            <a:ext cx="539021" cy="1358535"/>
          </a:xfrm>
          <a:custGeom>
            <a:avLst/>
            <a:gdLst>
              <a:gd name="connsiteX0" fmla="*/ 89815 w 539021"/>
              <a:gd name="connsiteY0" fmla="*/ 15778 h 1358535"/>
              <a:gd name="connsiteX1" fmla="*/ 327940 w 539021"/>
              <a:gd name="connsiteY1" fmla="*/ 882553 h 1358535"/>
              <a:gd name="connsiteX2" fmla="*/ 315240 w 539021"/>
              <a:gd name="connsiteY2" fmla="*/ 793653 h 1358535"/>
              <a:gd name="connsiteX3" fmla="*/ 524790 w 539021"/>
              <a:gd name="connsiteY3" fmla="*/ 1330228 h 1358535"/>
              <a:gd name="connsiteX4" fmla="*/ 483515 w 539021"/>
              <a:gd name="connsiteY4" fmla="*/ 1238153 h 1358535"/>
              <a:gd name="connsiteX5" fmla="*/ 188240 w 539021"/>
              <a:gd name="connsiteY5" fmla="*/ 847628 h 1358535"/>
              <a:gd name="connsiteX6" fmla="*/ 194590 w 539021"/>
              <a:gd name="connsiteY6" fmla="*/ 914303 h 1358535"/>
              <a:gd name="connsiteX7" fmla="*/ 77115 w 539021"/>
              <a:gd name="connsiteY7" fmla="*/ 485678 h 1358535"/>
              <a:gd name="connsiteX8" fmla="*/ 915 w 539021"/>
              <a:gd name="connsiteY8" fmla="*/ 44353 h 1358535"/>
              <a:gd name="connsiteX9" fmla="*/ 35840 w 539021"/>
              <a:gd name="connsiteY9" fmla="*/ 301528 h 1358535"/>
              <a:gd name="connsiteX10" fmla="*/ 89815 w 539021"/>
              <a:gd name="connsiteY10" fmla="*/ 15778 h 135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021" h="1358535">
                <a:moveTo>
                  <a:pt x="89815" y="15778"/>
                </a:moveTo>
                <a:cubicBezTo>
                  <a:pt x="138498" y="112615"/>
                  <a:pt x="290369" y="752907"/>
                  <a:pt x="327940" y="882553"/>
                </a:cubicBezTo>
                <a:cubicBezTo>
                  <a:pt x="365511" y="1012199"/>
                  <a:pt x="282432" y="719041"/>
                  <a:pt x="315240" y="793653"/>
                </a:cubicBezTo>
                <a:cubicBezTo>
                  <a:pt x="348048" y="868265"/>
                  <a:pt x="496744" y="1256145"/>
                  <a:pt x="524790" y="1330228"/>
                </a:cubicBezTo>
                <a:cubicBezTo>
                  <a:pt x="552836" y="1404311"/>
                  <a:pt x="539607" y="1318586"/>
                  <a:pt x="483515" y="1238153"/>
                </a:cubicBezTo>
                <a:cubicBezTo>
                  <a:pt x="427423" y="1157720"/>
                  <a:pt x="236394" y="901603"/>
                  <a:pt x="188240" y="847628"/>
                </a:cubicBezTo>
                <a:cubicBezTo>
                  <a:pt x="140086" y="793653"/>
                  <a:pt x="213111" y="974628"/>
                  <a:pt x="194590" y="914303"/>
                </a:cubicBezTo>
                <a:cubicBezTo>
                  <a:pt x="176069" y="853978"/>
                  <a:pt x="109394" y="630670"/>
                  <a:pt x="77115" y="485678"/>
                </a:cubicBezTo>
                <a:cubicBezTo>
                  <a:pt x="44836" y="340686"/>
                  <a:pt x="7794" y="75045"/>
                  <a:pt x="915" y="44353"/>
                </a:cubicBezTo>
                <a:cubicBezTo>
                  <a:pt x="-5964" y="13661"/>
                  <a:pt x="27903" y="303645"/>
                  <a:pt x="35840" y="301528"/>
                </a:cubicBezTo>
                <a:cubicBezTo>
                  <a:pt x="43777" y="299411"/>
                  <a:pt x="41132" y="-81059"/>
                  <a:pt x="89815" y="1577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429C99F4-367A-1E64-7E2F-BB5F63D7249A}"/>
              </a:ext>
            </a:extLst>
          </p:cNvPr>
          <p:cNvSpPr/>
          <p:nvPr/>
        </p:nvSpPr>
        <p:spPr>
          <a:xfrm>
            <a:off x="3627985" y="4057647"/>
            <a:ext cx="379718" cy="1043066"/>
          </a:xfrm>
          <a:custGeom>
            <a:avLst/>
            <a:gdLst>
              <a:gd name="connsiteX0" fmla="*/ 239165 w 379718"/>
              <a:gd name="connsiteY0" fmla="*/ 3 h 1043066"/>
              <a:gd name="connsiteX1" fmla="*/ 261390 w 379718"/>
              <a:gd name="connsiteY1" fmla="*/ 403228 h 1043066"/>
              <a:gd name="connsiteX2" fmla="*/ 375690 w 379718"/>
              <a:gd name="connsiteY2" fmla="*/ 1012828 h 1043066"/>
              <a:gd name="connsiteX3" fmla="*/ 331240 w 379718"/>
              <a:gd name="connsiteY3" fmla="*/ 914403 h 1043066"/>
              <a:gd name="connsiteX4" fmla="*/ 118515 w 379718"/>
              <a:gd name="connsiteY4" fmla="*/ 600078 h 1043066"/>
              <a:gd name="connsiteX5" fmla="*/ 1040 w 379718"/>
              <a:gd name="connsiteY5" fmla="*/ 133353 h 1043066"/>
              <a:gd name="connsiteX6" fmla="*/ 61365 w 379718"/>
              <a:gd name="connsiteY6" fmla="*/ 447678 h 1043066"/>
              <a:gd name="connsiteX7" fmla="*/ 67715 w 379718"/>
              <a:gd name="connsiteY7" fmla="*/ 117478 h 1043066"/>
              <a:gd name="connsiteX8" fmla="*/ 67715 w 379718"/>
              <a:gd name="connsiteY8" fmla="*/ 409578 h 1043066"/>
              <a:gd name="connsiteX9" fmla="*/ 239165 w 379718"/>
              <a:gd name="connsiteY9" fmla="*/ 3 h 104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718" h="1043066">
                <a:moveTo>
                  <a:pt x="239165" y="3"/>
                </a:moveTo>
                <a:cubicBezTo>
                  <a:pt x="271444" y="-1055"/>
                  <a:pt x="238636" y="234424"/>
                  <a:pt x="261390" y="403228"/>
                </a:cubicBezTo>
                <a:cubicBezTo>
                  <a:pt x="284144" y="572032"/>
                  <a:pt x="364048" y="927632"/>
                  <a:pt x="375690" y="1012828"/>
                </a:cubicBezTo>
                <a:cubicBezTo>
                  <a:pt x="387332" y="1098024"/>
                  <a:pt x="374103" y="983195"/>
                  <a:pt x="331240" y="914403"/>
                </a:cubicBezTo>
                <a:cubicBezTo>
                  <a:pt x="288377" y="845611"/>
                  <a:pt x="173548" y="730253"/>
                  <a:pt x="118515" y="600078"/>
                </a:cubicBezTo>
                <a:cubicBezTo>
                  <a:pt x="63482" y="469903"/>
                  <a:pt x="10565" y="158753"/>
                  <a:pt x="1040" y="133353"/>
                </a:cubicBezTo>
                <a:cubicBezTo>
                  <a:pt x="-8485" y="107953"/>
                  <a:pt x="50252" y="450324"/>
                  <a:pt x="61365" y="447678"/>
                </a:cubicBezTo>
                <a:cubicBezTo>
                  <a:pt x="72478" y="445032"/>
                  <a:pt x="66657" y="123828"/>
                  <a:pt x="67715" y="117478"/>
                </a:cubicBezTo>
                <a:cubicBezTo>
                  <a:pt x="68773" y="111128"/>
                  <a:pt x="44432" y="425453"/>
                  <a:pt x="67715" y="409578"/>
                </a:cubicBezTo>
                <a:cubicBezTo>
                  <a:pt x="90998" y="393703"/>
                  <a:pt x="206886" y="1061"/>
                  <a:pt x="239165" y="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C66F63DC-6C20-F2CC-412E-933D824BE28C}"/>
              </a:ext>
            </a:extLst>
          </p:cNvPr>
          <p:cNvSpPr/>
          <p:nvPr/>
        </p:nvSpPr>
        <p:spPr>
          <a:xfrm>
            <a:off x="4813883" y="4914811"/>
            <a:ext cx="113825" cy="270045"/>
          </a:xfrm>
          <a:custGeom>
            <a:avLst/>
            <a:gdLst>
              <a:gd name="connsiteX0" fmla="*/ 113717 w 113825"/>
              <a:gd name="connsiteY0" fmla="*/ 89 h 270045"/>
              <a:gd name="connsiteX1" fmla="*/ 31167 w 113825"/>
              <a:gd name="connsiteY1" fmla="*/ 123914 h 270045"/>
              <a:gd name="connsiteX2" fmla="*/ 2592 w 113825"/>
              <a:gd name="connsiteY2" fmla="*/ 269964 h 270045"/>
              <a:gd name="connsiteX3" fmla="*/ 12117 w 113825"/>
              <a:gd name="connsiteY3" fmla="*/ 142964 h 270045"/>
              <a:gd name="connsiteX4" fmla="*/ 113717 w 113825"/>
              <a:gd name="connsiteY4" fmla="*/ 89 h 27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25" h="270045">
                <a:moveTo>
                  <a:pt x="113717" y="89"/>
                </a:moveTo>
                <a:cubicBezTo>
                  <a:pt x="116892" y="-3086"/>
                  <a:pt x="49688" y="78935"/>
                  <a:pt x="31167" y="123914"/>
                </a:cubicBezTo>
                <a:cubicBezTo>
                  <a:pt x="12646" y="168893"/>
                  <a:pt x="5767" y="266789"/>
                  <a:pt x="2592" y="269964"/>
                </a:cubicBezTo>
                <a:cubicBezTo>
                  <a:pt x="-583" y="273139"/>
                  <a:pt x="-3758" y="182651"/>
                  <a:pt x="12117" y="142964"/>
                </a:cubicBezTo>
                <a:cubicBezTo>
                  <a:pt x="27992" y="103277"/>
                  <a:pt x="110542" y="3264"/>
                  <a:pt x="113717" y="8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A48E608B-2C5A-049D-FA3F-A5F170A88DA6}"/>
              </a:ext>
            </a:extLst>
          </p:cNvPr>
          <p:cNvSpPr/>
          <p:nvPr/>
        </p:nvSpPr>
        <p:spPr>
          <a:xfrm>
            <a:off x="4708507" y="4451340"/>
            <a:ext cx="327047" cy="254019"/>
          </a:xfrm>
          <a:custGeom>
            <a:avLst/>
            <a:gdLst>
              <a:gd name="connsiteX0" fmla="*/ 327043 w 327047"/>
              <a:gd name="connsiteY0" fmla="*/ 10 h 254019"/>
              <a:gd name="connsiteX1" fmla="*/ 104793 w 327047"/>
              <a:gd name="connsiteY1" fmla="*/ 127010 h 254019"/>
              <a:gd name="connsiteX2" fmla="*/ 18 w 327047"/>
              <a:gd name="connsiteY2" fmla="*/ 254010 h 254019"/>
              <a:gd name="connsiteX3" fmla="*/ 98443 w 327047"/>
              <a:gd name="connsiteY3" fmla="*/ 120660 h 254019"/>
              <a:gd name="connsiteX4" fmla="*/ 327043 w 327047"/>
              <a:gd name="connsiteY4" fmla="*/ 10 h 25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047" h="254019">
                <a:moveTo>
                  <a:pt x="327043" y="10"/>
                </a:moveTo>
                <a:cubicBezTo>
                  <a:pt x="328101" y="1068"/>
                  <a:pt x="159297" y="84677"/>
                  <a:pt x="104793" y="127010"/>
                </a:cubicBezTo>
                <a:cubicBezTo>
                  <a:pt x="50289" y="169343"/>
                  <a:pt x="1076" y="255068"/>
                  <a:pt x="18" y="254010"/>
                </a:cubicBezTo>
                <a:cubicBezTo>
                  <a:pt x="-1040" y="252952"/>
                  <a:pt x="43939" y="163523"/>
                  <a:pt x="98443" y="120660"/>
                </a:cubicBezTo>
                <a:cubicBezTo>
                  <a:pt x="152947" y="77798"/>
                  <a:pt x="325985" y="-1048"/>
                  <a:pt x="327043" y="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 1694">
            <a:extLst>
              <a:ext uri="{FF2B5EF4-FFF2-40B4-BE49-F238E27FC236}">
                <a16:creationId xmlns:a16="http://schemas.microsoft.com/office/drawing/2014/main" id="{F490098F-9B20-9B3B-8E2B-05A23592DE4F}"/>
              </a:ext>
            </a:extLst>
          </p:cNvPr>
          <p:cNvSpPr/>
          <p:nvPr/>
        </p:nvSpPr>
        <p:spPr>
          <a:xfrm>
            <a:off x="4235442" y="4746624"/>
            <a:ext cx="130186" cy="298453"/>
          </a:xfrm>
          <a:custGeom>
            <a:avLst/>
            <a:gdLst>
              <a:gd name="connsiteX0" fmla="*/ 8 w 130186"/>
              <a:gd name="connsiteY0" fmla="*/ 1 h 298453"/>
              <a:gd name="connsiteX1" fmla="*/ 44458 w 130186"/>
              <a:gd name="connsiteY1" fmla="*/ 165101 h 298453"/>
              <a:gd name="connsiteX2" fmla="*/ 130183 w 130186"/>
              <a:gd name="connsiteY2" fmla="*/ 298451 h 298453"/>
              <a:gd name="connsiteX3" fmla="*/ 47633 w 130186"/>
              <a:gd name="connsiteY3" fmla="*/ 161926 h 298453"/>
              <a:gd name="connsiteX4" fmla="*/ 8 w 130186"/>
              <a:gd name="connsiteY4" fmla="*/ 1 h 29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6" h="298453">
                <a:moveTo>
                  <a:pt x="8" y="1"/>
                </a:moveTo>
                <a:cubicBezTo>
                  <a:pt x="-521" y="530"/>
                  <a:pt x="22762" y="115359"/>
                  <a:pt x="44458" y="165101"/>
                </a:cubicBezTo>
                <a:cubicBezTo>
                  <a:pt x="66154" y="214843"/>
                  <a:pt x="129654" y="298980"/>
                  <a:pt x="130183" y="298451"/>
                </a:cubicBezTo>
                <a:cubicBezTo>
                  <a:pt x="130712" y="297922"/>
                  <a:pt x="70387" y="208493"/>
                  <a:pt x="47633" y="161926"/>
                </a:cubicBezTo>
                <a:cubicBezTo>
                  <a:pt x="24879" y="115359"/>
                  <a:pt x="537" y="-528"/>
                  <a:pt x="8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182424D2-3627-42B3-793B-E4946A3D0C83}"/>
              </a:ext>
            </a:extLst>
          </p:cNvPr>
          <p:cNvSpPr/>
          <p:nvPr/>
        </p:nvSpPr>
        <p:spPr>
          <a:xfrm>
            <a:off x="4340061" y="4086568"/>
            <a:ext cx="318296" cy="31442"/>
          </a:xfrm>
          <a:custGeom>
            <a:avLst/>
            <a:gdLst>
              <a:gd name="connsiteX0" fmla="*/ 164 w 318296"/>
              <a:gd name="connsiteY0" fmla="*/ 28232 h 31442"/>
              <a:gd name="connsiteX1" fmla="*/ 127164 w 318296"/>
              <a:gd name="connsiteY1" fmla="*/ 9182 h 31442"/>
              <a:gd name="connsiteX2" fmla="*/ 317664 w 318296"/>
              <a:gd name="connsiteY2" fmla="*/ 31407 h 31442"/>
              <a:gd name="connsiteX3" fmla="*/ 187489 w 318296"/>
              <a:gd name="connsiteY3" fmla="*/ 2832 h 31442"/>
              <a:gd name="connsiteX4" fmla="*/ 152564 w 318296"/>
              <a:gd name="connsiteY4" fmla="*/ 2832 h 31442"/>
              <a:gd name="connsiteX5" fmla="*/ 164 w 318296"/>
              <a:gd name="connsiteY5" fmla="*/ 28232 h 3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296" h="31442">
                <a:moveTo>
                  <a:pt x="164" y="28232"/>
                </a:moveTo>
                <a:cubicBezTo>
                  <a:pt x="-4069" y="29290"/>
                  <a:pt x="74247" y="8653"/>
                  <a:pt x="127164" y="9182"/>
                </a:cubicBezTo>
                <a:cubicBezTo>
                  <a:pt x="180081" y="9711"/>
                  <a:pt x="307610" y="32465"/>
                  <a:pt x="317664" y="31407"/>
                </a:cubicBezTo>
                <a:cubicBezTo>
                  <a:pt x="327718" y="30349"/>
                  <a:pt x="215006" y="7594"/>
                  <a:pt x="187489" y="2832"/>
                </a:cubicBezTo>
                <a:cubicBezTo>
                  <a:pt x="159972" y="-1930"/>
                  <a:pt x="179552" y="186"/>
                  <a:pt x="152564" y="2832"/>
                </a:cubicBezTo>
                <a:cubicBezTo>
                  <a:pt x="125577" y="5478"/>
                  <a:pt x="4397" y="27174"/>
                  <a:pt x="164" y="28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E4AB477C-22BB-5CC7-E4AB-E7F7E7366AE5}"/>
              </a:ext>
            </a:extLst>
          </p:cNvPr>
          <p:cNvSpPr/>
          <p:nvPr/>
        </p:nvSpPr>
        <p:spPr>
          <a:xfrm>
            <a:off x="4539387" y="4949269"/>
            <a:ext cx="156494" cy="264542"/>
          </a:xfrm>
          <a:custGeom>
            <a:avLst/>
            <a:gdLst>
              <a:gd name="connsiteX0" fmla="*/ 863 w 156494"/>
              <a:gd name="connsiteY0" fmla="*/ 556 h 264542"/>
              <a:gd name="connsiteX1" fmla="*/ 26263 w 156494"/>
              <a:gd name="connsiteY1" fmla="*/ 105331 h 264542"/>
              <a:gd name="connsiteX2" fmla="*/ 156438 w 156494"/>
              <a:gd name="connsiteY2" fmla="*/ 264081 h 264542"/>
              <a:gd name="connsiteX3" fmla="*/ 42138 w 156494"/>
              <a:gd name="connsiteY3" fmla="*/ 149781 h 264542"/>
              <a:gd name="connsiteX4" fmla="*/ 863 w 156494"/>
              <a:gd name="connsiteY4" fmla="*/ 556 h 26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494" h="264542">
                <a:moveTo>
                  <a:pt x="863" y="556"/>
                </a:moveTo>
                <a:cubicBezTo>
                  <a:pt x="-1783" y="-6852"/>
                  <a:pt x="334" y="61410"/>
                  <a:pt x="26263" y="105331"/>
                </a:cubicBezTo>
                <a:cubicBezTo>
                  <a:pt x="52192" y="149252"/>
                  <a:pt x="153792" y="256673"/>
                  <a:pt x="156438" y="264081"/>
                </a:cubicBezTo>
                <a:cubicBezTo>
                  <a:pt x="159084" y="271489"/>
                  <a:pt x="67538" y="187881"/>
                  <a:pt x="42138" y="149781"/>
                </a:cubicBezTo>
                <a:cubicBezTo>
                  <a:pt x="16738" y="111681"/>
                  <a:pt x="3509" y="7964"/>
                  <a:pt x="863" y="55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B5753908-54DC-46E2-2DA3-3A7BFD26D9B3}"/>
              </a:ext>
            </a:extLst>
          </p:cNvPr>
          <p:cNvSpPr/>
          <p:nvPr/>
        </p:nvSpPr>
        <p:spPr>
          <a:xfrm>
            <a:off x="5921321" y="4603689"/>
            <a:ext cx="260418" cy="136597"/>
          </a:xfrm>
          <a:custGeom>
            <a:avLst/>
            <a:gdLst>
              <a:gd name="connsiteX0" fmla="*/ 260404 w 260418"/>
              <a:gd name="connsiteY0" fmla="*/ 61 h 136597"/>
              <a:gd name="connsiteX1" fmla="*/ 85779 w 260418"/>
              <a:gd name="connsiteY1" fmla="*/ 41336 h 136597"/>
              <a:gd name="connsiteX2" fmla="*/ 54 w 260418"/>
              <a:gd name="connsiteY2" fmla="*/ 136586 h 136597"/>
              <a:gd name="connsiteX3" fmla="*/ 76254 w 260418"/>
              <a:gd name="connsiteY3" fmla="*/ 34986 h 136597"/>
              <a:gd name="connsiteX4" fmla="*/ 260404 w 260418"/>
              <a:gd name="connsiteY4" fmla="*/ 61 h 13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418" h="136597">
                <a:moveTo>
                  <a:pt x="260404" y="61"/>
                </a:moveTo>
                <a:cubicBezTo>
                  <a:pt x="261992" y="1119"/>
                  <a:pt x="129171" y="18582"/>
                  <a:pt x="85779" y="41336"/>
                </a:cubicBezTo>
                <a:cubicBezTo>
                  <a:pt x="42387" y="64090"/>
                  <a:pt x="1642" y="137644"/>
                  <a:pt x="54" y="136586"/>
                </a:cubicBezTo>
                <a:cubicBezTo>
                  <a:pt x="-1534" y="135528"/>
                  <a:pt x="31804" y="58269"/>
                  <a:pt x="76254" y="34986"/>
                </a:cubicBezTo>
                <a:cubicBezTo>
                  <a:pt x="120704" y="11703"/>
                  <a:pt x="258816" y="-997"/>
                  <a:pt x="260404" y="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 1698">
            <a:extLst>
              <a:ext uri="{FF2B5EF4-FFF2-40B4-BE49-F238E27FC236}">
                <a16:creationId xmlns:a16="http://schemas.microsoft.com/office/drawing/2014/main" id="{116B8BBE-BC6F-02D4-0091-3D6586127AF6}"/>
              </a:ext>
            </a:extLst>
          </p:cNvPr>
          <p:cNvSpPr/>
          <p:nvPr/>
        </p:nvSpPr>
        <p:spPr>
          <a:xfrm>
            <a:off x="5537199" y="5585047"/>
            <a:ext cx="450951" cy="355382"/>
          </a:xfrm>
          <a:custGeom>
            <a:avLst/>
            <a:gdLst>
              <a:gd name="connsiteX0" fmla="*/ 450851 w 450951"/>
              <a:gd name="connsiteY0" fmla="*/ 101378 h 355382"/>
              <a:gd name="connsiteX1" fmla="*/ 311151 w 450951"/>
              <a:gd name="connsiteY1" fmla="*/ 263303 h 355382"/>
              <a:gd name="connsiteX2" fmla="*/ 187326 w 450951"/>
              <a:gd name="connsiteY2" fmla="*/ 355378 h 355382"/>
              <a:gd name="connsiteX3" fmla="*/ 225426 w 450951"/>
              <a:gd name="connsiteY3" fmla="*/ 260128 h 355382"/>
              <a:gd name="connsiteX4" fmla="*/ 1 w 450951"/>
              <a:gd name="connsiteY4" fmla="*/ 320453 h 355382"/>
              <a:gd name="connsiteX5" fmla="*/ 228601 w 450951"/>
              <a:gd name="connsiteY5" fmla="*/ 164878 h 355382"/>
              <a:gd name="connsiteX6" fmla="*/ 346076 w 450951"/>
              <a:gd name="connsiteY6" fmla="*/ 34703 h 355382"/>
              <a:gd name="connsiteX7" fmla="*/ 288926 w 450951"/>
              <a:gd name="connsiteY7" fmla="*/ 2953 h 355382"/>
              <a:gd name="connsiteX8" fmla="*/ 450851 w 450951"/>
              <a:gd name="connsiteY8" fmla="*/ 101378 h 35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951" h="355382">
                <a:moveTo>
                  <a:pt x="450851" y="101378"/>
                </a:moveTo>
                <a:cubicBezTo>
                  <a:pt x="454555" y="144770"/>
                  <a:pt x="355072" y="220970"/>
                  <a:pt x="311151" y="263303"/>
                </a:cubicBezTo>
                <a:cubicBezTo>
                  <a:pt x="267230" y="305636"/>
                  <a:pt x="201613" y="355907"/>
                  <a:pt x="187326" y="355378"/>
                </a:cubicBezTo>
                <a:cubicBezTo>
                  <a:pt x="173038" y="354849"/>
                  <a:pt x="256647" y="265949"/>
                  <a:pt x="225426" y="260128"/>
                </a:cubicBezTo>
                <a:cubicBezTo>
                  <a:pt x="194205" y="254307"/>
                  <a:pt x="-528" y="336328"/>
                  <a:pt x="1" y="320453"/>
                </a:cubicBezTo>
                <a:cubicBezTo>
                  <a:pt x="530" y="304578"/>
                  <a:pt x="170922" y="212503"/>
                  <a:pt x="228601" y="164878"/>
                </a:cubicBezTo>
                <a:cubicBezTo>
                  <a:pt x="286280" y="117253"/>
                  <a:pt x="336022" y="61690"/>
                  <a:pt x="346076" y="34703"/>
                </a:cubicBezTo>
                <a:cubicBezTo>
                  <a:pt x="356130" y="7715"/>
                  <a:pt x="275168" y="-6572"/>
                  <a:pt x="288926" y="2953"/>
                </a:cubicBezTo>
                <a:cubicBezTo>
                  <a:pt x="302684" y="12478"/>
                  <a:pt x="447147" y="57986"/>
                  <a:pt x="450851" y="10137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 1699">
            <a:extLst>
              <a:ext uri="{FF2B5EF4-FFF2-40B4-BE49-F238E27FC236}">
                <a16:creationId xmlns:a16="http://schemas.microsoft.com/office/drawing/2014/main" id="{B88D4A63-760C-6AAC-94BA-960A6AD13DD5}"/>
              </a:ext>
            </a:extLst>
          </p:cNvPr>
          <p:cNvSpPr/>
          <p:nvPr/>
        </p:nvSpPr>
        <p:spPr>
          <a:xfrm>
            <a:off x="5000490" y="4898013"/>
            <a:ext cx="32209" cy="280804"/>
          </a:xfrm>
          <a:custGeom>
            <a:avLst/>
            <a:gdLst>
              <a:gd name="connsiteX0" fmla="*/ 31885 w 32209"/>
              <a:gd name="connsiteY0" fmla="*/ 1012 h 280804"/>
              <a:gd name="connsiteX1" fmla="*/ 16010 w 32209"/>
              <a:gd name="connsiteY1" fmla="*/ 93087 h 280804"/>
              <a:gd name="connsiteX2" fmla="*/ 6485 w 32209"/>
              <a:gd name="connsiteY2" fmla="*/ 118487 h 280804"/>
              <a:gd name="connsiteX3" fmla="*/ 22360 w 32209"/>
              <a:gd name="connsiteY3" fmla="*/ 280412 h 280804"/>
              <a:gd name="connsiteX4" fmla="*/ 135 w 32209"/>
              <a:gd name="connsiteY4" fmla="*/ 159762 h 280804"/>
              <a:gd name="connsiteX5" fmla="*/ 31885 w 32209"/>
              <a:gd name="connsiteY5" fmla="*/ 1012 h 28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09" h="280804">
                <a:moveTo>
                  <a:pt x="31885" y="1012"/>
                </a:moveTo>
                <a:cubicBezTo>
                  <a:pt x="34531" y="-10101"/>
                  <a:pt x="20243" y="73508"/>
                  <a:pt x="16010" y="93087"/>
                </a:cubicBezTo>
                <a:cubicBezTo>
                  <a:pt x="11777" y="112666"/>
                  <a:pt x="5427" y="87266"/>
                  <a:pt x="6485" y="118487"/>
                </a:cubicBezTo>
                <a:cubicBezTo>
                  <a:pt x="7543" y="149708"/>
                  <a:pt x="23418" y="273533"/>
                  <a:pt x="22360" y="280412"/>
                </a:cubicBezTo>
                <a:cubicBezTo>
                  <a:pt x="21302" y="287291"/>
                  <a:pt x="-1982" y="202095"/>
                  <a:pt x="135" y="159762"/>
                </a:cubicBezTo>
                <a:cubicBezTo>
                  <a:pt x="2252" y="117429"/>
                  <a:pt x="29239" y="12125"/>
                  <a:pt x="31885" y="1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 1700">
            <a:extLst>
              <a:ext uri="{FF2B5EF4-FFF2-40B4-BE49-F238E27FC236}">
                <a16:creationId xmlns:a16="http://schemas.microsoft.com/office/drawing/2014/main" id="{F21E17CC-D9AC-519C-95AB-9DCF7809CD86}"/>
              </a:ext>
            </a:extLst>
          </p:cNvPr>
          <p:cNvSpPr/>
          <p:nvPr/>
        </p:nvSpPr>
        <p:spPr>
          <a:xfrm>
            <a:off x="5045011" y="5194193"/>
            <a:ext cx="162054" cy="49358"/>
          </a:xfrm>
          <a:custGeom>
            <a:avLst/>
            <a:gdLst>
              <a:gd name="connsiteX0" fmla="*/ 64 w 162054"/>
              <a:gd name="connsiteY0" fmla="*/ 107 h 49358"/>
              <a:gd name="connsiteX1" fmla="*/ 152464 w 162054"/>
              <a:gd name="connsiteY1" fmla="*/ 47732 h 49358"/>
              <a:gd name="connsiteX2" fmla="*/ 133414 w 162054"/>
              <a:gd name="connsiteY2" fmla="*/ 35032 h 49358"/>
              <a:gd name="connsiteX3" fmla="*/ 64 w 162054"/>
              <a:gd name="connsiteY3" fmla="*/ 107 h 4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54" h="49358">
                <a:moveTo>
                  <a:pt x="64" y="107"/>
                </a:moveTo>
                <a:cubicBezTo>
                  <a:pt x="3239" y="2224"/>
                  <a:pt x="152464" y="47732"/>
                  <a:pt x="152464" y="47732"/>
                </a:cubicBezTo>
                <a:cubicBezTo>
                  <a:pt x="174689" y="53553"/>
                  <a:pt x="154051" y="42440"/>
                  <a:pt x="133414" y="35032"/>
                </a:cubicBezTo>
                <a:cubicBezTo>
                  <a:pt x="112777" y="27624"/>
                  <a:pt x="-3111" y="-2010"/>
                  <a:pt x="64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 1701">
            <a:extLst>
              <a:ext uri="{FF2B5EF4-FFF2-40B4-BE49-F238E27FC236}">
                <a16:creationId xmlns:a16="http://schemas.microsoft.com/office/drawing/2014/main" id="{5C2EDA2F-FE0B-E639-4B2E-F09B7D8EE0E9}"/>
              </a:ext>
            </a:extLst>
          </p:cNvPr>
          <p:cNvSpPr/>
          <p:nvPr/>
        </p:nvSpPr>
        <p:spPr>
          <a:xfrm>
            <a:off x="4972049" y="5527030"/>
            <a:ext cx="341866" cy="48276"/>
          </a:xfrm>
          <a:custGeom>
            <a:avLst/>
            <a:gdLst>
              <a:gd name="connsiteX0" fmla="*/ 1 w 341866"/>
              <a:gd name="connsiteY0" fmla="*/ 48270 h 48276"/>
              <a:gd name="connsiteX1" fmla="*/ 231776 w 341866"/>
              <a:gd name="connsiteY1" fmla="*/ 10170 h 48276"/>
              <a:gd name="connsiteX2" fmla="*/ 339726 w 341866"/>
              <a:gd name="connsiteY2" fmla="*/ 16520 h 48276"/>
              <a:gd name="connsiteX3" fmla="*/ 298451 w 341866"/>
              <a:gd name="connsiteY3" fmla="*/ 645 h 48276"/>
              <a:gd name="connsiteX4" fmla="*/ 234951 w 341866"/>
              <a:gd name="connsiteY4" fmla="*/ 6995 h 48276"/>
              <a:gd name="connsiteX5" fmla="*/ 1 w 341866"/>
              <a:gd name="connsiteY5" fmla="*/ 48270 h 4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66" h="48276">
                <a:moveTo>
                  <a:pt x="1" y="48270"/>
                </a:moveTo>
                <a:cubicBezTo>
                  <a:pt x="-528" y="48799"/>
                  <a:pt x="175155" y="15462"/>
                  <a:pt x="231776" y="10170"/>
                </a:cubicBezTo>
                <a:cubicBezTo>
                  <a:pt x="288397" y="4878"/>
                  <a:pt x="328614" y="18107"/>
                  <a:pt x="339726" y="16520"/>
                </a:cubicBezTo>
                <a:cubicBezTo>
                  <a:pt x="350838" y="14933"/>
                  <a:pt x="315913" y="2232"/>
                  <a:pt x="298451" y="645"/>
                </a:cubicBezTo>
                <a:cubicBezTo>
                  <a:pt x="280989" y="-942"/>
                  <a:pt x="282047" y="116"/>
                  <a:pt x="234951" y="6995"/>
                </a:cubicBezTo>
                <a:cubicBezTo>
                  <a:pt x="187855" y="13874"/>
                  <a:pt x="530" y="47741"/>
                  <a:pt x="1" y="48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 1702">
            <a:extLst>
              <a:ext uri="{FF2B5EF4-FFF2-40B4-BE49-F238E27FC236}">
                <a16:creationId xmlns:a16="http://schemas.microsoft.com/office/drawing/2014/main" id="{D0A7248B-3E82-33BF-A945-6849846E63AC}"/>
              </a:ext>
            </a:extLst>
          </p:cNvPr>
          <p:cNvSpPr/>
          <p:nvPr/>
        </p:nvSpPr>
        <p:spPr>
          <a:xfrm>
            <a:off x="5333613" y="5850703"/>
            <a:ext cx="241508" cy="26233"/>
          </a:xfrm>
          <a:custGeom>
            <a:avLst/>
            <a:gdLst>
              <a:gd name="connsiteX0" fmla="*/ 387 w 241508"/>
              <a:gd name="connsiteY0" fmla="*/ 26222 h 26233"/>
              <a:gd name="connsiteX1" fmla="*/ 232162 w 241508"/>
              <a:gd name="connsiteY1" fmla="*/ 3997 h 26233"/>
              <a:gd name="connsiteX2" fmla="*/ 178187 w 241508"/>
              <a:gd name="connsiteY2" fmla="*/ 822 h 26233"/>
              <a:gd name="connsiteX3" fmla="*/ 387 w 241508"/>
              <a:gd name="connsiteY3" fmla="*/ 26222 h 2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508" h="26233">
                <a:moveTo>
                  <a:pt x="387" y="26222"/>
                </a:moveTo>
                <a:cubicBezTo>
                  <a:pt x="9383" y="26751"/>
                  <a:pt x="202529" y="8230"/>
                  <a:pt x="232162" y="3997"/>
                </a:cubicBezTo>
                <a:cubicBezTo>
                  <a:pt x="261795" y="-236"/>
                  <a:pt x="214699" y="-765"/>
                  <a:pt x="178187" y="822"/>
                </a:cubicBezTo>
                <a:cubicBezTo>
                  <a:pt x="141675" y="2409"/>
                  <a:pt x="-8609" y="25693"/>
                  <a:pt x="387" y="26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AC729A08-620D-DB4F-7D31-4A3483F8D437}"/>
              </a:ext>
            </a:extLst>
          </p:cNvPr>
          <p:cNvSpPr/>
          <p:nvPr/>
        </p:nvSpPr>
        <p:spPr>
          <a:xfrm>
            <a:off x="5578027" y="5565712"/>
            <a:ext cx="215243" cy="38664"/>
          </a:xfrm>
          <a:custGeom>
            <a:avLst/>
            <a:gdLst>
              <a:gd name="connsiteX0" fmla="*/ 448 w 215243"/>
              <a:gd name="connsiteY0" fmla="*/ 63 h 38664"/>
              <a:gd name="connsiteX1" fmla="*/ 127448 w 215243"/>
              <a:gd name="connsiteY1" fmla="*/ 38163 h 38664"/>
              <a:gd name="connsiteX2" fmla="*/ 213173 w 215243"/>
              <a:gd name="connsiteY2" fmla="*/ 22288 h 38664"/>
              <a:gd name="connsiteX3" fmla="*/ 175073 w 215243"/>
              <a:gd name="connsiteY3" fmla="*/ 28638 h 38664"/>
              <a:gd name="connsiteX4" fmla="*/ 448 w 215243"/>
              <a:gd name="connsiteY4" fmla="*/ 63 h 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43" h="38664">
                <a:moveTo>
                  <a:pt x="448" y="63"/>
                </a:moveTo>
                <a:cubicBezTo>
                  <a:pt x="-7490" y="1651"/>
                  <a:pt x="91994" y="34459"/>
                  <a:pt x="127448" y="38163"/>
                </a:cubicBezTo>
                <a:cubicBezTo>
                  <a:pt x="162902" y="41867"/>
                  <a:pt x="205235" y="23876"/>
                  <a:pt x="213173" y="22288"/>
                </a:cubicBezTo>
                <a:cubicBezTo>
                  <a:pt x="221111" y="20700"/>
                  <a:pt x="205765" y="30226"/>
                  <a:pt x="175073" y="28638"/>
                </a:cubicBezTo>
                <a:cubicBezTo>
                  <a:pt x="144381" y="27051"/>
                  <a:pt x="8386" y="-1525"/>
                  <a:pt x="448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94D63B0C-7080-0419-C438-D220F8191D64}"/>
              </a:ext>
            </a:extLst>
          </p:cNvPr>
          <p:cNvSpPr/>
          <p:nvPr/>
        </p:nvSpPr>
        <p:spPr>
          <a:xfrm>
            <a:off x="4860657" y="5610063"/>
            <a:ext cx="128258" cy="89159"/>
          </a:xfrm>
          <a:custGeom>
            <a:avLst/>
            <a:gdLst>
              <a:gd name="connsiteX0" fmla="*/ 268 w 128258"/>
              <a:gd name="connsiteY0" fmla="*/ 162 h 89159"/>
              <a:gd name="connsiteX1" fmla="*/ 76468 w 128258"/>
              <a:gd name="connsiteY1" fmla="*/ 31912 h 89159"/>
              <a:gd name="connsiteX2" fmla="*/ 127268 w 128258"/>
              <a:gd name="connsiteY2" fmla="*/ 89062 h 89159"/>
              <a:gd name="connsiteX3" fmla="*/ 105043 w 128258"/>
              <a:gd name="connsiteY3" fmla="*/ 44612 h 89159"/>
              <a:gd name="connsiteX4" fmla="*/ 268 w 128258"/>
              <a:gd name="connsiteY4" fmla="*/ 162 h 8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58" h="89159">
                <a:moveTo>
                  <a:pt x="268" y="162"/>
                </a:moveTo>
                <a:cubicBezTo>
                  <a:pt x="-4494" y="-1955"/>
                  <a:pt x="55301" y="17095"/>
                  <a:pt x="76468" y="31912"/>
                </a:cubicBezTo>
                <a:cubicBezTo>
                  <a:pt x="97635" y="46729"/>
                  <a:pt x="122506" y="86945"/>
                  <a:pt x="127268" y="89062"/>
                </a:cubicBezTo>
                <a:cubicBezTo>
                  <a:pt x="132030" y="91179"/>
                  <a:pt x="118801" y="58370"/>
                  <a:pt x="105043" y="44612"/>
                </a:cubicBezTo>
                <a:cubicBezTo>
                  <a:pt x="91285" y="30854"/>
                  <a:pt x="5030" y="2279"/>
                  <a:pt x="268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4D409757-9FD2-0EC4-07A1-39AEFE0D58F4}"/>
              </a:ext>
            </a:extLst>
          </p:cNvPr>
          <p:cNvSpPr/>
          <p:nvPr/>
        </p:nvSpPr>
        <p:spPr>
          <a:xfrm>
            <a:off x="4858637" y="5540375"/>
            <a:ext cx="684913" cy="181981"/>
          </a:xfrm>
          <a:custGeom>
            <a:avLst/>
            <a:gdLst>
              <a:gd name="connsiteX0" fmla="*/ 43563 w 684913"/>
              <a:gd name="connsiteY0" fmla="*/ 34925 h 181981"/>
              <a:gd name="connsiteX1" fmla="*/ 338838 w 684913"/>
              <a:gd name="connsiteY1" fmla="*/ 9525 h 181981"/>
              <a:gd name="connsiteX2" fmla="*/ 307088 w 684913"/>
              <a:gd name="connsiteY2" fmla="*/ 0 h 181981"/>
              <a:gd name="connsiteX3" fmla="*/ 469013 w 684913"/>
              <a:gd name="connsiteY3" fmla="*/ 9525 h 181981"/>
              <a:gd name="connsiteX4" fmla="*/ 522988 w 684913"/>
              <a:gd name="connsiteY4" fmla="*/ 12700 h 181981"/>
              <a:gd name="connsiteX5" fmla="*/ 494413 w 684913"/>
              <a:gd name="connsiteY5" fmla="*/ 22225 h 181981"/>
              <a:gd name="connsiteX6" fmla="*/ 570613 w 684913"/>
              <a:gd name="connsiteY6" fmla="*/ 120650 h 181981"/>
              <a:gd name="connsiteX7" fmla="*/ 684913 w 684913"/>
              <a:gd name="connsiteY7" fmla="*/ 139700 h 181981"/>
              <a:gd name="connsiteX8" fmla="*/ 570613 w 684913"/>
              <a:gd name="connsiteY8" fmla="*/ 158750 h 181981"/>
              <a:gd name="connsiteX9" fmla="*/ 399163 w 684913"/>
              <a:gd name="connsiteY9" fmla="*/ 161925 h 181981"/>
              <a:gd name="connsiteX10" fmla="*/ 472188 w 684913"/>
              <a:gd name="connsiteY10" fmla="*/ 180975 h 181981"/>
              <a:gd name="connsiteX11" fmla="*/ 313438 w 684913"/>
              <a:gd name="connsiteY11" fmla="*/ 127000 h 181981"/>
              <a:gd name="connsiteX12" fmla="*/ 5463 w 684913"/>
              <a:gd name="connsiteY12" fmla="*/ 95250 h 181981"/>
              <a:gd name="connsiteX13" fmla="*/ 113413 w 684913"/>
              <a:gd name="connsiteY13" fmla="*/ 85725 h 181981"/>
              <a:gd name="connsiteX14" fmla="*/ 43563 w 684913"/>
              <a:gd name="connsiteY14" fmla="*/ 34925 h 18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4913" h="181981">
                <a:moveTo>
                  <a:pt x="43563" y="34925"/>
                </a:moveTo>
                <a:cubicBezTo>
                  <a:pt x="81134" y="22225"/>
                  <a:pt x="294917" y="15346"/>
                  <a:pt x="338838" y="9525"/>
                </a:cubicBezTo>
                <a:cubicBezTo>
                  <a:pt x="382759" y="3704"/>
                  <a:pt x="285392" y="0"/>
                  <a:pt x="307088" y="0"/>
                </a:cubicBezTo>
                <a:cubicBezTo>
                  <a:pt x="328784" y="0"/>
                  <a:pt x="469013" y="9525"/>
                  <a:pt x="469013" y="9525"/>
                </a:cubicBezTo>
                <a:cubicBezTo>
                  <a:pt x="504996" y="11642"/>
                  <a:pt x="518755" y="10583"/>
                  <a:pt x="522988" y="12700"/>
                </a:cubicBezTo>
                <a:cubicBezTo>
                  <a:pt x="527221" y="14817"/>
                  <a:pt x="486476" y="4233"/>
                  <a:pt x="494413" y="22225"/>
                </a:cubicBezTo>
                <a:cubicBezTo>
                  <a:pt x="502351" y="40217"/>
                  <a:pt x="538863" y="101071"/>
                  <a:pt x="570613" y="120650"/>
                </a:cubicBezTo>
                <a:cubicBezTo>
                  <a:pt x="602363" y="140229"/>
                  <a:pt x="684913" y="133350"/>
                  <a:pt x="684913" y="139700"/>
                </a:cubicBezTo>
                <a:cubicBezTo>
                  <a:pt x="684913" y="146050"/>
                  <a:pt x="618238" y="155046"/>
                  <a:pt x="570613" y="158750"/>
                </a:cubicBezTo>
                <a:cubicBezTo>
                  <a:pt x="522988" y="162454"/>
                  <a:pt x="415567" y="158221"/>
                  <a:pt x="399163" y="161925"/>
                </a:cubicBezTo>
                <a:cubicBezTo>
                  <a:pt x="382759" y="165629"/>
                  <a:pt x="486475" y="186796"/>
                  <a:pt x="472188" y="180975"/>
                </a:cubicBezTo>
                <a:cubicBezTo>
                  <a:pt x="457901" y="175154"/>
                  <a:pt x="391226" y="141288"/>
                  <a:pt x="313438" y="127000"/>
                </a:cubicBezTo>
                <a:cubicBezTo>
                  <a:pt x="235651" y="112713"/>
                  <a:pt x="38801" y="102129"/>
                  <a:pt x="5463" y="95250"/>
                </a:cubicBezTo>
                <a:cubicBezTo>
                  <a:pt x="-27875" y="88371"/>
                  <a:pt x="101771" y="93133"/>
                  <a:pt x="113413" y="85725"/>
                </a:cubicBezTo>
                <a:cubicBezTo>
                  <a:pt x="125055" y="78317"/>
                  <a:pt x="5992" y="47625"/>
                  <a:pt x="43563" y="34925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 1707">
            <a:extLst>
              <a:ext uri="{FF2B5EF4-FFF2-40B4-BE49-F238E27FC236}">
                <a16:creationId xmlns:a16="http://schemas.microsoft.com/office/drawing/2014/main" id="{D730257B-D42F-CD79-D272-DC2702D594AC}"/>
              </a:ext>
            </a:extLst>
          </p:cNvPr>
          <p:cNvSpPr/>
          <p:nvPr/>
        </p:nvSpPr>
        <p:spPr>
          <a:xfrm>
            <a:off x="5228587" y="5549838"/>
            <a:ext cx="645001" cy="169234"/>
          </a:xfrm>
          <a:custGeom>
            <a:avLst/>
            <a:gdLst>
              <a:gd name="connsiteX0" fmla="*/ 64138 w 645001"/>
              <a:gd name="connsiteY0" fmla="*/ 25462 h 169234"/>
              <a:gd name="connsiteX1" fmla="*/ 295913 w 645001"/>
              <a:gd name="connsiteY1" fmla="*/ 62 h 169234"/>
              <a:gd name="connsiteX2" fmla="*/ 311788 w 645001"/>
              <a:gd name="connsiteY2" fmla="*/ 19112 h 169234"/>
              <a:gd name="connsiteX3" fmla="*/ 461013 w 645001"/>
              <a:gd name="connsiteY3" fmla="*/ 44512 h 169234"/>
              <a:gd name="connsiteX4" fmla="*/ 594363 w 645001"/>
              <a:gd name="connsiteY4" fmla="*/ 47687 h 169234"/>
              <a:gd name="connsiteX5" fmla="*/ 534038 w 645001"/>
              <a:gd name="connsiteY5" fmla="*/ 63562 h 169234"/>
              <a:gd name="connsiteX6" fmla="*/ 594363 w 645001"/>
              <a:gd name="connsiteY6" fmla="*/ 66737 h 169234"/>
              <a:gd name="connsiteX7" fmla="*/ 619763 w 645001"/>
              <a:gd name="connsiteY7" fmla="*/ 82612 h 169234"/>
              <a:gd name="connsiteX8" fmla="*/ 213363 w 645001"/>
              <a:gd name="connsiteY8" fmla="*/ 165162 h 169234"/>
              <a:gd name="connsiteX9" fmla="*/ 638 w 645001"/>
              <a:gd name="connsiteY9" fmla="*/ 139762 h 169234"/>
              <a:gd name="connsiteX10" fmla="*/ 143513 w 645001"/>
              <a:gd name="connsiteY10" fmla="*/ 168337 h 169234"/>
              <a:gd name="connsiteX11" fmla="*/ 19688 w 645001"/>
              <a:gd name="connsiteY11" fmla="*/ 98487 h 169234"/>
              <a:gd name="connsiteX12" fmla="*/ 99063 w 645001"/>
              <a:gd name="connsiteY12" fmla="*/ 104837 h 169234"/>
              <a:gd name="connsiteX13" fmla="*/ 64138 w 645001"/>
              <a:gd name="connsiteY13" fmla="*/ 25462 h 16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5001" h="169234">
                <a:moveTo>
                  <a:pt x="64138" y="25462"/>
                </a:moveTo>
                <a:cubicBezTo>
                  <a:pt x="96946" y="8000"/>
                  <a:pt x="295913" y="62"/>
                  <a:pt x="295913" y="62"/>
                </a:cubicBezTo>
                <a:cubicBezTo>
                  <a:pt x="337188" y="-996"/>
                  <a:pt x="284271" y="11704"/>
                  <a:pt x="311788" y="19112"/>
                </a:cubicBezTo>
                <a:cubicBezTo>
                  <a:pt x="339305" y="26520"/>
                  <a:pt x="413917" y="39750"/>
                  <a:pt x="461013" y="44512"/>
                </a:cubicBezTo>
                <a:cubicBezTo>
                  <a:pt x="508109" y="49274"/>
                  <a:pt x="582192" y="44512"/>
                  <a:pt x="594363" y="47687"/>
                </a:cubicBezTo>
                <a:cubicBezTo>
                  <a:pt x="606534" y="50862"/>
                  <a:pt x="534038" y="60387"/>
                  <a:pt x="534038" y="63562"/>
                </a:cubicBezTo>
                <a:cubicBezTo>
                  <a:pt x="534038" y="66737"/>
                  <a:pt x="580076" y="63562"/>
                  <a:pt x="594363" y="66737"/>
                </a:cubicBezTo>
                <a:cubicBezTo>
                  <a:pt x="608650" y="69912"/>
                  <a:pt x="683263" y="66208"/>
                  <a:pt x="619763" y="82612"/>
                </a:cubicBezTo>
                <a:cubicBezTo>
                  <a:pt x="556263" y="99016"/>
                  <a:pt x="316550" y="155637"/>
                  <a:pt x="213363" y="165162"/>
                </a:cubicBezTo>
                <a:cubicBezTo>
                  <a:pt x="110176" y="174687"/>
                  <a:pt x="12280" y="139233"/>
                  <a:pt x="638" y="139762"/>
                </a:cubicBezTo>
                <a:cubicBezTo>
                  <a:pt x="-11004" y="140291"/>
                  <a:pt x="140338" y="175216"/>
                  <a:pt x="143513" y="168337"/>
                </a:cubicBezTo>
                <a:cubicBezTo>
                  <a:pt x="146688" y="161458"/>
                  <a:pt x="27096" y="109070"/>
                  <a:pt x="19688" y="98487"/>
                </a:cubicBezTo>
                <a:cubicBezTo>
                  <a:pt x="12280" y="87904"/>
                  <a:pt x="89538" y="111187"/>
                  <a:pt x="99063" y="104837"/>
                </a:cubicBezTo>
                <a:cubicBezTo>
                  <a:pt x="108588" y="98487"/>
                  <a:pt x="31330" y="42924"/>
                  <a:pt x="64138" y="25462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 1708">
            <a:extLst>
              <a:ext uri="{FF2B5EF4-FFF2-40B4-BE49-F238E27FC236}">
                <a16:creationId xmlns:a16="http://schemas.microsoft.com/office/drawing/2014/main" id="{2816CFF0-C4B5-655E-9A22-3D3449C413DA}"/>
              </a:ext>
            </a:extLst>
          </p:cNvPr>
          <p:cNvSpPr/>
          <p:nvPr/>
        </p:nvSpPr>
        <p:spPr>
          <a:xfrm>
            <a:off x="4891225" y="5603401"/>
            <a:ext cx="677768" cy="267681"/>
          </a:xfrm>
          <a:custGeom>
            <a:avLst/>
            <a:gdLst>
              <a:gd name="connsiteX0" fmla="*/ 10975 w 677768"/>
              <a:gd name="connsiteY0" fmla="*/ 474 h 267681"/>
              <a:gd name="connsiteX1" fmla="*/ 366575 w 677768"/>
              <a:gd name="connsiteY1" fmla="*/ 57624 h 267681"/>
              <a:gd name="connsiteX2" fmla="*/ 474525 w 677768"/>
              <a:gd name="connsiteY2" fmla="*/ 133824 h 267681"/>
              <a:gd name="connsiteX3" fmla="*/ 547550 w 677768"/>
              <a:gd name="connsiteY3" fmla="*/ 222724 h 267681"/>
              <a:gd name="connsiteX4" fmla="*/ 592000 w 677768"/>
              <a:gd name="connsiteY4" fmla="*/ 225899 h 267681"/>
              <a:gd name="connsiteX5" fmla="*/ 433250 w 677768"/>
              <a:gd name="connsiteY5" fmla="*/ 229074 h 267681"/>
              <a:gd name="connsiteX6" fmla="*/ 677725 w 677768"/>
              <a:gd name="connsiteY6" fmla="*/ 235424 h 267681"/>
              <a:gd name="connsiteX7" fmla="*/ 411025 w 677768"/>
              <a:gd name="connsiteY7" fmla="*/ 267174 h 267681"/>
              <a:gd name="connsiteX8" fmla="*/ 201475 w 677768"/>
              <a:gd name="connsiteY8" fmla="*/ 206849 h 267681"/>
              <a:gd name="connsiteX9" fmla="*/ 118925 w 677768"/>
              <a:gd name="connsiteY9" fmla="*/ 152874 h 267681"/>
              <a:gd name="connsiteX10" fmla="*/ 214175 w 677768"/>
              <a:gd name="connsiteY10" fmla="*/ 197324 h 267681"/>
              <a:gd name="connsiteX11" fmla="*/ 144325 w 677768"/>
              <a:gd name="connsiteY11" fmla="*/ 143349 h 267681"/>
              <a:gd name="connsiteX12" fmla="*/ 93525 w 677768"/>
              <a:gd name="connsiteY12" fmla="*/ 89374 h 267681"/>
              <a:gd name="connsiteX13" fmla="*/ 10975 w 677768"/>
              <a:gd name="connsiteY13" fmla="*/ 474 h 26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7768" h="267681">
                <a:moveTo>
                  <a:pt x="10975" y="474"/>
                </a:moveTo>
                <a:cubicBezTo>
                  <a:pt x="56483" y="-4818"/>
                  <a:pt x="289317" y="35399"/>
                  <a:pt x="366575" y="57624"/>
                </a:cubicBezTo>
                <a:cubicBezTo>
                  <a:pt x="443833" y="79849"/>
                  <a:pt x="444363" y="106307"/>
                  <a:pt x="474525" y="133824"/>
                </a:cubicBezTo>
                <a:cubicBezTo>
                  <a:pt x="504687" y="161341"/>
                  <a:pt x="527971" y="207378"/>
                  <a:pt x="547550" y="222724"/>
                </a:cubicBezTo>
                <a:cubicBezTo>
                  <a:pt x="567129" y="238070"/>
                  <a:pt x="611050" y="224841"/>
                  <a:pt x="592000" y="225899"/>
                </a:cubicBezTo>
                <a:cubicBezTo>
                  <a:pt x="572950" y="226957"/>
                  <a:pt x="418963" y="227487"/>
                  <a:pt x="433250" y="229074"/>
                </a:cubicBezTo>
                <a:cubicBezTo>
                  <a:pt x="447537" y="230661"/>
                  <a:pt x="681429" y="229074"/>
                  <a:pt x="677725" y="235424"/>
                </a:cubicBezTo>
                <a:cubicBezTo>
                  <a:pt x="674021" y="241774"/>
                  <a:pt x="490400" y="271936"/>
                  <a:pt x="411025" y="267174"/>
                </a:cubicBezTo>
                <a:cubicBezTo>
                  <a:pt x="331650" y="262412"/>
                  <a:pt x="250158" y="225899"/>
                  <a:pt x="201475" y="206849"/>
                </a:cubicBezTo>
                <a:cubicBezTo>
                  <a:pt x="152792" y="187799"/>
                  <a:pt x="116808" y="154462"/>
                  <a:pt x="118925" y="152874"/>
                </a:cubicBezTo>
                <a:cubicBezTo>
                  <a:pt x="121042" y="151286"/>
                  <a:pt x="209942" y="198911"/>
                  <a:pt x="214175" y="197324"/>
                </a:cubicBezTo>
                <a:cubicBezTo>
                  <a:pt x="218408" y="195737"/>
                  <a:pt x="164433" y="161341"/>
                  <a:pt x="144325" y="143349"/>
                </a:cubicBezTo>
                <a:cubicBezTo>
                  <a:pt x="124217" y="125357"/>
                  <a:pt x="112046" y="109482"/>
                  <a:pt x="93525" y="89374"/>
                </a:cubicBezTo>
                <a:cubicBezTo>
                  <a:pt x="75004" y="69266"/>
                  <a:pt x="-34533" y="5766"/>
                  <a:pt x="10975" y="47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 1709">
            <a:extLst>
              <a:ext uri="{FF2B5EF4-FFF2-40B4-BE49-F238E27FC236}">
                <a16:creationId xmlns:a16="http://schemas.microsoft.com/office/drawing/2014/main" id="{900F1E42-D05F-065E-6FEB-9A32B25A6AB9}"/>
              </a:ext>
            </a:extLst>
          </p:cNvPr>
          <p:cNvSpPr/>
          <p:nvPr/>
        </p:nvSpPr>
        <p:spPr>
          <a:xfrm>
            <a:off x="5200004" y="5626052"/>
            <a:ext cx="626183" cy="263976"/>
          </a:xfrm>
          <a:custGeom>
            <a:avLst/>
            <a:gdLst>
              <a:gd name="connsiteX0" fmla="*/ 70496 w 626183"/>
              <a:gd name="connsiteY0" fmla="*/ 60373 h 263976"/>
              <a:gd name="connsiteX1" fmla="*/ 387996 w 626183"/>
              <a:gd name="connsiteY1" fmla="*/ 25448 h 263976"/>
              <a:gd name="connsiteX2" fmla="*/ 607071 w 626183"/>
              <a:gd name="connsiteY2" fmla="*/ 48 h 263976"/>
              <a:gd name="connsiteX3" fmla="*/ 543571 w 626183"/>
              <a:gd name="connsiteY3" fmla="*/ 31798 h 263976"/>
              <a:gd name="connsiteX4" fmla="*/ 626121 w 626183"/>
              <a:gd name="connsiteY4" fmla="*/ 38148 h 263976"/>
              <a:gd name="connsiteX5" fmla="*/ 527696 w 626183"/>
              <a:gd name="connsiteY5" fmla="*/ 139748 h 263976"/>
              <a:gd name="connsiteX6" fmla="*/ 381646 w 626183"/>
              <a:gd name="connsiteY6" fmla="*/ 225473 h 263976"/>
              <a:gd name="connsiteX7" fmla="*/ 124471 w 626183"/>
              <a:gd name="connsiteY7" fmla="*/ 263573 h 263976"/>
              <a:gd name="connsiteX8" fmla="*/ 153046 w 626183"/>
              <a:gd name="connsiteY8" fmla="*/ 244523 h 263976"/>
              <a:gd name="connsiteX9" fmla="*/ 64146 w 626183"/>
              <a:gd name="connsiteY9" fmla="*/ 228648 h 263976"/>
              <a:gd name="connsiteX10" fmla="*/ 83196 w 626183"/>
              <a:gd name="connsiteY10" fmla="*/ 244523 h 263976"/>
              <a:gd name="connsiteX11" fmla="*/ 646 w 626183"/>
              <a:gd name="connsiteY11" fmla="*/ 168323 h 263976"/>
              <a:gd name="connsiteX12" fmla="*/ 45096 w 626183"/>
              <a:gd name="connsiteY12" fmla="*/ 149273 h 263976"/>
              <a:gd name="connsiteX13" fmla="*/ 70496 w 626183"/>
              <a:gd name="connsiteY13" fmla="*/ 60373 h 2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6183" h="263976">
                <a:moveTo>
                  <a:pt x="70496" y="60373"/>
                </a:moveTo>
                <a:cubicBezTo>
                  <a:pt x="127646" y="39736"/>
                  <a:pt x="387996" y="25448"/>
                  <a:pt x="387996" y="25448"/>
                </a:cubicBezTo>
                <a:cubicBezTo>
                  <a:pt x="477425" y="15394"/>
                  <a:pt x="581142" y="-1010"/>
                  <a:pt x="607071" y="48"/>
                </a:cubicBezTo>
                <a:cubicBezTo>
                  <a:pt x="633000" y="1106"/>
                  <a:pt x="540396" y="25448"/>
                  <a:pt x="543571" y="31798"/>
                </a:cubicBezTo>
                <a:cubicBezTo>
                  <a:pt x="546746" y="38148"/>
                  <a:pt x="628767" y="20156"/>
                  <a:pt x="626121" y="38148"/>
                </a:cubicBezTo>
                <a:cubicBezTo>
                  <a:pt x="623475" y="56140"/>
                  <a:pt x="568442" y="108527"/>
                  <a:pt x="527696" y="139748"/>
                </a:cubicBezTo>
                <a:cubicBezTo>
                  <a:pt x="486950" y="170969"/>
                  <a:pt x="448850" y="204836"/>
                  <a:pt x="381646" y="225473"/>
                </a:cubicBezTo>
                <a:cubicBezTo>
                  <a:pt x="314442" y="246111"/>
                  <a:pt x="162571" y="260398"/>
                  <a:pt x="124471" y="263573"/>
                </a:cubicBezTo>
                <a:cubicBezTo>
                  <a:pt x="86371" y="266748"/>
                  <a:pt x="163100" y="250344"/>
                  <a:pt x="153046" y="244523"/>
                </a:cubicBezTo>
                <a:cubicBezTo>
                  <a:pt x="142992" y="238702"/>
                  <a:pt x="64146" y="228648"/>
                  <a:pt x="64146" y="228648"/>
                </a:cubicBezTo>
                <a:cubicBezTo>
                  <a:pt x="52504" y="228648"/>
                  <a:pt x="93779" y="254577"/>
                  <a:pt x="83196" y="244523"/>
                </a:cubicBezTo>
                <a:cubicBezTo>
                  <a:pt x="72613" y="234469"/>
                  <a:pt x="6996" y="184198"/>
                  <a:pt x="646" y="168323"/>
                </a:cubicBezTo>
                <a:cubicBezTo>
                  <a:pt x="-5704" y="152448"/>
                  <a:pt x="36629" y="163031"/>
                  <a:pt x="45096" y="149273"/>
                </a:cubicBezTo>
                <a:cubicBezTo>
                  <a:pt x="53563" y="135515"/>
                  <a:pt x="13346" y="81010"/>
                  <a:pt x="70496" y="60373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 1710">
            <a:extLst>
              <a:ext uri="{FF2B5EF4-FFF2-40B4-BE49-F238E27FC236}">
                <a16:creationId xmlns:a16="http://schemas.microsoft.com/office/drawing/2014/main" id="{1107C621-595B-5240-7126-8724CF649F39}"/>
              </a:ext>
            </a:extLst>
          </p:cNvPr>
          <p:cNvSpPr/>
          <p:nvPr/>
        </p:nvSpPr>
        <p:spPr>
          <a:xfrm>
            <a:off x="5076816" y="5657656"/>
            <a:ext cx="179138" cy="127463"/>
          </a:xfrm>
          <a:custGeom>
            <a:avLst/>
            <a:gdLst>
              <a:gd name="connsiteX0" fmla="*/ 9 w 179138"/>
              <a:gd name="connsiteY0" fmla="*/ 194 h 127463"/>
              <a:gd name="connsiteX1" fmla="*/ 117484 w 179138"/>
              <a:gd name="connsiteY1" fmla="*/ 63694 h 127463"/>
              <a:gd name="connsiteX2" fmla="*/ 174634 w 179138"/>
              <a:gd name="connsiteY2" fmla="*/ 101794 h 127463"/>
              <a:gd name="connsiteX3" fmla="*/ 168284 w 179138"/>
              <a:gd name="connsiteY3" fmla="*/ 127194 h 127463"/>
              <a:gd name="connsiteX4" fmla="*/ 111134 w 179138"/>
              <a:gd name="connsiteY4" fmla="*/ 85919 h 127463"/>
              <a:gd name="connsiteX5" fmla="*/ 9 w 179138"/>
              <a:gd name="connsiteY5" fmla="*/ 194 h 12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138" h="127463">
                <a:moveTo>
                  <a:pt x="9" y="194"/>
                </a:moveTo>
                <a:cubicBezTo>
                  <a:pt x="1067" y="-3510"/>
                  <a:pt x="88380" y="46761"/>
                  <a:pt x="117484" y="63694"/>
                </a:cubicBezTo>
                <a:cubicBezTo>
                  <a:pt x="146588" y="80627"/>
                  <a:pt x="166167" y="91211"/>
                  <a:pt x="174634" y="101794"/>
                </a:cubicBezTo>
                <a:cubicBezTo>
                  <a:pt x="183101" y="112377"/>
                  <a:pt x="178867" y="129840"/>
                  <a:pt x="168284" y="127194"/>
                </a:cubicBezTo>
                <a:cubicBezTo>
                  <a:pt x="157701" y="124548"/>
                  <a:pt x="133359" y="103381"/>
                  <a:pt x="111134" y="85919"/>
                </a:cubicBezTo>
                <a:cubicBezTo>
                  <a:pt x="88909" y="68457"/>
                  <a:pt x="-1049" y="3898"/>
                  <a:pt x="9" y="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 1711">
            <a:extLst>
              <a:ext uri="{FF2B5EF4-FFF2-40B4-BE49-F238E27FC236}">
                <a16:creationId xmlns:a16="http://schemas.microsoft.com/office/drawing/2014/main" id="{9C43F757-6652-71FA-F1AD-37115794A5DC}"/>
              </a:ext>
            </a:extLst>
          </p:cNvPr>
          <p:cNvSpPr/>
          <p:nvPr/>
        </p:nvSpPr>
        <p:spPr>
          <a:xfrm>
            <a:off x="5114520" y="5583034"/>
            <a:ext cx="172878" cy="19119"/>
          </a:xfrm>
          <a:custGeom>
            <a:avLst/>
            <a:gdLst>
              <a:gd name="connsiteX0" fmla="*/ 405 w 172878"/>
              <a:gd name="connsiteY0" fmla="*/ 14491 h 19119"/>
              <a:gd name="connsiteX1" fmla="*/ 92480 w 172878"/>
              <a:gd name="connsiteY1" fmla="*/ 1791 h 19119"/>
              <a:gd name="connsiteX2" fmla="*/ 171855 w 172878"/>
              <a:gd name="connsiteY2" fmla="*/ 1791 h 19119"/>
              <a:gd name="connsiteX3" fmla="*/ 130580 w 172878"/>
              <a:gd name="connsiteY3" fmla="*/ 17666 h 19119"/>
              <a:gd name="connsiteX4" fmla="*/ 405 w 172878"/>
              <a:gd name="connsiteY4" fmla="*/ 14491 h 1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78" h="19119">
                <a:moveTo>
                  <a:pt x="405" y="14491"/>
                </a:moveTo>
                <a:cubicBezTo>
                  <a:pt x="-5945" y="11845"/>
                  <a:pt x="63905" y="3908"/>
                  <a:pt x="92480" y="1791"/>
                </a:cubicBezTo>
                <a:cubicBezTo>
                  <a:pt x="121055" y="-326"/>
                  <a:pt x="165505" y="-855"/>
                  <a:pt x="171855" y="1791"/>
                </a:cubicBezTo>
                <a:cubicBezTo>
                  <a:pt x="178205" y="4437"/>
                  <a:pt x="153863" y="13962"/>
                  <a:pt x="130580" y="17666"/>
                </a:cubicBezTo>
                <a:cubicBezTo>
                  <a:pt x="107297" y="21370"/>
                  <a:pt x="6755" y="17137"/>
                  <a:pt x="405" y="144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 1712">
            <a:extLst>
              <a:ext uri="{FF2B5EF4-FFF2-40B4-BE49-F238E27FC236}">
                <a16:creationId xmlns:a16="http://schemas.microsoft.com/office/drawing/2014/main" id="{534A96CA-AE09-F7A4-45BA-08A63DEF48A5}"/>
              </a:ext>
            </a:extLst>
          </p:cNvPr>
          <p:cNvSpPr/>
          <p:nvPr/>
        </p:nvSpPr>
        <p:spPr>
          <a:xfrm>
            <a:off x="4260655" y="3825771"/>
            <a:ext cx="755809" cy="163878"/>
          </a:xfrm>
          <a:custGeom>
            <a:avLst/>
            <a:gdLst>
              <a:gd name="connsiteX0" fmla="*/ 195 w 755809"/>
              <a:gd name="connsiteY0" fmla="*/ 162029 h 163878"/>
              <a:gd name="connsiteX1" fmla="*/ 231970 w 755809"/>
              <a:gd name="connsiteY1" fmla="*/ 108054 h 163878"/>
              <a:gd name="connsiteX2" fmla="*/ 384370 w 755809"/>
              <a:gd name="connsiteY2" fmla="*/ 130279 h 163878"/>
              <a:gd name="connsiteX3" fmla="*/ 314520 w 755809"/>
              <a:gd name="connsiteY3" fmla="*/ 127104 h 163878"/>
              <a:gd name="connsiteX4" fmla="*/ 517720 w 755809"/>
              <a:gd name="connsiteY4" fmla="*/ 155679 h 163878"/>
              <a:gd name="connsiteX5" fmla="*/ 460570 w 755809"/>
              <a:gd name="connsiteY5" fmla="*/ 111229 h 163878"/>
              <a:gd name="connsiteX6" fmla="*/ 743145 w 755809"/>
              <a:gd name="connsiteY6" fmla="*/ 146154 h 163878"/>
              <a:gd name="connsiteX7" fmla="*/ 692345 w 755809"/>
              <a:gd name="connsiteY7" fmla="*/ 108054 h 163878"/>
              <a:gd name="connsiteX8" fmla="*/ 562170 w 755809"/>
              <a:gd name="connsiteY8" fmla="*/ 35029 h 163878"/>
              <a:gd name="connsiteX9" fmla="*/ 603445 w 755809"/>
              <a:gd name="connsiteY9" fmla="*/ 82654 h 163878"/>
              <a:gd name="connsiteX10" fmla="*/ 355795 w 755809"/>
              <a:gd name="connsiteY10" fmla="*/ 38204 h 163878"/>
              <a:gd name="connsiteX11" fmla="*/ 225620 w 755809"/>
              <a:gd name="connsiteY11" fmla="*/ 3279 h 163878"/>
              <a:gd name="connsiteX12" fmla="*/ 270070 w 755809"/>
              <a:gd name="connsiteY12" fmla="*/ 3279 h 163878"/>
              <a:gd name="connsiteX13" fmla="*/ 120845 w 755809"/>
              <a:gd name="connsiteY13" fmla="*/ 19154 h 163878"/>
              <a:gd name="connsiteX14" fmla="*/ 190695 w 755809"/>
              <a:gd name="connsiteY14" fmla="*/ 28679 h 163878"/>
              <a:gd name="connsiteX15" fmla="*/ 195 w 755809"/>
              <a:gd name="connsiteY15" fmla="*/ 162029 h 16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5809" h="163878">
                <a:moveTo>
                  <a:pt x="195" y="162029"/>
                </a:moveTo>
                <a:cubicBezTo>
                  <a:pt x="7074" y="175258"/>
                  <a:pt x="167941" y="113346"/>
                  <a:pt x="231970" y="108054"/>
                </a:cubicBezTo>
                <a:cubicBezTo>
                  <a:pt x="295999" y="102762"/>
                  <a:pt x="370612" y="127104"/>
                  <a:pt x="384370" y="130279"/>
                </a:cubicBezTo>
                <a:cubicBezTo>
                  <a:pt x="398128" y="133454"/>
                  <a:pt x="292295" y="122871"/>
                  <a:pt x="314520" y="127104"/>
                </a:cubicBezTo>
                <a:cubicBezTo>
                  <a:pt x="336745" y="131337"/>
                  <a:pt x="493378" y="158325"/>
                  <a:pt x="517720" y="155679"/>
                </a:cubicBezTo>
                <a:cubicBezTo>
                  <a:pt x="542062" y="153033"/>
                  <a:pt x="422999" y="112816"/>
                  <a:pt x="460570" y="111229"/>
                </a:cubicBezTo>
                <a:cubicBezTo>
                  <a:pt x="498141" y="109642"/>
                  <a:pt x="704516" y="146683"/>
                  <a:pt x="743145" y="146154"/>
                </a:cubicBezTo>
                <a:cubicBezTo>
                  <a:pt x="781774" y="145625"/>
                  <a:pt x="722508" y="126575"/>
                  <a:pt x="692345" y="108054"/>
                </a:cubicBezTo>
                <a:cubicBezTo>
                  <a:pt x="662183" y="89533"/>
                  <a:pt x="576987" y="39262"/>
                  <a:pt x="562170" y="35029"/>
                </a:cubicBezTo>
                <a:cubicBezTo>
                  <a:pt x="547353" y="30796"/>
                  <a:pt x="637841" y="82125"/>
                  <a:pt x="603445" y="82654"/>
                </a:cubicBezTo>
                <a:cubicBezTo>
                  <a:pt x="569049" y="83183"/>
                  <a:pt x="418766" y="51433"/>
                  <a:pt x="355795" y="38204"/>
                </a:cubicBezTo>
                <a:cubicBezTo>
                  <a:pt x="292824" y="24975"/>
                  <a:pt x="239907" y="9100"/>
                  <a:pt x="225620" y="3279"/>
                </a:cubicBezTo>
                <a:cubicBezTo>
                  <a:pt x="211333" y="-2542"/>
                  <a:pt x="287533" y="633"/>
                  <a:pt x="270070" y="3279"/>
                </a:cubicBezTo>
                <a:cubicBezTo>
                  <a:pt x="252607" y="5925"/>
                  <a:pt x="134074" y="14921"/>
                  <a:pt x="120845" y="19154"/>
                </a:cubicBezTo>
                <a:cubicBezTo>
                  <a:pt x="107616" y="23387"/>
                  <a:pt x="210803" y="10687"/>
                  <a:pt x="190695" y="28679"/>
                </a:cubicBezTo>
                <a:cubicBezTo>
                  <a:pt x="170587" y="46671"/>
                  <a:pt x="-6684" y="148800"/>
                  <a:pt x="195" y="162029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 1713">
            <a:extLst>
              <a:ext uri="{FF2B5EF4-FFF2-40B4-BE49-F238E27FC236}">
                <a16:creationId xmlns:a16="http://schemas.microsoft.com/office/drawing/2014/main" id="{3CDC0AC5-AC89-77B9-81DD-2137056CFF6F}"/>
              </a:ext>
            </a:extLst>
          </p:cNvPr>
          <p:cNvSpPr/>
          <p:nvPr/>
        </p:nvSpPr>
        <p:spPr>
          <a:xfrm>
            <a:off x="5638428" y="3767020"/>
            <a:ext cx="811998" cy="212159"/>
          </a:xfrm>
          <a:custGeom>
            <a:avLst/>
            <a:gdLst>
              <a:gd name="connsiteX0" fmla="*/ 372 w 811998"/>
              <a:gd name="connsiteY0" fmla="*/ 163630 h 212159"/>
              <a:gd name="connsiteX1" fmla="*/ 130547 w 811998"/>
              <a:gd name="connsiteY1" fmla="*/ 211255 h 212159"/>
              <a:gd name="connsiteX2" fmla="*/ 121022 w 811998"/>
              <a:gd name="connsiteY2" fmla="*/ 195380 h 212159"/>
              <a:gd name="connsiteX3" fmla="*/ 206747 w 811998"/>
              <a:gd name="connsiteY3" fmla="*/ 201730 h 212159"/>
              <a:gd name="connsiteX4" fmla="*/ 378197 w 811998"/>
              <a:gd name="connsiteY4" fmla="*/ 160455 h 212159"/>
              <a:gd name="connsiteX5" fmla="*/ 673472 w 811998"/>
              <a:gd name="connsiteY5" fmla="*/ 138230 h 212159"/>
              <a:gd name="connsiteX6" fmla="*/ 590922 w 811998"/>
              <a:gd name="connsiteY6" fmla="*/ 122355 h 212159"/>
              <a:gd name="connsiteX7" fmla="*/ 809997 w 811998"/>
              <a:gd name="connsiteY7" fmla="*/ 122355 h 212159"/>
              <a:gd name="connsiteX8" fmla="*/ 686172 w 811998"/>
              <a:gd name="connsiteY8" fmla="*/ 49330 h 212159"/>
              <a:gd name="connsiteX9" fmla="*/ 463922 w 811998"/>
              <a:gd name="connsiteY9" fmla="*/ 1705 h 212159"/>
              <a:gd name="connsiteX10" fmla="*/ 473447 w 811998"/>
              <a:gd name="connsiteY10" fmla="*/ 11230 h 212159"/>
              <a:gd name="connsiteX11" fmla="*/ 352797 w 811998"/>
              <a:gd name="connsiteY11" fmla="*/ 17580 h 212159"/>
              <a:gd name="connsiteX12" fmla="*/ 111497 w 811998"/>
              <a:gd name="connsiteY12" fmla="*/ 106480 h 212159"/>
              <a:gd name="connsiteX13" fmla="*/ 73397 w 811998"/>
              <a:gd name="connsiteY13" fmla="*/ 106480 h 212159"/>
              <a:gd name="connsiteX14" fmla="*/ 181347 w 811998"/>
              <a:gd name="connsiteY14" fmla="*/ 166805 h 212159"/>
              <a:gd name="connsiteX15" fmla="*/ 372 w 811998"/>
              <a:gd name="connsiteY15" fmla="*/ 163630 h 21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1998" h="212159">
                <a:moveTo>
                  <a:pt x="372" y="163630"/>
                </a:moveTo>
                <a:cubicBezTo>
                  <a:pt x="-8095" y="171038"/>
                  <a:pt x="130547" y="211255"/>
                  <a:pt x="130547" y="211255"/>
                </a:cubicBezTo>
                <a:cubicBezTo>
                  <a:pt x="150655" y="216547"/>
                  <a:pt x="108322" y="196967"/>
                  <a:pt x="121022" y="195380"/>
                </a:cubicBezTo>
                <a:cubicBezTo>
                  <a:pt x="133722" y="193793"/>
                  <a:pt x="163885" y="207551"/>
                  <a:pt x="206747" y="201730"/>
                </a:cubicBezTo>
                <a:cubicBezTo>
                  <a:pt x="249610" y="195909"/>
                  <a:pt x="300410" y="171038"/>
                  <a:pt x="378197" y="160455"/>
                </a:cubicBezTo>
                <a:cubicBezTo>
                  <a:pt x="455984" y="149872"/>
                  <a:pt x="638018" y="144580"/>
                  <a:pt x="673472" y="138230"/>
                </a:cubicBezTo>
                <a:cubicBezTo>
                  <a:pt x="708926" y="131880"/>
                  <a:pt x="568168" y="125001"/>
                  <a:pt x="590922" y="122355"/>
                </a:cubicBezTo>
                <a:cubicBezTo>
                  <a:pt x="613676" y="119709"/>
                  <a:pt x="794122" y="134526"/>
                  <a:pt x="809997" y="122355"/>
                </a:cubicBezTo>
                <a:cubicBezTo>
                  <a:pt x="825872" y="110184"/>
                  <a:pt x="743851" y="69438"/>
                  <a:pt x="686172" y="49330"/>
                </a:cubicBezTo>
                <a:cubicBezTo>
                  <a:pt x="628493" y="29222"/>
                  <a:pt x="463922" y="1705"/>
                  <a:pt x="463922" y="1705"/>
                </a:cubicBezTo>
                <a:cubicBezTo>
                  <a:pt x="428468" y="-4645"/>
                  <a:pt x="491968" y="8584"/>
                  <a:pt x="473447" y="11230"/>
                </a:cubicBezTo>
                <a:cubicBezTo>
                  <a:pt x="454926" y="13876"/>
                  <a:pt x="413122" y="1705"/>
                  <a:pt x="352797" y="17580"/>
                </a:cubicBezTo>
                <a:cubicBezTo>
                  <a:pt x="292472" y="33455"/>
                  <a:pt x="158064" y="91663"/>
                  <a:pt x="111497" y="106480"/>
                </a:cubicBezTo>
                <a:cubicBezTo>
                  <a:pt x="64930" y="121297"/>
                  <a:pt x="61755" y="96426"/>
                  <a:pt x="73397" y="106480"/>
                </a:cubicBezTo>
                <a:cubicBezTo>
                  <a:pt x="85039" y="116534"/>
                  <a:pt x="190872" y="158338"/>
                  <a:pt x="181347" y="166805"/>
                </a:cubicBezTo>
                <a:cubicBezTo>
                  <a:pt x="171822" y="175272"/>
                  <a:pt x="8839" y="156222"/>
                  <a:pt x="372" y="16363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月 1714">
            <a:extLst>
              <a:ext uri="{FF2B5EF4-FFF2-40B4-BE49-F238E27FC236}">
                <a16:creationId xmlns:a16="http://schemas.microsoft.com/office/drawing/2014/main" id="{1A999899-B307-02D3-2031-AE23F0706477}"/>
              </a:ext>
            </a:extLst>
          </p:cNvPr>
          <p:cNvSpPr/>
          <p:nvPr/>
        </p:nvSpPr>
        <p:spPr>
          <a:xfrm rot="1071345" flipH="1">
            <a:off x="4614747" y="4172221"/>
            <a:ext cx="69127" cy="101216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月 1715">
            <a:extLst>
              <a:ext uri="{FF2B5EF4-FFF2-40B4-BE49-F238E27FC236}">
                <a16:creationId xmlns:a16="http://schemas.microsoft.com/office/drawing/2014/main" id="{B48A496B-DC56-DF0F-738E-D6B6BC39DB3C}"/>
              </a:ext>
            </a:extLst>
          </p:cNvPr>
          <p:cNvSpPr/>
          <p:nvPr/>
        </p:nvSpPr>
        <p:spPr>
          <a:xfrm rot="1071345" flipH="1">
            <a:off x="5914397" y="4153949"/>
            <a:ext cx="69127" cy="101216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 1716">
            <a:extLst>
              <a:ext uri="{FF2B5EF4-FFF2-40B4-BE49-F238E27FC236}">
                <a16:creationId xmlns:a16="http://schemas.microsoft.com/office/drawing/2014/main" id="{C2C4504C-65EA-D697-5F30-E727C987D016}"/>
              </a:ext>
            </a:extLst>
          </p:cNvPr>
          <p:cNvSpPr/>
          <p:nvPr/>
        </p:nvSpPr>
        <p:spPr>
          <a:xfrm>
            <a:off x="5589907" y="5432735"/>
            <a:ext cx="783957" cy="966321"/>
          </a:xfrm>
          <a:custGeom>
            <a:avLst/>
            <a:gdLst>
              <a:gd name="connsiteX0" fmla="*/ 782318 w 783957"/>
              <a:gd name="connsiteY0" fmla="*/ 193365 h 966321"/>
              <a:gd name="connsiteX1" fmla="*/ 556893 w 783957"/>
              <a:gd name="connsiteY1" fmla="*/ 533090 h 966321"/>
              <a:gd name="connsiteX2" fmla="*/ 242568 w 783957"/>
              <a:gd name="connsiteY2" fmla="*/ 879165 h 966321"/>
              <a:gd name="connsiteX3" fmla="*/ 302893 w 783957"/>
              <a:gd name="connsiteY3" fmla="*/ 806140 h 966321"/>
              <a:gd name="connsiteX4" fmla="*/ 7618 w 783957"/>
              <a:gd name="connsiteY4" fmla="*/ 964890 h 966321"/>
              <a:gd name="connsiteX5" fmla="*/ 80643 w 783957"/>
              <a:gd name="connsiteY5" fmla="*/ 888690 h 966321"/>
              <a:gd name="connsiteX6" fmla="*/ 518793 w 783957"/>
              <a:gd name="connsiteY6" fmla="*/ 415615 h 966321"/>
              <a:gd name="connsiteX7" fmla="*/ 493393 w 783957"/>
              <a:gd name="connsiteY7" fmla="*/ 437840 h 966321"/>
              <a:gd name="connsiteX8" fmla="*/ 772793 w 783957"/>
              <a:gd name="connsiteY8" fmla="*/ 2865 h 966321"/>
              <a:gd name="connsiteX9" fmla="*/ 664843 w 783957"/>
              <a:gd name="connsiteY9" fmla="*/ 247340 h 966321"/>
              <a:gd name="connsiteX10" fmla="*/ 782318 w 783957"/>
              <a:gd name="connsiteY10" fmla="*/ 193365 h 96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3957" h="966321">
                <a:moveTo>
                  <a:pt x="782318" y="193365"/>
                </a:moveTo>
                <a:cubicBezTo>
                  <a:pt x="764326" y="240990"/>
                  <a:pt x="646851" y="418790"/>
                  <a:pt x="556893" y="533090"/>
                </a:cubicBezTo>
                <a:cubicBezTo>
                  <a:pt x="466935" y="647390"/>
                  <a:pt x="284901" y="833657"/>
                  <a:pt x="242568" y="879165"/>
                </a:cubicBezTo>
                <a:cubicBezTo>
                  <a:pt x="200235" y="924673"/>
                  <a:pt x="342051" y="791853"/>
                  <a:pt x="302893" y="806140"/>
                </a:cubicBezTo>
                <a:cubicBezTo>
                  <a:pt x="263735" y="820427"/>
                  <a:pt x="44660" y="951132"/>
                  <a:pt x="7618" y="964890"/>
                </a:cubicBezTo>
                <a:cubicBezTo>
                  <a:pt x="-29424" y="978648"/>
                  <a:pt x="80643" y="888690"/>
                  <a:pt x="80643" y="888690"/>
                </a:cubicBezTo>
                <a:lnTo>
                  <a:pt x="518793" y="415615"/>
                </a:lnTo>
                <a:cubicBezTo>
                  <a:pt x="587585" y="340473"/>
                  <a:pt x="451060" y="506632"/>
                  <a:pt x="493393" y="437840"/>
                </a:cubicBezTo>
                <a:cubicBezTo>
                  <a:pt x="535726" y="369048"/>
                  <a:pt x="744218" y="34615"/>
                  <a:pt x="772793" y="2865"/>
                </a:cubicBezTo>
                <a:cubicBezTo>
                  <a:pt x="801368" y="-28885"/>
                  <a:pt x="665372" y="212944"/>
                  <a:pt x="664843" y="247340"/>
                </a:cubicBezTo>
                <a:cubicBezTo>
                  <a:pt x="664314" y="281736"/>
                  <a:pt x="800310" y="145740"/>
                  <a:pt x="782318" y="19336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 1717">
            <a:extLst>
              <a:ext uri="{FF2B5EF4-FFF2-40B4-BE49-F238E27FC236}">
                <a16:creationId xmlns:a16="http://schemas.microsoft.com/office/drawing/2014/main" id="{489BBAAA-65A7-D33D-FD79-90A44C1B6714}"/>
              </a:ext>
            </a:extLst>
          </p:cNvPr>
          <p:cNvSpPr/>
          <p:nvPr/>
        </p:nvSpPr>
        <p:spPr>
          <a:xfrm>
            <a:off x="5662300" y="5678847"/>
            <a:ext cx="676061" cy="1199651"/>
          </a:xfrm>
          <a:custGeom>
            <a:avLst/>
            <a:gdLst>
              <a:gd name="connsiteX0" fmla="*/ 675000 w 676061"/>
              <a:gd name="connsiteY0" fmla="*/ 1228 h 1199651"/>
              <a:gd name="connsiteX1" fmla="*/ 500375 w 676061"/>
              <a:gd name="connsiteY1" fmla="*/ 340953 h 1199651"/>
              <a:gd name="connsiteX2" fmla="*/ 468625 w 676061"/>
              <a:gd name="connsiteY2" fmla="*/ 591778 h 1199651"/>
              <a:gd name="connsiteX3" fmla="*/ 468625 w 676061"/>
              <a:gd name="connsiteY3" fmla="*/ 550503 h 1199651"/>
              <a:gd name="connsiteX4" fmla="*/ 430525 w 676061"/>
              <a:gd name="connsiteY4" fmla="*/ 1156928 h 1199651"/>
              <a:gd name="connsiteX5" fmla="*/ 430525 w 676061"/>
              <a:gd name="connsiteY5" fmla="*/ 1137878 h 1199651"/>
              <a:gd name="connsiteX6" fmla="*/ 259075 w 676061"/>
              <a:gd name="connsiteY6" fmla="*/ 1045803 h 1199651"/>
              <a:gd name="connsiteX7" fmla="*/ 17775 w 676061"/>
              <a:gd name="connsiteY7" fmla="*/ 950553 h 1199651"/>
              <a:gd name="connsiteX8" fmla="*/ 40000 w 676061"/>
              <a:gd name="connsiteY8" fmla="*/ 956903 h 1199651"/>
              <a:gd name="connsiteX9" fmla="*/ 214625 w 676061"/>
              <a:gd name="connsiteY9" fmla="*/ 471128 h 1199651"/>
              <a:gd name="connsiteX10" fmla="*/ 484500 w 676061"/>
              <a:gd name="connsiteY10" fmla="*/ 153628 h 1199651"/>
              <a:gd name="connsiteX11" fmla="*/ 408300 w 676061"/>
              <a:gd name="connsiteY11" fmla="*/ 223478 h 1199651"/>
              <a:gd name="connsiteX12" fmla="*/ 675000 w 676061"/>
              <a:gd name="connsiteY12" fmla="*/ 1228 h 119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6061" h="1199651">
                <a:moveTo>
                  <a:pt x="675000" y="1228"/>
                </a:moveTo>
                <a:cubicBezTo>
                  <a:pt x="690346" y="20807"/>
                  <a:pt x="534771" y="242528"/>
                  <a:pt x="500375" y="340953"/>
                </a:cubicBezTo>
                <a:cubicBezTo>
                  <a:pt x="465979" y="439378"/>
                  <a:pt x="473917" y="556853"/>
                  <a:pt x="468625" y="591778"/>
                </a:cubicBezTo>
                <a:cubicBezTo>
                  <a:pt x="463333" y="626703"/>
                  <a:pt x="474975" y="456311"/>
                  <a:pt x="468625" y="550503"/>
                </a:cubicBezTo>
                <a:cubicBezTo>
                  <a:pt x="462275" y="644695"/>
                  <a:pt x="430525" y="1156928"/>
                  <a:pt x="430525" y="1156928"/>
                </a:cubicBezTo>
                <a:cubicBezTo>
                  <a:pt x="424175" y="1254824"/>
                  <a:pt x="459100" y="1156399"/>
                  <a:pt x="430525" y="1137878"/>
                </a:cubicBezTo>
                <a:cubicBezTo>
                  <a:pt x="401950" y="1119357"/>
                  <a:pt x="327867" y="1077024"/>
                  <a:pt x="259075" y="1045803"/>
                </a:cubicBezTo>
                <a:cubicBezTo>
                  <a:pt x="190283" y="1014582"/>
                  <a:pt x="54287" y="965370"/>
                  <a:pt x="17775" y="950553"/>
                </a:cubicBezTo>
                <a:cubicBezTo>
                  <a:pt x="-18737" y="935736"/>
                  <a:pt x="7192" y="1036807"/>
                  <a:pt x="40000" y="956903"/>
                </a:cubicBezTo>
                <a:cubicBezTo>
                  <a:pt x="72808" y="876999"/>
                  <a:pt x="140542" y="605007"/>
                  <a:pt x="214625" y="471128"/>
                </a:cubicBezTo>
                <a:cubicBezTo>
                  <a:pt x="288708" y="337249"/>
                  <a:pt x="452221" y="194903"/>
                  <a:pt x="484500" y="153628"/>
                </a:cubicBezTo>
                <a:cubicBezTo>
                  <a:pt x="516779" y="112353"/>
                  <a:pt x="380783" y="244645"/>
                  <a:pt x="408300" y="223478"/>
                </a:cubicBezTo>
                <a:cubicBezTo>
                  <a:pt x="435817" y="202311"/>
                  <a:pt x="659654" y="-18351"/>
                  <a:pt x="675000" y="122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フリーフォーム 1718">
            <a:extLst>
              <a:ext uri="{FF2B5EF4-FFF2-40B4-BE49-F238E27FC236}">
                <a16:creationId xmlns:a16="http://schemas.microsoft.com/office/drawing/2014/main" id="{E10977AA-4AAF-288A-1A56-7A91A1D0DFC2}"/>
              </a:ext>
            </a:extLst>
          </p:cNvPr>
          <p:cNvSpPr/>
          <p:nvPr/>
        </p:nvSpPr>
        <p:spPr>
          <a:xfrm>
            <a:off x="5562707" y="5835112"/>
            <a:ext cx="639590" cy="1041276"/>
          </a:xfrm>
          <a:custGeom>
            <a:avLst/>
            <a:gdLst>
              <a:gd name="connsiteX0" fmla="*/ 638068 w 639590"/>
              <a:gd name="connsiteY0" fmla="*/ 538 h 1041276"/>
              <a:gd name="connsiteX1" fmla="*/ 517418 w 639590"/>
              <a:gd name="connsiteY1" fmla="*/ 346613 h 1041276"/>
              <a:gd name="connsiteX2" fmla="*/ 542818 w 639590"/>
              <a:gd name="connsiteY2" fmla="*/ 1007013 h 1041276"/>
              <a:gd name="connsiteX3" fmla="*/ 384068 w 639590"/>
              <a:gd name="connsiteY3" fmla="*/ 927638 h 1041276"/>
              <a:gd name="connsiteX4" fmla="*/ 111018 w 639590"/>
              <a:gd name="connsiteY4" fmla="*/ 759363 h 1041276"/>
              <a:gd name="connsiteX5" fmla="*/ 15768 w 639590"/>
              <a:gd name="connsiteY5" fmla="*/ 533938 h 1041276"/>
              <a:gd name="connsiteX6" fmla="*/ 418993 w 639590"/>
              <a:gd name="connsiteY6" fmla="*/ 273588 h 1041276"/>
              <a:gd name="connsiteX7" fmla="*/ 638068 w 639590"/>
              <a:gd name="connsiteY7" fmla="*/ 538 h 104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590" h="1041276">
                <a:moveTo>
                  <a:pt x="638068" y="538"/>
                </a:moveTo>
                <a:cubicBezTo>
                  <a:pt x="654472" y="12709"/>
                  <a:pt x="533293" y="178867"/>
                  <a:pt x="517418" y="346613"/>
                </a:cubicBezTo>
                <a:cubicBezTo>
                  <a:pt x="501543" y="514359"/>
                  <a:pt x="565043" y="910175"/>
                  <a:pt x="542818" y="1007013"/>
                </a:cubicBezTo>
                <a:cubicBezTo>
                  <a:pt x="520593" y="1103851"/>
                  <a:pt x="456035" y="968913"/>
                  <a:pt x="384068" y="927638"/>
                </a:cubicBezTo>
                <a:cubicBezTo>
                  <a:pt x="312101" y="886363"/>
                  <a:pt x="172401" y="824980"/>
                  <a:pt x="111018" y="759363"/>
                </a:cubicBezTo>
                <a:cubicBezTo>
                  <a:pt x="49635" y="693746"/>
                  <a:pt x="-35561" y="614901"/>
                  <a:pt x="15768" y="533938"/>
                </a:cubicBezTo>
                <a:cubicBezTo>
                  <a:pt x="67097" y="452976"/>
                  <a:pt x="312101" y="361430"/>
                  <a:pt x="418993" y="273588"/>
                </a:cubicBezTo>
                <a:cubicBezTo>
                  <a:pt x="525885" y="185746"/>
                  <a:pt x="621664" y="-11633"/>
                  <a:pt x="638068" y="53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 1719">
            <a:extLst>
              <a:ext uri="{FF2B5EF4-FFF2-40B4-BE49-F238E27FC236}">
                <a16:creationId xmlns:a16="http://schemas.microsoft.com/office/drawing/2014/main" id="{804E15D9-FC98-CDB0-2C81-E8B914605D94}"/>
              </a:ext>
            </a:extLst>
          </p:cNvPr>
          <p:cNvSpPr/>
          <p:nvPr/>
        </p:nvSpPr>
        <p:spPr>
          <a:xfrm>
            <a:off x="4000407" y="5304089"/>
            <a:ext cx="774817" cy="1084011"/>
          </a:xfrm>
          <a:custGeom>
            <a:avLst/>
            <a:gdLst>
              <a:gd name="connsiteX0" fmla="*/ 136618 w 774817"/>
              <a:gd name="connsiteY0" fmla="*/ 109286 h 1084011"/>
              <a:gd name="connsiteX1" fmla="*/ 581118 w 774817"/>
              <a:gd name="connsiteY1" fmla="*/ 636336 h 1084011"/>
              <a:gd name="connsiteX2" fmla="*/ 774793 w 774817"/>
              <a:gd name="connsiteY2" fmla="*/ 782386 h 1084011"/>
              <a:gd name="connsiteX3" fmla="*/ 593818 w 774817"/>
              <a:gd name="connsiteY3" fmla="*/ 976061 h 1084011"/>
              <a:gd name="connsiteX4" fmla="*/ 501743 w 774817"/>
              <a:gd name="connsiteY4" fmla="*/ 1084011 h 1084011"/>
              <a:gd name="connsiteX5" fmla="*/ 473168 w 774817"/>
              <a:gd name="connsiteY5" fmla="*/ 976061 h 1084011"/>
              <a:gd name="connsiteX6" fmla="*/ 377918 w 774817"/>
              <a:gd name="connsiteY6" fmla="*/ 734761 h 1084011"/>
              <a:gd name="connsiteX7" fmla="*/ 60418 w 774817"/>
              <a:gd name="connsiteY7" fmla="*/ 198186 h 1084011"/>
              <a:gd name="connsiteX8" fmla="*/ 184243 w 774817"/>
              <a:gd name="connsiteY8" fmla="*/ 382336 h 1084011"/>
              <a:gd name="connsiteX9" fmla="*/ 93 w 774817"/>
              <a:gd name="connsiteY9" fmla="*/ 1336 h 1084011"/>
              <a:gd name="connsiteX10" fmla="*/ 212818 w 774817"/>
              <a:gd name="connsiteY10" fmla="*/ 252161 h 1084011"/>
              <a:gd name="connsiteX11" fmla="*/ 136618 w 774817"/>
              <a:gd name="connsiteY11" fmla="*/ 109286 h 108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4817" h="1084011">
                <a:moveTo>
                  <a:pt x="136618" y="109286"/>
                </a:moveTo>
                <a:cubicBezTo>
                  <a:pt x="198001" y="173315"/>
                  <a:pt x="474756" y="524153"/>
                  <a:pt x="581118" y="636336"/>
                </a:cubicBezTo>
                <a:cubicBezTo>
                  <a:pt x="687480" y="748519"/>
                  <a:pt x="772676" y="725765"/>
                  <a:pt x="774793" y="782386"/>
                </a:cubicBezTo>
                <a:cubicBezTo>
                  <a:pt x="776910" y="839007"/>
                  <a:pt x="639326" y="925790"/>
                  <a:pt x="593818" y="976061"/>
                </a:cubicBezTo>
                <a:cubicBezTo>
                  <a:pt x="548310" y="1026332"/>
                  <a:pt x="521851" y="1084011"/>
                  <a:pt x="501743" y="1084011"/>
                </a:cubicBezTo>
                <a:cubicBezTo>
                  <a:pt x="481635" y="1084011"/>
                  <a:pt x="493805" y="1034269"/>
                  <a:pt x="473168" y="976061"/>
                </a:cubicBezTo>
                <a:cubicBezTo>
                  <a:pt x="452531" y="917853"/>
                  <a:pt x="446710" y="864407"/>
                  <a:pt x="377918" y="734761"/>
                </a:cubicBezTo>
                <a:cubicBezTo>
                  <a:pt x="309126" y="605115"/>
                  <a:pt x="92697" y="256923"/>
                  <a:pt x="60418" y="198186"/>
                </a:cubicBezTo>
                <a:cubicBezTo>
                  <a:pt x="28139" y="139449"/>
                  <a:pt x="194297" y="415144"/>
                  <a:pt x="184243" y="382336"/>
                </a:cubicBezTo>
                <a:cubicBezTo>
                  <a:pt x="174189" y="349528"/>
                  <a:pt x="-4669" y="23032"/>
                  <a:pt x="93" y="1336"/>
                </a:cubicBezTo>
                <a:cubicBezTo>
                  <a:pt x="4855" y="-20360"/>
                  <a:pt x="187418" y="228878"/>
                  <a:pt x="212818" y="252161"/>
                </a:cubicBezTo>
                <a:cubicBezTo>
                  <a:pt x="238218" y="275444"/>
                  <a:pt x="75235" y="45257"/>
                  <a:pt x="136618" y="10928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 1720">
            <a:extLst>
              <a:ext uri="{FF2B5EF4-FFF2-40B4-BE49-F238E27FC236}">
                <a16:creationId xmlns:a16="http://schemas.microsoft.com/office/drawing/2014/main" id="{3810C45B-EC8F-7CC4-2E76-742E374BBBDF}"/>
              </a:ext>
            </a:extLst>
          </p:cNvPr>
          <p:cNvSpPr/>
          <p:nvPr/>
        </p:nvSpPr>
        <p:spPr>
          <a:xfrm>
            <a:off x="4295627" y="5976813"/>
            <a:ext cx="41602" cy="443037"/>
          </a:xfrm>
          <a:custGeom>
            <a:avLst/>
            <a:gdLst>
              <a:gd name="connsiteX0" fmla="*/ 25548 w 41602"/>
              <a:gd name="connsiteY0" fmla="*/ 4887 h 443037"/>
              <a:gd name="connsiteX1" fmla="*/ 38248 w 41602"/>
              <a:gd name="connsiteY1" fmla="*/ 150937 h 443037"/>
              <a:gd name="connsiteX2" fmla="*/ 16023 w 41602"/>
              <a:gd name="connsiteY2" fmla="*/ 335087 h 443037"/>
              <a:gd name="connsiteX3" fmla="*/ 41423 w 41602"/>
              <a:gd name="connsiteY3" fmla="*/ 443037 h 443037"/>
              <a:gd name="connsiteX4" fmla="*/ 148 w 41602"/>
              <a:gd name="connsiteY4" fmla="*/ 335087 h 443037"/>
              <a:gd name="connsiteX5" fmla="*/ 25548 w 41602"/>
              <a:gd name="connsiteY5" fmla="*/ 4887 h 44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02" h="443037">
                <a:moveTo>
                  <a:pt x="25548" y="4887"/>
                </a:moveTo>
                <a:cubicBezTo>
                  <a:pt x="31898" y="-25805"/>
                  <a:pt x="39835" y="95904"/>
                  <a:pt x="38248" y="150937"/>
                </a:cubicBezTo>
                <a:cubicBezTo>
                  <a:pt x="36661" y="205970"/>
                  <a:pt x="15494" y="286404"/>
                  <a:pt x="16023" y="335087"/>
                </a:cubicBezTo>
                <a:cubicBezTo>
                  <a:pt x="16552" y="383770"/>
                  <a:pt x="44069" y="443037"/>
                  <a:pt x="41423" y="443037"/>
                </a:cubicBezTo>
                <a:cubicBezTo>
                  <a:pt x="38777" y="443037"/>
                  <a:pt x="2265" y="401762"/>
                  <a:pt x="148" y="335087"/>
                </a:cubicBezTo>
                <a:cubicBezTo>
                  <a:pt x="-1969" y="268412"/>
                  <a:pt x="19198" y="35579"/>
                  <a:pt x="25548" y="488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 1721">
            <a:extLst>
              <a:ext uri="{FF2B5EF4-FFF2-40B4-BE49-F238E27FC236}">
                <a16:creationId xmlns:a16="http://schemas.microsoft.com/office/drawing/2014/main" id="{5692F59D-1C93-E267-9461-8458AAB80C9F}"/>
              </a:ext>
            </a:extLst>
          </p:cNvPr>
          <p:cNvSpPr/>
          <p:nvPr/>
        </p:nvSpPr>
        <p:spPr>
          <a:xfrm>
            <a:off x="4172531" y="6552386"/>
            <a:ext cx="91497" cy="256649"/>
          </a:xfrm>
          <a:custGeom>
            <a:avLst/>
            <a:gdLst>
              <a:gd name="connsiteX0" fmla="*/ 2594 w 91497"/>
              <a:gd name="connsiteY0" fmla="*/ 814 h 256649"/>
              <a:gd name="connsiteX1" fmla="*/ 8944 w 91497"/>
              <a:gd name="connsiteY1" fmla="*/ 127814 h 256649"/>
              <a:gd name="connsiteX2" fmla="*/ 91494 w 91497"/>
              <a:gd name="connsiteY2" fmla="*/ 254814 h 256649"/>
              <a:gd name="connsiteX3" fmla="*/ 12119 w 91497"/>
              <a:gd name="connsiteY3" fmla="*/ 191314 h 256649"/>
              <a:gd name="connsiteX4" fmla="*/ 2594 w 91497"/>
              <a:gd name="connsiteY4" fmla="*/ 814 h 2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97" h="256649">
                <a:moveTo>
                  <a:pt x="2594" y="814"/>
                </a:moveTo>
                <a:cubicBezTo>
                  <a:pt x="2065" y="-9769"/>
                  <a:pt x="-5873" y="85481"/>
                  <a:pt x="8944" y="127814"/>
                </a:cubicBezTo>
                <a:cubicBezTo>
                  <a:pt x="23761" y="170147"/>
                  <a:pt x="90965" y="244231"/>
                  <a:pt x="91494" y="254814"/>
                </a:cubicBezTo>
                <a:cubicBezTo>
                  <a:pt x="92023" y="265397"/>
                  <a:pt x="29052" y="228356"/>
                  <a:pt x="12119" y="191314"/>
                </a:cubicBezTo>
                <a:cubicBezTo>
                  <a:pt x="-4814" y="154272"/>
                  <a:pt x="3123" y="11397"/>
                  <a:pt x="2594" y="81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 1722">
            <a:extLst>
              <a:ext uri="{FF2B5EF4-FFF2-40B4-BE49-F238E27FC236}">
                <a16:creationId xmlns:a16="http://schemas.microsoft.com/office/drawing/2014/main" id="{629126B6-9952-6AFE-D416-7733F7924D96}"/>
              </a:ext>
            </a:extLst>
          </p:cNvPr>
          <p:cNvSpPr/>
          <p:nvPr/>
        </p:nvSpPr>
        <p:spPr>
          <a:xfrm>
            <a:off x="4319220" y="6496048"/>
            <a:ext cx="81469" cy="184155"/>
          </a:xfrm>
          <a:custGeom>
            <a:avLst/>
            <a:gdLst>
              <a:gd name="connsiteX0" fmla="*/ 81330 w 81469"/>
              <a:gd name="connsiteY0" fmla="*/ 2 h 184155"/>
              <a:gd name="connsiteX1" fmla="*/ 21005 w 81469"/>
              <a:gd name="connsiteY1" fmla="*/ 101602 h 184155"/>
              <a:gd name="connsiteX2" fmla="*/ 11480 w 81469"/>
              <a:gd name="connsiteY2" fmla="*/ 184152 h 184155"/>
              <a:gd name="connsiteX3" fmla="*/ 1955 w 81469"/>
              <a:gd name="connsiteY3" fmla="*/ 104777 h 184155"/>
              <a:gd name="connsiteX4" fmla="*/ 81330 w 81469"/>
              <a:gd name="connsiteY4" fmla="*/ 2 h 1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69" h="184155">
                <a:moveTo>
                  <a:pt x="81330" y="2"/>
                </a:moveTo>
                <a:cubicBezTo>
                  <a:pt x="84505" y="-527"/>
                  <a:pt x="32647" y="70910"/>
                  <a:pt x="21005" y="101602"/>
                </a:cubicBezTo>
                <a:cubicBezTo>
                  <a:pt x="9363" y="132294"/>
                  <a:pt x="14655" y="183623"/>
                  <a:pt x="11480" y="184152"/>
                </a:cubicBezTo>
                <a:cubicBezTo>
                  <a:pt x="8305" y="184681"/>
                  <a:pt x="-4924" y="131764"/>
                  <a:pt x="1955" y="104777"/>
                </a:cubicBezTo>
                <a:cubicBezTo>
                  <a:pt x="8834" y="77790"/>
                  <a:pt x="78155" y="531"/>
                  <a:pt x="81330" y="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 1723">
            <a:extLst>
              <a:ext uri="{FF2B5EF4-FFF2-40B4-BE49-F238E27FC236}">
                <a16:creationId xmlns:a16="http://schemas.microsoft.com/office/drawing/2014/main" id="{3525A4D2-F465-6D54-182E-F89F81C1E295}"/>
              </a:ext>
            </a:extLst>
          </p:cNvPr>
          <p:cNvSpPr/>
          <p:nvPr/>
        </p:nvSpPr>
        <p:spPr>
          <a:xfrm>
            <a:off x="3038144" y="5378449"/>
            <a:ext cx="25839" cy="546102"/>
          </a:xfrm>
          <a:custGeom>
            <a:avLst/>
            <a:gdLst>
              <a:gd name="connsiteX0" fmla="*/ 19381 w 25839"/>
              <a:gd name="connsiteY0" fmla="*/ 1 h 546102"/>
              <a:gd name="connsiteX1" fmla="*/ 9856 w 25839"/>
              <a:gd name="connsiteY1" fmla="*/ 263526 h 546102"/>
              <a:gd name="connsiteX2" fmla="*/ 25731 w 25839"/>
              <a:gd name="connsiteY2" fmla="*/ 546101 h 546102"/>
              <a:gd name="connsiteX3" fmla="*/ 331 w 25839"/>
              <a:gd name="connsiteY3" fmla="*/ 266701 h 546102"/>
              <a:gd name="connsiteX4" fmla="*/ 19381 w 25839"/>
              <a:gd name="connsiteY4" fmla="*/ 1 h 54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39" h="546102">
                <a:moveTo>
                  <a:pt x="19381" y="1"/>
                </a:moveTo>
                <a:cubicBezTo>
                  <a:pt x="20968" y="-528"/>
                  <a:pt x="8798" y="172509"/>
                  <a:pt x="9856" y="263526"/>
                </a:cubicBezTo>
                <a:cubicBezTo>
                  <a:pt x="10914" y="354543"/>
                  <a:pt x="27318" y="545572"/>
                  <a:pt x="25731" y="546101"/>
                </a:cubicBezTo>
                <a:cubicBezTo>
                  <a:pt x="24144" y="546630"/>
                  <a:pt x="3506" y="355601"/>
                  <a:pt x="331" y="266701"/>
                </a:cubicBezTo>
                <a:cubicBezTo>
                  <a:pt x="-2844" y="177801"/>
                  <a:pt x="17794" y="530"/>
                  <a:pt x="19381" y="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 1724">
            <a:extLst>
              <a:ext uri="{FF2B5EF4-FFF2-40B4-BE49-F238E27FC236}">
                <a16:creationId xmlns:a16="http://schemas.microsoft.com/office/drawing/2014/main" id="{94E1F83C-D859-194E-4048-6AD74C81ED0B}"/>
              </a:ext>
            </a:extLst>
          </p:cNvPr>
          <p:cNvSpPr/>
          <p:nvPr/>
        </p:nvSpPr>
        <p:spPr>
          <a:xfrm>
            <a:off x="2787223" y="5349820"/>
            <a:ext cx="60014" cy="603726"/>
          </a:xfrm>
          <a:custGeom>
            <a:avLst/>
            <a:gdLst>
              <a:gd name="connsiteX0" fmla="*/ 35352 w 60014"/>
              <a:gd name="connsiteY0" fmla="*/ 55 h 603726"/>
              <a:gd name="connsiteX1" fmla="*/ 3602 w 60014"/>
              <a:gd name="connsiteY1" fmla="*/ 177855 h 603726"/>
              <a:gd name="connsiteX2" fmla="*/ 6777 w 60014"/>
              <a:gd name="connsiteY2" fmla="*/ 165155 h 603726"/>
              <a:gd name="connsiteX3" fmla="*/ 57577 w 60014"/>
              <a:gd name="connsiteY3" fmla="*/ 390580 h 603726"/>
              <a:gd name="connsiteX4" fmla="*/ 51227 w 60014"/>
              <a:gd name="connsiteY4" fmla="*/ 603305 h 603726"/>
              <a:gd name="connsiteX5" fmla="*/ 44877 w 60014"/>
              <a:gd name="connsiteY5" fmla="*/ 438205 h 603726"/>
              <a:gd name="connsiteX6" fmla="*/ 32177 w 60014"/>
              <a:gd name="connsiteY6" fmla="*/ 200080 h 603726"/>
              <a:gd name="connsiteX7" fmla="*/ 35352 w 60014"/>
              <a:gd name="connsiteY7" fmla="*/ 55 h 60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14" h="603726">
                <a:moveTo>
                  <a:pt x="35352" y="55"/>
                </a:moveTo>
                <a:cubicBezTo>
                  <a:pt x="30590" y="-3649"/>
                  <a:pt x="3602" y="177855"/>
                  <a:pt x="3602" y="177855"/>
                </a:cubicBezTo>
                <a:cubicBezTo>
                  <a:pt x="-1160" y="205372"/>
                  <a:pt x="-2219" y="129701"/>
                  <a:pt x="6777" y="165155"/>
                </a:cubicBezTo>
                <a:cubicBezTo>
                  <a:pt x="15773" y="200609"/>
                  <a:pt x="50169" y="317555"/>
                  <a:pt x="57577" y="390580"/>
                </a:cubicBezTo>
                <a:cubicBezTo>
                  <a:pt x="64985" y="463605"/>
                  <a:pt x="53344" y="595368"/>
                  <a:pt x="51227" y="603305"/>
                </a:cubicBezTo>
                <a:cubicBezTo>
                  <a:pt x="49110" y="611242"/>
                  <a:pt x="48052" y="505409"/>
                  <a:pt x="44877" y="438205"/>
                </a:cubicBezTo>
                <a:cubicBezTo>
                  <a:pt x="41702" y="371001"/>
                  <a:pt x="36940" y="267813"/>
                  <a:pt x="32177" y="200080"/>
                </a:cubicBezTo>
                <a:cubicBezTo>
                  <a:pt x="27414" y="132347"/>
                  <a:pt x="40114" y="3759"/>
                  <a:pt x="35352" y="5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 1725">
            <a:extLst>
              <a:ext uri="{FF2B5EF4-FFF2-40B4-BE49-F238E27FC236}">
                <a16:creationId xmlns:a16="http://schemas.microsoft.com/office/drawing/2014/main" id="{C1A86BE8-0C60-343C-B0F7-688AA8FADA97}"/>
              </a:ext>
            </a:extLst>
          </p:cNvPr>
          <p:cNvSpPr/>
          <p:nvPr/>
        </p:nvSpPr>
        <p:spPr>
          <a:xfrm>
            <a:off x="1539082" y="5870662"/>
            <a:ext cx="7176" cy="824900"/>
          </a:xfrm>
          <a:custGeom>
            <a:avLst/>
            <a:gdLst>
              <a:gd name="connsiteX0" fmla="*/ 793 w 7176"/>
              <a:gd name="connsiteY0" fmla="*/ 22138 h 824900"/>
              <a:gd name="connsiteX1" fmla="*/ 793 w 7176"/>
              <a:gd name="connsiteY1" fmla="*/ 822238 h 824900"/>
              <a:gd name="connsiteX2" fmla="*/ 7143 w 7176"/>
              <a:gd name="connsiteY2" fmla="*/ 272963 h 824900"/>
              <a:gd name="connsiteX3" fmla="*/ 793 w 7176"/>
              <a:gd name="connsiteY3" fmla="*/ 22138 h 82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6" h="824900">
                <a:moveTo>
                  <a:pt x="793" y="22138"/>
                </a:moveTo>
                <a:cubicBezTo>
                  <a:pt x="-265" y="113684"/>
                  <a:pt x="-265" y="780434"/>
                  <a:pt x="793" y="822238"/>
                </a:cubicBezTo>
                <a:cubicBezTo>
                  <a:pt x="1851" y="864042"/>
                  <a:pt x="6614" y="401550"/>
                  <a:pt x="7143" y="272963"/>
                </a:cubicBezTo>
                <a:cubicBezTo>
                  <a:pt x="7672" y="144376"/>
                  <a:pt x="1851" y="-69408"/>
                  <a:pt x="793" y="2213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 1726">
            <a:extLst>
              <a:ext uri="{FF2B5EF4-FFF2-40B4-BE49-F238E27FC236}">
                <a16:creationId xmlns:a16="http://schemas.microsoft.com/office/drawing/2014/main" id="{6CC7CB8F-A175-18C5-07ED-C233615F2FC0}"/>
              </a:ext>
            </a:extLst>
          </p:cNvPr>
          <p:cNvSpPr/>
          <p:nvPr/>
        </p:nvSpPr>
        <p:spPr>
          <a:xfrm>
            <a:off x="1710517" y="6594222"/>
            <a:ext cx="218013" cy="725990"/>
          </a:xfrm>
          <a:custGeom>
            <a:avLst/>
            <a:gdLst>
              <a:gd name="connsiteX0" fmla="*/ 216708 w 218013"/>
              <a:gd name="connsiteY0" fmla="*/ 3428 h 725990"/>
              <a:gd name="connsiteX1" fmla="*/ 96058 w 218013"/>
              <a:gd name="connsiteY1" fmla="*/ 374903 h 725990"/>
              <a:gd name="connsiteX2" fmla="*/ 808 w 218013"/>
              <a:gd name="connsiteY2" fmla="*/ 724153 h 725990"/>
              <a:gd name="connsiteX3" fmla="*/ 150033 w 218013"/>
              <a:gd name="connsiteY3" fmla="*/ 219328 h 725990"/>
              <a:gd name="connsiteX4" fmla="*/ 216708 w 218013"/>
              <a:gd name="connsiteY4" fmla="*/ 3428 h 72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013" h="725990">
                <a:moveTo>
                  <a:pt x="216708" y="3428"/>
                </a:moveTo>
                <a:cubicBezTo>
                  <a:pt x="207712" y="29357"/>
                  <a:pt x="132041" y="254782"/>
                  <a:pt x="96058" y="374903"/>
                </a:cubicBezTo>
                <a:cubicBezTo>
                  <a:pt x="60075" y="495024"/>
                  <a:pt x="-8188" y="750082"/>
                  <a:pt x="808" y="724153"/>
                </a:cubicBezTo>
                <a:cubicBezTo>
                  <a:pt x="9804" y="698224"/>
                  <a:pt x="113520" y="335216"/>
                  <a:pt x="150033" y="219328"/>
                </a:cubicBezTo>
                <a:cubicBezTo>
                  <a:pt x="186546" y="103440"/>
                  <a:pt x="225704" y="-22501"/>
                  <a:pt x="216708" y="342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 1727">
            <a:extLst>
              <a:ext uri="{FF2B5EF4-FFF2-40B4-BE49-F238E27FC236}">
                <a16:creationId xmlns:a16="http://schemas.microsoft.com/office/drawing/2014/main" id="{58C60277-BA97-5AC5-2D11-9E57A302A298}"/>
              </a:ext>
            </a:extLst>
          </p:cNvPr>
          <p:cNvSpPr/>
          <p:nvPr/>
        </p:nvSpPr>
        <p:spPr>
          <a:xfrm>
            <a:off x="1103204" y="7156692"/>
            <a:ext cx="313826" cy="1044595"/>
          </a:xfrm>
          <a:custGeom>
            <a:avLst/>
            <a:gdLst>
              <a:gd name="connsiteX0" fmla="*/ 312846 w 313826"/>
              <a:gd name="connsiteY0" fmla="*/ 6108 h 1044595"/>
              <a:gd name="connsiteX1" fmla="*/ 96946 w 313826"/>
              <a:gd name="connsiteY1" fmla="*/ 679208 h 1044595"/>
              <a:gd name="connsiteX2" fmla="*/ 1696 w 313826"/>
              <a:gd name="connsiteY2" fmla="*/ 1037983 h 1044595"/>
              <a:gd name="connsiteX3" fmla="*/ 169971 w 313826"/>
              <a:gd name="connsiteY3" fmla="*/ 383933 h 1044595"/>
              <a:gd name="connsiteX4" fmla="*/ 312846 w 313826"/>
              <a:gd name="connsiteY4" fmla="*/ 6108 h 10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826" h="1044595">
                <a:moveTo>
                  <a:pt x="312846" y="6108"/>
                </a:moveTo>
                <a:cubicBezTo>
                  <a:pt x="300675" y="55321"/>
                  <a:pt x="148804" y="507229"/>
                  <a:pt x="96946" y="679208"/>
                </a:cubicBezTo>
                <a:cubicBezTo>
                  <a:pt x="45088" y="851187"/>
                  <a:pt x="-10475" y="1087196"/>
                  <a:pt x="1696" y="1037983"/>
                </a:cubicBezTo>
                <a:cubicBezTo>
                  <a:pt x="13867" y="988771"/>
                  <a:pt x="119171" y="551679"/>
                  <a:pt x="169971" y="383933"/>
                </a:cubicBezTo>
                <a:cubicBezTo>
                  <a:pt x="220771" y="216187"/>
                  <a:pt x="325017" y="-43105"/>
                  <a:pt x="312846" y="610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 1728">
            <a:extLst>
              <a:ext uri="{FF2B5EF4-FFF2-40B4-BE49-F238E27FC236}">
                <a16:creationId xmlns:a16="http://schemas.microsoft.com/office/drawing/2014/main" id="{985ED1EF-BCFA-2525-F0D6-F47BA433CBC3}"/>
              </a:ext>
            </a:extLst>
          </p:cNvPr>
          <p:cNvSpPr/>
          <p:nvPr/>
        </p:nvSpPr>
        <p:spPr>
          <a:xfrm>
            <a:off x="364240" y="7624925"/>
            <a:ext cx="121589" cy="988964"/>
          </a:xfrm>
          <a:custGeom>
            <a:avLst/>
            <a:gdLst>
              <a:gd name="connsiteX0" fmla="*/ 64385 w 121589"/>
              <a:gd name="connsiteY0" fmla="*/ 1425 h 988964"/>
              <a:gd name="connsiteX1" fmla="*/ 885 w 121589"/>
              <a:gd name="connsiteY1" fmla="*/ 191925 h 988964"/>
              <a:gd name="connsiteX2" fmla="*/ 121535 w 121589"/>
              <a:gd name="connsiteY2" fmla="*/ 988850 h 988964"/>
              <a:gd name="connsiteX3" fmla="*/ 16760 w 121589"/>
              <a:gd name="connsiteY3" fmla="*/ 249075 h 988964"/>
              <a:gd name="connsiteX4" fmla="*/ 64385 w 121589"/>
              <a:gd name="connsiteY4" fmla="*/ 1425 h 98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89" h="988964">
                <a:moveTo>
                  <a:pt x="64385" y="1425"/>
                </a:moveTo>
                <a:cubicBezTo>
                  <a:pt x="61739" y="-8100"/>
                  <a:pt x="-8640" y="27354"/>
                  <a:pt x="885" y="191925"/>
                </a:cubicBezTo>
                <a:cubicBezTo>
                  <a:pt x="10410" y="356496"/>
                  <a:pt x="118889" y="979325"/>
                  <a:pt x="121535" y="988850"/>
                </a:cubicBezTo>
                <a:cubicBezTo>
                  <a:pt x="124181" y="998375"/>
                  <a:pt x="30518" y="411000"/>
                  <a:pt x="16760" y="249075"/>
                </a:cubicBezTo>
                <a:cubicBezTo>
                  <a:pt x="3002" y="87150"/>
                  <a:pt x="67031" y="10950"/>
                  <a:pt x="64385" y="142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 1729">
            <a:extLst>
              <a:ext uri="{FF2B5EF4-FFF2-40B4-BE49-F238E27FC236}">
                <a16:creationId xmlns:a16="http://schemas.microsoft.com/office/drawing/2014/main" id="{A1248189-1DE2-A190-4343-F291593F6B5E}"/>
              </a:ext>
            </a:extLst>
          </p:cNvPr>
          <p:cNvSpPr/>
          <p:nvPr/>
        </p:nvSpPr>
        <p:spPr>
          <a:xfrm>
            <a:off x="250754" y="9553499"/>
            <a:ext cx="595482" cy="526615"/>
          </a:xfrm>
          <a:custGeom>
            <a:avLst/>
            <a:gdLst>
              <a:gd name="connsiteX0" fmla="*/ 3246 w 595482"/>
              <a:gd name="connsiteY0" fmla="*/ 3251 h 526615"/>
              <a:gd name="connsiteX1" fmla="*/ 584271 w 595482"/>
              <a:gd name="connsiteY1" fmla="*/ 517601 h 526615"/>
              <a:gd name="connsiteX2" fmla="*/ 358846 w 595482"/>
              <a:gd name="connsiteY2" fmla="*/ 308051 h 526615"/>
              <a:gd name="connsiteX3" fmla="*/ 3246 w 595482"/>
              <a:gd name="connsiteY3" fmla="*/ 3251 h 52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482" h="526615">
                <a:moveTo>
                  <a:pt x="3246" y="3251"/>
                </a:moveTo>
                <a:cubicBezTo>
                  <a:pt x="40817" y="38176"/>
                  <a:pt x="525004" y="466801"/>
                  <a:pt x="584271" y="517601"/>
                </a:cubicBezTo>
                <a:cubicBezTo>
                  <a:pt x="643538" y="568401"/>
                  <a:pt x="453038" y="391659"/>
                  <a:pt x="358846" y="308051"/>
                </a:cubicBezTo>
                <a:cubicBezTo>
                  <a:pt x="264654" y="224443"/>
                  <a:pt x="-34325" y="-31674"/>
                  <a:pt x="3246" y="325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 1730">
            <a:extLst>
              <a:ext uri="{FF2B5EF4-FFF2-40B4-BE49-F238E27FC236}">
                <a16:creationId xmlns:a16="http://schemas.microsoft.com/office/drawing/2014/main" id="{C5F283C0-81C4-352D-30BD-4C85B12CC655}"/>
              </a:ext>
            </a:extLst>
          </p:cNvPr>
          <p:cNvSpPr/>
          <p:nvPr/>
        </p:nvSpPr>
        <p:spPr>
          <a:xfrm>
            <a:off x="476339" y="10674700"/>
            <a:ext cx="402510" cy="626089"/>
          </a:xfrm>
          <a:custGeom>
            <a:avLst/>
            <a:gdLst>
              <a:gd name="connsiteX0" fmla="*/ 3086 w 402510"/>
              <a:gd name="connsiteY0" fmla="*/ 6000 h 626089"/>
              <a:gd name="connsiteX1" fmla="*/ 396786 w 402510"/>
              <a:gd name="connsiteY1" fmla="*/ 618775 h 626089"/>
              <a:gd name="connsiteX2" fmla="*/ 222161 w 402510"/>
              <a:gd name="connsiteY2" fmla="*/ 323500 h 626089"/>
              <a:gd name="connsiteX3" fmla="*/ 3086 w 402510"/>
              <a:gd name="connsiteY3" fmla="*/ 6000 h 62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510" h="626089">
                <a:moveTo>
                  <a:pt x="3086" y="6000"/>
                </a:moveTo>
                <a:cubicBezTo>
                  <a:pt x="32190" y="55212"/>
                  <a:pt x="360274" y="565858"/>
                  <a:pt x="396786" y="618775"/>
                </a:cubicBezTo>
                <a:cubicBezTo>
                  <a:pt x="433299" y="671692"/>
                  <a:pt x="285661" y="423513"/>
                  <a:pt x="222161" y="323500"/>
                </a:cubicBezTo>
                <a:cubicBezTo>
                  <a:pt x="158661" y="223488"/>
                  <a:pt x="-26018" y="-43212"/>
                  <a:pt x="3086" y="600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 1731">
            <a:extLst>
              <a:ext uri="{FF2B5EF4-FFF2-40B4-BE49-F238E27FC236}">
                <a16:creationId xmlns:a16="http://schemas.microsoft.com/office/drawing/2014/main" id="{EC6B61E0-D020-5039-E3D0-F3F9691A199C}"/>
              </a:ext>
            </a:extLst>
          </p:cNvPr>
          <p:cNvSpPr/>
          <p:nvPr/>
        </p:nvSpPr>
        <p:spPr>
          <a:xfrm>
            <a:off x="1361840" y="10782202"/>
            <a:ext cx="645666" cy="132415"/>
          </a:xfrm>
          <a:custGeom>
            <a:avLst/>
            <a:gdLst>
              <a:gd name="connsiteX0" fmla="*/ 235 w 645666"/>
              <a:gd name="connsiteY0" fmla="*/ 57248 h 132415"/>
              <a:gd name="connsiteX1" fmla="*/ 393935 w 645666"/>
              <a:gd name="connsiteY1" fmla="*/ 79473 h 132415"/>
              <a:gd name="connsiteX2" fmla="*/ 644760 w 645666"/>
              <a:gd name="connsiteY2" fmla="*/ 130273 h 132415"/>
              <a:gd name="connsiteX3" fmla="*/ 308210 w 645666"/>
              <a:gd name="connsiteY3" fmla="*/ 98 h 132415"/>
              <a:gd name="connsiteX4" fmla="*/ 549510 w 645666"/>
              <a:gd name="connsiteY4" fmla="*/ 108048 h 132415"/>
              <a:gd name="connsiteX5" fmla="*/ 339960 w 645666"/>
              <a:gd name="connsiteY5" fmla="*/ 57248 h 132415"/>
              <a:gd name="connsiteX6" fmla="*/ 235 w 645666"/>
              <a:gd name="connsiteY6" fmla="*/ 57248 h 13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5666" h="132415">
                <a:moveTo>
                  <a:pt x="235" y="57248"/>
                </a:moveTo>
                <a:cubicBezTo>
                  <a:pt x="9231" y="60952"/>
                  <a:pt x="286514" y="67302"/>
                  <a:pt x="393935" y="79473"/>
                </a:cubicBezTo>
                <a:cubicBezTo>
                  <a:pt x="501356" y="91644"/>
                  <a:pt x="659048" y="143502"/>
                  <a:pt x="644760" y="130273"/>
                </a:cubicBezTo>
                <a:cubicBezTo>
                  <a:pt x="630473" y="117044"/>
                  <a:pt x="324085" y="3802"/>
                  <a:pt x="308210" y="98"/>
                </a:cubicBezTo>
                <a:cubicBezTo>
                  <a:pt x="292335" y="-3606"/>
                  <a:pt x="544218" y="98523"/>
                  <a:pt x="549510" y="108048"/>
                </a:cubicBezTo>
                <a:cubicBezTo>
                  <a:pt x="554802" y="117573"/>
                  <a:pt x="437327" y="65715"/>
                  <a:pt x="339960" y="57248"/>
                </a:cubicBezTo>
                <a:cubicBezTo>
                  <a:pt x="242593" y="48781"/>
                  <a:pt x="-8761" y="53544"/>
                  <a:pt x="235" y="5724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 1732">
            <a:extLst>
              <a:ext uri="{FF2B5EF4-FFF2-40B4-BE49-F238E27FC236}">
                <a16:creationId xmlns:a16="http://schemas.microsoft.com/office/drawing/2014/main" id="{372BF3DC-EDF7-70B0-0FC8-76C8D3D0CFDC}"/>
              </a:ext>
            </a:extLst>
          </p:cNvPr>
          <p:cNvSpPr/>
          <p:nvPr/>
        </p:nvSpPr>
        <p:spPr>
          <a:xfrm>
            <a:off x="4540217" y="9044124"/>
            <a:ext cx="92208" cy="1462510"/>
          </a:xfrm>
          <a:custGeom>
            <a:avLst/>
            <a:gdLst>
              <a:gd name="connsiteX0" fmla="*/ 73058 w 92208"/>
              <a:gd name="connsiteY0" fmla="*/ 1451 h 1462510"/>
              <a:gd name="connsiteX1" fmla="*/ 92108 w 92208"/>
              <a:gd name="connsiteY1" fmla="*/ 620576 h 1462510"/>
              <a:gd name="connsiteX2" fmla="*/ 76233 w 92208"/>
              <a:gd name="connsiteY2" fmla="*/ 919026 h 1462510"/>
              <a:gd name="connsiteX3" fmla="*/ 33 w 92208"/>
              <a:gd name="connsiteY3" fmla="*/ 1461951 h 1462510"/>
              <a:gd name="connsiteX4" fmla="*/ 66708 w 92208"/>
              <a:gd name="connsiteY4" fmla="*/ 811076 h 1462510"/>
              <a:gd name="connsiteX5" fmla="*/ 73058 w 92208"/>
              <a:gd name="connsiteY5" fmla="*/ 1451 h 146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08" h="1462510">
                <a:moveTo>
                  <a:pt x="73058" y="1451"/>
                </a:moveTo>
                <a:cubicBezTo>
                  <a:pt x="77291" y="-30299"/>
                  <a:pt x="91579" y="467647"/>
                  <a:pt x="92108" y="620576"/>
                </a:cubicBezTo>
                <a:cubicBezTo>
                  <a:pt x="92637" y="773505"/>
                  <a:pt x="91579" y="778797"/>
                  <a:pt x="76233" y="919026"/>
                </a:cubicBezTo>
                <a:cubicBezTo>
                  <a:pt x="60887" y="1059255"/>
                  <a:pt x="1620" y="1479943"/>
                  <a:pt x="33" y="1461951"/>
                </a:cubicBezTo>
                <a:cubicBezTo>
                  <a:pt x="-1555" y="1443959"/>
                  <a:pt x="53479" y="1052376"/>
                  <a:pt x="66708" y="811076"/>
                </a:cubicBezTo>
                <a:cubicBezTo>
                  <a:pt x="79937" y="569776"/>
                  <a:pt x="68825" y="33201"/>
                  <a:pt x="73058" y="145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 1733">
            <a:extLst>
              <a:ext uri="{FF2B5EF4-FFF2-40B4-BE49-F238E27FC236}">
                <a16:creationId xmlns:a16="http://schemas.microsoft.com/office/drawing/2014/main" id="{38C571EC-8435-A820-437F-B3B1C0C17866}"/>
              </a:ext>
            </a:extLst>
          </p:cNvPr>
          <p:cNvSpPr/>
          <p:nvPr/>
        </p:nvSpPr>
        <p:spPr>
          <a:xfrm>
            <a:off x="4883073" y="9072809"/>
            <a:ext cx="184606" cy="607295"/>
          </a:xfrm>
          <a:custGeom>
            <a:avLst/>
            <a:gdLst>
              <a:gd name="connsiteX0" fmla="*/ 77 w 184606"/>
              <a:gd name="connsiteY0" fmla="*/ 1341 h 607295"/>
              <a:gd name="connsiteX1" fmla="*/ 139777 w 184606"/>
              <a:gd name="connsiteY1" fmla="*/ 423616 h 607295"/>
              <a:gd name="connsiteX2" fmla="*/ 184227 w 184606"/>
              <a:gd name="connsiteY2" fmla="*/ 604591 h 607295"/>
              <a:gd name="connsiteX3" fmla="*/ 120727 w 184606"/>
              <a:gd name="connsiteY3" fmla="*/ 299791 h 607295"/>
              <a:gd name="connsiteX4" fmla="*/ 77 w 184606"/>
              <a:gd name="connsiteY4" fmla="*/ 1341 h 60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606" h="607295">
                <a:moveTo>
                  <a:pt x="77" y="1341"/>
                </a:moveTo>
                <a:cubicBezTo>
                  <a:pt x="3252" y="21979"/>
                  <a:pt x="109085" y="323074"/>
                  <a:pt x="139777" y="423616"/>
                </a:cubicBezTo>
                <a:cubicBezTo>
                  <a:pt x="170469" y="524158"/>
                  <a:pt x="187402" y="625229"/>
                  <a:pt x="184227" y="604591"/>
                </a:cubicBezTo>
                <a:cubicBezTo>
                  <a:pt x="181052" y="583954"/>
                  <a:pt x="148773" y="396099"/>
                  <a:pt x="120727" y="299791"/>
                </a:cubicBezTo>
                <a:cubicBezTo>
                  <a:pt x="92681" y="203483"/>
                  <a:pt x="-3098" y="-19297"/>
                  <a:pt x="77" y="134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 1734">
            <a:extLst>
              <a:ext uri="{FF2B5EF4-FFF2-40B4-BE49-F238E27FC236}">
                <a16:creationId xmlns:a16="http://schemas.microsoft.com/office/drawing/2014/main" id="{01873FEA-5803-8915-B1A9-00BD42ED415F}"/>
              </a:ext>
            </a:extLst>
          </p:cNvPr>
          <p:cNvSpPr/>
          <p:nvPr/>
        </p:nvSpPr>
        <p:spPr>
          <a:xfrm>
            <a:off x="4638541" y="9769476"/>
            <a:ext cx="86011" cy="716711"/>
          </a:xfrm>
          <a:custGeom>
            <a:avLst/>
            <a:gdLst>
              <a:gd name="connsiteX0" fmla="*/ 82684 w 86011"/>
              <a:gd name="connsiteY0" fmla="*/ 19049 h 716711"/>
              <a:gd name="connsiteX1" fmla="*/ 134 w 86011"/>
              <a:gd name="connsiteY1" fmla="*/ 714374 h 716711"/>
              <a:gd name="connsiteX2" fmla="*/ 63634 w 86011"/>
              <a:gd name="connsiteY2" fmla="*/ 238124 h 716711"/>
              <a:gd name="connsiteX3" fmla="*/ 82684 w 86011"/>
              <a:gd name="connsiteY3" fmla="*/ 19049 h 71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11" h="716711">
                <a:moveTo>
                  <a:pt x="82684" y="19049"/>
                </a:moveTo>
                <a:cubicBezTo>
                  <a:pt x="72101" y="98424"/>
                  <a:pt x="3309" y="677862"/>
                  <a:pt x="134" y="714374"/>
                </a:cubicBezTo>
                <a:cubicBezTo>
                  <a:pt x="-3041" y="750886"/>
                  <a:pt x="50934" y="349249"/>
                  <a:pt x="63634" y="238124"/>
                </a:cubicBezTo>
                <a:cubicBezTo>
                  <a:pt x="76334" y="126999"/>
                  <a:pt x="93267" y="-60326"/>
                  <a:pt x="82684" y="1904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 1735">
            <a:extLst>
              <a:ext uri="{FF2B5EF4-FFF2-40B4-BE49-F238E27FC236}">
                <a16:creationId xmlns:a16="http://schemas.microsoft.com/office/drawing/2014/main" id="{D8B86C8C-E4EA-3A42-41D9-0C642AA138DE}"/>
              </a:ext>
            </a:extLst>
          </p:cNvPr>
          <p:cNvSpPr/>
          <p:nvPr/>
        </p:nvSpPr>
        <p:spPr>
          <a:xfrm>
            <a:off x="4907670" y="10011984"/>
            <a:ext cx="146423" cy="992037"/>
          </a:xfrm>
          <a:custGeom>
            <a:avLst/>
            <a:gdLst>
              <a:gd name="connsiteX0" fmla="*/ 143755 w 146423"/>
              <a:gd name="connsiteY0" fmla="*/ 30541 h 992037"/>
              <a:gd name="connsiteX1" fmla="*/ 880 w 146423"/>
              <a:gd name="connsiteY1" fmla="*/ 989391 h 992037"/>
              <a:gd name="connsiteX2" fmla="*/ 86605 w 146423"/>
              <a:gd name="connsiteY2" fmla="*/ 306766 h 992037"/>
              <a:gd name="connsiteX3" fmla="*/ 143755 w 146423"/>
              <a:gd name="connsiteY3" fmla="*/ 30541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423" h="992037">
                <a:moveTo>
                  <a:pt x="143755" y="30541"/>
                </a:moveTo>
                <a:cubicBezTo>
                  <a:pt x="129467" y="144312"/>
                  <a:pt x="10405" y="943354"/>
                  <a:pt x="880" y="989391"/>
                </a:cubicBezTo>
                <a:cubicBezTo>
                  <a:pt x="-8645" y="1035429"/>
                  <a:pt x="61734" y="467633"/>
                  <a:pt x="86605" y="306766"/>
                </a:cubicBezTo>
                <a:cubicBezTo>
                  <a:pt x="111476" y="145899"/>
                  <a:pt x="158043" y="-83230"/>
                  <a:pt x="143755" y="3054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 1736">
            <a:extLst>
              <a:ext uri="{FF2B5EF4-FFF2-40B4-BE49-F238E27FC236}">
                <a16:creationId xmlns:a16="http://schemas.microsoft.com/office/drawing/2014/main" id="{0712D372-F57B-04BE-174D-517E4D9BA63B}"/>
              </a:ext>
            </a:extLst>
          </p:cNvPr>
          <p:cNvSpPr/>
          <p:nvPr/>
        </p:nvSpPr>
        <p:spPr>
          <a:xfrm>
            <a:off x="4171927" y="10593038"/>
            <a:ext cx="49181" cy="875825"/>
          </a:xfrm>
          <a:custGeom>
            <a:avLst/>
            <a:gdLst>
              <a:gd name="connsiteX0" fmla="*/ 23 w 49181"/>
              <a:gd name="connsiteY0" fmla="*/ 1937 h 875825"/>
              <a:gd name="connsiteX1" fmla="*/ 41298 w 49181"/>
              <a:gd name="connsiteY1" fmla="*/ 846487 h 875825"/>
              <a:gd name="connsiteX2" fmla="*/ 47648 w 49181"/>
              <a:gd name="connsiteY2" fmla="*/ 621062 h 875825"/>
              <a:gd name="connsiteX3" fmla="*/ 23 w 49181"/>
              <a:gd name="connsiteY3" fmla="*/ 1937 h 87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81" h="875825">
                <a:moveTo>
                  <a:pt x="23" y="1937"/>
                </a:moveTo>
                <a:cubicBezTo>
                  <a:pt x="-1035" y="39508"/>
                  <a:pt x="33361" y="743300"/>
                  <a:pt x="41298" y="846487"/>
                </a:cubicBezTo>
                <a:cubicBezTo>
                  <a:pt x="49235" y="949674"/>
                  <a:pt x="50823" y="758116"/>
                  <a:pt x="47648" y="621062"/>
                </a:cubicBezTo>
                <a:cubicBezTo>
                  <a:pt x="44473" y="484008"/>
                  <a:pt x="1081" y="-35634"/>
                  <a:pt x="23" y="193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 1737">
            <a:extLst>
              <a:ext uri="{FF2B5EF4-FFF2-40B4-BE49-F238E27FC236}">
                <a16:creationId xmlns:a16="http://schemas.microsoft.com/office/drawing/2014/main" id="{B7FFC5A2-61EC-D604-7855-56E3D9A19C8F}"/>
              </a:ext>
            </a:extLst>
          </p:cNvPr>
          <p:cNvSpPr/>
          <p:nvPr/>
        </p:nvSpPr>
        <p:spPr>
          <a:xfrm>
            <a:off x="3885205" y="10501036"/>
            <a:ext cx="150248" cy="894042"/>
          </a:xfrm>
          <a:custGeom>
            <a:avLst/>
            <a:gdLst>
              <a:gd name="connsiteX0" fmla="*/ 13695 w 150248"/>
              <a:gd name="connsiteY0" fmla="*/ 1864 h 894042"/>
              <a:gd name="connsiteX1" fmla="*/ 10520 w 150248"/>
              <a:gd name="connsiteY1" fmla="*/ 420964 h 894042"/>
              <a:gd name="connsiteX2" fmla="*/ 64495 w 150248"/>
              <a:gd name="connsiteY2" fmla="*/ 703539 h 894042"/>
              <a:gd name="connsiteX3" fmla="*/ 23220 w 150248"/>
              <a:gd name="connsiteY3" fmla="*/ 605114 h 894042"/>
              <a:gd name="connsiteX4" fmla="*/ 150220 w 150248"/>
              <a:gd name="connsiteY4" fmla="*/ 894039 h 894042"/>
              <a:gd name="connsiteX5" fmla="*/ 10520 w 150248"/>
              <a:gd name="connsiteY5" fmla="*/ 598764 h 894042"/>
              <a:gd name="connsiteX6" fmla="*/ 13695 w 150248"/>
              <a:gd name="connsiteY6" fmla="*/ 1864 h 89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248" h="894042">
                <a:moveTo>
                  <a:pt x="13695" y="1864"/>
                </a:moveTo>
                <a:cubicBezTo>
                  <a:pt x="13695" y="-27769"/>
                  <a:pt x="2053" y="304018"/>
                  <a:pt x="10520" y="420964"/>
                </a:cubicBezTo>
                <a:cubicBezTo>
                  <a:pt x="18987" y="537910"/>
                  <a:pt x="62378" y="672847"/>
                  <a:pt x="64495" y="703539"/>
                </a:cubicBezTo>
                <a:cubicBezTo>
                  <a:pt x="66612" y="734231"/>
                  <a:pt x="8932" y="573364"/>
                  <a:pt x="23220" y="605114"/>
                </a:cubicBezTo>
                <a:cubicBezTo>
                  <a:pt x="37508" y="636864"/>
                  <a:pt x="152337" y="895097"/>
                  <a:pt x="150220" y="894039"/>
                </a:cubicBezTo>
                <a:cubicBezTo>
                  <a:pt x="148103" y="892981"/>
                  <a:pt x="35920" y="744285"/>
                  <a:pt x="10520" y="598764"/>
                </a:cubicBezTo>
                <a:cubicBezTo>
                  <a:pt x="-14880" y="453243"/>
                  <a:pt x="13695" y="31497"/>
                  <a:pt x="13695" y="186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 1738">
            <a:extLst>
              <a:ext uri="{FF2B5EF4-FFF2-40B4-BE49-F238E27FC236}">
                <a16:creationId xmlns:a16="http://schemas.microsoft.com/office/drawing/2014/main" id="{8A458DE5-AA8F-9DE7-4D63-7D90A983F4AA}"/>
              </a:ext>
            </a:extLst>
          </p:cNvPr>
          <p:cNvSpPr/>
          <p:nvPr/>
        </p:nvSpPr>
        <p:spPr>
          <a:xfrm>
            <a:off x="4573735" y="10810816"/>
            <a:ext cx="71361" cy="812927"/>
          </a:xfrm>
          <a:custGeom>
            <a:avLst/>
            <a:gdLst>
              <a:gd name="connsiteX0" fmla="*/ 71290 w 71361"/>
              <a:gd name="connsiteY0" fmla="*/ 59 h 812927"/>
              <a:gd name="connsiteX1" fmla="*/ 17315 w 71361"/>
              <a:gd name="connsiteY1" fmla="*/ 412809 h 812927"/>
              <a:gd name="connsiteX2" fmla="*/ 7790 w 71361"/>
              <a:gd name="connsiteY2" fmla="*/ 812859 h 812927"/>
              <a:gd name="connsiteX3" fmla="*/ 4615 w 71361"/>
              <a:gd name="connsiteY3" fmla="*/ 441384 h 812927"/>
              <a:gd name="connsiteX4" fmla="*/ 71290 w 71361"/>
              <a:gd name="connsiteY4" fmla="*/ 59 h 81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1" h="812927">
                <a:moveTo>
                  <a:pt x="71290" y="59"/>
                </a:moveTo>
                <a:cubicBezTo>
                  <a:pt x="73407" y="-4703"/>
                  <a:pt x="27898" y="277342"/>
                  <a:pt x="17315" y="412809"/>
                </a:cubicBezTo>
                <a:cubicBezTo>
                  <a:pt x="6732" y="548276"/>
                  <a:pt x="9907" y="808097"/>
                  <a:pt x="7790" y="812859"/>
                </a:cubicBezTo>
                <a:cubicBezTo>
                  <a:pt x="5673" y="817621"/>
                  <a:pt x="-6497" y="572617"/>
                  <a:pt x="4615" y="441384"/>
                </a:cubicBezTo>
                <a:cubicBezTo>
                  <a:pt x="15727" y="310151"/>
                  <a:pt x="69173" y="4821"/>
                  <a:pt x="71290" y="5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 1739">
            <a:extLst>
              <a:ext uri="{FF2B5EF4-FFF2-40B4-BE49-F238E27FC236}">
                <a16:creationId xmlns:a16="http://schemas.microsoft.com/office/drawing/2014/main" id="{2D0A941B-9576-6619-324A-2FF1CA7546DD}"/>
              </a:ext>
            </a:extLst>
          </p:cNvPr>
          <p:cNvSpPr/>
          <p:nvPr/>
        </p:nvSpPr>
        <p:spPr>
          <a:xfrm>
            <a:off x="4453229" y="10774887"/>
            <a:ext cx="61919" cy="288966"/>
          </a:xfrm>
          <a:custGeom>
            <a:avLst/>
            <a:gdLst>
              <a:gd name="connsiteX0" fmla="*/ 61621 w 61919"/>
              <a:gd name="connsiteY0" fmla="*/ 4238 h 288966"/>
              <a:gd name="connsiteX1" fmla="*/ 1296 w 61919"/>
              <a:gd name="connsiteY1" fmla="*/ 286813 h 288966"/>
              <a:gd name="connsiteX2" fmla="*/ 23521 w 61919"/>
              <a:gd name="connsiteY2" fmla="*/ 128063 h 288966"/>
              <a:gd name="connsiteX3" fmla="*/ 61621 w 61919"/>
              <a:gd name="connsiteY3" fmla="*/ 4238 h 28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19" h="288966">
                <a:moveTo>
                  <a:pt x="61621" y="4238"/>
                </a:moveTo>
                <a:cubicBezTo>
                  <a:pt x="57917" y="30696"/>
                  <a:pt x="7646" y="266176"/>
                  <a:pt x="1296" y="286813"/>
                </a:cubicBezTo>
                <a:cubicBezTo>
                  <a:pt x="-5054" y="307450"/>
                  <a:pt x="13467" y="174101"/>
                  <a:pt x="23521" y="128063"/>
                </a:cubicBezTo>
                <a:cubicBezTo>
                  <a:pt x="33575" y="82026"/>
                  <a:pt x="65325" y="-22220"/>
                  <a:pt x="61621" y="423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 1740">
            <a:extLst>
              <a:ext uri="{FF2B5EF4-FFF2-40B4-BE49-F238E27FC236}">
                <a16:creationId xmlns:a16="http://schemas.microsoft.com/office/drawing/2014/main" id="{92731B7B-FFB9-F409-6A45-61D5B2CF196C}"/>
              </a:ext>
            </a:extLst>
          </p:cNvPr>
          <p:cNvSpPr/>
          <p:nvPr/>
        </p:nvSpPr>
        <p:spPr>
          <a:xfrm>
            <a:off x="4840985" y="10973067"/>
            <a:ext cx="64390" cy="707785"/>
          </a:xfrm>
          <a:custGeom>
            <a:avLst/>
            <a:gdLst>
              <a:gd name="connsiteX0" fmla="*/ 64390 w 64390"/>
              <a:gd name="connsiteY0" fmla="*/ 2908 h 707785"/>
              <a:gd name="connsiteX1" fmla="*/ 10415 w 64390"/>
              <a:gd name="connsiteY1" fmla="*/ 387083 h 707785"/>
              <a:gd name="connsiteX2" fmla="*/ 10415 w 64390"/>
              <a:gd name="connsiteY2" fmla="*/ 695058 h 707785"/>
              <a:gd name="connsiteX3" fmla="*/ 35815 w 64390"/>
              <a:gd name="connsiteY3" fmla="*/ 431533 h 707785"/>
              <a:gd name="connsiteX4" fmla="*/ 51690 w 64390"/>
              <a:gd name="connsiteY4" fmla="*/ 707758 h 707785"/>
              <a:gd name="connsiteX5" fmla="*/ 29465 w 64390"/>
              <a:gd name="connsiteY5" fmla="*/ 412483 h 707785"/>
              <a:gd name="connsiteX6" fmla="*/ 890 w 64390"/>
              <a:gd name="connsiteY6" fmla="*/ 539483 h 707785"/>
              <a:gd name="connsiteX7" fmla="*/ 10415 w 64390"/>
              <a:gd name="connsiteY7" fmla="*/ 228333 h 707785"/>
              <a:gd name="connsiteX8" fmla="*/ 64390 w 64390"/>
              <a:gd name="connsiteY8" fmla="*/ 2908 h 70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390" h="707785">
                <a:moveTo>
                  <a:pt x="64390" y="2908"/>
                </a:moveTo>
                <a:cubicBezTo>
                  <a:pt x="64390" y="29366"/>
                  <a:pt x="19411" y="271725"/>
                  <a:pt x="10415" y="387083"/>
                </a:cubicBezTo>
                <a:cubicBezTo>
                  <a:pt x="1419" y="502441"/>
                  <a:pt x="6182" y="687650"/>
                  <a:pt x="10415" y="695058"/>
                </a:cubicBezTo>
                <a:cubicBezTo>
                  <a:pt x="14648" y="702466"/>
                  <a:pt x="28936" y="429416"/>
                  <a:pt x="35815" y="431533"/>
                </a:cubicBezTo>
                <a:cubicBezTo>
                  <a:pt x="42694" y="433650"/>
                  <a:pt x="52748" y="710933"/>
                  <a:pt x="51690" y="707758"/>
                </a:cubicBezTo>
                <a:cubicBezTo>
                  <a:pt x="50632" y="704583"/>
                  <a:pt x="37932" y="440529"/>
                  <a:pt x="29465" y="412483"/>
                </a:cubicBezTo>
                <a:cubicBezTo>
                  <a:pt x="20998" y="384437"/>
                  <a:pt x="4065" y="570175"/>
                  <a:pt x="890" y="539483"/>
                </a:cubicBezTo>
                <a:cubicBezTo>
                  <a:pt x="-2285" y="508791"/>
                  <a:pt x="3536" y="319879"/>
                  <a:pt x="10415" y="228333"/>
                </a:cubicBezTo>
                <a:cubicBezTo>
                  <a:pt x="17294" y="136787"/>
                  <a:pt x="64390" y="-23550"/>
                  <a:pt x="64390" y="290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 1741">
            <a:extLst>
              <a:ext uri="{FF2B5EF4-FFF2-40B4-BE49-F238E27FC236}">
                <a16:creationId xmlns:a16="http://schemas.microsoft.com/office/drawing/2014/main" id="{DC4C5634-3612-AC11-15F5-0282A0437135}"/>
              </a:ext>
            </a:extLst>
          </p:cNvPr>
          <p:cNvSpPr/>
          <p:nvPr/>
        </p:nvSpPr>
        <p:spPr>
          <a:xfrm>
            <a:off x="3822437" y="7089762"/>
            <a:ext cx="73291" cy="243271"/>
          </a:xfrm>
          <a:custGeom>
            <a:avLst/>
            <a:gdLst>
              <a:gd name="connsiteX0" fmla="*/ 263 w 73291"/>
              <a:gd name="connsiteY0" fmla="*/ 13 h 243271"/>
              <a:gd name="connsiteX1" fmla="*/ 47888 w 73291"/>
              <a:gd name="connsiteY1" fmla="*/ 95263 h 243271"/>
              <a:gd name="connsiteX2" fmla="*/ 22488 w 73291"/>
              <a:gd name="connsiteY2" fmla="*/ 238138 h 243271"/>
              <a:gd name="connsiteX3" fmla="*/ 28838 w 73291"/>
              <a:gd name="connsiteY3" fmla="*/ 200038 h 243271"/>
              <a:gd name="connsiteX4" fmla="*/ 73288 w 73291"/>
              <a:gd name="connsiteY4" fmla="*/ 88913 h 243271"/>
              <a:gd name="connsiteX5" fmla="*/ 263 w 73291"/>
              <a:gd name="connsiteY5" fmla="*/ 13 h 24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91" h="243271">
                <a:moveTo>
                  <a:pt x="263" y="13"/>
                </a:moveTo>
                <a:cubicBezTo>
                  <a:pt x="-3970" y="1071"/>
                  <a:pt x="44184" y="55576"/>
                  <a:pt x="47888" y="95263"/>
                </a:cubicBezTo>
                <a:cubicBezTo>
                  <a:pt x="51592" y="134950"/>
                  <a:pt x="25663" y="220676"/>
                  <a:pt x="22488" y="238138"/>
                </a:cubicBezTo>
                <a:cubicBezTo>
                  <a:pt x="19313" y="255601"/>
                  <a:pt x="20371" y="224909"/>
                  <a:pt x="28838" y="200038"/>
                </a:cubicBezTo>
                <a:cubicBezTo>
                  <a:pt x="37305" y="175167"/>
                  <a:pt x="72759" y="117488"/>
                  <a:pt x="73288" y="88913"/>
                </a:cubicBezTo>
                <a:cubicBezTo>
                  <a:pt x="73817" y="60338"/>
                  <a:pt x="4496" y="-1045"/>
                  <a:pt x="263" y="13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 1742">
            <a:extLst>
              <a:ext uri="{FF2B5EF4-FFF2-40B4-BE49-F238E27FC236}">
                <a16:creationId xmlns:a16="http://schemas.microsoft.com/office/drawing/2014/main" id="{7E4EBF71-D2EA-8280-7B52-5A1ED25A2922}"/>
              </a:ext>
            </a:extLst>
          </p:cNvPr>
          <p:cNvSpPr/>
          <p:nvPr/>
        </p:nvSpPr>
        <p:spPr>
          <a:xfrm>
            <a:off x="3358966" y="7419450"/>
            <a:ext cx="108718" cy="130285"/>
          </a:xfrm>
          <a:custGeom>
            <a:avLst/>
            <a:gdLst>
              <a:gd name="connsiteX0" fmla="*/ 184 w 108718"/>
              <a:gd name="connsiteY0" fmla="*/ 525 h 130285"/>
              <a:gd name="connsiteX1" fmla="*/ 104959 w 108718"/>
              <a:gd name="connsiteY1" fmla="*/ 127525 h 130285"/>
              <a:gd name="connsiteX2" fmla="*/ 79559 w 108718"/>
              <a:gd name="connsiteY2" fmla="*/ 83075 h 130285"/>
              <a:gd name="connsiteX3" fmla="*/ 184 w 108718"/>
              <a:gd name="connsiteY3" fmla="*/ 525 h 13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718" h="130285">
                <a:moveTo>
                  <a:pt x="184" y="525"/>
                </a:moveTo>
                <a:cubicBezTo>
                  <a:pt x="4417" y="7933"/>
                  <a:pt x="91730" y="113767"/>
                  <a:pt x="104959" y="127525"/>
                </a:cubicBezTo>
                <a:cubicBezTo>
                  <a:pt x="118188" y="141283"/>
                  <a:pt x="93317" y="100008"/>
                  <a:pt x="79559" y="83075"/>
                </a:cubicBezTo>
                <a:cubicBezTo>
                  <a:pt x="65801" y="66142"/>
                  <a:pt x="-4049" y="-6883"/>
                  <a:pt x="184" y="52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 1743">
            <a:extLst>
              <a:ext uri="{FF2B5EF4-FFF2-40B4-BE49-F238E27FC236}">
                <a16:creationId xmlns:a16="http://schemas.microsoft.com/office/drawing/2014/main" id="{B1E920B9-284F-EF0C-8405-A90E2296C189}"/>
              </a:ext>
            </a:extLst>
          </p:cNvPr>
          <p:cNvSpPr/>
          <p:nvPr/>
        </p:nvSpPr>
        <p:spPr>
          <a:xfrm>
            <a:off x="3108130" y="7496172"/>
            <a:ext cx="35187" cy="171456"/>
          </a:xfrm>
          <a:custGeom>
            <a:avLst/>
            <a:gdLst>
              <a:gd name="connsiteX0" fmla="*/ 35120 w 35187"/>
              <a:gd name="connsiteY0" fmla="*/ 3 h 171456"/>
              <a:gd name="connsiteX1" fmla="*/ 9720 w 35187"/>
              <a:gd name="connsiteY1" fmla="*/ 88903 h 171456"/>
              <a:gd name="connsiteX2" fmla="*/ 35120 w 35187"/>
              <a:gd name="connsiteY2" fmla="*/ 171453 h 171456"/>
              <a:gd name="connsiteX3" fmla="*/ 195 w 35187"/>
              <a:gd name="connsiteY3" fmla="*/ 92078 h 171456"/>
              <a:gd name="connsiteX4" fmla="*/ 35120 w 35187"/>
              <a:gd name="connsiteY4" fmla="*/ 3 h 17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87" h="171456">
                <a:moveTo>
                  <a:pt x="35120" y="3"/>
                </a:moveTo>
                <a:cubicBezTo>
                  <a:pt x="36707" y="-526"/>
                  <a:pt x="9720" y="60328"/>
                  <a:pt x="9720" y="88903"/>
                </a:cubicBezTo>
                <a:cubicBezTo>
                  <a:pt x="9720" y="117478"/>
                  <a:pt x="36707" y="170924"/>
                  <a:pt x="35120" y="171453"/>
                </a:cubicBezTo>
                <a:cubicBezTo>
                  <a:pt x="33533" y="171982"/>
                  <a:pt x="3370" y="116420"/>
                  <a:pt x="195" y="92078"/>
                </a:cubicBezTo>
                <a:cubicBezTo>
                  <a:pt x="-2980" y="67736"/>
                  <a:pt x="33533" y="532"/>
                  <a:pt x="3512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 1744">
            <a:extLst>
              <a:ext uri="{FF2B5EF4-FFF2-40B4-BE49-F238E27FC236}">
                <a16:creationId xmlns:a16="http://schemas.microsoft.com/office/drawing/2014/main" id="{DF03EA29-970B-A03F-4A56-F3EF669FC162}"/>
              </a:ext>
            </a:extLst>
          </p:cNvPr>
          <p:cNvSpPr/>
          <p:nvPr/>
        </p:nvSpPr>
        <p:spPr>
          <a:xfrm>
            <a:off x="3245005" y="7526866"/>
            <a:ext cx="353371" cy="165786"/>
          </a:xfrm>
          <a:custGeom>
            <a:avLst/>
            <a:gdLst>
              <a:gd name="connsiteX0" fmla="*/ 3020 w 353371"/>
              <a:gd name="connsiteY0" fmla="*/ 162984 h 165786"/>
              <a:gd name="connsiteX1" fmla="*/ 349095 w 353371"/>
              <a:gd name="connsiteY1" fmla="*/ 1059 h 165786"/>
              <a:gd name="connsiteX2" fmla="*/ 187170 w 353371"/>
              <a:gd name="connsiteY2" fmla="*/ 96309 h 165786"/>
              <a:gd name="connsiteX3" fmla="*/ 3020 w 353371"/>
              <a:gd name="connsiteY3" fmla="*/ 162984 h 16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371" h="165786">
                <a:moveTo>
                  <a:pt x="3020" y="162984"/>
                </a:moveTo>
                <a:cubicBezTo>
                  <a:pt x="30008" y="147109"/>
                  <a:pt x="318403" y="12171"/>
                  <a:pt x="349095" y="1059"/>
                </a:cubicBezTo>
                <a:cubicBezTo>
                  <a:pt x="379787" y="-10054"/>
                  <a:pt x="236912" y="69321"/>
                  <a:pt x="187170" y="96309"/>
                </a:cubicBezTo>
                <a:cubicBezTo>
                  <a:pt x="137428" y="123297"/>
                  <a:pt x="-23968" y="178859"/>
                  <a:pt x="3020" y="162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 1745">
            <a:extLst>
              <a:ext uri="{FF2B5EF4-FFF2-40B4-BE49-F238E27FC236}">
                <a16:creationId xmlns:a16="http://schemas.microsoft.com/office/drawing/2014/main" id="{1F7C1922-6644-F4AA-C6C4-713D030ACAB1}"/>
              </a:ext>
            </a:extLst>
          </p:cNvPr>
          <p:cNvSpPr/>
          <p:nvPr/>
        </p:nvSpPr>
        <p:spPr>
          <a:xfrm>
            <a:off x="4120747" y="7222957"/>
            <a:ext cx="169760" cy="168670"/>
          </a:xfrm>
          <a:custGeom>
            <a:avLst/>
            <a:gdLst>
              <a:gd name="connsiteX0" fmla="*/ 403 w 169760"/>
              <a:gd name="connsiteY0" fmla="*/ 168 h 168670"/>
              <a:gd name="connsiteX1" fmla="*/ 92478 w 169760"/>
              <a:gd name="connsiteY1" fmla="*/ 82718 h 168670"/>
              <a:gd name="connsiteX2" fmla="*/ 168678 w 169760"/>
              <a:gd name="connsiteY2" fmla="*/ 168443 h 168670"/>
              <a:gd name="connsiteX3" fmla="*/ 130578 w 169760"/>
              <a:gd name="connsiteY3" fmla="*/ 104943 h 168670"/>
              <a:gd name="connsiteX4" fmla="*/ 403 w 169760"/>
              <a:gd name="connsiteY4" fmla="*/ 168 h 16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60" h="168670">
                <a:moveTo>
                  <a:pt x="403" y="168"/>
                </a:moveTo>
                <a:cubicBezTo>
                  <a:pt x="-5947" y="-3536"/>
                  <a:pt x="64432" y="54672"/>
                  <a:pt x="92478" y="82718"/>
                </a:cubicBezTo>
                <a:cubicBezTo>
                  <a:pt x="120524" y="110764"/>
                  <a:pt x="162328" y="164739"/>
                  <a:pt x="168678" y="168443"/>
                </a:cubicBezTo>
                <a:cubicBezTo>
                  <a:pt x="175028" y="172147"/>
                  <a:pt x="152274" y="129814"/>
                  <a:pt x="130578" y="104943"/>
                </a:cubicBezTo>
                <a:cubicBezTo>
                  <a:pt x="108882" y="80072"/>
                  <a:pt x="6753" y="3872"/>
                  <a:pt x="403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 1746">
            <a:extLst>
              <a:ext uri="{FF2B5EF4-FFF2-40B4-BE49-F238E27FC236}">
                <a16:creationId xmlns:a16="http://schemas.microsoft.com/office/drawing/2014/main" id="{1555F8BD-2125-9EC4-C403-F4174612DD8D}"/>
              </a:ext>
            </a:extLst>
          </p:cNvPr>
          <p:cNvSpPr/>
          <p:nvPr/>
        </p:nvSpPr>
        <p:spPr>
          <a:xfrm>
            <a:off x="4025274" y="7830774"/>
            <a:ext cx="143117" cy="178343"/>
          </a:xfrm>
          <a:custGeom>
            <a:avLst/>
            <a:gdLst>
              <a:gd name="connsiteX0" fmla="*/ 626 w 143117"/>
              <a:gd name="connsiteY0" fmla="*/ 1951 h 178343"/>
              <a:gd name="connsiteX1" fmla="*/ 140326 w 143117"/>
              <a:gd name="connsiteY1" fmla="*/ 176576 h 178343"/>
              <a:gd name="connsiteX2" fmla="*/ 89526 w 143117"/>
              <a:gd name="connsiteY2" fmla="*/ 87676 h 178343"/>
              <a:gd name="connsiteX3" fmla="*/ 626 w 143117"/>
              <a:gd name="connsiteY3" fmla="*/ 1951 h 17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117" h="178343">
                <a:moveTo>
                  <a:pt x="626" y="1951"/>
                </a:moveTo>
                <a:cubicBezTo>
                  <a:pt x="9093" y="16768"/>
                  <a:pt x="125509" y="162289"/>
                  <a:pt x="140326" y="176576"/>
                </a:cubicBezTo>
                <a:cubicBezTo>
                  <a:pt x="155143" y="190863"/>
                  <a:pt x="106989" y="114664"/>
                  <a:pt x="89526" y="87676"/>
                </a:cubicBezTo>
                <a:cubicBezTo>
                  <a:pt x="72063" y="60688"/>
                  <a:pt x="-7841" y="-12866"/>
                  <a:pt x="626" y="1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 1747">
            <a:extLst>
              <a:ext uri="{FF2B5EF4-FFF2-40B4-BE49-F238E27FC236}">
                <a16:creationId xmlns:a16="http://schemas.microsoft.com/office/drawing/2014/main" id="{B54CEF9A-6279-92B3-B646-8094CEA199DA}"/>
              </a:ext>
            </a:extLst>
          </p:cNvPr>
          <p:cNvSpPr/>
          <p:nvPr/>
        </p:nvSpPr>
        <p:spPr>
          <a:xfrm>
            <a:off x="3876582" y="7997288"/>
            <a:ext cx="111230" cy="248781"/>
          </a:xfrm>
          <a:custGeom>
            <a:avLst/>
            <a:gdLst>
              <a:gd name="connsiteX0" fmla="*/ 93 w 111230"/>
              <a:gd name="connsiteY0" fmla="*/ 537 h 248781"/>
              <a:gd name="connsiteX1" fmla="*/ 25493 w 111230"/>
              <a:gd name="connsiteY1" fmla="*/ 105312 h 248781"/>
              <a:gd name="connsiteX2" fmla="*/ 111218 w 111230"/>
              <a:gd name="connsiteY2" fmla="*/ 248187 h 248781"/>
              <a:gd name="connsiteX3" fmla="*/ 31843 w 111230"/>
              <a:gd name="connsiteY3" fmla="*/ 149762 h 248781"/>
              <a:gd name="connsiteX4" fmla="*/ 93 w 111230"/>
              <a:gd name="connsiteY4" fmla="*/ 537 h 24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30" h="248781">
                <a:moveTo>
                  <a:pt x="93" y="537"/>
                </a:moveTo>
                <a:cubicBezTo>
                  <a:pt x="-965" y="-6871"/>
                  <a:pt x="6972" y="64037"/>
                  <a:pt x="25493" y="105312"/>
                </a:cubicBezTo>
                <a:cubicBezTo>
                  <a:pt x="44014" y="146587"/>
                  <a:pt x="110160" y="240779"/>
                  <a:pt x="111218" y="248187"/>
                </a:cubicBezTo>
                <a:cubicBezTo>
                  <a:pt x="112276" y="255595"/>
                  <a:pt x="48247" y="192095"/>
                  <a:pt x="31843" y="149762"/>
                </a:cubicBezTo>
                <a:cubicBezTo>
                  <a:pt x="15439" y="107429"/>
                  <a:pt x="1151" y="7945"/>
                  <a:pt x="93" y="53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 1748">
            <a:extLst>
              <a:ext uri="{FF2B5EF4-FFF2-40B4-BE49-F238E27FC236}">
                <a16:creationId xmlns:a16="http://schemas.microsoft.com/office/drawing/2014/main" id="{F4065777-D68E-585F-37E0-11CFB45C45DB}"/>
              </a:ext>
            </a:extLst>
          </p:cNvPr>
          <p:cNvSpPr/>
          <p:nvPr/>
        </p:nvSpPr>
        <p:spPr>
          <a:xfrm>
            <a:off x="4162422" y="6924526"/>
            <a:ext cx="159109" cy="226811"/>
          </a:xfrm>
          <a:custGeom>
            <a:avLst/>
            <a:gdLst>
              <a:gd name="connsiteX0" fmla="*/ 130178 w 159109"/>
              <a:gd name="connsiteY0" fmla="*/ 3324 h 226811"/>
              <a:gd name="connsiteX1" fmla="*/ 114303 w 159109"/>
              <a:gd name="connsiteY1" fmla="*/ 162074 h 226811"/>
              <a:gd name="connsiteX2" fmla="*/ 158753 w 159109"/>
              <a:gd name="connsiteY2" fmla="*/ 225574 h 226811"/>
              <a:gd name="connsiteX3" fmla="*/ 85728 w 159109"/>
              <a:gd name="connsiteY3" fmla="*/ 203349 h 226811"/>
              <a:gd name="connsiteX4" fmla="*/ 3 w 159109"/>
              <a:gd name="connsiteY4" fmla="*/ 193824 h 226811"/>
              <a:gd name="connsiteX5" fmla="*/ 82553 w 159109"/>
              <a:gd name="connsiteY5" fmla="*/ 181124 h 226811"/>
              <a:gd name="connsiteX6" fmla="*/ 117478 w 159109"/>
              <a:gd name="connsiteY6" fmla="*/ 171599 h 226811"/>
              <a:gd name="connsiteX7" fmla="*/ 104778 w 159109"/>
              <a:gd name="connsiteY7" fmla="*/ 63649 h 226811"/>
              <a:gd name="connsiteX8" fmla="*/ 130178 w 159109"/>
              <a:gd name="connsiteY8" fmla="*/ 3324 h 22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09" h="226811">
                <a:moveTo>
                  <a:pt x="130178" y="3324"/>
                </a:moveTo>
                <a:cubicBezTo>
                  <a:pt x="131765" y="19728"/>
                  <a:pt x="109541" y="125032"/>
                  <a:pt x="114303" y="162074"/>
                </a:cubicBezTo>
                <a:cubicBezTo>
                  <a:pt x="119065" y="199116"/>
                  <a:pt x="163515" y="218695"/>
                  <a:pt x="158753" y="225574"/>
                </a:cubicBezTo>
                <a:cubicBezTo>
                  <a:pt x="153991" y="232453"/>
                  <a:pt x="112186" y="208641"/>
                  <a:pt x="85728" y="203349"/>
                </a:cubicBezTo>
                <a:cubicBezTo>
                  <a:pt x="59270" y="198057"/>
                  <a:pt x="532" y="197528"/>
                  <a:pt x="3" y="193824"/>
                </a:cubicBezTo>
                <a:cubicBezTo>
                  <a:pt x="-526" y="190120"/>
                  <a:pt x="62974" y="184828"/>
                  <a:pt x="82553" y="181124"/>
                </a:cubicBezTo>
                <a:cubicBezTo>
                  <a:pt x="102132" y="177420"/>
                  <a:pt x="113774" y="191178"/>
                  <a:pt x="117478" y="171599"/>
                </a:cubicBezTo>
                <a:cubicBezTo>
                  <a:pt x="121182" y="152020"/>
                  <a:pt x="101603" y="92224"/>
                  <a:pt x="104778" y="63649"/>
                </a:cubicBezTo>
                <a:cubicBezTo>
                  <a:pt x="107953" y="35074"/>
                  <a:pt x="128591" y="-13080"/>
                  <a:pt x="130178" y="3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 1749">
            <a:extLst>
              <a:ext uri="{FF2B5EF4-FFF2-40B4-BE49-F238E27FC236}">
                <a16:creationId xmlns:a16="http://schemas.microsoft.com/office/drawing/2014/main" id="{A74E5D9F-78B5-2A4B-0B53-193C318CAE05}"/>
              </a:ext>
            </a:extLst>
          </p:cNvPr>
          <p:cNvSpPr/>
          <p:nvPr/>
        </p:nvSpPr>
        <p:spPr>
          <a:xfrm>
            <a:off x="4241712" y="7766041"/>
            <a:ext cx="62598" cy="228621"/>
          </a:xfrm>
          <a:custGeom>
            <a:avLst/>
            <a:gdLst>
              <a:gd name="connsiteX0" fmla="*/ 88 w 62598"/>
              <a:gd name="connsiteY0" fmla="*/ 9 h 228621"/>
              <a:gd name="connsiteX1" fmla="*/ 44538 w 62598"/>
              <a:gd name="connsiteY1" fmla="*/ 123834 h 228621"/>
              <a:gd name="connsiteX2" fmla="*/ 60413 w 62598"/>
              <a:gd name="connsiteY2" fmla="*/ 228609 h 228621"/>
              <a:gd name="connsiteX3" fmla="*/ 57238 w 62598"/>
              <a:gd name="connsiteY3" fmla="*/ 117484 h 228621"/>
              <a:gd name="connsiteX4" fmla="*/ 88 w 62598"/>
              <a:gd name="connsiteY4" fmla="*/ 9 h 22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98" h="228621">
                <a:moveTo>
                  <a:pt x="88" y="9"/>
                </a:moveTo>
                <a:cubicBezTo>
                  <a:pt x="-2029" y="1067"/>
                  <a:pt x="34484" y="85734"/>
                  <a:pt x="44538" y="123834"/>
                </a:cubicBezTo>
                <a:cubicBezTo>
                  <a:pt x="54592" y="161934"/>
                  <a:pt x="58296" y="229667"/>
                  <a:pt x="60413" y="228609"/>
                </a:cubicBezTo>
                <a:cubicBezTo>
                  <a:pt x="62530" y="227551"/>
                  <a:pt x="65175" y="151880"/>
                  <a:pt x="57238" y="117484"/>
                </a:cubicBezTo>
                <a:cubicBezTo>
                  <a:pt x="49301" y="83088"/>
                  <a:pt x="2205" y="-1049"/>
                  <a:pt x="8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 1750">
            <a:extLst>
              <a:ext uri="{FF2B5EF4-FFF2-40B4-BE49-F238E27FC236}">
                <a16:creationId xmlns:a16="http://schemas.microsoft.com/office/drawing/2014/main" id="{6B4167D2-BCF6-E2D1-E79B-306A263D0344}"/>
              </a:ext>
            </a:extLst>
          </p:cNvPr>
          <p:cNvSpPr/>
          <p:nvPr/>
        </p:nvSpPr>
        <p:spPr>
          <a:xfrm>
            <a:off x="4419562" y="7981235"/>
            <a:ext cx="155638" cy="337005"/>
          </a:xfrm>
          <a:custGeom>
            <a:avLst/>
            <a:gdLst>
              <a:gd name="connsiteX0" fmla="*/ 152438 w 155638"/>
              <a:gd name="connsiteY0" fmla="*/ 715 h 337005"/>
              <a:gd name="connsiteX1" fmla="*/ 123863 w 155638"/>
              <a:gd name="connsiteY1" fmla="*/ 124540 h 337005"/>
              <a:gd name="connsiteX2" fmla="*/ 155613 w 155638"/>
              <a:gd name="connsiteY2" fmla="*/ 330915 h 337005"/>
              <a:gd name="connsiteX3" fmla="*/ 117513 w 155638"/>
              <a:gd name="connsiteY3" fmla="*/ 286465 h 337005"/>
              <a:gd name="connsiteX4" fmla="*/ 38 w 155638"/>
              <a:gd name="connsiteY4" fmla="*/ 149940 h 337005"/>
              <a:gd name="connsiteX5" fmla="*/ 104813 w 155638"/>
              <a:gd name="connsiteY5" fmla="*/ 248365 h 337005"/>
              <a:gd name="connsiteX6" fmla="*/ 120688 w 155638"/>
              <a:gd name="connsiteY6" fmla="*/ 178515 h 337005"/>
              <a:gd name="connsiteX7" fmla="*/ 152438 w 155638"/>
              <a:gd name="connsiteY7" fmla="*/ 715 h 33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638" h="337005">
                <a:moveTo>
                  <a:pt x="152438" y="715"/>
                </a:moveTo>
                <a:cubicBezTo>
                  <a:pt x="152967" y="-8281"/>
                  <a:pt x="123334" y="69507"/>
                  <a:pt x="123863" y="124540"/>
                </a:cubicBezTo>
                <a:cubicBezTo>
                  <a:pt x="124392" y="179573"/>
                  <a:pt x="156671" y="303928"/>
                  <a:pt x="155613" y="330915"/>
                </a:cubicBezTo>
                <a:cubicBezTo>
                  <a:pt x="154555" y="357902"/>
                  <a:pt x="117513" y="286465"/>
                  <a:pt x="117513" y="286465"/>
                </a:cubicBezTo>
                <a:cubicBezTo>
                  <a:pt x="91584" y="256303"/>
                  <a:pt x="2155" y="156290"/>
                  <a:pt x="38" y="149940"/>
                </a:cubicBezTo>
                <a:cubicBezTo>
                  <a:pt x="-2079" y="143590"/>
                  <a:pt x="84705" y="243603"/>
                  <a:pt x="104813" y="248365"/>
                </a:cubicBezTo>
                <a:cubicBezTo>
                  <a:pt x="124921" y="253127"/>
                  <a:pt x="114867" y="213440"/>
                  <a:pt x="120688" y="178515"/>
                </a:cubicBezTo>
                <a:cubicBezTo>
                  <a:pt x="126509" y="143590"/>
                  <a:pt x="151909" y="9711"/>
                  <a:pt x="152438" y="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 1751">
            <a:extLst>
              <a:ext uri="{FF2B5EF4-FFF2-40B4-BE49-F238E27FC236}">
                <a16:creationId xmlns:a16="http://schemas.microsoft.com/office/drawing/2014/main" id="{8734B116-1509-D87A-6962-4E538FB29654}"/>
              </a:ext>
            </a:extLst>
          </p:cNvPr>
          <p:cNvSpPr/>
          <p:nvPr/>
        </p:nvSpPr>
        <p:spPr>
          <a:xfrm>
            <a:off x="3825716" y="8229578"/>
            <a:ext cx="239489" cy="130215"/>
          </a:xfrm>
          <a:custGeom>
            <a:avLst/>
            <a:gdLst>
              <a:gd name="connsiteX0" fmla="*/ 159 w 239489"/>
              <a:gd name="connsiteY0" fmla="*/ 22 h 130215"/>
              <a:gd name="connsiteX1" fmla="*/ 162084 w 239489"/>
              <a:gd name="connsiteY1" fmla="*/ 57172 h 130215"/>
              <a:gd name="connsiteX2" fmla="*/ 238284 w 239489"/>
              <a:gd name="connsiteY2" fmla="*/ 130197 h 130215"/>
              <a:gd name="connsiteX3" fmla="*/ 193834 w 239489"/>
              <a:gd name="connsiteY3" fmla="*/ 63522 h 130215"/>
              <a:gd name="connsiteX4" fmla="*/ 159 w 239489"/>
              <a:gd name="connsiteY4" fmla="*/ 22 h 13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489" h="130215">
                <a:moveTo>
                  <a:pt x="159" y="22"/>
                </a:moveTo>
                <a:cubicBezTo>
                  <a:pt x="-5132" y="-1036"/>
                  <a:pt x="122397" y="35476"/>
                  <a:pt x="162084" y="57172"/>
                </a:cubicBezTo>
                <a:cubicBezTo>
                  <a:pt x="201772" y="78868"/>
                  <a:pt x="232993" y="129139"/>
                  <a:pt x="238284" y="130197"/>
                </a:cubicBezTo>
                <a:cubicBezTo>
                  <a:pt x="243575" y="131255"/>
                  <a:pt x="231934" y="86276"/>
                  <a:pt x="193834" y="63522"/>
                </a:cubicBezTo>
                <a:cubicBezTo>
                  <a:pt x="155734" y="40768"/>
                  <a:pt x="5450" y="1080"/>
                  <a:pt x="159" y="2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 1752">
            <a:extLst>
              <a:ext uri="{FF2B5EF4-FFF2-40B4-BE49-F238E27FC236}">
                <a16:creationId xmlns:a16="http://schemas.microsoft.com/office/drawing/2014/main" id="{D1D953FF-00E0-6B61-49A9-7758CC665CEA}"/>
              </a:ext>
            </a:extLst>
          </p:cNvPr>
          <p:cNvSpPr/>
          <p:nvPr/>
        </p:nvSpPr>
        <p:spPr>
          <a:xfrm>
            <a:off x="4333875" y="8874037"/>
            <a:ext cx="111125" cy="108585"/>
          </a:xfrm>
          <a:custGeom>
            <a:avLst/>
            <a:gdLst>
              <a:gd name="connsiteX0" fmla="*/ 111125 w 111125"/>
              <a:gd name="connsiteY0" fmla="*/ 88 h 108585"/>
              <a:gd name="connsiteX1" fmla="*/ 60325 w 111125"/>
              <a:gd name="connsiteY1" fmla="*/ 85813 h 108585"/>
              <a:gd name="connsiteX2" fmla="*/ 0 w 111125"/>
              <a:gd name="connsiteY2" fmla="*/ 108038 h 108585"/>
              <a:gd name="connsiteX3" fmla="*/ 60325 w 111125"/>
              <a:gd name="connsiteY3" fmla="*/ 69938 h 108585"/>
              <a:gd name="connsiteX4" fmla="*/ 111125 w 111125"/>
              <a:gd name="connsiteY4" fmla="*/ 88 h 10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5" h="108585">
                <a:moveTo>
                  <a:pt x="111125" y="88"/>
                </a:moveTo>
                <a:cubicBezTo>
                  <a:pt x="111125" y="2734"/>
                  <a:pt x="78846" y="67821"/>
                  <a:pt x="60325" y="85813"/>
                </a:cubicBezTo>
                <a:cubicBezTo>
                  <a:pt x="41804" y="103805"/>
                  <a:pt x="0" y="110684"/>
                  <a:pt x="0" y="108038"/>
                </a:cubicBezTo>
                <a:cubicBezTo>
                  <a:pt x="0" y="105392"/>
                  <a:pt x="39688" y="84755"/>
                  <a:pt x="60325" y="69938"/>
                </a:cubicBezTo>
                <a:cubicBezTo>
                  <a:pt x="80962" y="55121"/>
                  <a:pt x="111125" y="-2558"/>
                  <a:pt x="111125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 1753">
            <a:extLst>
              <a:ext uri="{FF2B5EF4-FFF2-40B4-BE49-F238E27FC236}">
                <a16:creationId xmlns:a16="http://schemas.microsoft.com/office/drawing/2014/main" id="{3417A506-D3F0-AA9D-BFAC-87C6C646F048}"/>
              </a:ext>
            </a:extLst>
          </p:cNvPr>
          <p:cNvSpPr/>
          <p:nvPr/>
        </p:nvSpPr>
        <p:spPr>
          <a:xfrm>
            <a:off x="4235430" y="8978847"/>
            <a:ext cx="162048" cy="89035"/>
          </a:xfrm>
          <a:custGeom>
            <a:avLst/>
            <a:gdLst>
              <a:gd name="connsiteX0" fmla="*/ 20 w 162048"/>
              <a:gd name="connsiteY0" fmla="*/ 53 h 89035"/>
              <a:gd name="connsiteX1" fmla="*/ 117495 w 162048"/>
              <a:gd name="connsiteY1" fmla="*/ 54028 h 89035"/>
              <a:gd name="connsiteX2" fmla="*/ 161945 w 162048"/>
              <a:gd name="connsiteY2" fmla="*/ 88953 h 89035"/>
              <a:gd name="connsiteX3" fmla="*/ 127020 w 162048"/>
              <a:gd name="connsiteY3" fmla="*/ 44503 h 89035"/>
              <a:gd name="connsiteX4" fmla="*/ 20 w 162048"/>
              <a:gd name="connsiteY4" fmla="*/ 53 h 8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48" h="89035">
                <a:moveTo>
                  <a:pt x="20" y="53"/>
                </a:moveTo>
                <a:cubicBezTo>
                  <a:pt x="-1567" y="1640"/>
                  <a:pt x="90507" y="39211"/>
                  <a:pt x="117495" y="54028"/>
                </a:cubicBezTo>
                <a:cubicBezTo>
                  <a:pt x="144483" y="68845"/>
                  <a:pt x="160358" y="90540"/>
                  <a:pt x="161945" y="88953"/>
                </a:cubicBezTo>
                <a:cubicBezTo>
                  <a:pt x="163532" y="87366"/>
                  <a:pt x="146599" y="56674"/>
                  <a:pt x="127020" y="44503"/>
                </a:cubicBezTo>
                <a:cubicBezTo>
                  <a:pt x="107441" y="32332"/>
                  <a:pt x="1607" y="-1534"/>
                  <a:pt x="20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フリーフォーム 1754">
            <a:extLst>
              <a:ext uri="{FF2B5EF4-FFF2-40B4-BE49-F238E27FC236}">
                <a16:creationId xmlns:a16="http://schemas.microsoft.com/office/drawing/2014/main" id="{0B101781-641C-27CD-4847-73A574DD8195}"/>
              </a:ext>
            </a:extLst>
          </p:cNvPr>
          <p:cNvSpPr/>
          <p:nvPr/>
        </p:nvSpPr>
        <p:spPr>
          <a:xfrm>
            <a:off x="3498850" y="8699402"/>
            <a:ext cx="130175" cy="146565"/>
          </a:xfrm>
          <a:custGeom>
            <a:avLst/>
            <a:gdLst>
              <a:gd name="connsiteX0" fmla="*/ 0 w 130175"/>
              <a:gd name="connsiteY0" fmla="*/ 98 h 146565"/>
              <a:gd name="connsiteX1" fmla="*/ 44450 w 130175"/>
              <a:gd name="connsiteY1" fmla="*/ 95348 h 146565"/>
              <a:gd name="connsiteX2" fmla="*/ 130175 w 130175"/>
              <a:gd name="connsiteY2" fmla="*/ 146148 h 146565"/>
              <a:gd name="connsiteX3" fmla="*/ 44450 w 130175"/>
              <a:gd name="connsiteY3" fmla="*/ 114398 h 146565"/>
              <a:gd name="connsiteX4" fmla="*/ 0 w 130175"/>
              <a:gd name="connsiteY4" fmla="*/ 98 h 14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5" h="146565">
                <a:moveTo>
                  <a:pt x="0" y="98"/>
                </a:moveTo>
                <a:cubicBezTo>
                  <a:pt x="0" y="-3077"/>
                  <a:pt x="22754" y="71007"/>
                  <a:pt x="44450" y="95348"/>
                </a:cubicBezTo>
                <a:cubicBezTo>
                  <a:pt x="66146" y="119689"/>
                  <a:pt x="130175" y="142973"/>
                  <a:pt x="130175" y="146148"/>
                </a:cubicBezTo>
                <a:cubicBezTo>
                  <a:pt x="130175" y="149323"/>
                  <a:pt x="63500" y="133977"/>
                  <a:pt x="44450" y="114398"/>
                </a:cubicBezTo>
                <a:cubicBezTo>
                  <a:pt x="25400" y="94819"/>
                  <a:pt x="0" y="3273"/>
                  <a:pt x="0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フリーフォーム 1755">
            <a:extLst>
              <a:ext uri="{FF2B5EF4-FFF2-40B4-BE49-F238E27FC236}">
                <a16:creationId xmlns:a16="http://schemas.microsoft.com/office/drawing/2014/main" id="{D9B9E3CA-D2C7-2B97-C301-802E07DEA47D}"/>
              </a:ext>
            </a:extLst>
          </p:cNvPr>
          <p:cNvSpPr/>
          <p:nvPr/>
        </p:nvSpPr>
        <p:spPr>
          <a:xfrm>
            <a:off x="3475813" y="7277040"/>
            <a:ext cx="67554" cy="190610"/>
          </a:xfrm>
          <a:custGeom>
            <a:avLst/>
            <a:gdLst>
              <a:gd name="connsiteX0" fmla="*/ 67487 w 67554"/>
              <a:gd name="connsiteY0" fmla="*/ 60 h 190610"/>
              <a:gd name="connsiteX1" fmla="*/ 13512 w 67554"/>
              <a:gd name="connsiteY1" fmla="*/ 95310 h 190610"/>
              <a:gd name="connsiteX2" fmla="*/ 19862 w 67554"/>
              <a:gd name="connsiteY2" fmla="*/ 190560 h 190610"/>
              <a:gd name="connsiteX3" fmla="*/ 812 w 67554"/>
              <a:gd name="connsiteY3" fmla="*/ 82610 h 190610"/>
              <a:gd name="connsiteX4" fmla="*/ 67487 w 67554"/>
              <a:gd name="connsiteY4" fmla="*/ 60 h 19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4" h="190610">
                <a:moveTo>
                  <a:pt x="67487" y="60"/>
                </a:moveTo>
                <a:cubicBezTo>
                  <a:pt x="69604" y="2177"/>
                  <a:pt x="21449" y="63560"/>
                  <a:pt x="13512" y="95310"/>
                </a:cubicBezTo>
                <a:cubicBezTo>
                  <a:pt x="5575" y="127060"/>
                  <a:pt x="21979" y="192677"/>
                  <a:pt x="19862" y="190560"/>
                </a:cubicBezTo>
                <a:cubicBezTo>
                  <a:pt x="17745" y="188443"/>
                  <a:pt x="-4480" y="113302"/>
                  <a:pt x="812" y="82610"/>
                </a:cubicBezTo>
                <a:cubicBezTo>
                  <a:pt x="6104" y="51918"/>
                  <a:pt x="65370" y="-2057"/>
                  <a:pt x="67487" y="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7" name="フリーフォーム 1756">
            <a:extLst>
              <a:ext uri="{FF2B5EF4-FFF2-40B4-BE49-F238E27FC236}">
                <a16:creationId xmlns:a16="http://schemas.microsoft.com/office/drawing/2014/main" id="{515EEFF7-DC6F-8405-76D4-537CC40994B7}"/>
              </a:ext>
            </a:extLst>
          </p:cNvPr>
          <p:cNvSpPr/>
          <p:nvPr/>
        </p:nvSpPr>
        <p:spPr>
          <a:xfrm>
            <a:off x="3581345" y="7248325"/>
            <a:ext cx="41335" cy="178324"/>
          </a:xfrm>
          <a:custGeom>
            <a:avLst/>
            <a:gdLst>
              <a:gd name="connsiteX0" fmla="*/ 55 w 41335"/>
              <a:gd name="connsiteY0" fmla="*/ 200 h 178324"/>
              <a:gd name="connsiteX1" fmla="*/ 31805 w 41335"/>
              <a:gd name="connsiteY1" fmla="*/ 114500 h 178324"/>
              <a:gd name="connsiteX2" fmla="*/ 3230 w 41335"/>
              <a:gd name="connsiteY2" fmla="*/ 178000 h 178324"/>
              <a:gd name="connsiteX3" fmla="*/ 41330 w 41335"/>
              <a:gd name="connsiteY3" fmla="*/ 89100 h 178324"/>
              <a:gd name="connsiteX4" fmla="*/ 55 w 41335"/>
              <a:gd name="connsiteY4" fmla="*/ 200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5" h="178324">
                <a:moveTo>
                  <a:pt x="55" y="200"/>
                </a:moveTo>
                <a:cubicBezTo>
                  <a:pt x="-1532" y="4433"/>
                  <a:pt x="31276" y="84867"/>
                  <a:pt x="31805" y="114500"/>
                </a:cubicBezTo>
                <a:cubicBezTo>
                  <a:pt x="32334" y="144133"/>
                  <a:pt x="1643" y="182233"/>
                  <a:pt x="3230" y="178000"/>
                </a:cubicBezTo>
                <a:cubicBezTo>
                  <a:pt x="4817" y="173767"/>
                  <a:pt x="40801" y="118204"/>
                  <a:pt x="41330" y="89100"/>
                </a:cubicBezTo>
                <a:cubicBezTo>
                  <a:pt x="41859" y="59996"/>
                  <a:pt x="1642" y="-4033"/>
                  <a:pt x="55" y="20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フリーフォーム 1757">
            <a:extLst>
              <a:ext uri="{FF2B5EF4-FFF2-40B4-BE49-F238E27FC236}">
                <a16:creationId xmlns:a16="http://schemas.microsoft.com/office/drawing/2014/main" id="{A210F90E-95D6-9E4E-7ABA-6E29235DAC6C}"/>
              </a:ext>
            </a:extLst>
          </p:cNvPr>
          <p:cNvSpPr/>
          <p:nvPr/>
        </p:nvSpPr>
        <p:spPr>
          <a:xfrm>
            <a:off x="3397060" y="6896036"/>
            <a:ext cx="368935" cy="130333"/>
          </a:xfrm>
          <a:custGeom>
            <a:avLst/>
            <a:gdLst>
              <a:gd name="connsiteX0" fmla="*/ 190 w 368935"/>
              <a:gd name="connsiteY0" fmla="*/ 130239 h 130333"/>
              <a:gd name="connsiteX1" fmla="*/ 352615 w 368935"/>
              <a:gd name="connsiteY1" fmla="*/ 3239 h 130333"/>
              <a:gd name="connsiteX2" fmla="*/ 314515 w 368935"/>
              <a:gd name="connsiteY2" fmla="*/ 34989 h 130333"/>
              <a:gd name="connsiteX3" fmla="*/ 222440 w 368935"/>
              <a:gd name="connsiteY3" fmla="*/ 111189 h 130333"/>
              <a:gd name="connsiteX4" fmla="*/ 301815 w 368935"/>
              <a:gd name="connsiteY4" fmla="*/ 25464 h 130333"/>
              <a:gd name="connsiteX5" fmla="*/ 190 w 368935"/>
              <a:gd name="connsiteY5" fmla="*/ 130239 h 13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935" h="130333">
                <a:moveTo>
                  <a:pt x="190" y="130239"/>
                </a:moveTo>
                <a:cubicBezTo>
                  <a:pt x="8657" y="126535"/>
                  <a:pt x="300228" y="19114"/>
                  <a:pt x="352615" y="3239"/>
                </a:cubicBezTo>
                <a:cubicBezTo>
                  <a:pt x="405002" y="-12636"/>
                  <a:pt x="314515" y="34989"/>
                  <a:pt x="314515" y="34989"/>
                </a:cubicBezTo>
                <a:cubicBezTo>
                  <a:pt x="292819" y="52981"/>
                  <a:pt x="224557" y="112777"/>
                  <a:pt x="222440" y="111189"/>
                </a:cubicBezTo>
                <a:cubicBezTo>
                  <a:pt x="220323" y="109601"/>
                  <a:pt x="335682" y="23877"/>
                  <a:pt x="301815" y="25464"/>
                </a:cubicBezTo>
                <a:cubicBezTo>
                  <a:pt x="267948" y="27051"/>
                  <a:pt x="-8277" y="133943"/>
                  <a:pt x="190" y="13023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フリーフォーム 1758">
            <a:extLst>
              <a:ext uri="{FF2B5EF4-FFF2-40B4-BE49-F238E27FC236}">
                <a16:creationId xmlns:a16="http://schemas.microsoft.com/office/drawing/2014/main" id="{676047EE-718E-5E29-E245-3F511C01F2E8}"/>
              </a:ext>
            </a:extLst>
          </p:cNvPr>
          <p:cNvSpPr/>
          <p:nvPr/>
        </p:nvSpPr>
        <p:spPr>
          <a:xfrm>
            <a:off x="3343107" y="6927844"/>
            <a:ext cx="333695" cy="136534"/>
          </a:xfrm>
          <a:custGeom>
            <a:avLst/>
            <a:gdLst>
              <a:gd name="connsiteX0" fmla="*/ 168 w 333695"/>
              <a:gd name="connsiteY0" fmla="*/ 136531 h 136534"/>
              <a:gd name="connsiteX1" fmla="*/ 174793 w 333695"/>
              <a:gd name="connsiteY1" fmla="*/ 53981 h 136534"/>
              <a:gd name="connsiteX2" fmla="*/ 333543 w 333695"/>
              <a:gd name="connsiteY2" fmla="*/ 6 h 136534"/>
              <a:gd name="connsiteX3" fmla="*/ 146218 w 333695"/>
              <a:gd name="connsiteY3" fmla="*/ 50806 h 136534"/>
              <a:gd name="connsiteX4" fmla="*/ 168 w 333695"/>
              <a:gd name="connsiteY4" fmla="*/ 136531 h 13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95" h="136534">
                <a:moveTo>
                  <a:pt x="168" y="136531"/>
                </a:moveTo>
                <a:cubicBezTo>
                  <a:pt x="4931" y="137060"/>
                  <a:pt x="119231" y="76735"/>
                  <a:pt x="174793" y="53981"/>
                </a:cubicBezTo>
                <a:cubicBezTo>
                  <a:pt x="230355" y="31227"/>
                  <a:pt x="338306" y="535"/>
                  <a:pt x="333543" y="6"/>
                </a:cubicBezTo>
                <a:cubicBezTo>
                  <a:pt x="328781" y="-523"/>
                  <a:pt x="199664" y="30168"/>
                  <a:pt x="146218" y="50806"/>
                </a:cubicBezTo>
                <a:cubicBezTo>
                  <a:pt x="92772" y="71443"/>
                  <a:pt x="-4595" y="136002"/>
                  <a:pt x="168" y="136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0" name="フリーフォーム 1759">
            <a:extLst>
              <a:ext uri="{FF2B5EF4-FFF2-40B4-BE49-F238E27FC236}">
                <a16:creationId xmlns:a16="http://schemas.microsoft.com/office/drawing/2014/main" id="{C42D386C-CF32-D3A0-A4A9-897DFDAF946D}"/>
              </a:ext>
            </a:extLst>
          </p:cNvPr>
          <p:cNvSpPr/>
          <p:nvPr/>
        </p:nvSpPr>
        <p:spPr>
          <a:xfrm>
            <a:off x="3057525" y="6959317"/>
            <a:ext cx="215943" cy="108281"/>
          </a:xfrm>
          <a:custGeom>
            <a:avLst/>
            <a:gdLst>
              <a:gd name="connsiteX0" fmla="*/ 0 w 215943"/>
              <a:gd name="connsiteY0" fmla="*/ 108233 h 108281"/>
              <a:gd name="connsiteX1" fmla="*/ 139700 w 215943"/>
              <a:gd name="connsiteY1" fmla="*/ 16158 h 108281"/>
              <a:gd name="connsiteX2" fmla="*/ 215900 w 215943"/>
              <a:gd name="connsiteY2" fmla="*/ 283 h 108281"/>
              <a:gd name="connsiteX3" fmla="*/ 130175 w 215943"/>
              <a:gd name="connsiteY3" fmla="*/ 19333 h 108281"/>
              <a:gd name="connsiteX4" fmla="*/ 139700 w 215943"/>
              <a:gd name="connsiteY4" fmla="*/ 28858 h 108281"/>
              <a:gd name="connsiteX5" fmla="*/ 0 w 215943"/>
              <a:gd name="connsiteY5" fmla="*/ 108233 h 10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943" h="108281">
                <a:moveTo>
                  <a:pt x="0" y="108233"/>
                </a:moveTo>
                <a:cubicBezTo>
                  <a:pt x="0" y="106116"/>
                  <a:pt x="103717" y="34150"/>
                  <a:pt x="139700" y="16158"/>
                </a:cubicBezTo>
                <a:cubicBezTo>
                  <a:pt x="175683" y="-1834"/>
                  <a:pt x="217487" y="-246"/>
                  <a:pt x="215900" y="283"/>
                </a:cubicBezTo>
                <a:cubicBezTo>
                  <a:pt x="214313" y="812"/>
                  <a:pt x="142875" y="14570"/>
                  <a:pt x="130175" y="19333"/>
                </a:cubicBezTo>
                <a:cubicBezTo>
                  <a:pt x="117475" y="24096"/>
                  <a:pt x="155575" y="15629"/>
                  <a:pt x="139700" y="28858"/>
                </a:cubicBezTo>
                <a:cubicBezTo>
                  <a:pt x="123825" y="42087"/>
                  <a:pt x="0" y="110350"/>
                  <a:pt x="0" y="1082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2" name="フリーフォーム 1761">
            <a:extLst>
              <a:ext uri="{FF2B5EF4-FFF2-40B4-BE49-F238E27FC236}">
                <a16:creationId xmlns:a16="http://schemas.microsoft.com/office/drawing/2014/main" id="{5E8EBC01-31E0-E5F0-833D-380904D5E095}"/>
              </a:ext>
            </a:extLst>
          </p:cNvPr>
          <p:cNvSpPr/>
          <p:nvPr/>
        </p:nvSpPr>
        <p:spPr>
          <a:xfrm>
            <a:off x="3564785" y="7088281"/>
            <a:ext cx="245509" cy="112752"/>
          </a:xfrm>
          <a:custGeom>
            <a:avLst/>
            <a:gdLst>
              <a:gd name="connsiteX0" fmla="*/ 740 w 245509"/>
              <a:gd name="connsiteY0" fmla="*/ 112619 h 112752"/>
              <a:gd name="connsiteX1" fmla="*/ 238865 w 245509"/>
              <a:gd name="connsiteY1" fmla="*/ 4669 h 112752"/>
              <a:gd name="connsiteX2" fmla="*/ 165840 w 245509"/>
              <a:gd name="connsiteY2" fmla="*/ 26894 h 112752"/>
              <a:gd name="connsiteX3" fmla="*/ 740 w 245509"/>
              <a:gd name="connsiteY3" fmla="*/ 112619 h 11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509" h="112752">
                <a:moveTo>
                  <a:pt x="740" y="112619"/>
                </a:moveTo>
                <a:cubicBezTo>
                  <a:pt x="12911" y="108915"/>
                  <a:pt x="211348" y="18956"/>
                  <a:pt x="238865" y="4669"/>
                </a:cubicBezTo>
                <a:cubicBezTo>
                  <a:pt x="266382" y="-9619"/>
                  <a:pt x="201823" y="12077"/>
                  <a:pt x="165840" y="26894"/>
                </a:cubicBezTo>
                <a:cubicBezTo>
                  <a:pt x="129857" y="41711"/>
                  <a:pt x="-11431" y="116323"/>
                  <a:pt x="740" y="1126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フリーフォーム 1762">
            <a:extLst>
              <a:ext uri="{FF2B5EF4-FFF2-40B4-BE49-F238E27FC236}">
                <a16:creationId xmlns:a16="http://schemas.microsoft.com/office/drawing/2014/main" id="{CDE8B596-A02F-3C2E-C54F-8820720DD95E}"/>
              </a:ext>
            </a:extLst>
          </p:cNvPr>
          <p:cNvSpPr/>
          <p:nvPr/>
        </p:nvSpPr>
        <p:spPr>
          <a:xfrm>
            <a:off x="3775013" y="7159412"/>
            <a:ext cx="38607" cy="159085"/>
          </a:xfrm>
          <a:custGeom>
            <a:avLst/>
            <a:gdLst>
              <a:gd name="connsiteX0" fmla="*/ 6412 w 38607"/>
              <a:gd name="connsiteY0" fmla="*/ 213 h 159085"/>
              <a:gd name="connsiteX1" fmla="*/ 28637 w 38607"/>
              <a:gd name="connsiteY1" fmla="*/ 76413 h 159085"/>
              <a:gd name="connsiteX2" fmla="*/ 62 w 38607"/>
              <a:gd name="connsiteY2" fmla="*/ 158963 h 159085"/>
              <a:gd name="connsiteX3" fmla="*/ 38162 w 38607"/>
              <a:gd name="connsiteY3" fmla="*/ 57363 h 159085"/>
              <a:gd name="connsiteX4" fmla="*/ 6412 w 38607"/>
              <a:gd name="connsiteY4" fmla="*/ 213 h 15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07" h="159085">
                <a:moveTo>
                  <a:pt x="6412" y="213"/>
                </a:moveTo>
                <a:cubicBezTo>
                  <a:pt x="4825" y="3388"/>
                  <a:pt x="29695" y="49955"/>
                  <a:pt x="28637" y="76413"/>
                </a:cubicBezTo>
                <a:cubicBezTo>
                  <a:pt x="27579" y="102871"/>
                  <a:pt x="-1525" y="162138"/>
                  <a:pt x="62" y="158963"/>
                </a:cubicBezTo>
                <a:cubicBezTo>
                  <a:pt x="1649" y="155788"/>
                  <a:pt x="33400" y="84880"/>
                  <a:pt x="38162" y="57363"/>
                </a:cubicBezTo>
                <a:cubicBezTo>
                  <a:pt x="42924" y="29846"/>
                  <a:pt x="7999" y="-2962"/>
                  <a:pt x="6412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フリーフォーム 1763">
            <a:extLst>
              <a:ext uri="{FF2B5EF4-FFF2-40B4-BE49-F238E27FC236}">
                <a16:creationId xmlns:a16="http://schemas.microsoft.com/office/drawing/2014/main" id="{97224D0E-96C8-905A-17A2-4CFB0D0A62F6}"/>
              </a:ext>
            </a:extLst>
          </p:cNvPr>
          <p:cNvSpPr/>
          <p:nvPr/>
        </p:nvSpPr>
        <p:spPr>
          <a:xfrm>
            <a:off x="3485770" y="7247937"/>
            <a:ext cx="581352" cy="299136"/>
          </a:xfrm>
          <a:custGeom>
            <a:avLst/>
            <a:gdLst>
              <a:gd name="connsiteX0" fmla="*/ 380 w 581352"/>
              <a:gd name="connsiteY0" fmla="*/ 299038 h 299136"/>
              <a:gd name="connsiteX1" fmla="*/ 549655 w 581352"/>
              <a:gd name="connsiteY1" fmla="*/ 19638 h 299136"/>
              <a:gd name="connsiteX2" fmla="*/ 463930 w 581352"/>
              <a:gd name="connsiteY2" fmla="*/ 51388 h 299136"/>
              <a:gd name="connsiteX3" fmla="*/ 380 w 581352"/>
              <a:gd name="connsiteY3" fmla="*/ 299038 h 29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352" h="299136">
                <a:moveTo>
                  <a:pt x="380" y="299038"/>
                </a:moveTo>
                <a:cubicBezTo>
                  <a:pt x="14667" y="293746"/>
                  <a:pt x="472397" y="60913"/>
                  <a:pt x="549655" y="19638"/>
                </a:cubicBezTo>
                <a:cubicBezTo>
                  <a:pt x="626913" y="-21637"/>
                  <a:pt x="549126" y="8526"/>
                  <a:pt x="463930" y="51388"/>
                </a:cubicBezTo>
                <a:cubicBezTo>
                  <a:pt x="378734" y="94250"/>
                  <a:pt x="-13907" y="304330"/>
                  <a:pt x="380" y="299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フリーフォーム 1764">
            <a:extLst>
              <a:ext uri="{FF2B5EF4-FFF2-40B4-BE49-F238E27FC236}">
                <a16:creationId xmlns:a16="http://schemas.microsoft.com/office/drawing/2014/main" id="{F61A581A-A07D-B2ED-EC9F-F2EED0B7982B}"/>
              </a:ext>
            </a:extLst>
          </p:cNvPr>
          <p:cNvSpPr/>
          <p:nvPr/>
        </p:nvSpPr>
        <p:spPr>
          <a:xfrm>
            <a:off x="3251023" y="7453595"/>
            <a:ext cx="98821" cy="168866"/>
          </a:xfrm>
          <a:custGeom>
            <a:avLst/>
            <a:gdLst>
              <a:gd name="connsiteX0" fmla="*/ 98602 w 98821"/>
              <a:gd name="connsiteY0" fmla="*/ 1305 h 168866"/>
              <a:gd name="connsiteX1" fmla="*/ 3352 w 98821"/>
              <a:gd name="connsiteY1" fmla="*/ 166405 h 168866"/>
              <a:gd name="connsiteX2" fmla="*/ 28752 w 98821"/>
              <a:gd name="connsiteY2" fmla="*/ 93380 h 168866"/>
              <a:gd name="connsiteX3" fmla="*/ 98602 w 98821"/>
              <a:gd name="connsiteY3" fmla="*/ 1305 h 16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21" h="168866">
                <a:moveTo>
                  <a:pt x="98602" y="1305"/>
                </a:moveTo>
                <a:cubicBezTo>
                  <a:pt x="94369" y="13476"/>
                  <a:pt x="14994" y="151059"/>
                  <a:pt x="3352" y="166405"/>
                </a:cubicBezTo>
                <a:cubicBezTo>
                  <a:pt x="-8290" y="181751"/>
                  <a:pt x="12877" y="121426"/>
                  <a:pt x="28752" y="93380"/>
                </a:cubicBezTo>
                <a:cubicBezTo>
                  <a:pt x="44627" y="65334"/>
                  <a:pt x="102835" y="-10866"/>
                  <a:pt x="98602" y="130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 1765">
            <a:extLst>
              <a:ext uri="{FF2B5EF4-FFF2-40B4-BE49-F238E27FC236}">
                <a16:creationId xmlns:a16="http://schemas.microsoft.com/office/drawing/2014/main" id="{1A825DE2-AC52-195E-C194-0B208F4332AF}"/>
              </a:ext>
            </a:extLst>
          </p:cNvPr>
          <p:cNvSpPr/>
          <p:nvPr/>
        </p:nvSpPr>
        <p:spPr>
          <a:xfrm>
            <a:off x="2955925" y="6286411"/>
            <a:ext cx="149225" cy="203457"/>
          </a:xfrm>
          <a:custGeom>
            <a:avLst/>
            <a:gdLst>
              <a:gd name="connsiteX0" fmla="*/ 149225 w 149225"/>
              <a:gd name="connsiteY0" fmla="*/ 89 h 203457"/>
              <a:gd name="connsiteX1" fmla="*/ 34925 w 149225"/>
              <a:gd name="connsiteY1" fmla="*/ 130264 h 203457"/>
              <a:gd name="connsiteX2" fmla="*/ 0 w 149225"/>
              <a:gd name="connsiteY2" fmla="*/ 203289 h 203457"/>
              <a:gd name="connsiteX3" fmla="*/ 34925 w 149225"/>
              <a:gd name="connsiteY3" fmla="*/ 111214 h 203457"/>
              <a:gd name="connsiteX4" fmla="*/ 149225 w 149225"/>
              <a:gd name="connsiteY4" fmla="*/ 89 h 20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25" h="203457">
                <a:moveTo>
                  <a:pt x="149225" y="89"/>
                </a:moveTo>
                <a:cubicBezTo>
                  <a:pt x="149225" y="3264"/>
                  <a:pt x="59796" y="96397"/>
                  <a:pt x="34925" y="130264"/>
                </a:cubicBezTo>
                <a:cubicBezTo>
                  <a:pt x="10054" y="164131"/>
                  <a:pt x="0" y="206464"/>
                  <a:pt x="0" y="203289"/>
                </a:cubicBezTo>
                <a:cubicBezTo>
                  <a:pt x="0" y="200114"/>
                  <a:pt x="11113" y="142964"/>
                  <a:pt x="34925" y="111214"/>
                </a:cubicBezTo>
                <a:cubicBezTo>
                  <a:pt x="58737" y="79464"/>
                  <a:pt x="149225" y="-3086"/>
                  <a:pt x="149225" y="8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7" name="フリーフォーム 1766">
            <a:extLst>
              <a:ext uri="{FF2B5EF4-FFF2-40B4-BE49-F238E27FC236}">
                <a16:creationId xmlns:a16="http://schemas.microsoft.com/office/drawing/2014/main" id="{67C89866-76EF-8BF5-B456-7708AC19464A}"/>
              </a:ext>
            </a:extLst>
          </p:cNvPr>
          <p:cNvSpPr/>
          <p:nvPr/>
        </p:nvSpPr>
        <p:spPr>
          <a:xfrm>
            <a:off x="3167357" y="6003279"/>
            <a:ext cx="84402" cy="192744"/>
          </a:xfrm>
          <a:custGeom>
            <a:avLst/>
            <a:gdLst>
              <a:gd name="connsiteX0" fmla="*/ 83843 w 84402"/>
              <a:gd name="connsiteY0" fmla="*/ 646 h 192744"/>
              <a:gd name="connsiteX1" fmla="*/ 1293 w 84402"/>
              <a:gd name="connsiteY1" fmla="*/ 187971 h 192744"/>
              <a:gd name="connsiteX2" fmla="*/ 36218 w 84402"/>
              <a:gd name="connsiteY2" fmla="*/ 127646 h 192744"/>
              <a:gd name="connsiteX3" fmla="*/ 83843 w 84402"/>
              <a:gd name="connsiteY3" fmla="*/ 646 h 19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02" h="192744">
                <a:moveTo>
                  <a:pt x="83843" y="646"/>
                </a:moveTo>
                <a:cubicBezTo>
                  <a:pt x="78022" y="10700"/>
                  <a:pt x="9230" y="166804"/>
                  <a:pt x="1293" y="187971"/>
                </a:cubicBezTo>
                <a:cubicBezTo>
                  <a:pt x="-6645" y="209138"/>
                  <a:pt x="24047" y="154634"/>
                  <a:pt x="36218" y="127646"/>
                </a:cubicBezTo>
                <a:cubicBezTo>
                  <a:pt x="48389" y="100659"/>
                  <a:pt x="89664" y="-9408"/>
                  <a:pt x="83843" y="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8" name="フリーフォーム 1767">
            <a:extLst>
              <a:ext uri="{FF2B5EF4-FFF2-40B4-BE49-F238E27FC236}">
                <a16:creationId xmlns:a16="http://schemas.microsoft.com/office/drawing/2014/main" id="{28399114-318C-9511-03B3-563C33F38E8D}"/>
              </a:ext>
            </a:extLst>
          </p:cNvPr>
          <p:cNvSpPr/>
          <p:nvPr/>
        </p:nvSpPr>
        <p:spPr>
          <a:xfrm>
            <a:off x="3238500" y="5893234"/>
            <a:ext cx="219205" cy="94816"/>
          </a:xfrm>
          <a:custGeom>
            <a:avLst/>
            <a:gdLst>
              <a:gd name="connsiteX0" fmla="*/ 0 w 219205"/>
              <a:gd name="connsiteY0" fmla="*/ 94816 h 94816"/>
              <a:gd name="connsiteX1" fmla="*/ 171450 w 219205"/>
              <a:gd name="connsiteY1" fmla="*/ 5916 h 94816"/>
              <a:gd name="connsiteX2" fmla="*/ 219075 w 219205"/>
              <a:gd name="connsiteY2" fmla="*/ 9091 h 94816"/>
              <a:gd name="connsiteX3" fmla="*/ 161925 w 219205"/>
              <a:gd name="connsiteY3" fmla="*/ 15441 h 94816"/>
              <a:gd name="connsiteX4" fmla="*/ 0 w 219205"/>
              <a:gd name="connsiteY4" fmla="*/ 94816 h 9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05" h="94816">
                <a:moveTo>
                  <a:pt x="0" y="94816"/>
                </a:moveTo>
                <a:cubicBezTo>
                  <a:pt x="1587" y="93229"/>
                  <a:pt x="134938" y="20203"/>
                  <a:pt x="171450" y="5916"/>
                </a:cubicBezTo>
                <a:cubicBezTo>
                  <a:pt x="207962" y="-8371"/>
                  <a:pt x="220662" y="7504"/>
                  <a:pt x="219075" y="9091"/>
                </a:cubicBezTo>
                <a:cubicBezTo>
                  <a:pt x="217488" y="10678"/>
                  <a:pt x="196850" y="-1492"/>
                  <a:pt x="161925" y="15441"/>
                </a:cubicBezTo>
                <a:lnTo>
                  <a:pt x="0" y="948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9" name="フリーフォーム 1768">
            <a:extLst>
              <a:ext uri="{FF2B5EF4-FFF2-40B4-BE49-F238E27FC236}">
                <a16:creationId xmlns:a16="http://schemas.microsoft.com/office/drawing/2014/main" id="{E49E6550-4573-F585-0D4A-688B2DE4BF6B}"/>
              </a:ext>
            </a:extLst>
          </p:cNvPr>
          <p:cNvSpPr/>
          <p:nvPr/>
        </p:nvSpPr>
        <p:spPr>
          <a:xfrm>
            <a:off x="3435348" y="5883254"/>
            <a:ext cx="167733" cy="223517"/>
          </a:xfrm>
          <a:custGeom>
            <a:avLst/>
            <a:gdLst>
              <a:gd name="connsiteX0" fmla="*/ 2 w 167733"/>
              <a:gd name="connsiteY0" fmla="*/ 21 h 223517"/>
              <a:gd name="connsiteX1" fmla="*/ 98427 w 167733"/>
              <a:gd name="connsiteY1" fmla="*/ 63521 h 223517"/>
              <a:gd name="connsiteX2" fmla="*/ 165102 w 167733"/>
              <a:gd name="connsiteY2" fmla="*/ 222271 h 223517"/>
              <a:gd name="connsiteX3" fmla="*/ 149227 w 167733"/>
              <a:gd name="connsiteY3" fmla="*/ 133371 h 223517"/>
              <a:gd name="connsiteX4" fmla="*/ 101602 w 167733"/>
              <a:gd name="connsiteY4" fmla="*/ 57171 h 223517"/>
              <a:gd name="connsiteX5" fmla="*/ 2 w 167733"/>
              <a:gd name="connsiteY5" fmla="*/ 21 h 22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733" h="223517">
                <a:moveTo>
                  <a:pt x="2" y="21"/>
                </a:moveTo>
                <a:cubicBezTo>
                  <a:pt x="-527" y="1079"/>
                  <a:pt x="70910" y="26479"/>
                  <a:pt x="98427" y="63521"/>
                </a:cubicBezTo>
                <a:cubicBezTo>
                  <a:pt x="125944" y="100563"/>
                  <a:pt x="156635" y="210629"/>
                  <a:pt x="165102" y="222271"/>
                </a:cubicBezTo>
                <a:cubicBezTo>
                  <a:pt x="173569" y="233913"/>
                  <a:pt x="159810" y="160888"/>
                  <a:pt x="149227" y="133371"/>
                </a:cubicBezTo>
                <a:cubicBezTo>
                  <a:pt x="138644" y="105854"/>
                  <a:pt x="120123" y="76750"/>
                  <a:pt x="101602" y="57171"/>
                </a:cubicBezTo>
                <a:cubicBezTo>
                  <a:pt x="83081" y="37592"/>
                  <a:pt x="531" y="-1037"/>
                  <a:pt x="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0" name="フリーフォーム 1769">
            <a:extLst>
              <a:ext uri="{FF2B5EF4-FFF2-40B4-BE49-F238E27FC236}">
                <a16:creationId xmlns:a16="http://schemas.microsoft.com/office/drawing/2014/main" id="{A836E0AD-7A2D-3EF9-1F66-0005DFC6FF36}"/>
              </a:ext>
            </a:extLst>
          </p:cNvPr>
          <p:cNvSpPr/>
          <p:nvPr/>
        </p:nvSpPr>
        <p:spPr>
          <a:xfrm>
            <a:off x="3006725" y="6441766"/>
            <a:ext cx="92075" cy="83022"/>
          </a:xfrm>
          <a:custGeom>
            <a:avLst/>
            <a:gdLst>
              <a:gd name="connsiteX0" fmla="*/ 0 w 92075"/>
              <a:gd name="connsiteY0" fmla="*/ 309 h 83022"/>
              <a:gd name="connsiteX1" fmla="*/ 73025 w 92075"/>
              <a:gd name="connsiteY1" fmla="*/ 41584 h 83022"/>
              <a:gd name="connsiteX2" fmla="*/ 92075 w 92075"/>
              <a:gd name="connsiteY2" fmla="*/ 82859 h 83022"/>
              <a:gd name="connsiteX3" fmla="*/ 73025 w 92075"/>
              <a:gd name="connsiteY3" fmla="*/ 25709 h 83022"/>
              <a:gd name="connsiteX4" fmla="*/ 0 w 92075"/>
              <a:gd name="connsiteY4" fmla="*/ 309 h 8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75" h="83022">
                <a:moveTo>
                  <a:pt x="0" y="309"/>
                </a:moveTo>
                <a:cubicBezTo>
                  <a:pt x="0" y="2955"/>
                  <a:pt x="57679" y="27826"/>
                  <a:pt x="73025" y="41584"/>
                </a:cubicBezTo>
                <a:cubicBezTo>
                  <a:pt x="88371" y="55342"/>
                  <a:pt x="92075" y="85505"/>
                  <a:pt x="92075" y="82859"/>
                </a:cubicBezTo>
                <a:cubicBezTo>
                  <a:pt x="92075" y="80213"/>
                  <a:pt x="84137" y="38938"/>
                  <a:pt x="73025" y="25709"/>
                </a:cubicBezTo>
                <a:cubicBezTo>
                  <a:pt x="61913" y="12480"/>
                  <a:pt x="0" y="-2337"/>
                  <a:pt x="0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1" name="フリーフォーム 1770">
            <a:extLst>
              <a:ext uri="{FF2B5EF4-FFF2-40B4-BE49-F238E27FC236}">
                <a16:creationId xmlns:a16="http://schemas.microsoft.com/office/drawing/2014/main" id="{E02F5B92-BA5F-6B0A-891E-CE449C5CF58C}"/>
              </a:ext>
            </a:extLst>
          </p:cNvPr>
          <p:cNvSpPr/>
          <p:nvPr/>
        </p:nvSpPr>
        <p:spPr>
          <a:xfrm>
            <a:off x="3444547" y="6734166"/>
            <a:ext cx="77712" cy="174664"/>
          </a:xfrm>
          <a:custGeom>
            <a:avLst/>
            <a:gdLst>
              <a:gd name="connsiteX0" fmla="*/ 328 w 77712"/>
              <a:gd name="connsiteY0" fmla="*/ 9 h 174664"/>
              <a:gd name="connsiteX1" fmla="*/ 28903 w 77712"/>
              <a:gd name="connsiteY1" fmla="*/ 114309 h 174664"/>
              <a:gd name="connsiteX2" fmla="*/ 67003 w 77712"/>
              <a:gd name="connsiteY2" fmla="*/ 158759 h 174664"/>
              <a:gd name="connsiteX3" fmla="*/ 6678 w 77712"/>
              <a:gd name="connsiteY3" fmla="*/ 174634 h 174664"/>
              <a:gd name="connsiteX4" fmla="*/ 76528 w 77712"/>
              <a:gd name="connsiteY4" fmla="*/ 155584 h 174664"/>
              <a:gd name="connsiteX5" fmla="*/ 47953 w 77712"/>
              <a:gd name="connsiteY5" fmla="*/ 120659 h 174664"/>
              <a:gd name="connsiteX6" fmla="*/ 328 w 77712"/>
              <a:gd name="connsiteY6" fmla="*/ 9 h 17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12" h="174664">
                <a:moveTo>
                  <a:pt x="328" y="9"/>
                </a:moveTo>
                <a:cubicBezTo>
                  <a:pt x="-2847" y="-1049"/>
                  <a:pt x="17791" y="87851"/>
                  <a:pt x="28903" y="114309"/>
                </a:cubicBezTo>
                <a:cubicBezTo>
                  <a:pt x="40016" y="140767"/>
                  <a:pt x="70707" y="148705"/>
                  <a:pt x="67003" y="158759"/>
                </a:cubicBezTo>
                <a:cubicBezTo>
                  <a:pt x="63299" y="168813"/>
                  <a:pt x="5091" y="175163"/>
                  <a:pt x="6678" y="174634"/>
                </a:cubicBezTo>
                <a:cubicBezTo>
                  <a:pt x="8265" y="174105"/>
                  <a:pt x="69649" y="164580"/>
                  <a:pt x="76528" y="155584"/>
                </a:cubicBezTo>
                <a:cubicBezTo>
                  <a:pt x="83407" y="146588"/>
                  <a:pt x="58536" y="140238"/>
                  <a:pt x="47953" y="120659"/>
                </a:cubicBezTo>
                <a:cubicBezTo>
                  <a:pt x="37370" y="101080"/>
                  <a:pt x="3503" y="1067"/>
                  <a:pt x="328" y="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2" name="フリーフォーム 1771">
            <a:extLst>
              <a:ext uri="{FF2B5EF4-FFF2-40B4-BE49-F238E27FC236}">
                <a16:creationId xmlns:a16="http://schemas.microsoft.com/office/drawing/2014/main" id="{E7079AF2-2D60-6C30-59A8-31D985D21171}"/>
              </a:ext>
            </a:extLst>
          </p:cNvPr>
          <p:cNvSpPr/>
          <p:nvPr/>
        </p:nvSpPr>
        <p:spPr>
          <a:xfrm>
            <a:off x="3739149" y="7480238"/>
            <a:ext cx="32842" cy="149358"/>
          </a:xfrm>
          <a:custGeom>
            <a:avLst/>
            <a:gdLst>
              <a:gd name="connsiteX0" fmla="*/ 32751 w 32842"/>
              <a:gd name="connsiteY0" fmla="*/ 62 h 149358"/>
              <a:gd name="connsiteX1" fmla="*/ 10526 w 32842"/>
              <a:gd name="connsiteY1" fmla="*/ 79437 h 149358"/>
              <a:gd name="connsiteX2" fmla="*/ 7351 w 32842"/>
              <a:gd name="connsiteY2" fmla="*/ 149287 h 149358"/>
              <a:gd name="connsiteX3" fmla="*/ 1001 w 32842"/>
              <a:gd name="connsiteY3" fmla="*/ 92137 h 149358"/>
              <a:gd name="connsiteX4" fmla="*/ 1001 w 32842"/>
              <a:gd name="connsiteY4" fmla="*/ 66737 h 149358"/>
              <a:gd name="connsiteX5" fmla="*/ 32751 w 32842"/>
              <a:gd name="connsiteY5" fmla="*/ 62 h 14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42" h="149358">
                <a:moveTo>
                  <a:pt x="32751" y="62"/>
                </a:moveTo>
                <a:cubicBezTo>
                  <a:pt x="34339" y="2179"/>
                  <a:pt x="14759" y="54566"/>
                  <a:pt x="10526" y="79437"/>
                </a:cubicBezTo>
                <a:cubicBezTo>
                  <a:pt x="6293" y="104308"/>
                  <a:pt x="8939" y="147170"/>
                  <a:pt x="7351" y="149287"/>
                </a:cubicBezTo>
                <a:cubicBezTo>
                  <a:pt x="5763" y="151404"/>
                  <a:pt x="2059" y="105895"/>
                  <a:pt x="1001" y="92137"/>
                </a:cubicBezTo>
                <a:cubicBezTo>
                  <a:pt x="-57" y="78379"/>
                  <a:pt x="-586" y="83141"/>
                  <a:pt x="1001" y="66737"/>
                </a:cubicBezTo>
                <a:cubicBezTo>
                  <a:pt x="2588" y="50333"/>
                  <a:pt x="31163" y="-2055"/>
                  <a:pt x="32751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3" name="フリーフォーム 1772">
            <a:extLst>
              <a:ext uri="{FF2B5EF4-FFF2-40B4-BE49-F238E27FC236}">
                <a16:creationId xmlns:a16="http://schemas.microsoft.com/office/drawing/2014/main" id="{3AC0CBFD-8662-4399-020A-3B90F344DE32}"/>
              </a:ext>
            </a:extLst>
          </p:cNvPr>
          <p:cNvSpPr/>
          <p:nvPr/>
        </p:nvSpPr>
        <p:spPr>
          <a:xfrm>
            <a:off x="3127273" y="7851040"/>
            <a:ext cx="44581" cy="251574"/>
          </a:xfrm>
          <a:custGeom>
            <a:avLst/>
            <a:gdLst>
              <a:gd name="connsiteX0" fmla="*/ 44552 w 44581"/>
              <a:gd name="connsiteY0" fmla="*/ 735 h 251574"/>
              <a:gd name="connsiteX1" fmla="*/ 6452 w 44581"/>
              <a:gd name="connsiteY1" fmla="*/ 102335 h 251574"/>
              <a:gd name="connsiteX2" fmla="*/ 102 w 44581"/>
              <a:gd name="connsiteY2" fmla="*/ 153135 h 251574"/>
              <a:gd name="connsiteX3" fmla="*/ 3277 w 44581"/>
              <a:gd name="connsiteY3" fmla="*/ 251560 h 251574"/>
              <a:gd name="connsiteX4" fmla="*/ 12802 w 44581"/>
              <a:gd name="connsiteY4" fmla="*/ 159485 h 251574"/>
              <a:gd name="connsiteX5" fmla="*/ 44552 w 44581"/>
              <a:gd name="connsiteY5" fmla="*/ 735 h 25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81" h="251574">
                <a:moveTo>
                  <a:pt x="44552" y="735"/>
                </a:moveTo>
                <a:cubicBezTo>
                  <a:pt x="43494" y="-8790"/>
                  <a:pt x="13860" y="76935"/>
                  <a:pt x="6452" y="102335"/>
                </a:cubicBezTo>
                <a:cubicBezTo>
                  <a:pt x="-956" y="127735"/>
                  <a:pt x="631" y="128264"/>
                  <a:pt x="102" y="153135"/>
                </a:cubicBezTo>
                <a:cubicBezTo>
                  <a:pt x="-427" y="178006"/>
                  <a:pt x="1160" y="250502"/>
                  <a:pt x="3277" y="251560"/>
                </a:cubicBezTo>
                <a:cubicBezTo>
                  <a:pt x="5394" y="252618"/>
                  <a:pt x="8039" y="195998"/>
                  <a:pt x="12802" y="159485"/>
                </a:cubicBezTo>
                <a:cubicBezTo>
                  <a:pt x="17564" y="122973"/>
                  <a:pt x="45610" y="10260"/>
                  <a:pt x="44552" y="73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4" name="フリーフォーム 1773">
            <a:extLst>
              <a:ext uri="{FF2B5EF4-FFF2-40B4-BE49-F238E27FC236}">
                <a16:creationId xmlns:a16="http://schemas.microsoft.com/office/drawing/2014/main" id="{F2BC4F53-A0CA-FD3D-D3C6-30228678B584}"/>
              </a:ext>
            </a:extLst>
          </p:cNvPr>
          <p:cNvSpPr/>
          <p:nvPr/>
        </p:nvSpPr>
        <p:spPr>
          <a:xfrm>
            <a:off x="3190832" y="8074020"/>
            <a:ext cx="82745" cy="120659"/>
          </a:xfrm>
          <a:custGeom>
            <a:avLst/>
            <a:gdLst>
              <a:gd name="connsiteX0" fmla="*/ 43 w 82745"/>
              <a:gd name="connsiteY0" fmla="*/ 5 h 120659"/>
              <a:gd name="connsiteX1" fmla="*/ 54018 w 82745"/>
              <a:gd name="connsiteY1" fmla="*/ 57155 h 120659"/>
              <a:gd name="connsiteX2" fmla="*/ 82593 w 82745"/>
              <a:gd name="connsiteY2" fmla="*/ 120655 h 120659"/>
              <a:gd name="connsiteX3" fmla="*/ 63543 w 82745"/>
              <a:gd name="connsiteY3" fmla="*/ 53980 h 120659"/>
              <a:gd name="connsiteX4" fmla="*/ 43 w 82745"/>
              <a:gd name="connsiteY4" fmla="*/ 5 h 12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45" h="120659">
                <a:moveTo>
                  <a:pt x="43" y="5"/>
                </a:moveTo>
                <a:cubicBezTo>
                  <a:pt x="-1544" y="534"/>
                  <a:pt x="40260" y="37047"/>
                  <a:pt x="54018" y="57155"/>
                </a:cubicBezTo>
                <a:cubicBezTo>
                  <a:pt x="67776" y="77263"/>
                  <a:pt x="81006" y="121184"/>
                  <a:pt x="82593" y="120655"/>
                </a:cubicBezTo>
                <a:cubicBezTo>
                  <a:pt x="84180" y="120126"/>
                  <a:pt x="73068" y="72501"/>
                  <a:pt x="63543" y="53980"/>
                </a:cubicBezTo>
                <a:cubicBezTo>
                  <a:pt x="54018" y="35459"/>
                  <a:pt x="1630" y="-524"/>
                  <a:pt x="4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5" name="フリーフォーム 1774">
            <a:extLst>
              <a:ext uri="{FF2B5EF4-FFF2-40B4-BE49-F238E27FC236}">
                <a16:creationId xmlns:a16="http://schemas.microsoft.com/office/drawing/2014/main" id="{2CB1B4C9-D425-98D6-33E8-4B828611AF28}"/>
              </a:ext>
            </a:extLst>
          </p:cNvPr>
          <p:cNvSpPr/>
          <p:nvPr/>
        </p:nvSpPr>
        <p:spPr>
          <a:xfrm>
            <a:off x="3609608" y="8365654"/>
            <a:ext cx="184610" cy="225960"/>
          </a:xfrm>
          <a:custGeom>
            <a:avLst/>
            <a:gdLst>
              <a:gd name="connsiteX0" fmla="*/ 184517 w 184610"/>
              <a:gd name="connsiteY0" fmla="*/ 471 h 225960"/>
              <a:gd name="connsiteX1" fmla="*/ 35292 w 184610"/>
              <a:gd name="connsiteY1" fmla="*/ 143346 h 225960"/>
              <a:gd name="connsiteX2" fmla="*/ 367 w 184610"/>
              <a:gd name="connsiteY2" fmla="*/ 225896 h 225960"/>
              <a:gd name="connsiteX3" fmla="*/ 19417 w 184610"/>
              <a:gd name="connsiteY3" fmla="*/ 156046 h 225960"/>
              <a:gd name="connsiteX4" fmla="*/ 57517 w 184610"/>
              <a:gd name="connsiteY4" fmla="*/ 98896 h 225960"/>
              <a:gd name="connsiteX5" fmla="*/ 184517 w 184610"/>
              <a:gd name="connsiteY5" fmla="*/ 471 h 22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610" h="225960">
                <a:moveTo>
                  <a:pt x="184517" y="471"/>
                </a:moveTo>
                <a:cubicBezTo>
                  <a:pt x="180813" y="7879"/>
                  <a:pt x="65984" y="105775"/>
                  <a:pt x="35292" y="143346"/>
                </a:cubicBezTo>
                <a:cubicBezTo>
                  <a:pt x="4600" y="180917"/>
                  <a:pt x="3013" y="223779"/>
                  <a:pt x="367" y="225896"/>
                </a:cubicBezTo>
                <a:cubicBezTo>
                  <a:pt x="-2279" y="228013"/>
                  <a:pt x="9892" y="177213"/>
                  <a:pt x="19417" y="156046"/>
                </a:cubicBezTo>
                <a:cubicBezTo>
                  <a:pt x="28942" y="134879"/>
                  <a:pt x="33705" y="122708"/>
                  <a:pt x="57517" y="98896"/>
                </a:cubicBezTo>
                <a:cubicBezTo>
                  <a:pt x="81329" y="75084"/>
                  <a:pt x="188221" y="-6937"/>
                  <a:pt x="184517" y="47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6" name="フリーフォーム 1775">
            <a:extLst>
              <a:ext uri="{FF2B5EF4-FFF2-40B4-BE49-F238E27FC236}">
                <a16:creationId xmlns:a16="http://schemas.microsoft.com/office/drawing/2014/main" id="{477D3EC5-B428-7504-9433-40AE36707E16}"/>
              </a:ext>
            </a:extLst>
          </p:cNvPr>
          <p:cNvSpPr/>
          <p:nvPr/>
        </p:nvSpPr>
        <p:spPr>
          <a:xfrm>
            <a:off x="3764186" y="8457083"/>
            <a:ext cx="346209" cy="90776"/>
          </a:xfrm>
          <a:custGeom>
            <a:avLst/>
            <a:gdLst>
              <a:gd name="connsiteX0" fmla="*/ 1364 w 346209"/>
              <a:gd name="connsiteY0" fmla="*/ 90017 h 90776"/>
              <a:gd name="connsiteX1" fmla="*/ 337914 w 346209"/>
              <a:gd name="connsiteY1" fmla="*/ 1117 h 90776"/>
              <a:gd name="connsiteX2" fmla="*/ 223614 w 346209"/>
              <a:gd name="connsiteY2" fmla="*/ 42392 h 90776"/>
              <a:gd name="connsiteX3" fmla="*/ 1364 w 346209"/>
              <a:gd name="connsiteY3" fmla="*/ 90017 h 9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209" h="90776">
                <a:moveTo>
                  <a:pt x="1364" y="90017"/>
                </a:moveTo>
                <a:cubicBezTo>
                  <a:pt x="20414" y="83138"/>
                  <a:pt x="300872" y="9054"/>
                  <a:pt x="337914" y="1117"/>
                </a:cubicBezTo>
                <a:cubicBezTo>
                  <a:pt x="374956" y="-6821"/>
                  <a:pt x="279177" y="29692"/>
                  <a:pt x="223614" y="42392"/>
                </a:cubicBezTo>
                <a:cubicBezTo>
                  <a:pt x="168051" y="55092"/>
                  <a:pt x="-17686" y="96896"/>
                  <a:pt x="1364" y="9001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7" name="フリーフォーム 1776">
            <a:extLst>
              <a:ext uri="{FF2B5EF4-FFF2-40B4-BE49-F238E27FC236}">
                <a16:creationId xmlns:a16="http://schemas.microsoft.com/office/drawing/2014/main" id="{0E8481ED-C378-8F5D-AC47-6AEAA3951104}"/>
              </a:ext>
            </a:extLst>
          </p:cNvPr>
          <p:cNvSpPr/>
          <p:nvPr/>
        </p:nvSpPr>
        <p:spPr>
          <a:xfrm>
            <a:off x="3581400" y="8861425"/>
            <a:ext cx="384195" cy="55274"/>
          </a:xfrm>
          <a:custGeom>
            <a:avLst/>
            <a:gdLst>
              <a:gd name="connsiteX0" fmla="*/ 0 w 384195"/>
              <a:gd name="connsiteY0" fmla="*/ 0 h 55274"/>
              <a:gd name="connsiteX1" fmla="*/ 311150 w 384195"/>
              <a:gd name="connsiteY1" fmla="*/ 47625 h 55274"/>
              <a:gd name="connsiteX2" fmla="*/ 384175 w 384195"/>
              <a:gd name="connsiteY2" fmla="*/ 53975 h 55274"/>
              <a:gd name="connsiteX3" fmla="*/ 307975 w 384195"/>
              <a:gd name="connsiteY3" fmla="*/ 34925 h 55274"/>
              <a:gd name="connsiteX4" fmla="*/ 200025 w 384195"/>
              <a:gd name="connsiteY4" fmla="*/ 22225 h 55274"/>
              <a:gd name="connsiteX5" fmla="*/ 0 w 384195"/>
              <a:gd name="connsiteY5" fmla="*/ 0 h 5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195" h="55274">
                <a:moveTo>
                  <a:pt x="0" y="0"/>
                </a:moveTo>
                <a:lnTo>
                  <a:pt x="311150" y="47625"/>
                </a:lnTo>
                <a:cubicBezTo>
                  <a:pt x="375179" y="56621"/>
                  <a:pt x="384704" y="56092"/>
                  <a:pt x="384175" y="53975"/>
                </a:cubicBezTo>
                <a:cubicBezTo>
                  <a:pt x="383646" y="51858"/>
                  <a:pt x="338667" y="40217"/>
                  <a:pt x="307975" y="34925"/>
                </a:cubicBezTo>
                <a:cubicBezTo>
                  <a:pt x="277283" y="29633"/>
                  <a:pt x="200025" y="22225"/>
                  <a:pt x="200025" y="222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8" name="フリーフォーム 1777">
            <a:extLst>
              <a:ext uri="{FF2B5EF4-FFF2-40B4-BE49-F238E27FC236}">
                <a16:creationId xmlns:a16="http://schemas.microsoft.com/office/drawing/2014/main" id="{866F04A4-697B-EEE4-E970-8DC42133F857}"/>
              </a:ext>
            </a:extLst>
          </p:cNvPr>
          <p:cNvSpPr/>
          <p:nvPr/>
        </p:nvSpPr>
        <p:spPr>
          <a:xfrm>
            <a:off x="3968102" y="7838595"/>
            <a:ext cx="118198" cy="346594"/>
          </a:xfrm>
          <a:custGeom>
            <a:avLst/>
            <a:gdLst>
              <a:gd name="connsiteX0" fmla="*/ 648 w 118198"/>
              <a:gd name="connsiteY0" fmla="*/ 480 h 346594"/>
              <a:gd name="connsiteX1" fmla="*/ 13348 w 118198"/>
              <a:gd name="connsiteY1" fmla="*/ 114780 h 346594"/>
              <a:gd name="connsiteX2" fmla="*/ 19698 w 118198"/>
              <a:gd name="connsiteY2" fmla="*/ 178280 h 346594"/>
              <a:gd name="connsiteX3" fmla="*/ 118123 w 118198"/>
              <a:gd name="connsiteY3" fmla="*/ 346555 h 346594"/>
              <a:gd name="connsiteX4" fmla="*/ 35573 w 118198"/>
              <a:gd name="connsiteY4" fmla="*/ 162405 h 346594"/>
              <a:gd name="connsiteX5" fmla="*/ 648 w 118198"/>
              <a:gd name="connsiteY5" fmla="*/ 480 h 34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198" h="346594">
                <a:moveTo>
                  <a:pt x="648" y="480"/>
                </a:moveTo>
                <a:cubicBezTo>
                  <a:pt x="-3056" y="-7457"/>
                  <a:pt x="10173" y="85147"/>
                  <a:pt x="13348" y="114780"/>
                </a:cubicBezTo>
                <a:cubicBezTo>
                  <a:pt x="16523" y="144413"/>
                  <a:pt x="2236" y="139651"/>
                  <a:pt x="19698" y="178280"/>
                </a:cubicBezTo>
                <a:cubicBezTo>
                  <a:pt x="37160" y="216909"/>
                  <a:pt x="115477" y="349201"/>
                  <a:pt x="118123" y="346555"/>
                </a:cubicBezTo>
                <a:cubicBezTo>
                  <a:pt x="120769" y="343909"/>
                  <a:pt x="53035" y="216909"/>
                  <a:pt x="35573" y="162405"/>
                </a:cubicBezTo>
                <a:cubicBezTo>
                  <a:pt x="18111" y="107901"/>
                  <a:pt x="4352" y="8417"/>
                  <a:pt x="648" y="48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9" name="フリーフォーム 1778">
            <a:extLst>
              <a:ext uri="{FF2B5EF4-FFF2-40B4-BE49-F238E27FC236}">
                <a16:creationId xmlns:a16="http://schemas.microsoft.com/office/drawing/2014/main" id="{462BAF61-0CAF-BC33-E81C-193B6632F4F3}"/>
              </a:ext>
            </a:extLst>
          </p:cNvPr>
          <p:cNvSpPr/>
          <p:nvPr/>
        </p:nvSpPr>
        <p:spPr>
          <a:xfrm>
            <a:off x="3857371" y="7629500"/>
            <a:ext cx="378259" cy="231928"/>
          </a:xfrm>
          <a:custGeom>
            <a:avLst/>
            <a:gdLst>
              <a:gd name="connsiteX0" fmla="*/ 378079 w 378259"/>
              <a:gd name="connsiteY0" fmla="*/ 25 h 231928"/>
              <a:gd name="connsiteX1" fmla="*/ 184404 w 378259"/>
              <a:gd name="connsiteY1" fmla="*/ 165125 h 231928"/>
              <a:gd name="connsiteX2" fmla="*/ 254 w 378259"/>
              <a:gd name="connsiteY2" fmla="*/ 231800 h 231928"/>
              <a:gd name="connsiteX3" fmla="*/ 149479 w 378259"/>
              <a:gd name="connsiteY3" fmla="*/ 177825 h 231928"/>
              <a:gd name="connsiteX4" fmla="*/ 378079 w 378259"/>
              <a:gd name="connsiteY4" fmla="*/ 25 h 2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259" h="231928">
                <a:moveTo>
                  <a:pt x="378079" y="25"/>
                </a:moveTo>
                <a:cubicBezTo>
                  <a:pt x="383900" y="-2092"/>
                  <a:pt x="247375" y="126496"/>
                  <a:pt x="184404" y="165125"/>
                </a:cubicBezTo>
                <a:cubicBezTo>
                  <a:pt x="121433" y="203754"/>
                  <a:pt x="254" y="231800"/>
                  <a:pt x="254" y="231800"/>
                </a:cubicBezTo>
                <a:cubicBezTo>
                  <a:pt x="-5567" y="233917"/>
                  <a:pt x="89683" y="209575"/>
                  <a:pt x="149479" y="177825"/>
                </a:cubicBezTo>
                <a:cubicBezTo>
                  <a:pt x="209275" y="146075"/>
                  <a:pt x="372258" y="2142"/>
                  <a:pt x="378079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0" name="フリーフォーム 1779">
            <a:extLst>
              <a:ext uri="{FF2B5EF4-FFF2-40B4-BE49-F238E27FC236}">
                <a16:creationId xmlns:a16="http://schemas.microsoft.com/office/drawing/2014/main" id="{07608F43-4C75-341D-4431-BD97E1800768}"/>
              </a:ext>
            </a:extLst>
          </p:cNvPr>
          <p:cNvSpPr/>
          <p:nvPr/>
        </p:nvSpPr>
        <p:spPr>
          <a:xfrm>
            <a:off x="3678783" y="7832327"/>
            <a:ext cx="202156" cy="213491"/>
          </a:xfrm>
          <a:custGeom>
            <a:avLst/>
            <a:gdLst>
              <a:gd name="connsiteX0" fmla="*/ 201067 w 202156"/>
              <a:gd name="connsiteY0" fmla="*/ 398 h 213491"/>
              <a:gd name="connsiteX1" fmla="*/ 128042 w 202156"/>
              <a:gd name="connsiteY1" fmla="*/ 89298 h 213491"/>
              <a:gd name="connsiteX2" fmla="*/ 1042 w 202156"/>
              <a:gd name="connsiteY2" fmla="*/ 213123 h 213491"/>
              <a:gd name="connsiteX3" fmla="*/ 74067 w 202156"/>
              <a:gd name="connsiteY3" fmla="*/ 124223 h 213491"/>
              <a:gd name="connsiteX4" fmla="*/ 201067 w 202156"/>
              <a:gd name="connsiteY4" fmla="*/ 398 h 21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56" h="213491">
                <a:moveTo>
                  <a:pt x="201067" y="398"/>
                </a:moveTo>
                <a:cubicBezTo>
                  <a:pt x="210063" y="-5423"/>
                  <a:pt x="161379" y="53844"/>
                  <a:pt x="128042" y="89298"/>
                </a:cubicBezTo>
                <a:cubicBezTo>
                  <a:pt x="94705" y="124752"/>
                  <a:pt x="10038" y="207302"/>
                  <a:pt x="1042" y="213123"/>
                </a:cubicBezTo>
                <a:cubicBezTo>
                  <a:pt x="-7954" y="218944"/>
                  <a:pt x="43375" y="154385"/>
                  <a:pt x="74067" y="124223"/>
                </a:cubicBezTo>
                <a:cubicBezTo>
                  <a:pt x="104759" y="94061"/>
                  <a:pt x="192071" y="6219"/>
                  <a:pt x="201067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1" name="フリーフォーム 1780">
            <a:extLst>
              <a:ext uri="{FF2B5EF4-FFF2-40B4-BE49-F238E27FC236}">
                <a16:creationId xmlns:a16="http://schemas.microsoft.com/office/drawing/2014/main" id="{9A91AC1F-FE12-A0C7-9F9F-CB1ED36A1258}"/>
              </a:ext>
            </a:extLst>
          </p:cNvPr>
          <p:cNvSpPr/>
          <p:nvPr/>
        </p:nvSpPr>
        <p:spPr>
          <a:xfrm>
            <a:off x="4479894" y="8372451"/>
            <a:ext cx="193883" cy="41475"/>
          </a:xfrm>
          <a:custGeom>
            <a:avLst/>
            <a:gdLst>
              <a:gd name="connsiteX0" fmla="*/ 31 w 193883"/>
              <a:gd name="connsiteY0" fmla="*/ 41299 h 41475"/>
              <a:gd name="connsiteX1" fmla="*/ 136556 w 193883"/>
              <a:gd name="connsiteY1" fmla="*/ 24 h 41475"/>
              <a:gd name="connsiteX2" fmla="*/ 193706 w 193883"/>
              <a:gd name="connsiteY2" fmla="*/ 34949 h 41475"/>
              <a:gd name="connsiteX3" fmla="*/ 149256 w 193883"/>
              <a:gd name="connsiteY3" fmla="*/ 15899 h 41475"/>
              <a:gd name="connsiteX4" fmla="*/ 31 w 193883"/>
              <a:gd name="connsiteY4" fmla="*/ 41299 h 4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83" h="41475">
                <a:moveTo>
                  <a:pt x="31" y="41299"/>
                </a:moveTo>
                <a:cubicBezTo>
                  <a:pt x="-2086" y="38653"/>
                  <a:pt x="104277" y="1082"/>
                  <a:pt x="136556" y="24"/>
                </a:cubicBezTo>
                <a:cubicBezTo>
                  <a:pt x="168835" y="-1034"/>
                  <a:pt x="191589" y="32303"/>
                  <a:pt x="193706" y="34949"/>
                </a:cubicBezTo>
                <a:cubicBezTo>
                  <a:pt x="195823" y="37595"/>
                  <a:pt x="178889" y="15899"/>
                  <a:pt x="149256" y="15899"/>
                </a:cubicBezTo>
                <a:cubicBezTo>
                  <a:pt x="119623" y="15899"/>
                  <a:pt x="2148" y="43945"/>
                  <a:pt x="31" y="41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2" name="フリーフォーム 1781">
            <a:extLst>
              <a:ext uri="{FF2B5EF4-FFF2-40B4-BE49-F238E27FC236}">
                <a16:creationId xmlns:a16="http://schemas.microsoft.com/office/drawing/2014/main" id="{1C17B625-F929-6184-978F-1F7C93CECA56}"/>
              </a:ext>
            </a:extLst>
          </p:cNvPr>
          <p:cNvSpPr/>
          <p:nvPr/>
        </p:nvSpPr>
        <p:spPr>
          <a:xfrm>
            <a:off x="3707609" y="6473825"/>
            <a:ext cx="316263" cy="255494"/>
          </a:xfrm>
          <a:custGeom>
            <a:avLst/>
            <a:gdLst>
              <a:gd name="connsiteX0" fmla="*/ 791 w 316263"/>
              <a:gd name="connsiteY0" fmla="*/ 25400 h 255494"/>
              <a:gd name="connsiteX1" fmla="*/ 134141 w 316263"/>
              <a:gd name="connsiteY1" fmla="*/ 3175 h 255494"/>
              <a:gd name="connsiteX2" fmla="*/ 213516 w 316263"/>
              <a:gd name="connsiteY2" fmla="*/ 22225 h 255494"/>
              <a:gd name="connsiteX3" fmla="*/ 261141 w 316263"/>
              <a:gd name="connsiteY3" fmla="*/ 82550 h 255494"/>
              <a:gd name="connsiteX4" fmla="*/ 299241 w 316263"/>
              <a:gd name="connsiteY4" fmla="*/ 155575 h 255494"/>
              <a:gd name="connsiteX5" fmla="*/ 308766 w 316263"/>
              <a:gd name="connsiteY5" fmla="*/ 212725 h 255494"/>
              <a:gd name="connsiteX6" fmla="*/ 308766 w 316263"/>
              <a:gd name="connsiteY6" fmla="*/ 254000 h 255494"/>
              <a:gd name="connsiteX7" fmla="*/ 311941 w 316263"/>
              <a:gd name="connsiteY7" fmla="*/ 158750 h 255494"/>
              <a:gd name="connsiteX8" fmla="*/ 242091 w 316263"/>
              <a:gd name="connsiteY8" fmla="*/ 34925 h 255494"/>
              <a:gd name="connsiteX9" fmla="*/ 200816 w 316263"/>
              <a:gd name="connsiteY9" fmla="*/ 0 h 255494"/>
              <a:gd name="connsiteX10" fmla="*/ 791 w 316263"/>
              <a:gd name="connsiteY10" fmla="*/ 25400 h 25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263" h="255494">
                <a:moveTo>
                  <a:pt x="791" y="25400"/>
                </a:moveTo>
                <a:cubicBezTo>
                  <a:pt x="-10321" y="25929"/>
                  <a:pt x="98687" y="3704"/>
                  <a:pt x="134141" y="3175"/>
                </a:cubicBezTo>
                <a:cubicBezTo>
                  <a:pt x="169595" y="2646"/>
                  <a:pt x="192349" y="8996"/>
                  <a:pt x="213516" y="22225"/>
                </a:cubicBezTo>
                <a:cubicBezTo>
                  <a:pt x="234683" y="35454"/>
                  <a:pt x="246853" y="60325"/>
                  <a:pt x="261141" y="82550"/>
                </a:cubicBezTo>
                <a:cubicBezTo>
                  <a:pt x="275429" y="104775"/>
                  <a:pt x="291304" y="133879"/>
                  <a:pt x="299241" y="155575"/>
                </a:cubicBezTo>
                <a:cubicBezTo>
                  <a:pt x="307178" y="177271"/>
                  <a:pt x="307179" y="196321"/>
                  <a:pt x="308766" y="212725"/>
                </a:cubicBezTo>
                <a:cubicBezTo>
                  <a:pt x="310353" y="229129"/>
                  <a:pt x="308237" y="262996"/>
                  <a:pt x="308766" y="254000"/>
                </a:cubicBezTo>
                <a:cubicBezTo>
                  <a:pt x="309295" y="245004"/>
                  <a:pt x="323053" y="195262"/>
                  <a:pt x="311941" y="158750"/>
                </a:cubicBezTo>
                <a:cubicBezTo>
                  <a:pt x="300829" y="122238"/>
                  <a:pt x="260612" y="61383"/>
                  <a:pt x="242091" y="34925"/>
                </a:cubicBezTo>
                <a:cubicBezTo>
                  <a:pt x="223570" y="8467"/>
                  <a:pt x="236799" y="4233"/>
                  <a:pt x="200816" y="0"/>
                </a:cubicBezTo>
                <a:lnTo>
                  <a:pt x="791" y="254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フリーフォーム 1782">
            <a:extLst>
              <a:ext uri="{FF2B5EF4-FFF2-40B4-BE49-F238E27FC236}">
                <a16:creationId xmlns:a16="http://schemas.microsoft.com/office/drawing/2014/main" id="{0AF2168D-C6E7-36AC-3045-71E1788FB70C}"/>
              </a:ext>
            </a:extLst>
          </p:cNvPr>
          <p:cNvSpPr/>
          <p:nvPr/>
        </p:nvSpPr>
        <p:spPr>
          <a:xfrm>
            <a:off x="3876672" y="7162786"/>
            <a:ext cx="227154" cy="114348"/>
          </a:xfrm>
          <a:custGeom>
            <a:avLst/>
            <a:gdLst>
              <a:gd name="connsiteX0" fmla="*/ 3 w 227154"/>
              <a:gd name="connsiteY0" fmla="*/ 14 h 114348"/>
              <a:gd name="connsiteX1" fmla="*/ 63503 w 227154"/>
              <a:gd name="connsiteY1" fmla="*/ 73039 h 114348"/>
              <a:gd name="connsiteX2" fmla="*/ 34928 w 227154"/>
              <a:gd name="connsiteY2" fmla="*/ 114314 h 114348"/>
              <a:gd name="connsiteX3" fmla="*/ 184153 w 227154"/>
              <a:gd name="connsiteY3" fmla="*/ 66689 h 114348"/>
              <a:gd name="connsiteX4" fmla="*/ 225428 w 227154"/>
              <a:gd name="connsiteY4" fmla="*/ 60339 h 114348"/>
              <a:gd name="connsiteX5" fmla="*/ 139703 w 227154"/>
              <a:gd name="connsiteY5" fmla="*/ 76214 h 114348"/>
              <a:gd name="connsiteX6" fmla="*/ 76203 w 227154"/>
              <a:gd name="connsiteY6" fmla="*/ 95264 h 114348"/>
              <a:gd name="connsiteX7" fmla="*/ 66678 w 227154"/>
              <a:gd name="connsiteY7" fmla="*/ 66689 h 114348"/>
              <a:gd name="connsiteX8" fmla="*/ 3 w 227154"/>
              <a:gd name="connsiteY8" fmla="*/ 14 h 11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154" h="114348">
                <a:moveTo>
                  <a:pt x="3" y="14"/>
                </a:moveTo>
                <a:cubicBezTo>
                  <a:pt x="-526" y="1072"/>
                  <a:pt x="57682" y="53989"/>
                  <a:pt x="63503" y="73039"/>
                </a:cubicBezTo>
                <a:cubicBezTo>
                  <a:pt x="69324" y="92089"/>
                  <a:pt x="14820" y="115372"/>
                  <a:pt x="34928" y="114314"/>
                </a:cubicBezTo>
                <a:cubicBezTo>
                  <a:pt x="55036" y="113256"/>
                  <a:pt x="152403" y="75685"/>
                  <a:pt x="184153" y="66689"/>
                </a:cubicBezTo>
                <a:cubicBezTo>
                  <a:pt x="215903" y="57693"/>
                  <a:pt x="232836" y="58752"/>
                  <a:pt x="225428" y="60339"/>
                </a:cubicBezTo>
                <a:cubicBezTo>
                  <a:pt x="218020" y="61926"/>
                  <a:pt x="164574" y="70393"/>
                  <a:pt x="139703" y="76214"/>
                </a:cubicBezTo>
                <a:cubicBezTo>
                  <a:pt x="114832" y="82035"/>
                  <a:pt x="88374" y="96851"/>
                  <a:pt x="76203" y="95264"/>
                </a:cubicBezTo>
                <a:cubicBezTo>
                  <a:pt x="64032" y="93677"/>
                  <a:pt x="72499" y="78860"/>
                  <a:pt x="66678" y="66689"/>
                </a:cubicBezTo>
                <a:cubicBezTo>
                  <a:pt x="60857" y="54518"/>
                  <a:pt x="532" y="-1044"/>
                  <a:pt x="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4" name="フリーフォーム 1783">
            <a:extLst>
              <a:ext uri="{FF2B5EF4-FFF2-40B4-BE49-F238E27FC236}">
                <a16:creationId xmlns:a16="http://schemas.microsoft.com/office/drawing/2014/main" id="{4B4A3D0B-FB29-2B78-B738-35AD8FC9E002}"/>
              </a:ext>
            </a:extLst>
          </p:cNvPr>
          <p:cNvSpPr/>
          <p:nvPr/>
        </p:nvSpPr>
        <p:spPr>
          <a:xfrm>
            <a:off x="4232238" y="7276799"/>
            <a:ext cx="156778" cy="83049"/>
          </a:xfrm>
          <a:custGeom>
            <a:avLst/>
            <a:gdLst>
              <a:gd name="connsiteX0" fmla="*/ 37 w 156778"/>
              <a:gd name="connsiteY0" fmla="*/ 301 h 83049"/>
              <a:gd name="connsiteX1" fmla="*/ 120687 w 156778"/>
              <a:gd name="connsiteY1" fmla="*/ 47926 h 83049"/>
              <a:gd name="connsiteX2" fmla="*/ 60362 w 156778"/>
              <a:gd name="connsiteY2" fmla="*/ 82851 h 83049"/>
              <a:gd name="connsiteX3" fmla="*/ 155612 w 156778"/>
              <a:gd name="connsiteY3" fmla="*/ 60626 h 83049"/>
              <a:gd name="connsiteX4" fmla="*/ 107987 w 156778"/>
              <a:gd name="connsiteY4" fmla="*/ 28876 h 83049"/>
              <a:gd name="connsiteX5" fmla="*/ 37 w 156778"/>
              <a:gd name="connsiteY5" fmla="*/ 301 h 8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778" h="83049">
                <a:moveTo>
                  <a:pt x="37" y="301"/>
                </a:moveTo>
                <a:cubicBezTo>
                  <a:pt x="2154" y="3476"/>
                  <a:pt x="110633" y="34168"/>
                  <a:pt x="120687" y="47926"/>
                </a:cubicBezTo>
                <a:cubicBezTo>
                  <a:pt x="130741" y="61684"/>
                  <a:pt x="54541" y="80734"/>
                  <a:pt x="60362" y="82851"/>
                </a:cubicBezTo>
                <a:cubicBezTo>
                  <a:pt x="66183" y="84968"/>
                  <a:pt x="147675" y="69622"/>
                  <a:pt x="155612" y="60626"/>
                </a:cubicBezTo>
                <a:cubicBezTo>
                  <a:pt x="163550" y="51630"/>
                  <a:pt x="129154" y="37872"/>
                  <a:pt x="107987" y="28876"/>
                </a:cubicBezTo>
                <a:cubicBezTo>
                  <a:pt x="86820" y="19880"/>
                  <a:pt x="-2080" y="-2874"/>
                  <a:pt x="37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5" name="フリーフォーム 1784">
            <a:extLst>
              <a:ext uri="{FF2B5EF4-FFF2-40B4-BE49-F238E27FC236}">
                <a16:creationId xmlns:a16="http://schemas.microsoft.com/office/drawing/2014/main" id="{3AE774AB-C6DF-78A8-34DE-87320E45EB1E}"/>
              </a:ext>
            </a:extLst>
          </p:cNvPr>
          <p:cNvSpPr/>
          <p:nvPr/>
        </p:nvSpPr>
        <p:spPr>
          <a:xfrm>
            <a:off x="2925416" y="6141937"/>
            <a:ext cx="679877" cy="852778"/>
          </a:xfrm>
          <a:custGeom>
            <a:avLst/>
            <a:gdLst>
              <a:gd name="connsiteX0" fmla="*/ 655984 w 679877"/>
              <a:gd name="connsiteY0" fmla="*/ 4863 h 852778"/>
              <a:gd name="connsiteX1" fmla="*/ 300384 w 679877"/>
              <a:gd name="connsiteY1" fmla="*/ 366813 h 852778"/>
              <a:gd name="connsiteX2" fmla="*/ 100359 w 679877"/>
              <a:gd name="connsiteY2" fmla="*/ 703363 h 852778"/>
              <a:gd name="connsiteX3" fmla="*/ 1934 w 679877"/>
              <a:gd name="connsiteY3" fmla="*/ 852588 h 852778"/>
              <a:gd name="connsiteX4" fmla="*/ 182909 w 679877"/>
              <a:gd name="connsiteY4" fmla="*/ 728763 h 852778"/>
              <a:gd name="connsiteX5" fmla="*/ 554384 w 679877"/>
              <a:gd name="connsiteY5" fmla="*/ 487463 h 852778"/>
              <a:gd name="connsiteX6" fmla="*/ 392459 w 679877"/>
              <a:gd name="connsiteY6" fmla="*/ 576363 h 852778"/>
              <a:gd name="connsiteX7" fmla="*/ 443259 w 679877"/>
              <a:gd name="connsiteY7" fmla="*/ 487463 h 852778"/>
              <a:gd name="connsiteX8" fmla="*/ 348009 w 679877"/>
              <a:gd name="connsiteY8" fmla="*/ 541438 h 852778"/>
              <a:gd name="connsiteX9" fmla="*/ 614709 w 679877"/>
              <a:gd name="connsiteY9" fmla="*/ 182663 h 852778"/>
              <a:gd name="connsiteX10" fmla="*/ 655984 w 679877"/>
              <a:gd name="connsiteY10" fmla="*/ 4863 h 85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9877" h="852778">
                <a:moveTo>
                  <a:pt x="655984" y="4863"/>
                </a:moveTo>
                <a:cubicBezTo>
                  <a:pt x="603597" y="35555"/>
                  <a:pt x="392988" y="250396"/>
                  <a:pt x="300384" y="366813"/>
                </a:cubicBezTo>
                <a:cubicBezTo>
                  <a:pt x="207780" y="483230"/>
                  <a:pt x="150101" y="622401"/>
                  <a:pt x="100359" y="703363"/>
                </a:cubicBezTo>
                <a:cubicBezTo>
                  <a:pt x="50617" y="784325"/>
                  <a:pt x="-11824" y="848355"/>
                  <a:pt x="1934" y="852588"/>
                </a:cubicBezTo>
                <a:cubicBezTo>
                  <a:pt x="15692" y="856821"/>
                  <a:pt x="90834" y="789617"/>
                  <a:pt x="182909" y="728763"/>
                </a:cubicBezTo>
                <a:cubicBezTo>
                  <a:pt x="274984" y="667909"/>
                  <a:pt x="519459" y="512863"/>
                  <a:pt x="554384" y="487463"/>
                </a:cubicBezTo>
                <a:cubicBezTo>
                  <a:pt x="589309" y="462063"/>
                  <a:pt x="410980" y="576363"/>
                  <a:pt x="392459" y="576363"/>
                </a:cubicBezTo>
                <a:cubicBezTo>
                  <a:pt x="373938" y="576363"/>
                  <a:pt x="450667" y="493284"/>
                  <a:pt x="443259" y="487463"/>
                </a:cubicBezTo>
                <a:cubicBezTo>
                  <a:pt x="435851" y="481642"/>
                  <a:pt x="319434" y="592238"/>
                  <a:pt x="348009" y="541438"/>
                </a:cubicBezTo>
                <a:cubicBezTo>
                  <a:pt x="376584" y="490638"/>
                  <a:pt x="563909" y="269976"/>
                  <a:pt x="614709" y="182663"/>
                </a:cubicBezTo>
                <a:cubicBezTo>
                  <a:pt x="665509" y="95351"/>
                  <a:pt x="708371" y="-25829"/>
                  <a:pt x="655984" y="486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6" name="フリーフォーム 1785">
            <a:extLst>
              <a:ext uri="{FF2B5EF4-FFF2-40B4-BE49-F238E27FC236}">
                <a16:creationId xmlns:a16="http://schemas.microsoft.com/office/drawing/2014/main" id="{73C0AF22-02B2-EC47-88D6-DE19FD1837BF}"/>
              </a:ext>
            </a:extLst>
          </p:cNvPr>
          <p:cNvSpPr/>
          <p:nvPr/>
        </p:nvSpPr>
        <p:spPr>
          <a:xfrm>
            <a:off x="3355932" y="5876746"/>
            <a:ext cx="245954" cy="409768"/>
          </a:xfrm>
          <a:custGeom>
            <a:avLst/>
            <a:gdLst>
              <a:gd name="connsiteX0" fmla="*/ 69893 w 245954"/>
              <a:gd name="connsiteY0" fmla="*/ 3354 h 409768"/>
              <a:gd name="connsiteX1" fmla="*/ 171493 w 245954"/>
              <a:gd name="connsiteY1" fmla="*/ 76379 h 409768"/>
              <a:gd name="connsiteX2" fmla="*/ 228643 w 245954"/>
              <a:gd name="connsiteY2" fmla="*/ 152579 h 409768"/>
              <a:gd name="connsiteX3" fmla="*/ 241343 w 245954"/>
              <a:gd name="connsiteY3" fmla="*/ 219254 h 409768"/>
              <a:gd name="connsiteX4" fmla="*/ 158793 w 245954"/>
              <a:gd name="connsiteY4" fmla="*/ 254179 h 409768"/>
              <a:gd name="connsiteX5" fmla="*/ 43 w 245954"/>
              <a:gd name="connsiteY5" fmla="*/ 409754 h 409768"/>
              <a:gd name="connsiteX6" fmla="*/ 142918 w 245954"/>
              <a:gd name="connsiteY6" fmla="*/ 244654 h 409768"/>
              <a:gd name="connsiteX7" fmla="*/ 161968 w 245954"/>
              <a:gd name="connsiteY7" fmla="*/ 190679 h 409768"/>
              <a:gd name="connsiteX8" fmla="*/ 69893 w 245954"/>
              <a:gd name="connsiteY8" fmla="*/ 3354 h 40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954" h="409768">
                <a:moveTo>
                  <a:pt x="69893" y="3354"/>
                </a:moveTo>
                <a:cubicBezTo>
                  <a:pt x="71480" y="-15696"/>
                  <a:pt x="145035" y="51508"/>
                  <a:pt x="171493" y="76379"/>
                </a:cubicBezTo>
                <a:cubicBezTo>
                  <a:pt x="197951" y="101250"/>
                  <a:pt x="217001" y="128766"/>
                  <a:pt x="228643" y="152579"/>
                </a:cubicBezTo>
                <a:cubicBezTo>
                  <a:pt x="240285" y="176392"/>
                  <a:pt x="252985" y="202321"/>
                  <a:pt x="241343" y="219254"/>
                </a:cubicBezTo>
                <a:cubicBezTo>
                  <a:pt x="229701" y="236187"/>
                  <a:pt x="199010" y="222429"/>
                  <a:pt x="158793" y="254179"/>
                </a:cubicBezTo>
                <a:cubicBezTo>
                  <a:pt x="118576" y="285929"/>
                  <a:pt x="2689" y="411342"/>
                  <a:pt x="43" y="409754"/>
                </a:cubicBezTo>
                <a:cubicBezTo>
                  <a:pt x="-2603" y="408167"/>
                  <a:pt x="115930" y="281167"/>
                  <a:pt x="142918" y="244654"/>
                </a:cubicBezTo>
                <a:cubicBezTo>
                  <a:pt x="169906" y="208141"/>
                  <a:pt x="168318" y="228779"/>
                  <a:pt x="161968" y="190679"/>
                </a:cubicBezTo>
                <a:cubicBezTo>
                  <a:pt x="155618" y="152579"/>
                  <a:pt x="68306" y="22404"/>
                  <a:pt x="69893" y="335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7" name="フリーフォーム 1786">
            <a:extLst>
              <a:ext uri="{FF2B5EF4-FFF2-40B4-BE49-F238E27FC236}">
                <a16:creationId xmlns:a16="http://schemas.microsoft.com/office/drawing/2014/main" id="{B8328103-C14A-DFA2-09D8-40996D230031}"/>
              </a:ext>
            </a:extLst>
          </p:cNvPr>
          <p:cNvSpPr/>
          <p:nvPr/>
        </p:nvSpPr>
        <p:spPr>
          <a:xfrm>
            <a:off x="3860588" y="6451013"/>
            <a:ext cx="171433" cy="270851"/>
          </a:xfrm>
          <a:custGeom>
            <a:avLst/>
            <a:gdLst>
              <a:gd name="connsiteX0" fmla="*/ 54187 w 171433"/>
              <a:gd name="connsiteY0" fmla="*/ 22812 h 270851"/>
              <a:gd name="connsiteX1" fmla="*/ 158962 w 171433"/>
              <a:gd name="connsiteY1" fmla="*/ 156162 h 270851"/>
              <a:gd name="connsiteX2" fmla="*/ 165312 w 171433"/>
              <a:gd name="connsiteY2" fmla="*/ 235537 h 270851"/>
              <a:gd name="connsiteX3" fmla="*/ 165312 w 171433"/>
              <a:gd name="connsiteY3" fmla="*/ 219662 h 270851"/>
              <a:gd name="connsiteX4" fmla="*/ 85937 w 171433"/>
              <a:gd name="connsiteY4" fmla="*/ 270462 h 270851"/>
              <a:gd name="connsiteX5" fmla="*/ 63712 w 171433"/>
              <a:gd name="connsiteY5" fmla="*/ 187912 h 270851"/>
              <a:gd name="connsiteX6" fmla="*/ 6562 w 171433"/>
              <a:gd name="connsiteY6" fmla="*/ 76787 h 270851"/>
              <a:gd name="connsiteX7" fmla="*/ 6562 w 171433"/>
              <a:gd name="connsiteY7" fmla="*/ 3762 h 270851"/>
              <a:gd name="connsiteX8" fmla="*/ 54187 w 171433"/>
              <a:gd name="connsiteY8" fmla="*/ 22812 h 27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33" h="270851">
                <a:moveTo>
                  <a:pt x="54187" y="22812"/>
                </a:moveTo>
                <a:cubicBezTo>
                  <a:pt x="79587" y="48212"/>
                  <a:pt x="140441" y="120708"/>
                  <a:pt x="158962" y="156162"/>
                </a:cubicBezTo>
                <a:cubicBezTo>
                  <a:pt x="177483" y="191616"/>
                  <a:pt x="165312" y="235537"/>
                  <a:pt x="165312" y="235537"/>
                </a:cubicBezTo>
                <a:cubicBezTo>
                  <a:pt x="166370" y="246120"/>
                  <a:pt x="178541" y="213841"/>
                  <a:pt x="165312" y="219662"/>
                </a:cubicBezTo>
                <a:cubicBezTo>
                  <a:pt x="152083" y="225483"/>
                  <a:pt x="102870" y="275754"/>
                  <a:pt x="85937" y="270462"/>
                </a:cubicBezTo>
                <a:cubicBezTo>
                  <a:pt x="69004" y="265170"/>
                  <a:pt x="76941" y="220191"/>
                  <a:pt x="63712" y="187912"/>
                </a:cubicBezTo>
                <a:cubicBezTo>
                  <a:pt x="50483" y="155633"/>
                  <a:pt x="16087" y="107479"/>
                  <a:pt x="6562" y="76787"/>
                </a:cubicBezTo>
                <a:cubicBezTo>
                  <a:pt x="-2963" y="46095"/>
                  <a:pt x="-1376" y="10641"/>
                  <a:pt x="6562" y="3762"/>
                </a:cubicBezTo>
                <a:cubicBezTo>
                  <a:pt x="14500" y="-3117"/>
                  <a:pt x="28787" y="-2588"/>
                  <a:pt x="54187" y="228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8" name="フリーフォーム 1787">
            <a:extLst>
              <a:ext uri="{FF2B5EF4-FFF2-40B4-BE49-F238E27FC236}">
                <a16:creationId xmlns:a16="http://schemas.microsoft.com/office/drawing/2014/main" id="{BA4DD094-F08B-B25B-2286-CC9E5682C866}"/>
              </a:ext>
            </a:extLst>
          </p:cNvPr>
          <p:cNvSpPr/>
          <p:nvPr/>
        </p:nvSpPr>
        <p:spPr>
          <a:xfrm>
            <a:off x="3066034" y="6809492"/>
            <a:ext cx="957507" cy="903630"/>
          </a:xfrm>
          <a:custGeom>
            <a:avLst/>
            <a:gdLst>
              <a:gd name="connsiteX0" fmla="*/ 956691 w 957507"/>
              <a:gd name="connsiteY0" fmla="*/ 883 h 903630"/>
              <a:gd name="connsiteX1" fmla="*/ 683641 w 957507"/>
              <a:gd name="connsiteY1" fmla="*/ 185033 h 903630"/>
              <a:gd name="connsiteX2" fmla="*/ 372491 w 957507"/>
              <a:gd name="connsiteY2" fmla="*/ 435858 h 903630"/>
              <a:gd name="connsiteX3" fmla="*/ 143891 w 957507"/>
              <a:gd name="connsiteY3" fmla="*/ 693033 h 903630"/>
              <a:gd name="connsiteX4" fmla="*/ 159766 w 957507"/>
              <a:gd name="connsiteY4" fmla="*/ 658108 h 903630"/>
              <a:gd name="connsiteX5" fmla="*/ 121666 w 957507"/>
              <a:gd name="connsiteY5" fmla="*/ 750183 h 903630"/>
              <a:gd name="connsiteX6" fmla="*/ 178816 w 957507"/>
              <a:gd name="connsiteY6" fmla="*/ 893058 h 903630"/>
              <a:gd name="connsiteX7" fmla="*/ 159766 w 957507"/>
              <a:gd name="connsiteY7" fmla="*/ 858133 h 903630"/>
              <a:gd name="connsiteX8" fmla="*/ 156591 w 957507"/>
              <a:gd name="connsiteY8" fmla="*/ 902583 h 903630"/>
              <a:gd name="connsiteX9" fmla="*/ 1016 w 957507"/>
              <a:gd name="connsiteY9" fmla="*/ 804158 h 903630"/>
              <a:gd name="connsiteX10" fmla="*/ 86741 w 957507"/>
              <a:gd name="connsiteY10" fmla="*/ 591433 h 903630"/>
              <a:gd name="connsiteX11" fmla="*/ 32766 w 957507"/>
              <a:gd name="connsiteY11" fmla="*/ 645408 h 903630"/>
              <a:gd name="connsiteX12" fmla="*/ 362966 w 957507"/>
              <a:gd name="connsiteY12" fmla="*/ 270758 h 903630"/>
              <a:gd name="connsiteX13" fmla="*/ 245491 w 957507"/>
              <a:gd name="connsiteY13" fmla="*/ 337433 h 903630"/>
              <a:gd name="connsiteX14" fmla="*/ 480441 w 957507"/>
              <a:gd name="connsiteY14" fmla="*/ 181858 h 903630"/>
              <a:gd name="connsiteX15" fmla="*/ 347091 w 957507"/>
              <a:gd name="connsiteY15" fmla="*/ 232658 h 903630"/>
              <a:gd name="connsiteX16" fmla="*/ 782066 w 957507"/>
              <a:gd name="connsiteY16" fmla="*/ 67558 h 903630"/>
              <a:gd name="connsiteX17" fmla="*/ 594741 w 957507"/>
              <a:gd name="connsiteY17" fmla="*/ 115183 h 903630"/>
              <a:gd name="connsiteX18" fmla="*/ 956691 w 957507"/>
              <a:gd name="connsiteY18" fmla="*/ 883 h 90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57507" h="903630">
                <a:moveTo>
                  <a:pt x="956691" y="883"/>
                </a:moveTo>
                <a:cubicBezTo>
                  <a:pt x="971507" y="12525"/>
                  <a:pt x="781008" y="112537"/>
                  <a:pt x="683641" y="185033"/>
                </a:cubicBezTo>
                <a:cubicBezTo>
                  <a:pt x="586274" y="257529"/>
                  <a:pt x="462449" y="351191"/>
                  <a:pt x="372491" y="435858"/>
                </a:cubicBezTo>
                <a:cubicBezTo>
                  <a:pt x="282533" y="520525"/>
                  <a:pt x="179345" y="655991"/>
                  <a:pt x="143891" y="693033"/>
                </a:cubicBezTo>
                <a:cubicBezTo>
                  <a:pt x="108437" y="730075"/>
                  <a:pt x="163470" y="648583"/>
                  <a:pt x="159766" y="658108"/>
                </a:cubicBezTo>
                <a:cubicBezTo>
                  <a:pt x="156062" y="667633"/>
                  <a:pt x="118491" y="711025"/>
                  <a:pt x="121666" y="750183"/>
                </a:cubicBezTo>
                <a:cubicBezTo>
                  <a:pt x="124841" y="789341"/>
                  <a:pt x="172466" y="875066"/>
                  <a:pt x="178816" y="893058"/>
                </a:cubicBezTo>
                <a:cubicBezTo>
                  <a:pt x="185166" y="911050"/>
                  <a:pt x="163470" y="856546"/>
                  <a:pt x="159766" y="858133"/>
                </a:cubicBezTo>
                <a:cubicBezTo>
                  <a:pt x="156062" y="859720"/>
                  <a:pt x="183049" y="911579"/>
                  <a:pt x="156591" y="902583"/>
                </a:cubicBezTo>
                <a:cubicBezTo>
                  <a:pt x="130133" y="893587"/>
                  <a:pt x="12658" y="856016"/>
                  <a:pt x="1016" y="804158"/>
                </a:cubicBezTo>
                <a:cubicBezTo>
                  <a:pt x="-10626" y="752300"/>
                  <a:pt x="81449" y="617891"/>
                  <a:pt x="86741" y="591433"/>
                </a:cubicBezTo>
                <a:cubicBezTo>
                  <a:pt x="92033" y="564975"/>
                  <a:pt x="-13271" y="698854"/>
                  <a:pt x="32766" y="645408"/>
                </a:cubicBezTo>
                <a:cubicBezTo>
                  <a:pt x="78803" y="591962"/>
                  <a:pt x="327512" y="322087"/>
                  <a:pt x="362966" y="270758"/>
                </a:cubicBezTo>
                <a:cubicBezTo>
                  <a:pt x="398420" y="219429"/>
                  <a:pt x="225912" y="352250"/>
                  <a:pt x="245491" y="337433"/>
                </a:cubicBezTo>
                <a:cubicBezTo>
                  <a:pt x="265070" y="322616"/>
                  <a:pt x="463508" y="199320"/>
                  <a:pt x="480441" y="181858"/>
                </a:cubicBezTo>
                <a:cubicBezTo>
                  <a:pt x="497374" y="164396"/>
                  <a:pt x="347091" y="232658"/>
                  <a:pt x="347091" y="232658"/>
                </a:cubicBezTo>
                <a:lnTo>
                  <a:pt x="782066" y="67558"/>
                </a:lnTo>
                <a:cubicBezTo>
                  <a:pt x="823341" y="47979"/>
                  <a:pt x="567224" y="134233"/>
                  <a:pt x="594741" y="115183"/>
                </a:cubicBezTo>
                <a:cubicBezTo>
                  <a:pt x="622258" y="96133"/>
                  <a:pt x="941875" y="-10759"/>
                  <a:pt x="956691" y="88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9" name="フリーフォーム 1788">
            <a:extLst>
              <a:ext uri="{FF2B5EF4-FFF2-40B4-BE49-F238E27FC236}">
                <a16:creationId xmlns:a16="http://schemas.microsoft.com/office/drawing/2014/main" id="{1829C163-4C32-892B-862E-27BA1B2BE460}"/>
              </a:ext>
            </a:extLst>
          </p:cNvPr>
          <p:cNvSpPr/>
          <p:nvPr/>
        </p:nvSpPr>
        <p:spPr>
          <a:xfrm>
            <a:off x="3146542" y="7302425"/>
            <a:ext cx="482960" cy="419348"/>
          </a:xfrm>
          <a:custGeom>
            <a:avLst/>
            <a:gdLst>
              <a:gd name="connsiteX0" fmla="*/ 244358 w 482960"/>
              <a:gd name="connsiteY0" fmla="*/ 75 h 419348"/>
              <a:gd name="connsiteX1" fmla="*/ 63383 w 482960"/>
              <a:gd name="connsiteY1" fmla="*/ 212800 h 419348"/>
              <a:gd name="connsiteX2" fmla="*/ 28458 w 482960"/>
              <a:gd name="connsiteY2" fmla="*/ 419175 h 419348"/>
              <a:gd name="connsiteX3" fmla="*/ 460258 w 482960"/>
              <a:gd name="connsiteY3" fmla="*/ 177875 h 419348"/>
              <a:gd name="connsiteX4" fmla="*/ 320558 w 482960"/>
              <a:gd name="connsiteY4" fmla="*/ 282650 h 419348"/>
              <a:gd name="connsiteX5" fmla="*/ 482483 w 482960"/>
              <a:gd name="connsiteY5" fmla="*/ 212800 h 419348"/>
              <a:gd name="connsiteX6" fmla="*/ 257058 w 482960"/>
              <a:gd name="connsiteY6" fmla="*/ 304875 h 419348"/>
              <a:gd name="connsiteX7" fmla="*/ 222133 w 482960"/>
              <a:gd name="connsiteY7" fmla="*/ 181050 h 419348"/>
              <a:gd name="connsiteX8" fmla="*/ 222133 w 482960"/>
              <a:gd name="connsiteY8" fmla="*/ 130250 h 419348"/>
              <a:gd name="connsiteX9" fmla="*/ 161808 w 482960"/>
              <a:gd name="connsiteY9" fmla="*/ 187400 h 419348"/>
              <a:gd name="connsiteX10" fmla="*/ 244358 w 482960"/>
              <a:gd name="connsiteY10" fmla="*/ 75 h 41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2960" h="419348">
                <a:moveTo>
                  <a:pt x="244358" y="75"/>
                </a:moveTo>
                <a:cubicBezTo>
                  <a:pt x="227954" y="4308"/>
                  <a:pt x="99366" y="142950"/>
                  <a:pt x="63383" y="212800"/>
                </a:cubicBezTo>
                <a:cubicBezTo>
                  <a:pt x="27400" y="282650"/>
                  <a:pt x="-37688" y="424996"/>
                  <a:pt x="28458" y="419175"/>
                </a:cubicBezTo>
                <a:cubicBezTo>
                  <a:pt x="94604" y="413354"/>
                  <a:pt x="411575" y="200629"/>
                  <a:pt x="460258" y="177875"/>
                </a:cubicBezTo>
                <a:cubicBezTo>
                  <a:pt x="508941" y="155121"/>
                  <a:pt x="316854" y="276829"/>
                  <a:pt x="320558" y="282650"/>
                </a:cubicBezTo>
                <a:cubicBezTo>
                  <a:pt x="324262" y="288471"/>
                  <a:pt x="493066" y="209096"/>
                  <a:pt x="482483" y="212800"/>
                </a:cubicBezTo>
                <a:cubicBezTo>
                  <a:pt x="471900" y="216504"/>
                  <a:pt x="300450" y="310167"/>
                  <a:pt x="257058" y="304875"/>
                </a:cubicBezTo>
                <a:cubicBezTo>
                  <a:pt x="213666" y="299583"/>
                  <a:pt x="227954" y="210154"/>
                  <a:pt x="222133" y="181050"/>
                </a:cubicBezTo>
                <a:cubicBezTo>
                  <a:pt x="216312" y="151946"/>
                  <a:pt x="232187" y="129192"/>
                  <a:pt x="222133" y="130250"/>
                </a:cubicBezTo>
                <a:cubicBezTo>
                  <a:pt x="212079" y="131308"/>
                  <a:pt x="159162" y="203275"/>
                  <a:pt x="161808" y="187400"/>
                </a:cubicBezTo>
                <a:cubicBezTo>
                  <a:pt x="164454" y="171525"/>
                  <a:pt x="260762" y="-4158"/>
                  <a:pt x="244358" y="7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0" name="フリーフォーム 1789">
            <a:extLst>
              <a:ext uri="{FF2B5EF4-FFF2-40B4-BE49-F238E27FC236}">
                <a16:creationId xmlns:a16="http://schemas.microsoft.com/office/drawing/2014/main" id="{F4915C7E-BC86-37B1-D09F-795ED79D9CB9}"/>
              </a:ext>
            </a:extLst>
          </p:cNvPr>
          <p:cNvSpPr/>
          <p:nvPr/>
        </p:nvSpPr>
        <p:spPr>
          <a:xfrm>
            <a:off x="4127322" y="7238801"/>
            <a:ext cx="159996" cy="403941"/>
          </a:xfrm>
          <a:custGeom>
            <a:avLst/>
            <a:gdLst>
              <a:gd name="connsiteX0" fmla="*/ 3353 w 159996"/>
              <a:gd name="connsiteY0" fmla="*/ 199 h 403941"/>
              <a:gd name="connsiteX1" fmla="*/ 139878 w 159996"/>
              <a:gd name="connsiteY1" fmla="*/ 133549 h 403941"/>
              <a:gd name="connsiteX2" fmla="*/ 155753 w 159996"/>
              <a:gd name="connsiteY2" fmla="*/ 228799 h 403941"/>
              <a:gd name="connsiteX3" fmla="*/ 104953 w 159996"/>
              <a:gd name="connsiteY3" fmla="*/ 400249 h 403941"/>
              <a:gd name="connsiteX4" fmla="*/ 92253 w 159996"/>
              <a:gd name="connsiteY4" fmla="*/ 327224 h 403941"/>
              <a:gd name="connsiteX5" fmla="*/ 44628 w 159996"/>
              <a:gd name="connsiteY5" fmla="*/ 108149 h 403941"/>
              <a:gd name="connsiteX6" fmla="*/ 3353 w 159996"/>
              <a:gd name="connsiteY6" fmla="*/ 199 h 40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996" h="403941">
                <a:moveTo>
                  <a:pt x="3353" y="199"/>
                </a:moveTo>
                <a:cubicBezTo>
                  <a:pt x="19228" y="4432"/>
                  <a:pt x="114478" y="95449"/>
                  <a:pt x="139878" y="133549"/>
                </a:cubicBezTo>
                <a:cubicBezTo>
                  <a:pt x="165278" y="171649"/>
                  <a:pt x="161574" y="184349"/>
                  <a:pt x="155753" y="228799"/>
                </a:cubicBezTo>
                <a:cubicBezTo>
                  <a:pt x="149932" y="273249"/>
                  <a:pt x="115536" y="383845"/>
                  <a:pt x="104953" y="400249"/>
                </a:cubicBezTo>
                <a:cubicBezTo>
                  <a:pt x="94370" y="416653"/>
                  <a:pt x="102307" y="375907"/>
                  <a:pt x="92253" y="327224"/>
                </a:cubicBezTo>
                <a:cubicBezTo>
                  <a:pt x="82199" y="278541"/>
                  <a:pt x="56799" y="156303"/>
                  <a:pt x="44628" y="108149"/>
                </a:cubicBezTo>
                <a:cubicBezTo>
                  <a:pt x="32457" y="59995"/>
                  <a:pt x="-12522" y="-4034"/>
                  <a:pt x="3353" y="19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1" name="フリーフォーム 1790">
            <a:extLst>
              <a:ext uri="{FF2B5EF4-FFF2-40B4-BE49-F238E27FC236}">
                <a16:creationId xmlns:a16="http://schemas.microsoft.com/office/drawing/2014/main" id="{D4BB54DA-68D0-53BE-AB89-43D1AE3B9D69}"/>
              </a:ext>
            </a:extLst>
          </p:cNvPr>
          <p:cNvSpPr/>
          <p:nvPr/>
        </p:nvSpPr>
        <p:spPr>
          <a:xfrm>
            <a:off x="3567664" y="7572118"/>
            <a:ext cx="665594" cy="331090"/>
          </a:xfrm>
          <a:custGeom>
            <a:avLst/>
            <a:gdLst>
              <a:gd name="connsiteX0" fmla="*/ 664611 w 665594"/>
              <a:gd name="connsiteY0" fmla="*/ 257 h 331090"/>
              <a:gd name="connsiteX1" fmla="*/ 277261 w 665594"/>
              <a:gd name="connsiteY1" fmla="*/ 247907 h 331090"/>
              <a:gd name="connsiteX2" fmla="*/ 1036 w 665594"/>
              <a:gd name="connsiteY2" fmla="*/ 320932 h 331090"/>
              <a:gd name="connsiteX3" fmla="*/ 375686 w 665594"/>
              <a:gd name="connsiteY3" fmla="*/ 298707 h 331090"/>
              <a:gd name="connsiteX4" fmla="*/ 664611 w 665594"/>
              <a:gd name="connsiteY4" fmla="*/ 257 h 33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594" h="331090">
                <a:moveTo>
                  <a:pt x="664611" y="257"/>
                </a:moveTo>
                <a:cubicBezTo>
                  <a:pt x="648207" y="-8210"/>
                  <a:pt x="387857" y="194461"/>
                  <a:pt x="277261" y="247907"/>
                </a:cubicBezTo>
                <a:cubicBezTo>
                  <a:pt x="166665" y="301353"/>
                  <a:pt x="-15368" y="312465"/>
                  <a:pt x="1036" y="320932"/>
                </a:cubicBezTo>
                <a:cubicBezTo>
                  <a:pt x="17440" y="329399"/>
                  <a:pt x="262974" y="346861"/>
                  <a:pt x="375686" y="298707"/>
                </a:cubicBezTo>
                <a:cubicBezTo>
                  <a:pt x="488398" y="250553"/>
                  <a:pt x="681015" y="8724"/>
                  <a:pt x="664611" y="25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2" name="フリーフォーム 1791">
            <a:extLst>
              <a:ext uri="{FF2B5EF4-FFF2-40B4-BE49-F238E27FC236}">
                <a16:creationId xmlns:a16="http://schemas.microsoft.com/office/drawing/2014/main" id="{387D055E-1A9F-BCC7-CCBB-F92D04D8B908}"/>
              </a:ext>
            </a:extLst>
          </p:cNvPr>
          <p:cNvSpPr/>
          <p:nvPr/>
        </p:nvSpPr>
        <p:spPr>
          <a:xfrm>
            <a:off x="3374202" y="7905114"/>
            <a:ext cx="363895" cy="488023"/>
          </a:xfrm>
          <a:custGeom>
            <a:avLst/>
            <a:gdLst>
              <a:gd name="connsiteX0" fmla="*/ 362773 w 363895"/>
              <a:gd name="connsiteY0" fmla="*/ 636 h 488023"/>
              <a:gd name="connsiteX1" fmla="*/ 80198 w 363895"/>
              <a:gd name="connsiteY1" fmla="*/ 149861 h 488023"/>
              <a:gd name="connsiteX2" fmla="*/ 823 w 363895"/>
              <a:gd name="connsiteY2" fmla="*/ 286386 h 488023"/>
              <a:gd name="connsiteX3" fmla="*/ 115123 w 363895"/>
              <a:gd name="connsiteY3" fmla="*/ 486411 h 488023"/>
              <a:gd name="connsiteX4" fmla="*/ 86548 w 363895"/>
              <a:gd name="connsiteY4" fmla="*/ 368936 h 488023"/>
              <a:gd name="connsiteX5" fmla="*/ 283398 w 363895"/>
              <a:gd name="connsiteY5" fmla="*/ 162561 h 488023"/>
              <a:gd name="connsiteX6" fmla="*/ 181798 w 363895"/>
              <a:gd name="connsiteY6" fmla="*/ 210186 h 488023"/>
              <a:gd name="connsiteX7" fmla="*/ 362773 w 363895"/>
              <a:gd name="connsiteY7" fmla="*/ 636 h 48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895" h="488023">
                <a:moveTo>
                  <a:pt x="362773" y="636"/>
                </a:moveTo>
                <a:cubicBezTo>
                  <a:pt x="345840" y="-9418"/>
                  <a:pt x="140523" y="102236"/>
                  <a:pt x="80198" y="149861"/>
                </a:cubicBezTo>
                <a:cubicBezTo>
                  <a:pt x="19873" y="197486"/>
                  <a:pt x="-4998" y="230294"/>
                  <a:pt x="823" y="286386"/>
                </a:cubicBezTo>
                <a:cubicBezTo>
                  <a:pt x="6644" y="342478"/>
                  <a:pt x="100835" y="472653"/>
                  <a:pt x="115123" y="486411"/>
                </a:cubicBezTo>
                <a:cubicBezTo>
                  <a:pt x="129411" y="500169"/>
                  <a:pt x="58502" y="422911"/>
                  <a:pt x="86548" y="368936"/>
                </a:cubicBezTo>
                <a:cubicBezTo>
                  <a:pt x="114594" y="314961"/>
                  <a:pt x="267523" y="189019"/>
                  <a:pt x="283398" y="162561"/>
                </a:cubicBezTo>
                <a:cubicBezTo>
                  <a:pt x="299273" y="136103"/>
                  <a:pt x="163806" y="232940"/>
                  <a:pt x="181798" y="210186"/>
                </a:cubicBezTo>
                <a:cubicBezTo>
                  <a:pt x="199790" y="187432"/>
                  <a:pt x="379706" y="10690"/>
                  <a:pt x="362773" y="63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3" name="フリーフォーム 1792">
            <a:extLst>
              <a:ext uri="{FF2B5EF4-FFF2-40B4-BE49-F238E27FC236}">
                <a16:creationId xmlns:a16="http://schemas.microsoft.com/office/drawing/2014/main" id="{4FFC5B11-42D9-9A06-92F4-604D11D99C50}"/>
              </a:ext>
            </a:extLst>
          </p:cNvPr>
          <p:cNvSpPr/>
          <p:nvPr/>
        </p:nvSpPr>
        <p:spPr>
          <a:xfrm>
            <a:off x="3680852" y="8311065"/>
            <a:ext cx="1021739" cy="233788"/>
          </a:xfrm>
          <a:custGeom>
            <a:avLst/>
            <a:gdLst>
              <a:gd name="connsiteX0" fmla="*/ 14848 w 1021739"/>
              <a:gd name="connsiteY0" fmla="*/ 232860 h 233788"/>
              <a:gd name="connsiteX1" fmla="*/ 935598 w 1021739"/>
              <a:gd name="connsiteY1" fmla="*/ 45535 h 233788"/>
              <a:gd name="connsiteX2" fmla="*/ 976873 w 1021739"/>
              <a:gd name="connsiteY2" fmla="*/ 55060 h 233788"/>
              <a:gd name="connsiteX3" fmla="*/ 887973 w 1021739"/>
              <a:gd name="connsiteY3" fmla="*/ 1085 h 233788"/>
              <a:gd name="connsiteX4" fmla="*/ 402198 w 1021739"/>
              <a:gd name="connsiteY4" fmla="*/ 112210 h 233788"/>
              <a:gd name="connsiteX5" fmla="*/ 14848 w 1021739"/>
              <a:gd name="connsiteY5" fmla="*/ 232860 h 23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1739" h="233788">
                <a:moveTo>
                  <a:pt x="14848" y="232860"/>
                </a:moveTo>
                <a:cubicBezTo>
                  <a:pt x="103748" y="221748"/>
                  <a:pt x="775261" y="75168"/>
                  <a:pt x="935598" y="45535"/>
                </a:cubicBezTo>
                <a:cubicBezTo>
                  <a:pt x="1095935" y="15902"/>
                  <a:pt x="984811" y="62468"/>
                  <a:pt x="976873" y="55060"/>
                </a:cubicBezTo>
                <a:cubicBezTo>
                  <a:pt x="968936" y="47652"/>
                  <a:pt x="983752" y="-8440"/>
                  <a:pt x="887973" y="1085"/>
                </a:cubicBezTo>
                <a:cubicBezTo>
                  <a:pt x="792194" y="10610"/>
                  <a:pt x="545073" y="71993"/>
                  <a:pt x="402198" y="112210"/>
                </a:cubicBezTo>
                <a:cubicBezTo>
                  <a:pt x="259323" y="152427"/>
                  <a:pt x="-74052" y="243972"/>
                  <a:pt x="14848" y="2328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4" name="フリーフォーム 1793">
            <a:extLst>
              <a:ext uri="{FF2B5EF4-FFF2-40B4-BE49-F238E27FC236}">
                <a16:creationId xmlns:a16="http://schemas.microsoft.com/office/drawing/2014/main" id="{172D48BB-5EFE-1AB7-654B-BDB11B71B7B2}"/>
              </a:ext>
            </a:extLst>
          </p:cNvPr>
          <p:cNvSpPr/>
          <p:nvPr/>
        </p:nvSpPr>
        <p:spPr>
          <a:xfrm>
            <a:off x="4580077" y="8327447"/>
            <a:ext cx="155561" cy="270554"/>
          </a:xfrm>
          <a:custGeom>
            <a:avLst/>
            <a:gdLst>
              <a:gd name="connsiteX0" fmla="*/ 1448 w 155561"/>
              <a:gd name="connsiteY0" fmla="*/ 578 h 270554"/>
              <a:gd name="connsiteX1" fmla="*/ 125273 w 155561"/>
              <a:gd name="connsiteY1" fmla="*/ 89478 h 270554"/>
              <a:gd name="connsiteX2" fmla="*/ 150673 w 155561"/>
              <a:gd name="connsiteY2" fmla="*/ 184728 h 270554"/>
              <a:gd name="connsiteX3" fmla="*/ 150673 w 155561"/>
              <a:gd name="connsiteY3" fmla="*/ 270453 h 270554"/>
              <a:gd name="connsiteX4" fmla="*/ 99873 w 155561"/>
              <a:gd name="connsiteY4" fmla="*/ 200603 h 270554"/>
              <a:gd name="connsiteX5" fmla="*/ 58598 w 155561"/>
              <a:gd name="connsiteY5" fmla="*/ 133928 h 270554"/>
              <a:gd name="connsiteX6" fmla="*/ 1448 w 155561"/>
              <a:gd name="connsiteY6" fmla="*/ 578 h 27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561" h="270554">
                <a:moveTo>
                  <a:pt x="1448" y="578"/>
                </a:moveTo>
                <a:cubicBezTo>
                  <a:pt x="12561" y="-6830"/>
                  <a:pt x="100402" y="58786"/>
                  <a:pt x="125273" y="89478"/>
                </a:cubicBezTo>
                <a:cubicBezTo>
                  <a:pt x="150144" y="120170"/>
                  <a:pt x="146440" y="154566"/>
                  <a:pt x="150673" y="184728"/>
                </a:cubicBezTo>
                <a:cubicBezTo>
                  <a:pt x="154906" y="214890"/>
                  <a:pt x="159140" y="267807"/>
                  <a:pt x="150673" y="270453"/>
                </a:cubicBezTo>
                <a:cubicBezTo>
                  <a:pt x="142206" y="273099"/>
                  <a:pt x="115219" y="223357"/>
                  <a:pt x="99873" y="200603"/>
                </a:cubicBezTo>
                <a:cubicBezTo>
                  <a:pt x="84527" y="177849"/>
                  <a:pt x="70769" y="165149"/>
                  <a:pt x="58598" y="133928"/>
                </a:cubicBezTo>
                <a:cubicBezTo>
                  <a:pt x="46427" y="102707"/>
                  <a:pt x="-9665" y="7986"/>
                  <a:pt x="1448" y="57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5" name="フリーフォーム 1794">
            <a:extLst>
              <a:ext uri="{FF2B5EF4-FFF2-40B4-BE49-F238E27FC236}">
                <a16:creationId xmlns:a16="http://schemas.microsoft.com/office/drawing/2014/main" id="{1BCBC00A-910F-04CB-AA9A-8889E6A7C342}"/>
              </a:ext>
            </a:extLst>
          </p:cNvPr>
          <p:cNvSpPr/>
          <p:nvPr/>
        </p:nvSpPr>
        <p:spPr>
          <a:xfrm>
            <a:off x="3806781" y="8750054"/>
            <a:ext cx="654279" cy="143698"/>
          </a:xfrm>
          <a:custGeom>
            <a:avLst/>
            <a:gdLst>
              <a:gd name="connsiteX0" fmla="*/ 44 w 654279"/>
              <a:gd name="connsiteY0" fmla="*/ 111371 h 143698"/>
              <a:gd name="connsiteX1" fmla="*/ 384219 w 654279"/>
              <a:gd name="connsiteY1" fmla="*/ 79621 h 143698"/>
              <a:gd name="connsiteX2" fmla="*/ 654094 w 654279"/>
              <a:gd name="connsiteY2" fmla="*/ 246 h 143698"/>
              <a:gd name="connsiteX3" fmla="*/ 425494 w 654279"/>
              <a:gd name="connsiteY3" fmla="*/ 108196 h 143698"/>
              <a:gd name="connsiteX4" fmla="*/ 358819 w 654279"/>
              <a:gd name="connsiteY4" fmla="*/ 143121 h 143698"/>
              <a:gd name="connsiteX5" fmla="*/ 44 w 654279"/>
              <a:gd name="connsiteY5" fmla="*/ 111371 h 14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279" h="143698">
                <a:moveTo>
                  <a:pt x="44" y="111371"/>
                </a:moveTo>
                <a:cubicBezTo>
                  <a:pt x="4277" y="100788"/>
                  <a:pt x="275211" y="98142"/>
                  <a:pt x="384219" y="79621"/>
                </a:cubicBezTo>
                <a:cubicBezTo>
                  <a:pt x="493227" y="61100"/>
                  <a:pt x="647215" y="-4516"/>
                  <a:pt x="654094" y="246"/>
                </a:cubicBezTo>
                <a:cubicBezTo>
                  <a:pt x="660973" y="5008"/>
                  <a:pt x="474707" y="84383"/>
                  <a:pt x="425494" y="108196"/>
                </a:cubicBezTo>
                <a:cubicBezTo>
                  <a:pt x="376282" y="132009"/>
                  <a:pt x="423906" y="138359"/>
                  <a:pt x="358819" y="143121"/>
                </a:cubicBezTo>
                <a:cubicBezTo>
                  <a:pt x="293732" y="147883"/>
                  <a:pt x="-4189" y="121954"/>
                  <a:pt x="44" y="1113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6" name="フリーフォーム 1795">
            <a:extLst>
              <a:ext uri="{FF2B5EF4-FFF2-40B4-BE49-F238E27FC236}">
                <a16:creationId xmlns:a16="http://schemas.microsoft.com/office/drawing/2014/main" id="{CEAFA645-8CB2-5FF7-5AA7-496DC375CEAA}"/>
              </a:ext>
            </a:extLst>
          </p:cNvPr>
          <p:cNvSpPr/>
          <p:nvPr/>
        </p:nvSpPr>
        <p:spPr>
          <a:xfrm>
            <a:off x="3930408" y="8690299"/>
            <a:ext cx="723953" cy="577539"/>
          </a:xfrm>
          <a:custGeom>
            <a:avLst/>
            <a:gdLst>
              <a:gd name="connsiteX0" fmla="*/ 242 w 723953"/>
              <a:gd name="connsiteY0" fmla="*/ 221926 h 577539"/>
              <a:gd name="connsiteX1" fmla="*/ 314567 w 723953"/>
              <a:gd name="connsiteY1" fmla="*/ 218751 h 577539"/>
              <a:gd name="connsiteX2" fmla="*/ 295517 w 723953"/>
              <a:gd name="connsiteY2" fmla="*/ 326701 h 577539"/>
              <a:gd name="connsiteX3" fmla="*/ 495542 w 723953"/>
              <a:gd name="connsiteY3" fmla="*/ 409251 h 577539"/>
              <a:gd name="connsiteX4" fmla="*/ 333617 w 723953"/>
              <a:gd name="connsiteY4" fmla="*/ 479101 h 577539"/>
              <a:gd name="connsiteX5" fmla="*/ 517767 w 723953"/>
              <a:gd name="connsiteY5" fmla="*/ 418776 h 577539"/>
              <a:gd name="connsiteX6" fmla="*/ 359017 w 723953"/>
              <a:gd name="connsiteY6" fmla="*/ 577526 h 577539"/>
              <a:gd name="connsiteX7" fmla="*/ 651117 w 723953"/>
              <a:gd name="connsiteY7" fmla="*/ 409251 h 577539"/>
              <a:gd name="connsiteX8" fmla="*/ 717792 w 723953"/>
              <a:gd name="connsiteY8" fmla="*/ 15551 h 577539"/>
              <a:gd name="connsiteX9" fmla="*/ 536817 w 723953"/>
              <a:gd name="connsiteY9" fmla="*/ 85401 h 577539"/>
              <a:gd name="connsiteX10" fmla="*/ 266942 w 723953"/>
              <a:gd name="connsiteY10" fmla="*/ 145726 h 577539"/>
              <a:gd name="connsiteX11" fmla="*/ 242 w 723953"/>
              <a:gd name="connsiteY11" fmla="*/ 221926 h 57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953" h="577539">
                <a:moveTo>
                  <a:pt x="242" y="221926"/>
                </a:moveTo>
                <a:cubicBezTo>
                  <a:pt x="8179" y="234097"/>
                  <a:pt x="265355" y="201289"/>
                  <a:pt x="314567" y="218751"/>
                </a:cubicBezTo>
                <a:cubicBezTo>
                  <a:pt x="363779" y="236213"/>
                  <a:pt x="265355" y="294951"/>
                  <a:pt x="295517" y="326701"/>
                </a:cubicBezTo>
                <a:cubicBezTo>
                  <a:pt x="325679" y="358451"/>
                  <a:pt x="489192" y="383851"/>
                  <a:pt x="495542" y="409251"/>
                </a:cubicBezTo>
                <a:cubicBezTo>
                  <a:pt x="501892" y="434651"/>
                  <a:pt x="329913" y="477514"/>
                  <a:pt x="333617" y="479101"/>
                </a:cubicBezTo>
                <a:cubicBezTo>
                  <a:pt x="337321" y="480688"/>
                  <a:pt x="513534" y="402372"/>
                  <a:pt x="517767" y="418776"/>
                </a:cubicBezTo>
                <a:cubicBezTo>
                  <a:pt x="522000" y="435180"/>
                  <a:pt x="336792" y="579113"/>
                  <a:pt x="359017" y="577526"/>
                </a:cubicBezTo>
                <a:cubicBezTo>
                  <a:pt x="381242" y="575939"/>
                  <a:pt x="591321" y="502913"/>
                  <a:pt x="651117" y="409251"/>
                </a:cubicBezTo>
                <a:cubicBezTo>
                  <a:pt x="710913" y="315589"/>
                  <a:pt x="736842" y="69526"/>
                  <a:pt x="717792" y="15551"/>
                </a:cubicBezTo>
                <a:cubicBezTo>
                  <a:pt x="698742" y="-38424"/>
                  <a:pt x="611959" y="63705"/>
                  <a:pt x="536817" y="85401"/>
                </a:cubicBezTo>
                <a:cubicBezTo>
                  <a:pt x="461675" y="107097"/>
                  <a:pt x="352667" y="125089"/>
                  <a:pt x="266942" y="145726"/>
                </a:cubicBezTo>
                <a:cubicBezTo>
                  <a:pt x="181217" y="166363"/>
                  <a:pt x="-7695" y="209755"/>
                  <a:pt x="242" y="22192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7" name="フリーフォーム 1796">
            <a:extLst>
              <a:ext uri="{FF2B5EF4-FFF2-40B4-BE49-F238E27FC236}">
                <a16:creationId xmlns:a16="http://schemas.microsoft.com/office/drawing/2014/main" id="{AD5A9812-29A4-EA99-20EF-14E5826BD878}"/>
              </a:ext>
            </a:extLst>
          </p:cNvPr>
          <p:cNvSpPr/>
          <p:nvPr/>
        </p:nvSpPr>
        <p:spPr>
          <a:xfrm>
            <a:off x="4029072" y="7209347"/>
            <a:ext cx="649125" cy="1134595"/>
          </a:xfrm>
          <a:custGeom>
            <a:avLst/>
            <a:gdLst>
              <a:gd name="connsiteX0" fmla="*/ 133353 w 649125"/>
              <a:gd name="connsiteY0" fmla="*/ 1078 h 1134595"/>
              <a:gd name="connsiteX1" fmla="*/ 355603 w 649125"/>
              <a:gd name="connsiteY1" fmla="*/ 140778 h 1134595"/>
              <a:gd name="connsiteX2" fmla="*/ 536578 w 649125"/>
              <a:gd name="connsiteY2" fmla="*/ 445578 h 1134595"/>
              <a:gd name="connsiteX3" fmla="*/ 647703 w 649125"/>
              <a:gd name="connsiteY3" fmla="*/ 540828 h 1134595"/>
              <a:gd name="connsiteX4" fmla="*/ 596903 w 649125"/>
              <a:gd name="connsiteY4" fmla="*/ 778953 h 1134595"/>
              <a:gd name="connsiteX5" fmla="*/ 558803 w 649125"/>
              <a:gd name="connsiteY5" fmla="*/ 1131378 h 1134595"/>
              <a:gd name="connsiteX6" fmla="*/ 422278 w 649125"/>
              <a:gd name="connsiteY6" fmla="*/ 959928 h 1134595"/>
              <a:gd name="connsiteX7" fmla="*/ 454028 w 649125"/>
              <a:gd name="connsiteY7" fmla="*/ 1071053 h 1134595"/>
              <a:gd name="connsiteX8" fmla="*/ 22228 w 649125"/>
              <a:gd name="connsiteY8" fmla="*/ 636078 h 1134595"/>
              <a:gd name="connsiteX9" fmla="*/ 76203 w 649125"/>
              <a:gd name="connsiteY9" fmla="*/ 540828 h 1134595"/>
              <a:gd name="connsiteX10" fmla="*/ 196853 w 649125"/>
              <a:gd name="connsiteY10" fmla="*/ 385253 h 1134595"/>
              <a:gd name="connsiteX11" fmla="*/ 247653 w 649125"/>
              <a:gd name="connsiteY11" fmla="*/ 207453 h 1134595"/>
              <a:gd name="connsiteX12" fmla="*/ 133353 w 649125"/>
              <a:gd name="connsiteY12" fmla="*/ 1078 h 113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125" h="1134595">
                <a:moveTo>
                  <a:pt x="133353" y="1078"/>
                </a:moveTo>
                <a:cubicBezTo>
                  <a:pt x="151344" y="-10034"/>
                  <a:pt x="288399" y="66695"/>
                  <a:pt x="355603" y="140778"/>
                </a:cubicBezTo>
                <a:cubicBezTo>
                  <a:pt x="422807" y="214861"/>
                  <a:pt x="487895" y="378903"/>
                  <a:pt x="536578" y="445578"/>
                </a:cubicBezTo>
                <a:cubicBezTo>
                  <a:pt x="585261" y="512253"/>
                  <a:pt x="637649" y="485266"/>
                  <a:pt x="647703" y="540828"/>
                </a:cubicBezTo>
                <a:cubicBezTo>
                  <a:pt x="657757" y="596391"/>
                  <a:pt x="611720" y="680528"/>
                  <a:pt x="596903" y="778953"/>
                </a:cubicBezTo>
                <a:cubicBezTo>
                  <a:pt x="582086" y="877378"/>
                  <a:pt x="587907" y="1101216"/>
                  <a:pt x="558803" y="1131378"/>
                </a:cubicBezTo>
                <a:cubicBezTo>
                  <a:pt x="529699" y="1161540"/>
                  <a:pt x="439740" y="969982"/>
                  <a:pt x="422278" y="959928"/>
                </a:cubicBezTo>
                <a:cubicBezTo>
                  <a:pt x="404816" y="949874"/>
                  <a:pt x="520703" y="1125028"/>
                  <a:pt x="454028" y="1071053"/>
                </a:cubicBezTo>
                <a:cubicBezTo>
                  <a:pt x="387353" y="1017078"/>
                  <a:pt x="85199" y="724449"/>
                  <a:pt x="22228" y="636078"/>
                </a:cubicBezTo>
                <a:cubicBezTo>
                  <a:pt x="-40743" y="547707"/>
                  <a:pt x="47099" y="582632"/>
                  <a:pt x="76203" y="540828"/>
                </a:cubicBezTo>
                <a:cubicBezTo>
                  <a:pt x="105307" y="499024"/>
                  <a:pt x="168278" y="440816"/>
                  <a:pt x="196853" y="385253"/>
                </a:cubicBezTo>
                <a:cubicBezTo>
                  <a:pt x="225428" y="329691"/>
                  <a:pt x="250828" y="272011"/>
                  <a:pt x="247653" y="207453"/>
                </a:cubicBezTo>
                <a:cubicBezTo>
                  <a:pt x="244478" y="142895"/>
                  <a:pt x="115362" y="12190"/>
                  <a:pt x="133353" y="107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8" name="フリーフォーム 1797">
            <a:extLst>
              <a:ext uri="{FF2B5EF4-FFF2-40B4-BE49-F238E27FC236}">
                <a16:creationId xmlns:a16="http://schemas.microsoft.com/office/drawing/2014/main" id="{73CCB0B6-78C3-883F-FD03-1FD11C5C8217}"/>
              </a:ext>
            </a:extLst>
          </p:cNvPr>
          <p:cNvSpPr/>
          <p:nvPr/>
        </p:nvSpPr>
        <p:spPr>
          <a:xfrm>
            <a:off x="3597731" y="7785004"/>
            <a:ext cx="1004115" cy="679551"/>
          </a:xfrm>
          <a:custGeom>
            <a:avLst/>
            <a:gdLst>
              <a:gd name="connsiteX0" fmla="*/ 415469 w 1004115"/>
              <a:gd name="connsiteY0" fmla="*/ 31846 h 679551"/>
              <a:gd name="connsiteX1" fmla="*/ 980619 w 1004115"/>
              <a:gd name="connsiteY1" fmla="*/ 527146 h 679551"/>
              <a:gd name="connsiteX2" fmla="*/ 863144 w 1004115"/>
              <a:gd name="connsiteY2" fmla="*/ 539846 h 679551"/>
              <a:gd name="connsiteX3" fmla="*/ 551994 w 1004115"/>
              <a:gd name="connsiteY3" fmla="*/ 593821 h 679551"/>
              <a:gd name="connsiteX4" fmla="*/ 180519 w 1004115"/>
              <a:gd name="connsiteY4" fmla="*/ 679546 h 679551"/>
              <a:gd name="connsiteX5" fmla="*/ 412294 w 1004115"/>
              <a:gd name="connsiteY5" fmla="*/ 596996 h 679551"/>
              <a:gd name="connsiteX6" fmla="*/ 212269 w 1004115"/>
              <a:gd name="connsiteY6" fmla="*/ 396971 h 679551"/>
              <a:gd name="connsiteX7" fmla="*/ 107494 w 1004115"/>
              <a:gd name="connsiteY7" fmla="*/ 482696 h 679551"/>
              <a:gd name="connsiteX8" fmla="*/ 136069 w 1004115"/>
              <a:gd name="connsiteY8" fmla="*/ 365221 h 679551"/>
              <a:gd name="connsiteX9" fmla="*/ 123369 w 1004115"/>
              <a:gd name="connsiteY9" fmla="*/ 257271 h 679551"/>
              <a:gd name="connsiteX10" fmla="*/ 2719 w 1004115"/>
              <a:gd name="connsiteY10" fmla="*/ 292196 h 679551"/>
              <a:gd name="connsiteX11" fmla="*/ 256719 w 1004115"/>
              <a:gd name="connsiteY11" fmla="*/ 76296 h 679551"/>
              <a:gd name="connsiteX12" fmla="*/ 415469 w 1004115"/>
              <a:gd name="connsiteY12" fmla="*/ 31846 h 67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15" h="679551">
                <a:moveTo>
                  <a:pt x="415469" y="31846"/>
                </a:moveTo>
                <a:cubicBezTo>
                  <a:pt x="536119" y="106988"/>
                  <a:pt x="906007" y="442479"/>
                  <a:pt x="980619" y="527146"/>
                </a:cubicBezTo>
                <a:cubicBezTo>
                  <a:pt x="1055231" y="611813"/>
                  <a:pt x="934582" y="528733"/>
                  <a:pt x="863144" y="539846"/>
                </a:cubicBezTo>
                <a:cubicBezTo>
                  <a:pt x="791706" y="550959"/>
                  <a:pt x="665765" y="570538"/>
                  <a:pt x="551994" y="593821"/>
                </a:cubicBezTo>
                <a:cubicBezTo>
                  <a:pt x="438223" y="617104"/>
                  <a:pt x="203802" y="679017"/>
                  <a:pt x="180519" y="679546"/>
                </a:cubicBezTo>
                <a:cubicBezTo>
                  <a:pt x="157236" y="680075"/>
                  <a:pt x="407002" y="644092"/>
                  <a:pt x="412294" y="596996"/>
                </a:cubicBezTo>
                <a:cubicBezTo>
                  <a:pt x="417586" y="549900"/>
                  <a:pt x="263069" y="416021"/>
                  <a:pt x="212269" y="396971"/>
                </a:cubicBezTo>
                <a:cubicBezTo>
                  <a:pt x="161469" y="377921"/>
                  <a:pt x="120194" y="487988"/>
                  <a:pt x="107494" y="482696"/>
                </a:cubicBezTo>
                <a:cubicBezTo>
                  <a:pt x="94794" y="477404"/>
                  <a:pt x="133423" y="402792"/>
                  <a:pt x="136069" y="365221"/>
                </a:cubicBezTo>
                <a:cubicBezTo>
                  <a:pt x="138715" y="327650"/>
                  <a:pt x="145594" y="269442"/>
                  <a:pt x="123369" y="257271"/>
                </a:cubicBezTo>
                <a:cubicBezTo>
                  <a:pt x="101144" y="245100"/>
                  <a:pt x="-19506" y="322358"/>
                  <a:pt x="2719" y="292196"/>
                </a:cubicBezTo>
                <a:cubicBezTo>
                  <a:pt x="24944" y="262034"/>
                  <a:pt x="189515" y="120217"/>
                  <a:pt x="256719" y="76296"/>
                </a:cubicBezTo>
                <a:cubicBezTo>
                  <a:pt x="323923" y="32375"/>
                  <a:pt x="294819" y="-43296"/>
                  <a:pt x="415469" y="3184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9" name="フリーフォーム 1798">
            <a:extLst>
              <a:ext uri="{FF2B5EF4-FFF2-40B4-BE49-F238E27FC236}">
                <a16:creationId xmlns:a16="http://schemas.microsoft.com/office/drawing/2014/main" id="{28CE945B-2BE2-3A1A-FC3F-8458766E47A7}"/>
              </a:ext>
            </a:extLst>
          </p:cNvPr>
          <p:cNvSpPr/>
          <p:nvPr/>
        </p:nvSpPr>
        <p:spPr>
          <a:xfrm>
            <a:off x="3172643" y="7238193"/>
            <a:ext cx="284603" cy="483826"/>
          </a:xfrm>
          <a:custGeom>
            <a:avLst/>
            <a:gdLst>
              <a:gd name="connsiteX0" fmla="*/ 275407 w 284603"/>
              <a:gd name="connsiteY0" fmla="*/ 3982 h 483826"/>
              <a:gd name="connsiteX1" fmla="*/ 43632 w 284603"/>
              <a:gd name="connsiteY1" fmla="*/ 257982 h 483826"/>
              <a:gd name="connsiteX2" fmla="*/ 11882 w 284603"/>
              <a:gd name="connsiteY2" fmla="*/ 483407 h 483826"/>
              <a:gd name="connsiteX3" fmla="*/ 183332 w 284603"/>
              <a:gd name="connsiteY3" fmla="*/ 200832 h 483826"/>
              <a:gd name="connsiteX4" fmla="*/ 202382 w 284603"/>
              <a:gd name="connsiteY4" fmla="*/ 356407 h 483826"/>
              <a:gd name="connsiteX5" fmla="*/ 237307 w 284603"/>
              <a:gd name="connsiteY5" fmla="*/ 118282 h 483826"/>
              <a:gd name="connsiteX6" fmla="*/ 275407 w 284603"/>
              <a:gd name="connsiteY6" fmla="*/ 3982 h 48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603" h="483826">
                <a:moveTo>
                  <a:pt x="275407" y="3982"/>
                </a:moveTo>
                <a:cubicBezTo>
                  <a:pt x="243128" y="27265"/>
                  <a:pt x="87553" y="178078"/>
                  <a:pt x="43632" y="257982"/>
                </a:cubicBezTo>
                <a:cubicBezTo>
                  <a:pt x="-289" y="337886"/>
                  <a:pt x="-11401" y="492932"/>
                  <a:pt x="11882" y="483407"/>
                </a:cubicBezTo>
                <a:cubicBezTo>
                  <a:pt x="35165" y="473882"/>
                  <a:pt x="151582" y="221999"/>
                  <a:pt x="183332" y="200832"/>
                </a:cubicBezTo>
                <a:cubicBezTo>
                  <a:pt x="215082" y="179665"/>
                  <a:pt x="193386" y="370165"/>
                  <a:pt x="202382" y="356407"/>
                </a:cubicBezTo>
                <a:cubicBezTo>
                  <a:pt x="211378" y="342649"/>
                  <a:pt x="229369" y="171728"/>
                  <a:pt x="237307" y="118282"/>
                </a:cubicBezTo>
                <a:cubicBezTo>
                  <a:pt x="245244" y="64836"/>
                  <a:pt x="307686" y="-19301"/>
                  <a:pt x="275407" y="398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0" name="フリーフォーム 1799">
            <a:extLst>
              <a:ext uri="{FF2B5EF4-FFF2-40B4-BE49-F238E27FC236}">
                <a16:creationId xmlns:a16="http://schemas.microsoft.com/office/drawing/2014/main" id="{76D37813-5C4E-42D9-8AFA-7384E56DDB1F}"/>
              </a:ext>
            </a:extLst>
          </p:cNvPr>
          <p:cNvSpPr/>
          <p:nvPr/>
        </p:nvSpPr>
        <p:spPr>
          <a:xfrm>
            <a:off x="3189796" y="7064857"/>
            <a:ext cx="726387" cy="626096"/>
          </a:xfrm>
          <a:custGeom>
            <a:avLst/>
            <a:gdLst>
              <a:gd name="connsiteX0" fmla="*/ 721804 w 726387"/>
              <a:gd name="connsiteY0" fmla="*/ 66193 h 626096"/>
              <a:gd name="connsiteX1" fmla="*/ 604329 w 726387"/>
              <a:gd name="connsiteY1" fmla="*/ 272568 h 626096"/>
              <a:gd name="connsiteX2" fmla="*/ 686879 w 726387"/>
              <a:gd name="connsiteY2" fmla="*/ 231293 h 626096"/>
              <a:gd name="connsiteX3" fmla="*/ 36004 w 726387"/>
              <a:gd name="connsiteY3" fmla="*/ 615468 h 626096"/>
              <a:gd name="connsiteX4" fmla="*/ 115379 w 726387"/>
              <a:gd name="connsiteY4" fmla="*/ 488468 h 626096"/>
              <a:gd name="connsiteX5" fmla="*/ 378904 w 726387"/>
              <a:gd name="connsiteY5" fmla="*/ 170968 h 626096"/>
              <a:gd name="connsiteX6" fmla="*/ 201104 w 726387"/>
              <a:gd name="connsiteY6" fmla="*/ 240818 h 626096"/>
              <a:gd name="connsiteX7" fmla="*/ 610679 w 726387"/>
              <a:gd name="connsiteY7" fmla="*/ 5868 h 626096"/>
              <a:gd name="connsiteX8" fmla="*/ 413829 w 726387"/>
              <a:gd name="connsiteY8" fmla="*/ 69368 h 626096"/>
              <a:gd name="connsiteX9" fmla="*/ 721804 w 726387"/>
              <a:gd name="connsiteY9" fmla="*/ 66193 h 62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6387" h="626096">
                <a:moveTo>
                  <a:pt x="721804" y="66193"/>
                </a:moveTo>
                <a:cubicBezTo>
                  <a:pt x="753554" y="100060"/>
                  <a:pt x="610150" y="245051"/>
                  <a:pt x="604329" y="272568"/>
                </a:cubicBezTo>
                <a:cubicBezTo>
                  <a:pt x="598508" y="300085"/>
                  <a:pt x="781600" y="174143"/>
                  <a:pt x="686879" y="231293"/>
                </a:cubicBezTo>
                <a:cubicBezTo>
                  <a:pt x="592158" y="288443"/>
                  <a:pt x="131254" y="572605"/>
                  <a:pt x="36004" y="615468"/>
                </a:cubicBezTo>
                <a:cubicBezTo>
                  <a:pt x="-59246" y="658331"/>
                  <a:pt x="58229" y="562551"/>
                  <a:pt x="115379" y="488468"/>
                </a:cubicBezTo>
                <a:cubicBezTo>
                  <a:pt x="172529" y="414385"/>
                  <a:pt x="364616" y="212243"/>
                  <a:pt x="378904" y="170968"/>
                </a:cubicBezTo>
                <a:cubicBezTo>
                  <a:pt x="393191" y="129693"/>
                  <a:pt x="162475" y="268335"/>
                  <a:pt x="201104" y="240818"/>
                </a:cubicBezTo>
                <a:cubicBezTo>
                  <a:pt x="239733" y="213301"/>
                  <a:pt x="575225" y="34443"/>
                  <a:pt x="610679" y="5868"/>
                </a:cubicBezTo>
                <a:cubicBezTo>
                  <a:pt x="646133" y="-22707"/>
                  <a:pt x="401658" y="61960"/>
                  <a:pt x="413829" y="69368"/>
                </a:cubicBezTo>
                <a:cubicBezTo>
                  <a:pt x="426000" y="76776"/>
                  <a:pt x="690054" y="32326"/>
                  <a:pt x="721804" y="6619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1" name="フリーフォーム 1800">
            <a:extLst>
              <a:ext uri="{FF2B5EF4-FFF2-40B4-BE49-F238E27FC236}">
                <a16:creationId xmlns:a16="http://schemas.microsoft.com/office/drawing/2014/main" id="{8E6D4BAE-5813-6665-8A0B-65D59BC7F17A}"/>
              </a:ext>
            </a:extLst>
          </p:cNvPr>
          <p:cNvSpPr/>
          <p:nvPr/>
        </p:nvSpPr>
        <p:spPr>
          <a:xfrm>
            <a:off x="3697597" y="7115062"/>
            <a:ext cx="436413" cy="336935"/>
          </a:xfrm>
          <a:custGeom>
            <a:avLst/>
            <a:gdLst>
              <a:gd name="connsiteX0" fmla="*/ 140978 w 436413"/>
              <a:gd name="connsiteY0" fmla="*/ 3288 h 336935"/>
              <a:gd name="connsiteX1" fmla="*/ 433078 w 436413"/>
              <a:gd name="connsiteY1" fmla="*/ 95363 h 336935"/>
              <a:gd name="connsiteX2" fmla="*/ 280678 w 436413"/>
              <a:gd name="connsiteY2" fmla="*/ 187438 h 336935"/>
              <a:gd name="connsiteX3" fmla="*/ 1278 w 436413"/>
              <a:gd name="connsiteY3" fmla="*/ 336663 h 336935"/>
              <a:gd name="connsiteX4" fmla="*/ 175903 w 436413"/>
              <a:gd name="connsiteY4" fmla="*/ 219188 h 336935"/>
              <a:gd name="connsiteX5" fmla="*/ 140978 w 436413"/>
              <a:gd name="connsiteY5" fmla="*/ 3288 h 33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413" h="336935">
                <a:moveTo>
                  <a:pt x="140978" y="3288"/>
                </a:moveTo>
                <a:cubicBezTo>
                  <a:pt x="183840" y="-17349"/>
                  <a:pt x="409795" y="64671"/>
                  <a:pt x="433078" y="95363"/>
                </a:cubicBezTo>
                <a:cubicBezTo>
                  <a:pt x="456361" y="126055"/>
                  <a:pt x="352645" y="147221"/>
                  <a:pt x="280678" y="187438"/>
                </a:cubicBezTo>
                <a:cubicBezTo>
                  <a:pt x="208711" y="227655"/>
                  <a:pt x="18740" y="331371"/>
                  <a:pt x="1278" y="336663"/>
                </a:cubicBezTo>
                <a:cubicBezTo>
                  <a:pt x="-16184" y="341955"/>
                  <a:pt x="150503" y="268930"/>
                  <a:pt x="175903" y="219188"/>
                </a:cubicBezTo>
                <a:cubicBezTo>
                  <a:pt x="201303" y="169446"/>
                  <a:pt x="98116" y="23925"/>
                  <a:pt x="140978" y="32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2" name="フリーフォーム 1801">
            <a:extLst>
              <a:ext uri="{FF2B5EF4-FFF2-40B4-BE49-F238E27FC236}">
                <a16:creationId xmlns:a16="http://schemas.microsoft.com/office/drawing/2014/main" id="{03837185-0DF4-4F68-5695-213BA0C9D361}"/>
              </a:ext>
            </a:extLst>
          </p:cNvPr>
          <p:cNvSpPr/>
          <p:nvPr/>
        </p:nvSpPr>
        <p:spPr>
          <a:xfrm>
            <a:off x="3999995" y="7171797"/>
            <a:ext cx="652446" cy="1023011"/>
          </a:xfrm>
          <a:custGeom>
            <a:avLst/>
            <a:gdLst>
              <a:gd name="connsiteX0" fmla="*/ 505 w 652446"/>
              <a:gd name="connsiteY0" fmla="*/ 528 h 1023011"/>
              <a:gd name="connsiteX1" fmla="*/ 371980 w 652446"/>
              <a:gd name="connsiteY1" fmla="*/ 181503 h 1023011"/>
              <a:gd name="connsiteX2" fmla="*/ 648205 w 652446"/>
              <a:gd name="connsiteY2" fmla="*/ 568853 h 1023011"/>
              <a:gd name="connsiteX3" fmla="*/ 540255 w 652446"/>
              <a:gd name="connsiteY3" fmla="*/ 1003828 h 1023011"/>
              <a:gd name="connsiteX4" fmla="*/ 549780 w 652446"/>
              <a:gd name="connsiteY4" fmla="*/ 953028 h 1023011"/>
              <a:gd name="connsiteX5" fmla="*/ 521205 w 652446"/>
              <a:gd name="connsiteY5" fmla="*/ 1016528 h 1023011"/>
              <a:gd name="connsiteX6" fmla="*/ 378330 w 652446"/>
              <a:gd name="connsiteY6" fmla="*/ 943503 h 1023011"/>
              <a:gd name="connsiteX7" fmla="*/ 422780 w 652446"/>
              <a:gd name="connsiteY7" fmla="*/ 965728 h 1023011"/>
              <a:gd name="connsiteX8" fmla="*/ 25905 w 652446"/>
              <a:gd name="connsiteY8" fmla="*/ 632353 h 1023011"/>
              <a:gd name="connsiteX9" fmla="*/ 203705 w 652446"/>
              <a:gd name="connsiteY9" fmla="*/ 495828 h 1023011"/>
              <a:gd name="connsiteX10" fmla="*/ 289430 w 652446"/>
              <a:gd name="connsiteY10" fmla="*/ 232303 h 1023011"/>
              <a:gd name="connsiteX11" fmla="*/ 505 w 652446"/>
              <a:gd name="connsiteY11" fmla="*/ 528 h 102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2446" h="1023011">
                <a:moveTo>
                  <a:pt x="505" y="528"/>
                </a:moveTo>
                <a:cubicBezTo>
                  <a:pt x="14263" y="-7939"/>
                  <a:pt x="264030" y="86782"/>
                  <a:pt x="371980" y="181503"/>
                </a:cubicBezTo>
                <a:cubicBezTo>
                  <a:pt x="479930" y="276224"/>
                  <a:pt x="620159" y="431799"/>
                  <a:pt x="648205" y="568853"/>
                </a:cubicBezTo>
                <a:cubicBezTo>
                  <a:pt x="676251" y="705907"/>
                  <a:pt x="556659" y="939799"/>
                  <a:pt x="540255" y="1003828"/>
                </a:cubicBezTo>
                <a:cubicBezTo>
                  <a:pt x="523851" y="1067857"/>
                  <a:pt x="552955" y="950911"/>
                  <a:pt x="549780" y="953028"/>
                </a:cubicBezTo>
                <a:cubicBezTo>
                  <a:pt x="546605" y="955145"/>
                  <a:pt x="549780" y="1018116"/>
                  <a:pt x="521205" y="1016528"/>
                </a:cubicBezTo>
                <a:cubicBezTo>
                  <a:pt x="492630" y="1014941"/>
                  <a:pt x="394734" y="951970"/>
                  <a:pt x="378330" y="943503"/>
                </a:cubicBezTo>
                <a:cubicBezTo>
                  <a:pt x="361926" y="935036"/>
                  <a:pt x="481518" y="1017586"/>
                  <a:pt x="422780" y="965728"/>
                </a:cubicBezTo>
                <a:cubicBezTo>
                  <a:pt x="364043" y="913870"/>
                  <a:pt x="62418" y="710670"/>
                  <a:pt x="25905" y="632353"/>
                </a:cubicBezTo>
                <a:cubicBezTo>
                  <a:pt x="-10608" y="554036"/>
                  <a:pt x="159784" y="562503"/>
                  <a:pt x="203705" y="495828"/>
                </a:cubicBezTo>
                <a:cubicBezTo>
                  <a:pt x="247626" y="429153"/>
                  <a:pt x="320651" y="313795"/>
                  <a:pt x="289430" y="232303"/>
                </a:cubicBezTo>
                <a:cubicBezTo>
                  <a:pt x="258209" y="150811"/>
                  <a:pt x="-13253" y="8995"/>
                  <a:pt x="505" y="52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4" name="フリーフォーム 1803">
            <a:extLst>
              <a:ext uri="{FF2B5EF4-FFF2-40B4-BE49-F238E27FC236}">
                <a16:creationId xmlns:a16="http://schemas.microsoft.com/office/drawing/2014/main" id="{5B5C3772-310E-E01B-C8C1-E01B01F90AFC}"/>
              </a:ext>
            </a:extLst>
          </p:cNvPr>
          <p:cNvSpPr/>
          <p:nvPr/>
        </p:nvSpPr>
        <p:spPr>
          <a:xfrm>
            <a:off x="4387671" y="4330474"/>
            <a:ext cx="625658" cy="218412"/>
          </a:xfrm>
          <a:custGeom>
            <a:avLst/>
            <a:gdLst>
              <a:gd name="connsiteX0" fmla="*/ 622479 w 625658"/>
              <a:gd name="connsiteY0" fmla="*/ 3401 h 218412"/>
              <a:gd name="connsiteX1" fmla="*/ 422454 w 625658"/>
              <a:gd name="connsiteY1" fmla="*/ 178026 h 218412"/>
              <a:gd name="connsiteX2" fmla="*/ 133529 w 625658"/>
              <a:gd name="connsiteY2" fmla="*/ 216126 h 218412"/>
              <a:gd name="connsiteX3" fmla="*/ 349429 w 625658"/>
              <a:gd name="connsiteY3" fmla="*/ 133576 h 218412"/>
              <a:gd name="connsiteX4" fmla="*/ 216079 w 625658"/>
              <a:gd name="connsiteY4" fmla="*/ 124051 h 218412"/>
              <a:gd name="connsiteX5" fmla="*/ 179 w 625658"/>
              <a:gd name="connsiteY5" fmla="*/ 9751 h 218412"/>
              <a:gd name="connsiteX6" fmla="*/ 254179 w 625658"/>
              <a:gd name="connsiteY6" fmla="*/ 79601 h 218412"/>
              <a:gd name="connsiteX7" fmla="*/ 181154 w 625658"/>
              <a:gd name="connsiteY7" fmla="*/ 16101 h 218412"/>
              <a:gd name="connsiteX8" fmla="*/ 460554 w 625658"/>
              <a:gd name="connsiteY8" fmla="*/ 19276 h 218412"/>
              <a:gd name="connsiteX9" fmla="*/ 263704 w 625658"/>
              <a:gd name="connsiteY9" fmla="*/ 57376 h 218412"/>
              <a:gd name="connsiteX10" fmla="*/ 622479 w 625658"/>
              <a:gd name="connsiteY10" fmla="*/ 3401 h 21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5658" h="218412">
                <a:moveTo>
                  <a:pt x="622479" y="3401"/>
                </a:moveTo>
                <a:cubicBezTo>
                  <a:pt x="648937" y="23509"/>
                  <a:pt x="503946" y="142572"/>
                  <a:pt x="422454" y="178026"/>
                </a:cubicBezTo>
                <a:cubicBezTo>
                  <a:pt x="340962" y="213480"/>
                  <a:pt x="145700" y="223534"/>
                  <a:pt x="133529" y="216126"/>
                </a:cubicBezTo>
                <a:cubicBezTo>
                  <a:pt x="121358" y="208718"/>
                  <a:pt x="335671" y="148922"/>
                  <a:pt x="349429" y="133576"/>
                </a:cubicBezTo>
                <a:cubicBezTo>
                  <a:pt x="363187" y="118230"/>
                  <a:pt x="274287" y="144688"/>
                  <a:pt x="216079" y="124051"/>
                </a:cubicBezTo>
                <a:cubicBezTo>
                  <a:pt x="157871" y="103414"/>
                  <a:pt x="-6171" y="17159"/>
                  <a:pt x="179" y="9751"/>
                </a:cubicBezTo>
                <a:cubicBezTo>
                  <a:pt x="6529" y="2343"/>
                  <a:pt x="224017" y="78543"/>
                  <a:pt x="254179" y="79601"/>
                </a:cubicBezTo>
                <a:cubicBezTo>
                  <a:pt x="284341" y="80659"/>
                  <a:pt x="146758" y="26155"/>
                  <a:pt x="181154" y="16101"/>
                </a:cubicBezTo>
                <a:cubicBezTo>
                  <a:pt x="215550" y="6047"/>
                  <a:pt x="446796" y="12397"/>
                  <a:pt x="460554" y="19276"/>
                </a:cubicBezTo>
                <a:cubicBezTo>
                  <a:pt x="474312" y="26155"/>
                  <a:pt x="240421" y="55789"/>
                  <a:pt x="263704" y="57376"/>
                </a:cubicBezTo>
                <a:cubicBezTo>
                  <a:pt x="286987" y="58964"/>
                  <a:pt x="596021" y="-16707"/>
                  <a:pt x="622479" y="340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5" name="フリーフォーム 1804">
            <a:extLst>
              <a:ext uri="{FF2B5EF4-FFF2-40B4-BE49-F238E27FC236}">
                <a16:creationId xmlns:a16="http://schemas.microsoft.com/office/drawing/2014/main" id="{000ADBF5-BF23-4BD4-2B58-085FEF0F78D4}"/>
              </a:ext>
            </a:extLst>
          </p:cNvPr>
          <p:cNvSpPr/>
          <p:nvPr/>
        </p:nvSpPr>
        <p:spPr>
          <a:xfrm>
            <a:off x="2860665" y="7480072"/>
            <a:ext cx="219097" cy="387676"/>
          </a:xfrm>
          <a:custGeom>
            <a:avLst/>
            <a:gdLst>
              <a:gd name="connsiteX0" fmla="*/ 10 w 219097"/>
              <a:gd name="connsiteY0" fmla="*/ 228 h 387676"/>
              <a:gd name="connsiteX1" fmla="*/ 114310 w 219097"/>
              <a:gd name="connsiteY1" fmla="*/ 130403 h 387676"/>
              <a:gd name="connsiteX2" fmla="*/ 219085 w 219097"/>
              <a:gd name="connsiteY2" fmla="*/ 387578 h 387676"/>
              <a:gd name="connsiteX3" fmla="*/ 120660 w 219097"/>
              <a:gd name="connsiteY3" fmla="*/ 158978 h 387676"/>
              <a:gd name="connsiteX4" fmla="*/ 10 w 219097"/>
              <a:gd name="connsiteY4" fmla="*/ 228 h 38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97" h="387676">
                <a:moveTo>
                  <a:pt x="10" y="228"/>
                </a:moveTo>
                <a:cubicBezTo>
                  <a:pt x="-1048" y="-4534"/>
                  <a:pt x="77798" y="65845"/>
                  <a:pt x="114310" y="130403"/>
                </a:cubicBezTo>
                <a:cubicBezTo>
                  <a:pt x="150822" y="194961"/>
                  <a:pt x="218027" y="382816"/>
                  <a:pt x="219085" y="387578"/>
                </a:cubicBezTo>
                <a:cubicBezTo>
                  <a:pt x="220143" y="392340"/>
                  <a:pt x="155056" y="222478"/>
                  <a:pt x="120660" y="158978"/>
                </a:cubicBezTo>
                <a:cubicBezTo>
                  <a:pt x="86264" y="95478"/>
                  <a:pt x="1068" y="4990"/>
                  <a:pt x="10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6" name="フリーフォーム 1805">
            <a:extLst>
              <a:ext uri="{FF2B5EF4-FFF2-40B4-BE49-F238E27FC236}">
                <a16:creationId xmlns:a16="http://schemas.microsoft.com/office/drawing/2014/main" id="{AEB086AA-5C8C-4332-9C45-1D9DECC0B4CF}"/>
              </a:ext>
            </a:extLst>
          </p:cNvPr>
          <p:cNvSpPr/>
          <p:nvPr/>
        </p:nvSpPr>
        <p:spPr>
          <a:xfrm>
            <a:off x="3080674" y="7797327"/>
            <a:ext cx="75279" cy="385144"/>
          </a:xfrm>
          <a:custGeom>
            <a:avLst/>
            <a:gdLst>
              <a:gd name="connsiteX0" fmla="*/ 40351 w 75279"/>
              <a:gd name="connsiteY0" fmla="*/ 473 h 385144"/>
              <a:gd name="connsiteX1" fmla="*/ 8601 w 75279"/>
              <a:gd name="connsiteY1" fmla="*/ 133823 h 385144"/>
              <a:gd name="connsiteX2" fmla="*/ 5426 w 75279"/>
              <a:gd name="connsiteY2" fmla="*/ 206848 h 385144"/>
              <a:gd name="connsiteX3" fmla="*/ 75276 w 75279"/>
              <a:gd name="connsiteY3" fmla="*/ 384648 h 385144"/>
              <a:gd name="connsiteX4" fmla="*/ 8601 w 75279"/>
              <a:gd name="connsiteY4" fmla="*/ 257648 h 385144"/>
              <a:gd name="connsiteX5" fmla="*/ 8601 w 75279"/>
              <a:gd name="connsiteY5" fmla="*/ 184623 h 385144"/>
              <a:gd name="connsiteX6" fmla="*/ 40351 w 75279"/>
              <a:gd name="connsiteY6" fmla="*/ 473 h 3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79" h="385144">
                <a:moveTo>
                  <a:pt x="40351" y="473"/>
                </a:moveTo>
                <a:cubicBezTo>
                  <a:pt x="40351" y="-7994"/>
                  <a:pt x="14422" y="99427"/>
                  <a:pt x="8601" y="133823"/>
                </a:cubicBezTo>
                <a:cubicBezTo>
                  <a:pt x="2780" y="168219"/>
                  <a:pt x="-5686" y="165044"/>
                  <a:pt x="5426" y="206848"/>
                </a:cubicBezTo>
                <a:cubicBezTo>
                  <a:pt x="16538" y="248652"/>
                  <a:pt x="74747" y="376181"/>
                  <a:pt x="75276" y="384648"/>
                </a:cubicBezTo>
                <a:cubicBezTo>
                  <a:pt x="75805" y="393115"/>
                  <a:pt x="19713" y="290985"/>
                  <a:pt x="8601" y="257648"/>
                </a:cubicBezTo>
                <a:cubicBezTo>
                  <a:pt x="-2511" y="224311"/>
                  <a:pt x="2251" y="223252"/>
                  <a:pt x="8601" y="184623"/>
                </a:cubicBezTo>
                <a:cubicBezTo>
                  <a:pt x="14951" y="145994"/>
                  <a:pt x="40351" y="8940"/>
                  <a:pt x="40351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7" name="フリーフォーム 1806">
            <a:extLst>
              <a:ext uri="{FF2B5EF4-FFF2-40B4-BE49-F238E27FC236}">
                <a16:creationId xmlns:a16="http://schemas.microsoft.com/office/drawing/2014/main" id="{22D1B75E-BBEF-5DED-33C4-E0CF4CF02D46}"/>
              </a:ext>
            </a:extLst>
          </p:cNvPr>
          <p:cNvSpPr/>
          <p:nvPr/>
        </p:nvSpPr>
        <p:spPr>
          <a:xfrm>
            <a:off x="3178129" y="8146715"/>
            <a:ext cx="124148" cy="65418"/>
          </a:xfrm>
          <a:custGeom>
            <a:avLst/>
            <a:gdLst>
              <a:gd name="connsiteX0" fmla="*/ 46 w 124148"/>
              <a:gd name="connsiteY0" fmla="*/ 335 h 65418"/>
              <a:gd name="connsiteX1" fmla="*/ 95296 w 124148"/>
              <a:gd name="connsiteY1" fmla="*/ 54310 h 65418"/>
              <a:gd name="connsiteX2" fmla="*/ 123871 w 124148"/>
              <a:gd name="connsiteY2" fmla="*/ 63835 h 65418"/>
              <a:gd name="connsiteX3" fmla="*/ 82596 w 124148"/>
              <a:gd name="connsiteY3" fmla="*/ 32085 h 65418"/>
              <a:gd name="connsiteX4" fmla="*/ 46 w 124148"/>
              <a:gd name="connsiteY4" fmla="*/ 335 h 6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148" h="65418">
                <a:moveTo>
                  <a:pt x="46" y="335"/>
                </a:moveTo>
                <a:cubicBezTo>
                  <a:pt x="2163" y="4039"/>
                  <a:pt x="74659" y="43727"/>
                  <a:pt x="95296" y="54310"/>
                </a:cubicBezTo>
                <a:cubicBezTo>
                  <a:pt x="115934" y="64893"/>
                  <a:pt x="125988" y="67539"/>
                  <a:pt x="123871" y="63835"/>
                </a:cubicBezTo>
                <a:cubicBezTo>
                  <a:pt x="121754" y="60131"/>
                  <a:pt x="96354" y="39493"/>
                  <a:pt x="82596" y="32085"/>
                </a:cubicBezTo>
                <a:cubicBezTo>
                  <a:pt x="68838" y="24677"/>
                  <a:pt x="-2071" y="-3369"/>
                  <a:pt x="46" y="33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8" name="フリーフォーム 1807">
            <a:extLst>
              <a:ext uri="{FF2B5EF4-FFF2-40B4-BE49-F238E27FC236}">
                <a16:creationId xmlns:a16="http://schemas.microsoft.com/office/drawing/2014/main" id="{A5AB7A51-5E24-631A-B961-01363AEC1F31}"/>
              </a:ext>
            </a:extLst>
          </p:cNvPr>
          <p:cNvSpPr/>
          <p:nvPr/>
        </p:nvSpPr>
        <p:spPr>
          <a:xfrm>
            <a:off x="3168468" y="8175201"/>
            <a:ext cx="197182" cy="138295"/>
          </a:xfrm>
          <a:custGeom>
            <a:avLst/>
            <a:gdLst>
              <a:gd name="connsiteX0" fmla="*/ 182 w 197182"/>
              <a:gd name="connsiteY0" fmla="*/ 424 h 138295"/>
              <a:gd name="connsiteX1" fmla="*/ 82732 w 197182"/>
              <a:gd name="connsiteY1" fmla="*/ 82974 h 138295"/>
              <a:gd name="connsiteX2" fmla="*/ 197032 w 197182"/>
              <a:gd name="connsiteY2" fmla="*/ 133774 h 138295"/>
              <a:gd name="connsiteX3" fmla="*/ 104957 w 197182"/>
              <a:gd name="connsiteY3" fmla="*/ 121074 h 138295"/>
              <a:gd name="connsiteX4" fmla="*/ 182 w 197182"/>
              <a:gd name="connsiteY4" fmla="*/ 424 h 13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182" h="138295">
                <a:moveTo>
                  <a:pt x="182" y="424"/>
                </a:moveTo>
                <a:cubicBezTo>
                  <a:pt x="-3522" y="-5926"/>
                  <a:pt x="49924" y="60749"/>
                  <a:pt x="82732" y="82974"/>
                </a:cubicBezTo>
                <a:cubicBezTo>
                  <a:pt x="115540" y="105199"/>
                  <a:pt x="193328" y="127424"/>
                  <a:pt x="197032" y="133774"/>
                </a:cubicBezTo>
                <a:cubicBezTo>
                  <a:pt x="200736" y="140124"/>
                  <a:pt x="135119" y="142770"/>
                  <a:pt x="104957" y="121074"/>
                </a:cubicBezTo>
                <a:cubicBezTo>
                  <a:pt x="74795" y="99378"/>
                  <a:pt x="3886" y="6774"/>
                  <a:pt x="182" y="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9" name="フリーフォーム 1808">
            <a:extLst>
              <a:ext uri="{FF2B5EF4-FFF2-40B4-BE49-F238E27FC236}">
                <a16:creationId xmlns:a16="http://schemas.microsoft.com/office/drawing/2014/main" id="{4B024984-A4D8-8C3A-81B9-DCC0B99A6005}"/>
              </a:ext>
            </a:extLst>
          </p:cNvPr>
          <p:cNvSpPr/>
          <p:nvPr/>
        </p:nvSpPr>
        <p:spPr>
          <a:xfrm>
            <a:off x="5445312" y="7114641"/>
            <a:ext cx="458087" cy="1316251"/>
          </a:xfrm>
          <a:custGeom>
            <a:avLst/>
            <a:gdLst>
              <a:gd name="connsiteX0" fmla="*/ 180788 w 458087"/>
              <a:gd name="connsiteY0" fmla="*/ 534 h 1316251"/>
              <a:gd name="connsiteX1" fmla="*/ 441138 w 458087"/>
              <a:gd name="connsiteY1" fmla="*/ 251359 h 1316251"/>
              <a:gd name="connsiteX2" fmla="*/ 396688 w 458087"/>
              <a:gd name="connsiteY2" fmla="*/ 486309 h 1316251"/>
              <a:gd name="connsiteX3" fmla="*/ 104588 w 458087"/>
              <a:gd name="connsiteY3" fmla="*/ 1286409 h 1316251"/>
              <a:gd name="connsiteX4" fmla="*/ 82363 w 458087"/>
              <a:gd name="connsiteY4" fmla="*/ 1095909 h 1316251"/>
              <a:gd name="connsiteX5" fmla="*/ 2988 w 458087"/>
              <a:gd name="connsiteY5" fmla="*/ 622834 h 1316251"/>
              <a:gd name="connsiteX6" fmla="*/ 31563 w 458087"/>
              <a:gd name="connsiteY6" fmla="*/ 321209 h 1316251"/>
              <a:gd name="connsiteX7" fmla="*/ 180788 w 458087"/>
              <a:gd name="connsiteY7" fmla="*/ 534 h 131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087" h="1316251">
                <a:moveTo>
                  <a:pt x="180788" y="534"/>
                </a:moveTo>
                <a:cubicBezTo>
                  <a:pt x="249051" y="-11108"/>
                  <a:pt x="405155" y="170397"/>
                  <a:pt x="441138" y="251359"/>
                </a:cubicBezTo>
                <a:cubicBezTo>
                  <a:pt x="477121" y="332322"/>
                  <a:pt x="452780" y="313801"/>
                  <a:pt x="396688" y="486309"/>
                </a:cubicBezTo>
                <a:cubicBezTo>
                  <a:pt x="340596" y="658817"/>
                  <a:pt x="156975" y="1184809"/>
                  <a:pt x="104588" y="1286409"/>
                </a:cubicBezTo>
                <a:cubicBezTo>
                  <a:pt x="52200" y="1388009"/>
                  <a:pt x="99296" y="1206505"/>
                  <a:pt x="82363" y="1095909"/>
                </a:cubicBezTo>
                <a:cubicBezTo>
                  <a:pt x="65430" y="985313"/>
                  <a:pt x="11455" y="751951"/>
                  <a:pt x="2988" y="622834"/>
                </a:cubicBezTo>
                <a:cubicBezTo>
                  <a:pt x="-5479" y="493717"/>
                  <a:pt x="4046" y="420692"/>
                  <a:pt x="31563" y="321209"/>
                </a:cubicBezTo>
                <a:cubicBezTo>
                  <a:pt x="59080" y="221726"/>
                  <a:pt x="112525" y="12176"/>
                  <a:pt x="180788" y="53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0" name="フリーフォーム 1809">
            <a:extLst>
              <a:ext uri="{FF2B5EF4-FFF2-40B4-BE49-F238E27FC236}">
                <a16:creationId xmlns:a16="http://schemas.microsoft.com/office/drawing/2014/main" id="{CCCC8756-6580-8D54-BA7C-4F70D90933FC}"/>
              </a:ext>
            </a:extLst>
          </p:cNvPr>
          <p:cNvSpPr/>
          <p:nvPr/>
        </p:nvSpPr>
        <p:spPr>
          <a:xfrm>
            <a:off x="4594875" y="7668914"/>
            <a:ext cx="992693" cy="1160000"/>
          </a:xfrm>
          <a:custGeom>
            <a:avLst/>
            <a:gdLst>
              <a:gd name="connsiteX0" fmla="*/ 380350 w 992693"/>
              <a:gd name="connsiteY0" fmla="*/ 116186 h 1160000"/>
              <a:gd name="connsiteX1" fmla="*/ 361300 w 992693"/>
              <a:gd name="connsiteY1" fmla="*/ 386061 h 1160000"/>
              <a:gd name="connsiteX2" fmla="*/ 558150 w 992693"/>
              <a:gd name="connsiteY2" fmla="*/ 1002011 h 1160000"/>
              <a:gd name="connsiteX3" fmla="*/ 675625 w 992693"/>
              <a:gd name="connsiteY3" fmla="*/ 862311 h 1160000"/>
              <a:gd name="connsiteX4" fmla="*/ 640700 w 992693"/>
              <a:gd name="connsiteY4" fmla="*/ 976611 h 1160000"/>
              <a:gd name="connsiteX5" fmla="*/ 958200 w 992693"/>
              <a:gd name="connsiteY5" fmla="*/ 659111 h 1160000"/>
              <a:gd name="connsiteX6" fmla="*/ 939150 w 992693"/>
              <a:gd name="connsiteY6" fmla="*/ 1084561 h 1160000"/>
              <a:gd name="connsiteX7" fmla="*/ 558150 w 992693"/>
              <a:gd name="connsiteY7" fmla="*/ 1132186 h 1160000"/>
              <a:gd name="connsiteX8" fmla="*/ 148575 w 992693"/>
              <a:gd name="connsiteY8" fmla="*/ 782936 h 1160000"/>
              <a:gd name="connsiteX9" fmla="*/ 2525 w 992693"/>
              <a:gd name="connsiteY9" fmla="*/ 608311 h 1160000"/>
              <a:gd name="connsiteX10" fmla="*/ 81900 w 992693"/>
              <a:gd name="connsiteY10" fmla="*/ 30461 h 1160000"/>
              <a:gd name="connsiteX11" fmla="*/ 380350 w 992693"/>
              <a:gd name="connsiteY11" fmla="*/ 116186 h 1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2693" h="1160000">
                <a:moveTo>
                  <a:pt x="380350" y="116186"/>
                </a:moveTo>
                <a:cubicBezTo>
                  <a:pt x="426917" y="175453"/>
                  <a:pt x="331667" y="238424"/>
                  <a:pt x="361300" y="386061"/>
                </a:cubicBezTo>
                <a:cubicBezTo>
                  <a:pt x="390933" y="533698"/>
                  <a:pt x="505763" y="922636"/>
                  <a:pt x="558150" y="1002011"/>
                </a:cubicBezTo>
                <a:cubicBezTo>
                  <a:pt x="610537" y="1081386"/>
                  <a:pt x="661867" y="866544"/>
                  <a:pt x="675625" y="862311"/>
                </a:cubicBezTo>
                <a:cubicBezTo>
                  <a:pt x="689383" y="858078"/>
                  <a:pt x="593604" y="1010478"/>
                  <a:pt x="640700" y="976611"/>
                </a:cubicBezTo>
                <a:cubicBezTo>
                  <a:pt x="687796" y="942744"/>
                  <a:pt x="908458" y="641119"/>
                  <a:pt x="958200" y="659111"/>
                </a:cubicBezTo>
                <a:cubicBezTo>
                  <a:pt x="1007942" y="677103"/>
                  <a:pt x="1005825" y="1005715"/>
                  <a:pt x="939150" y="1084561"/>
                </a:cubicBezTo>
                <a:cubicBezTo>
                  <a:pt x="872475" y="1163407"/>
                  <a:pt x="689912" y="1182457"/>
                  <a:pt x="558150" y="1132186"/>
                </a:cubicBezTo>
                <a:cubicBezTo>
                  <a:pt x="426388" y="1081915"/>
                  <a:pt x="241179" y="870249"/>
                  <a:pt x="148575" y="782936"/>
                </a:cubicBezTo>
                <a:cubicBezTo>
                  <a:pt x="55971" y="695624"/>
                  <a:pt x="13637" y="733724"/>
                  <a:pt x="2525" y="608311"/>
                </a:cubicBezTo>
                <a:cubicBezTo>
                  <a:pt x="-8588" y="482899"/>
                  <a:pt x="16812" y="114598"/>
                  <a:pt x="81900" y="30461"/>
                </a:cubicBezTo>
                <a:cubicBezTo>
                  <a:pt x="146987" y="-53677"/>
                  <a:pt x="333783" y="56919"/>
                  <a:pt x="380350" y="11618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1" name="フリーフォーム 1810">
            <a:extLst>
              <a:ext uri="{FF2B5EF4-FFF2-40B4-BE49-F238E27FC236}">
                <a16:creationId xmlns:a16="http://schemas.microsoft.com/office/drawing/2014/main" id="{B1A19718-8D02-BEF5-6C8B-0277A26B643F}"/>
              </a:ext>
            </a:extLst>
          </p:cNvPr>
          <p:cNvSpPr/>
          <p:nvPr/>
        </p:nvSpPr>
        <p:spPr>
          <a:xfrm>
            <a:off x="3831257" y="4143047"/>
            <a:ext cx="885042" cy="1578319"/>
          </a:xfrm>
          <a:custGeom>
            <a:avLst/>
            <a:gdLst>
              <a:gd name="connsiteX0" fmla="*/ 223218 w 885042"/>
              <a:gd name="connsiteY0" fmla="*/ 38428 h 1578319"/>
              <a:gd name="connsiteX1" fmla="*/ 223218 w 885042"/>
              <a:gd name="connsiteY1" fmla="*/ 387678 h 1578319"/>
              <a:gd name="connsiteX2" fmla="*/ 521668 w 885042"/>
              <a:gd name="connsiteY2" fmla="*/ 1003628 h 1578319"/>
              <a:gd name="connsiteX3" fmla="*/ 461343 w 885042"/>
              <a:gd name="connsiteY3" fmla="*/ 889328 h 1578319"/>
              <a:gd name="connsiteX4" fmla="*/ 728043 w 885042"/>
              <a:gd name="connsiteY4" fmla="*/ 1365578 h 1578319"/>
              <a:gd name="connsiteX5" fmla="*/ 880443 w 885042"/>
              <a:gd name="connsiteY5" fmla="*/ 1578303 h 1578319"/>
              <a:gd name="connsiteX6" fmla="*/ 556593 w 885042"/>
              <a:gd name="connsiteY6" fmla="*/ 1378278 h 1578319"/>
              <a:gd name="connsiteX7" fmla="*/ 635968 w 885042"/>
              <a:gd name="connsiteY7" fmla="*/ 1546553 h 1578319"/>
              <a:gd name="connsiteX8" fmla="*/ 283543 w 885042"/>
              <a:gd name="connsiteY8" fmla="*/ 1149678 h 1578319"/>
              <a:gd name="connsiteX9" fmla="*/ 7318 w 885042"/>
              <a:gd name="connsiteY9" fmla="*/ 32078 h 1578319"/>
              <a:gd name="connsiteX10" fmla="*/ 89868 w 885042"/>
              <a:gd name="connsiteY10" fmla="*/ 282903 h 1578319"/>
              <a:gd name="connsiteX11" fmla="*/ 223218 w 885042"/>
              <a:gd name="connsiteY11" fmla="*/ 38428 h 157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5042" h="1578319">
                <a:moveTo>
                  <a:pt x="223218" y="38428"/>
                </a:moveTo>
                <a:cubicBezTo>
                  <a:pt x="245443" y="55890"/>
                  <a:pt x="173476" y="226811"/>
                  <a:pt x="223218" y="387678"/>
                </a:cubicBezTo>
                <a:cubicBezTo>
                  <a:pt x="272960" y="548545"/>
                  <a:pt x="481981" y="920020"/>
                  <a:pt x="521668" y="1003628"/>
                </a:cubicBezTo>
                <a:cubicBezTo>
                  <a:pt x="561355" y="1087236"/>
                  <a:pt x="426947" y="829003"/>
                  <a:pt x="461343" y="889328"/>
                </a:cubicBezTo>
                <a:cubicBezTo>
                  <a:pt x="495739" y="949653"/>
                  <a:pt x="658193" y="1250749"/>
                  <a:pt x="728043" y="1365578"/>
                </a:cubicBezTo>
                <a:cubicBezTo>
                  <a:pt x="797893" y="1480407"/>
                  <a:pt x="909018" y="1576186"/>
                  <a:pt x="880443" y="1578303"/>
                </a:cubicBezTo>
                <a:cubicBezTo>
                  <a:pt x="851868" y="1580420"/>
                  <a:pt x="597339" y="1383570"/>
                  <a:pt x="556593" y="1378278"/>
                </a:cubicBezTo>
                <a:cubicBezTo>
                  <a:pt x="515847" y="1372986"/>
                  <a:pt x="681476" y="1584653"/>
                  <a:pt x="635968" y="1546553"/>
                </a:cubicBezTo>
                <a:cubicBezTo>
                  <a:pt x="590460" y="1508453"/>
                  <a:pt x="388318" y="1402090"/>
                  <a:pt x="283543" y="1149678"/>
                </a:cubicBezTo>
                <a:cubicBezTo>
                  <a:pt x="178768" y="897266"/>
                  <a:pt x="39597" y="176540"/>
                  <a:pt x="7318" y="32078"/>
                </a:cubicBezTo>
                <a:cubicBezTo>
                  <a:pt x="-24961" y="-112384"/>
                  <a:pt x="58118" y="277611"/>
                  <a:pt x="89868" y="282903"/>
                </a:cubicBezTo>
                <a:cubicBezTo>
                  <a:pt x="121618" y="288195"/>
                  <a:pt x="200993" y="20966"/>
                  <a:pt x="223218" y="38428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2" name="フリーフォーム 1811">
            <a:extLst>
              <a:ext uri="{FF2B5EF4-FFF2-40B4-BE49-F238E27FC236}">
                <a16:creationId xmlns:a16="http://schemas.microsoft.com/office/drawing/2014/main" id="{A18C5CBE-2D44-22BA-A060-BB07475F3BB5}"/>
              </a:ext>
            </a:extLst>
          </p:cNvPr>
          <p:cNvSpPr/>
          <p:nvPr/>
        </p:nvSpPr>
        <p:spPr>
          <a:xfrm>
            <a:off x="4495647" y="4396325"/>
            <a:ext cx="597377" cy="262409"/>
          </a:xfrm>
          <a:custGeom>
            <a:avLst/>
            <a:gdLst>
              <a:gd name="connsiteX0" fmla="*/ 597053 w 597377"/>
              <a:gd name="connsiteY0" fmla="*/ 4225 h 262409"/>
              <a:gd name="connsiteX1" fmla="*/ 320828 w 597377"/>
              <a:gd name="connsiteY1" fmla="*/ 191550 h 262409"/>
              <a:gd name="connsiteX2" fmla="*/ 98578 w 597377"/>
              <a:gd name="connsiteY2" fmla="*/ 261400 h 262409"/>
              <a:gd name="connsiteX3" fmla="*/ 352578 w 597377"/>
              <a:gd name="connsiteY3" fmla="*/ 147100 h 262409"/>
              <a:gd name="connsiteX4" fmla="*/ 153 w 597377"/>
              <a:gd name="connsiteY4" fmla="*/ 175675 h 262409"/>
              <a:gd name="connsiteX5" fmla="*/ 403378 w 597377"/>
              <a:gd name="connsiteY5" fmla="*/ 48675 h 262409"/>
              <a:gd name="connsiteX6" fmla="*/ 263678 w 597377"/>
              <a:gd name="connsiteY6" fmla="*/ 58200 h 262409"/>
              <a:gd name="connsiteX7" fmla="*/ 597053 w 597377"/>
              <a:gd name="connsiteY7" fmla="*/ 4225 h 26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377" h="262409">
                <a:moveTo>
                  <a:pt x="597053" y="4225"/>
                </a:moveTo>
                <a:cubicBezTo>
                  <a:pt x="606578" y="26450"/>
                  <a:pt x="403907" y="148688"/>
                  <a:pt x="320828" y="191550"/>
                </a:cubicBezTo>
                <a:cubicBezTo>
                  <a:pt x="237749" y="234412"/>
                  <a:pt x="93286" y="268808"/>
                  <a:pt x="98578" y="261400"/>
                </a:cubicBezTo>
                <a:cubicBezTo>
                  <a:pt x="103870" y="253992"/>
                  <a:pt x="368982" y="161388"/>
                  <a:pt x="352578" y="147100"/>
                </a:cubicBezTo>
                <a:cubicBezTo>
                  <a:pt x="336174" y="132812"/>
                  <a:pt x="-8314" y="192079"/>
                  <a:pt x="153" y="175675"/>
                </a:cubicBezTo>
                <a:cubicBezTo>
                  <a:pt x="8620" y="159271"/>
                  <a:pt x="359457" y="68254"/>
                  <a:pt x="403378" y="48675"/>
                </a:cubicBezTo>
                <a:cubicBezTo>
                  <a:pt x="447299" y="29096"/>
                  <a:pt x="231928" y="61904"/>
                  <a:pt x="263678" y="58200"/>
                </a:cubicBezTo>
                <a:cubicBezTo>
                  <a:pt x="295428" y="54496"/>
                  <a:pt x="587528" y="-18000"/>
                  <a:pt x="597053" y="4225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3" name="フリーフォーム 1812">
            <a:extLst>
              <a:ext uri="{FF2B5EF4-FFF2-40B4-BE49-F238E27FC236}">
                <a16:creationId xmlns:a16="http://schemas.microsoft.com/office/drawing/2014/main" id="{C11010A6-9849-AD81-341A-A18CC231D239}"/>
              </a:ext>
            </a:extLst>
          </p:cNvPr>
          <p:cNvSpPr/>
          <p:nvPr/>
        </p:nvSpPr>
        <p:spPr>
          <a:xfrm>
            <a:off x="4340956" y="4384327"/>
            <a:ext cx="491625" cy="143836"/>
          </a:xfrm>
          <a:custGeom>
            <a:avLst/>
            <a:gdLst>
              <a:gd name="connsiteX0" fmla="*/ 2444 w 491625"/>
              <a:gd name="connsiteY0" fmla="*/ 348 h 143836"/>
              <a:gd name="connsiteX1" fmla="*/ 250094 w 491625"/>
              <a:gd name="connsiteY1" fmla="*/ 60673 h 143836"/>
              <a:gd name="connsiteX2" fmla="*/ 491394 w 491625"/>
              <a:gd name="connsiteY2" fmla="*/ 54323 h 143836"/>
              <a:gd name="connsiteX3" fmla="*/ 291369 w 491625"/>
              <a:gd name="connsiteY3" fmla="*/ 101948 h 143836"/>
              <a:gd name="connsiteX4" fmla="*/ 138969 w 491625"/>
              <a:gd name="connsiteY4" fmla="*/ 57498 h 143836"/>
              <a:gd name="connsiteX5" fmla="*/ 364394 w 491625"/>
              <a:gd name="connsiteY5" fmla="*/ 143223 h 143836"/>
              <a:gd name="connsiteX6" fmla="*/ 135794 w 491625"/>
              <a:gd name="connsiteY6" fmla="*/ 92423 h 143836"/>
              <a:gd name="connsiteX7" fmla="*/ 2444 w 491625"/>
              <a:gd name="connsiteY7" fmla="*/ 348 h 14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25" h="143836">
                <a:moveTo>
                  <a:pt x="2444" y="348"/>
                </a:moveTo>
                <a:cubicBezTo>
                  <a:pt x="21494" y="-4944"/>
                  <a:pt x="168602" y="51677"/>
                  <a:pt x="250094" y="60673"/>
                </a:cubicBezTo>
                <a:cubicBezTo>
                  <a:pt x="331586" y="69669"/>
                  <a:pt x="484515" y="47444"/>
                  <a:pt x="491394" y="54323"/>
                </a:cubicBezTo>
                <a:cubicBezTo>
                  <a:pt x="498273" y="61202"/>
                  <a:pt x="350106" y="101419"/>
                  <a:pt x="291369" y="101948"/>
                </a:cubicBezTo>
                <a:cubicBezTo>
                  <a:pt x="232632" y="102477"/>
                  <a:pt x="126798" y="50619"/>
                  <a:pt x="138969" y="57498"/>
                </a:cubicBezTo>
                <a:cubicBezTo>
                  <a:pt x="151140" y="64377"/>
                  <a:pt x="364923" y="137402"/>
                  <a:pt x="364394" y="143223"/>
                </a:cubicBezTo>
                <a:cubicBezTo>
                  <a:pt x="363865" y="149044"/>
                  <a:pt x="191357" y="112002"/>
                  <a:pt x="135794" y="92423"/>
                </a:cubicBezTo>
                <a:cubicBezTo>
                  <a:pt x="80232" y="72844"/>
                  <a:pt x="-16606" y="5640"/>
                  <a:pt x="2444" y="3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4" name="フリーフォーム 1813">
            <a:extLst>
              <a:ext uri="{FF2B5EF4-FFF2-40B4-BE49-F238E27FC236}">
                <a16:creationId xmlns:a16="http://schemas.microsoft.com/office/drawing/2014/main" id="{2B32CD74-AF2E-A3BC-A004-B3C01DEE99F4}"/>
              </a:ext>
            </a:extLst>
          </p:cNvPr>
          <p:cNvSpPr/>
          <p:nvPr/>
        </p:nvSpPr>
        <p:spPr>
          <a:xfrm>
            <a:off x="4542174" y="4822643"/>
            <a:ext cx="474344" cy="477301"/>
          </a:xfrm>
          <a:custGeom>
            <a:avLst/>
            <a:gdLst>
              <a:gd name="connsiteX0" fmla="*/ 474326 w 474344"/>
              <a:gd name="connsiteY0" fmla="*/ 63682 h 477301"/>
              <a:gd name="connsiteX1" fmla="*/ 321926 w 474344"/>
              <a:gd name="connsiteY1" fmla="*/ 251007 h 477301"/>
              <a:gd name="connsiteX2" fmla="*/ 271126 w 474344"/>
              <a:gd name="connsiteY2" fmla="*/ 463732 h 477301"/>
              <a:gd name="connsiteX3" fmla="*/ 267951 w 474344"/>
              <a:gd name="connsiteY3" fmla="*/ 431982 h 477301"/>
              <a:gd name="connsiteX4" fmla="*/ 4426 w 474344"/>
              <a:gd name="connsiteY4" fmla="*/ 238307 h 477301"/>
              <a:gd name="connsiteX5" fmla="*/ 96501 w 474344"/>
              <a:gd name="connsiteY5" fmla="*/ 162107 h 477301"/>
              <a:gd name="connsiteX6" fmla="*/ 13951 w 474344"/>
              <a:gd name="connsiteY6" fmla="*/ 241482 h 477301"/>
              <a:gd name="connsiteX7" fmla="*/ 302876 w 474344"/>
              <a:gd name="connsiteY7" fmla="*/ 182 h 477301"/>
              <a:gd name="connsiteX8" fmla="*/ 163176 w 474344"/>
              <a:gd name="connsiteY8" fmla="*/ 200207 h 477301"/>
              <a:gd name="connsiteX9" fmla="*/ 331451 w 474344"/>
              <a:gd name="connsiteY9" fmla="*/ 101782 h 477301"/>
              <a:gd name="connsiteX10" fmla="*/ 474326 w 474344"/>
              <a:gd name="connsiteY10" fmla="*/ 63682 h 47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4344" h="477301">
                <a:moveTo>
                  <a:pt x="474326" y="63682"/>
                </a:moveTo>
                <a:cubicBezTo>
                  <a:pt x="472738" y="88553"/>
                  <a:pt x="355793" y="184332"/>
                  <a:pt x="321926" y="251007"/>
                </a:cubicBezTo>
                <a:cubicBezTo>
                  <a:pt x="288059" y="317682"/>
                  <a:pt x="280122" y="433570"/>
                  <a:pt x="271126" y="463732"/>
                </a:cubicBezTo>
                <a:cubicBezTo>
                  <a:pt x="262130" y="493895"/>
                  <a:pt x="312401" y="469553"/>
                  <a:pt x="267951" y="431982"/>
                </a:cubicBezTo>
                <a:cubicBezTo>
                  <a:pt x="223501" y="394411"/>
                  <a:pt x="33001" y="283286"/>
                  <a:pt x="4426" y="238307"/>
                </a:cubicBezTo>
                <a:cubicBezTo>
                  <a:pt x="-24149" y="193328"/>
                  <a:pt x="94914" y="161578"/>
                  <a:pt x="96501" y="162107"/>
                </a:cubicBezTo>
                <a:cubicBezTo>
                  <a:pt x="98088" y="162636"/>
                  <a:pt x="-20445" y="268469"/>
                  <a:pt x="13951" y="241482"/>
                </a:cubicBezTo>
                <a:cubicBezTo>
                  <a:pt x="48347" y="214495"/>
                  <a:pt x="278005" y="7061"/>
                  <a:pt x="302876" y="182"/>
                </a:cubicBezTo>
                <a:cubicBezTo>
                  <a:pt x="327747" y="-6697"/>
                  <a:pt x="158414" y="183274"/>
                  <a:pt x="163176" y="200207"/>
                </a:cubicBezTo>
                <a:cubicBezTo>
                  <a:pt x="167938" y="217140"/>
                  <a:pt x="285413" y="125065"/>
                  <a:pt x="331451" y="101782"/>
                </a:cubicBezTo>
                <a:cubicBezTo>
                  <a:pt x="377488" y="78499"/>
                  <a:pt x="475914" y="38811"/>
                  <a:pt x="474326" y="63682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5" name="フリーフォーム 1814">
            <a:extLst>
              <a:ext uri="{FF2B5EF4-FFF2-40B4-BE49-F238E27FC236}">
                <a16:creationId xmlns:a16="http://schemas.microsoft.com/office/drawing/2014/main" id="{195FB4B1-4BAE-BF4A-1E91-C96075B5C47C}"/>
              </a:ext>
            </a:extLst>
          </p:cNvPr>
          <p:cNvSpPr/>
          <p:nvPr/>
        </p:nvSpPr>
        <p:spPr>
          <a:xfrm>
            <a:off x="5053391" y="4222425"/>
            <a:ext cx="224055" cy="678308"/>
          </a:xfrm>
          <a:custGeom>
            <a:avLst/>
            <a:gdLst>
              <a:gd name="connsiteX0" fmla="*/ 223459 w 224055"/>
              <a:gd name="connsiteY0" fmla="*/ 325 h 678308"/>
              <a:gd name="connsiteX1" fmla="*/ 67884 w 224055"/>
              <a:gd name="connsiteY1" fmla="*/ 543250 h 678308"/>
              <a:gd name="connsiteX2" fmla="*/ 26609 w 224055"/>
              <a:gd name="connsiteY2" fmla="*/ 663900 h 678308"/>
              <a:gd name="connsiteX3" fmla="*/ 58359 w 224055"/>
              <a:gd name="connsiteY3" fmla="*/ 292425 h 678308"/>
              <a:gd name="connsiteX4" fmla="*/ 4384 w 224055"/>
              <a:gd name="connsiteY4" fmla="*/ 460700 h 678308"/>
              <a:gd name="connsiteX5" fmla="*/ 223459 w 224055"/>
              <a:gd name="connsiteY5" fmla="*/ 325 h 67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55" h="678308">
                <a:moveTo>
                  <a:pt x="223459" y="325"/>
                </a:moveTo>
                <a:cubicBezTo>
                  <a:pt x="234042" y="14083"/>
                  <a:pt x="100692" y="432654"/>
                  <a:pt x="67884" y="543250"/>
                </a:cubicBezTo>
                <a:cubicBezTo>
                  <a:pt x="35076" y="653846"/>
                  <a:pt x="28196" y="705704"/>
                  <a:pt x="26609" y="663900"/>
                </a:cubicBezTo>
                <a:cubicBezTo>
                  <a:pt x="25022" y="622096"/>
                  <a:pt x="62063" y="326292"/>
                  <a:pt x="58359" y="292425"/>
                </a:cubicBezTo>
                <a:cubicBezTo>
                  <a:pt x="54655" y="258558"/>
                  <a:pt x="-18370" y="508325"/>
                  <a:pt x="4384" y="460700"/>
                </a:cubicBezTo>
                <a:cubicBezTo>
                  <a:pt x="27138" y="413075"/>
                  <a:pt x="212876" y="-13433"/>
                  <a:pt x="223459" y="32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6" name="フリーフォーム 1815">
            <a:extLst>
              <a:ext uri="{FF2B5EF4-FFF2-40B4-BE49-F238E27FC236}">
                <a16:creationId xmlns:a16="http://schemas.microsoft.com/office/drawing/2014/main" id="{8CD03B21-F65E-3EC0-6537-57378C7D8372}"/>
              </a:ext>
            </a:extLst>
          </p:cNvPr>
          <p:cNvSpPr/>
          <p:nvPr/>
        </p:nvSpPr>
        <p:spPr>
          <a:xfrm>
            <a:off x="5387271" y="4752601"/>
            <a:ext cx="397227" cy="618177"/>
          </a:xfrm>
          <a:custGeom>
            <a:avLst/>
            <a:gdLst>
              <a:gd name="connsiteX0" fmla="*/ 280104 w 397227"/>
              <a:gd name="connsiteY0" fmla="*/ 374 h 618177"/>
              <a:gd name="connsiteX1" fmla="*/ 388054 w 397227"/>
              <a:gd name="connsiteY1" fmla="*/ 321049 h 618177"/>
              <a:gd name="connsiteX2" fmla="*/ 365829 w 397227"/>
              <a:gd name="connsiteY2" fmla="*/ 432174 h 618177"/>
              <a:gd name="connsiteX3" fmla="*/ 162629 w 397227"/>
              <a:gd name="connsiteY3" fmla="*/ 606799 h 618177"/>
              <a:gd name="connsiteX4" fmla="*/ 200729 w 397227"/>
              <a:gd name="connsiteY4" fmla="*/ 597274 h 618177"/>
              <a:gd name="connsiteX5" fmla="*/ 704 w 397227"/>
              <a:gd name="connsiteY5" fmla="*/ 565524 h 618177"/>
              <a:gd name="connsiteX6" fmla="*/ 137229 w 397227"/>
              <a:gd name="connsiteY6" fmla="*/ 495674 h 618177"/>
              <a:gd name="connsiteX7" fmla="*/ 213429 w 397227"/>
              <a:gd name="connsiteY7" fmla="*/ 482974 h 618177"/>
              <a:gd name="connsiteX8" fmla="*/ 292804 w 397227"/>
              <a:gd name="connsiteY8" fmla="*/ 403599 h 618177"/>
              <a:gd name="connsiteX9" fmla="*/ 286454 w 397227"/>
              <a:gd name="connsiteY9" fmla="*/ 279774 h 618177"/>
              <a:gd name="connsiteX10" fmla="*/ 238829 w 397227"/>
              <a:gd name="connsiteY10" fmla="*/ 165474 h 618177"/>
              <a:gd name="connsiteX11" fmla="*/ 305504 w 397227"/>
              <a:gd name="connsiteY11" fmla="*/ 254374 h 618177"/>
              <a:gd name="connsiteX12" fmla="*/ 280104 w 397227"/>
              <a:gd name="connsiteY12" fmla="*/ 374 h 61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7227" h="618177">
                <a:moveTo>
                  <a:pt x="280104" y="374"/>
                </a:moveTo>
                <a:cubicBezTo>
                  <a:pt x="293862" y="11487"/>
                  <a:pt x="373767" y="249082"/>
                  <a:pt x="388054" y="321049"/>
                </a:cubicBezTo>
                <a:cubicBezTo>
                  <a:pt x="402341" y="393016"/>
                  <a:pt x="403400" y="384549"/>
                  <a:pt x="365829" y="432174"/>
                </a:cubicBezTo>
                <a:cubicBezTo>
                  <a:pt x="328258" y="479799"/>
                  <a:pt x="190146" y="579282"/>
                  <a:pt x="162629" y="606799"/>
                </a:cubicBezTo>
                <a:cubicBezTo>
                  <a:pt x="135112" y="634316"/>
                  <a:pt x="227716" y="604153"/>
                  <a:pt x="200729" y="597274"/>
                </a:cubicBezTo>
                <a:cubicBezTo>
                  <a:pt x="173742" y="590395"/>
                  <a:pt x="11287" y="582457"/>
                  <a:pt x="704" y="565524"/>
                </a:cubicBezTo>
                <a:cubicBezTo>
                  <a:pt x="-9879" y="548591"/>
                  <a:pt x="101775" y="509432"/>
                  <a:pt x="137229" y="495674"/>
                </a:cubicBezTo>
                <a:cubicBezTo>
                  <a:pt x="172683" y="481916"/>
                  <a:pt x="187500" y="498320"/>
                  <a:pt x="213429" y="482974"/>
                </a:cubicBezTo>
                <a:cubicBezTo>
                  <a:pt x="239358" y="467628"/>
                  <a:pt x="280633" y="437466"/>
                  <a:pt x="292804" y="403599"/>
                </a:cubicBezTo>
                <a:cubicBezTo>
                  <a:pt x="304975" y="369732"/>
                  <a:pt x="295450" y="319461"/>
                  <a:pt x="286454" y="279774"/>
                </a:cubicBezTo>
                <a:cubicBezTo>
                  <a:pt x="277458" y="240087"/>
                  <a:pt x="235654" y="169707"/>
                  <a:pt x="238829" y="165474"/>
                </a:cubicBezTo>
                <a:cubicBezTo>
                  <a:pt x="242004" y="161241"/>
                  <a:pt x="300212" y="279774"/>
                  <a:pt x="305504" y="254374"/>
                </a:cubicBezTo>
                <a:cubicBezTo>
                  <a:pt x="310796" y="228974"/>
                  <a:pt x="266346" y="-10739"/>
                  <a:pt x="280104" y="37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7" name="フリーフォーム 1816">
            <a:extLst>
              <a:ext uri="{FF2B5EF4-FFF2-40B4-BE49-F238E27FC236}">
                <a16:creationId xmlns:a16="http://schemas.microsoft.com/office/drawing/2014/main" id="{180A46CA-E11F-E60B-6674-1840CC20EE10}"/>
              </a:ext>
            </a:extLst>
          </p:cNvPr>
          <p:cNvSpPr/>
          <p:nvPr/>
        </p:nvSpPr>
        <p:spPr>
          <a:xfrm>
            <a:off x="5841885" y="4407705"/>
            <a:ext cx="670786" cy="1653641"/>
          </a:xfrm>
          <a:custGeom>
            <a:avLst/>
            <a:gdLst>
              <a:gd name="connsiteX0" fmla="*/ 577965 w 670786"/>
              <a:gd name="connsiteY0" fmla="*/ 2370 h 1653641"/>
              <a:gd name="connsiteX1" fmla="*/ 549390 w 670786"/>
              <a:gd name="connsiteY1" fmla="*/ 250020 h 1653641"/>
              <a:gd name="connsiteX2" fmla="*/ 670040 w 670786"/>
              <a:gd name="connsiteY2" fmla="*/ 732620 h 1653641"/>
              <a:gd name="connsiteX3" fmla="*/ 482715 w 670786"/>
              <a:gd name="connsiteY3" fmla="*/ 1215220 h 1653641"/>
              <a:gd name="connsiteX4" fmla="*/ 479540 w 670786"/>
              <a:gd name="connsiteY4" fmla="*/ 1129495 h 1653641"/>
              <a:gd name="connsiteX5" fmla="*/ 79490 w 670786"/>
              <a:gd name="connsiteY5" fmla="*/ 1650195 h 1653641"/>
              <a:gd name="connsiteX6" fmla="*/ 152515 w 670786"/>
              <a:gd name="connsiteY6" fmla="*/ 1326345 h 1653641"/>
              <a:gd name="connsiteX7" fmla="*/ 115 w 670786"/>
              <a:gd name="connsiteY7" fmla="*/ 761195 h 1653641"/>
              <a:gd name="connsiteX8" fmla="*/ 181090 w 670786"/>
              <a:gd name="connsiteY8" fmla="*/ 183345 h 1653641"/>
              <a:gd name="connsiteX9" fmla="*/ 73140 w 670786"/>
              <a:gd name="connsiteY9" fmla="*/ 380195 h 1653641"/>
              <a:gd name="connsiteX10" fmla="*/ 308090 w 670786"/>
              <a:gd name="connsiteY10" fmla="*/ 138895 h 1653641"/>
              <a:gd name="connsiteX11" fmla="*/ 577965 w 670786"/>
              <a:gd name="connsiteY11" fmla="*/ 2370 h 165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0786" h="1653641">
                <a:moveTo>
                  <a:pt x="577965" y="2370"/>
                </a:moveTo>
                <a:cubicBezTo>
                  <a:pt x="618182" y="20891"/>
                  <a:pt x="534044" y="128312"/>
                  <a:pt x="549390" y="250020"/>
                </a:cubicBezTo>
                <a:cubicBezTo>
                  <a:pt x="564736" y="371728"/>
                  <a:pt x="681152" y="571753"/>
                  <a:pt x="670040" y="732620"/>
                </a:cubicBezTo>
                <a:cubicBezTo>
                  <a:pt x="658928" y="893487"/>
                  <a:pt x="514465" y="1149074"/>
                  <a:pt x="482715" y="1215220"/>
                </a:cubicBezTo>
                <a:cubicBezTo>
                  <a:pt x="450965" y="1281366"/>
                  <a:pt x="546744" y="1056999"/>
                  <a:pt x="479540" y="1129495"/>
                </a:cubicBezTo>
                <a:cubicBezTo>
                  <a:pt x="412336" y="1201991"/>
                  <a:pt x="133994" y="1617387"/>
                  <a:pt x="79490" y="1650195"/>
                </a:cubicBezTo>
                <a:cubicBezTo>
                  <a:pt x="24986" y="1683003"/>
                  <a:pt x="165744" y="1474512"/>
                  <a:pt x="152515" y="1326345"/>
                </a:cubicBezTo>
                <a:cubicBezTo>
                  <a:pt x="139286" y="1178178"/>
                  <a:pt x="-4647" y="951695"/>
                  <a:pt x="115" y="761195"/>
                </a:cubicBezTo>
                <a:cubicBezTo>
                  <a:pt x="4877" y="570695"/>
                  <a:pt x="168919" y="246845"/>
                  <a:pt x="181090" y="183345"/>
                </a:cubicBezTo>
                <a:cubicBezTo>
                  <a:pt x="193261" y="119845"/>
                  <a:pt x="51973" y="387603"/>
                  <a:pt x="73140" y="380195"/>
                </a:cubicBezTo>
                <a:cubicBezTo>
                  <a:pt x="94307" y="372787"/>
                  <a:pt x="223952" y="199749"/>
                  <a:pt x="308090" y="138895"/>
                </a:cubicBezTo>
                <a:cubicBezTo>
                  <a:pt x="392228" y="78041"/>
                  <a:pt x="537748" y="-16151"/>
                  <a:pt x="577965" y="2370"/>
                </a:cubicBezTo>
                <a:close/>
              </a:path>
            </a:pathLst>
          </a:cu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254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7E8A0296-6CC6-DAA6-73E6-5475CFC7B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0" r="27486"/>
          <a:stretch/>
        </p:blipFill>
        <p:spPr bwMode="auto">
          <a:xfrm>
            <a:off x="1" y="1129553"/>
            <a:ext cx="9601200" cy="1054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8752337C-C3B2-7553-BDB0-F1A719F7A224}"/>
              </a:ext>
            </a:extLst>
          </p:cNvPr>
          <p:cNvSpPr/>
          <p:nvPr/>
        </p:nvSpPr>
        <p:spPr>
          <a:xfrm>
            <a:off x="4247431" y="4070328"/>
            <a:ext cx="244291" cy="120976"/>
          </a:xfrm>
          <a:custGeom>
            <a:avLst/>
            <a:gdLst>
              <a:gd name="connsiteX0" fmla="*/ 3894 w 244291"/>
              <a:gd name="connsiteY0" fmla="*/ 120672 h 120976"/>
              <a:gd name="connsiteX1" fmla="*/ 242019 w 244291"/>
              <a:gd name="connsiteY1" fmla="*/ 25422 h 120976"/>
              <a:gd name="connsiteX2" fmla="*/ 127719 w 244291"/>
              <a:gd name="connsiteY2" fmla="*/ 60347 h 120976"/>
              <a:gd name="connsiteX3" fmla="*/ 191219 w 244291"/>
              <a:gd name="connsiteY3" fmla="*/ 22 h 120976"/>
              <a:gd name="connsiteX4" fmla="*/ 99144 w 244291"/>
              <a:gd name="connsiteY4" fmla="*/ 53997 h 120976"/>
              <a:gd name="connsiteX5" fmla="*/ 3894 w 244291"/>
              <a:gd name="connsiteY5" fmla="*/ 120672 h 12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291" h="120976">
                <a:moveTo>
                  <a:pt x="3894" y="120672"/>
                </a:moveTo>
                <a:cubicBezTo>
                  <a:pt x="27706" y="115910"/>
                  <a:pt x="221381" y="35476"/>
                  <a:pt x="242019" y="25422"/>
                </a:cubicBezTo>
                <a:cubicBezTo>
                  <a:pt x="262657" y="15368"/>
                  <a:pt x="136186" y="64580"/>
                  <a:pt x="127719" y="60347"/>
                </a:cubicBezTo>
                <a:cubicBezTo>
                  <a:pt x="119252" y="56114"/>
                  <a:pt x="195981" y="1080"/>
                  <a:pt x="191219" y="22"/>
                </a:cubicBezTo>
                <a:cubicBezTo>
                  <a:pt x="186457" y="-1036"/>
                  <a:pt x="126131" y="34947"/>
                  <a:pt x="99144" y="53997"/>
                </a:cubicBezTo>
                <a:cubicBezTo>
                  <a:pt x="72157" y="73047"/>
                  <a:pt x="-19918" y="125434"/>
                  <a:pt x="3894" y="120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BF79102-A39A-5F77-5674-EBBBF2A51609}"/>
              </a:ext>
            </a:extLst>
          </p:cNvPr>
          <p:cNvSpPr/>
          <p:nvPr/>
        </p:nvSpPr>
        <p:spPr>
          <a:xfrm>
            <a:off x="4467225" y="4079875"/>
            <a:ext cx="517565" cy="231783"/>
          </a:xfrm>
          <a:custGeom>
            <a:avLst/>
            <a:gdLst>
              <a:gd name="connsiteX0" fmla="*/ 0 w 517565"/>
              <a:gd name="connsiteY0" fmla="*/ 0 h 231783"/>
              <a:gd name="connsiteX1" fmla="*/ 311150 w 517565"/>
              <a:gd name="connsiteY1" fmla="*/ 50800 h 231783"/>
              <a:gd name="connsiteX2" fmla="*/ 438150 w 517565"/>
              <a:gd name="connsiteY2" fmla="*/ 123825 h 231783"/>
              <a:gd name="connsiteX3" fmla="*/ 425450 w 517565"/>
              <a:gd name="connsiteY3" fmla="*/ 101600 h 231783"/>
              <a:gd name="connsiteX4" fmla="*/ 517525 w 517565"/>
              <a:gd name="connsiteY4" fmla="*/ 231775 h 231783"/>
              <a:gd name="connsiteX5" fmla="*/ 412750 w 517565"/>
              <a:gd name="connsiteY5" fmla="*/ 107950 h 231783"/>
              <a:gd name="connsiteX6" fmla="*/ 381000 w 517565"/>
              <a:gd name="connsiteY6" fmla="*/ 76200 h 231783"/>
              <a:gd name="connsiteX7" fmla="*/ 203200 w 517565"/>
              <a:gd name="connsiteY7" fmla="*/ 38100 h 231783"/>
              <a:gd name="connsiteX8" fmla="*/ 0 w 517565"/>
              <a:gd name="connsiteY8" fmla="*/ 0 h 23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565" h="231783">
                <a:moveTo>
                  <a:pt x="0" y="0"/>
                </a:moveTo>
                <a:cubicBezTo>
                  <a:pt x="119062" y="15081"/>
                  <a:pt x="238125" y="30163"/>
                  <a:pt x="311150" y="50800"/>
                </a:cubicBezTo>
                <a:cubicBezTo>
                  <a:pt x="384175" y="71437"/>
                  <a:pt x="419100" y="115358"/>
                  <a:pt x="438150" y="123825"/>
                </a:cubicBezTo>
                <a:cubicBezTo>
                  <a:pt x="457200" y="132292"/>
                  <a:pt x="412221" y="83608"/>
                  <a:pt x="425450" y="101600"/>
                </a:cubicBezTo>
                <a:cubicBezTo>
                  <a:pt x="438679" y="119592"/>
                  <a:pt x="519642" y="230717"/>
                  <a:pt x="517525" y="231775"/>
                </a:cubicBezTo>
                <a:cubicBezTo>
                  <a:pt x="515408" y="232833"/>
                  <a:pt x="435504" y="133879"/>
                  <a:pt x="412750" y="107950"/>
                </a:cubicBezTo>
                <a:cubicBezTo>
                  <a:pt x="389996" y="82021"/>
                  <a:pt x="415925" y="87842"/>
                  <a:pt x="381000" y="76200"/>
                </a:cubicBezTo>
                <a:cubicBezTo>
                  <a:pt x="346075" y="64558"/>
                  <a:pt x="203200" y="38100"/>
                  <a:pt x="203200" y="381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74DD00A-ED2E-2CE3-91D3-B618A6140B78}"/>
              </a:ext>
            </a:extLst>
          </p:cNvPr>
          <p:cNvSpPr/>
          <p:nvPr/>
        </p:nvSpPr>
        <p:spPr>
          <a:xfrm>
            <a:off x="4302021" y="4123695"/>
            <a:ext cx="276590" cy="92705"/>
          </a:xfrm>
          <a:custGeom>
            <a:avLst/>
            <a:gdLst>
              <a:gd name="connsiteX0" fmla="*/ 104 w 276590"/>
              <a:gd name="connsiteY0" fmla="*/ 92705 h 92705"/>
              <a:gd name="connsiteX1" fmla="*/ 142979 w 276590"/>
              <a:gd name="connsiteY1" fmla="*/ 26030 h 92705"/>
              <a:gd name="connsiteX2" fmla="*/ 130279 w 276590"/>
              <a:gd name="connsiteY2" fmla="*/ 64130 h 92705"/>
              <a:gd name="connsiteX3" fmla="*/ 168379 w 276590"/>
              <a:gd name="connsiteY3" fmla="*/ 29205 h 92705"/>
              <a:gd name="connsiteX4" fmla="*/ 177904 w 276590"/>
              <a:gd name="connsiteY4" fmla="*/ 57780 h 92705"/>
              <a:gd name="connsiteX5" fmla="*/ 244579 w 276590"/>
              <a:gd name="connsiteY5" fmla="*/ 10155 h 92705"/>
              <a:gd name="connsiteX6" fmla="*/ 203304 w 276590"/>
              <a:gd name="connsiteY6" fmla="*/ 60955 h 92705"/>
              <a:gd name="connsiteX7" fmla="*/ 276329 w 276590"/>
              <a:gd name="connsiteY7" fmla="*/ 630 h 92705"/>
              <a:gd name="connsiteX8" fmla="*/ 225529 w 276590"/>
              <a:gd name="connsiteY8" fmla="*/ 29205 h 92705"/>
              <a:gd name="connsiteX9" fmla="*/ 168379 w 276590"/>
              <a:gd name="connsiteY9" fmla="*/ 26030 h 92705"/>
              <a:gd name="connsiteX10" fmla="*/ 104 w 276590"/>
              <a:gd name="connsiteY10" fmla="*/ 92705 h 9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6590" h="92705">
                <a:moveTo>
                  <a:pt x="104" y="92705"/>
                </a:moveTo>
                <a:cubicBezTo>
                  <a:pt x="-4129" y="92705"/>
                  <a:pt x="121283" y="30792"/>
                  <a:pt x="142979" y="26030"/>
                </a:cubicBezTo>
                <a:cubicBezTo>
                  <a:pt x="164675" y="21268"/>
                  <a:pt x="126046" y="63601"/>
                  <a:pt x="130279" y="64130"/>
                </a:cubicBezTo>
                <a:cubicBezTo>
                  <a:pt x="134512" y="64659"/>
                  <a:pt x="160442" y="30263"/>
                  <a:pt x="168379" y="29205"/>
                </a:cubicBezTo>
                <a:cubicBezTo>
                  <a:pt x="176316" y="28147"/>
                  <a:pt x="165204" y="60955"/>
                  <a:pt x="177904" y="57780"/>
                </a:cubicBezTo>
                <a:cubicBezTo>
                  <a:pt x="190604" y="54605"/>
                  <a:pt x="240346" y="9626"/>
                  <a:pt x="244579" y="10155"/>
                </a:cubicBezTo>
                <a:cubicBezTo>
                  <a:pt x="248812" y="10684"/>
                  <a:pt x="198012" y="62542"/>
                  <a:pt x="203304" y="60955"/>
                </a:cubicBezTo>
                <a:cubicBezTo>
                  <a:pt x="208596" y="59368"/>
                  <a:pt x="272625" y="5922"/>
                  <a:pt x="276329" y="630"/>
                </a:cubicBezTo>
                <a:cubicBezTo>
                  <a:pt x="280033" y="-4662"/>
                  <a:pt x="243521" y="24972"/>
                  <a:pt x="225529" y="29205"/>
                </a:cubicBezTo>
                <a:cubicBezTo>
                  <a:pt x="207537" y="33438"/>
                  <a:pt x="203304" y="14388"/>
                  <a:pt x="168379" y="26030"/>
                </a:cubicBezTo>
                <a:cubicBezTo>
                  <a:pt x="133454" y="37672"/>
                  <a:pt x="4337" y="92705"/>
                  <a:pt x="104" y="92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1B3D2B59-6CD6-920D-180B-0F67C1453E1C}"/>
              </a:ext>
            </a:extLst>
          </p:cNvPr>
          <p:cNvSpPr/>
          <p:nvPr/>
        </p:nvSpPr>
        <p:spPr>
          <a:xfrm>
            <a:off x="4314819" y="4133311"/>
            <a:ext cx="462964" cy="95801"/>
          </a:xfrm>
          <a:custGeom>
            <a:avLst/>
            <a:gdLst>
              <a:gd name="connsiteX0" fmla="*/ 6 w 462964"/>
              <a:gd name="connsiteY0" fmla="*/ 95789 h 95801"/>
              <a:gd name="connsiteX1" fmla="*/ 161931 w 462964"/>
              <a:gd name="connsiteY1" fmla="*/ 16414 h 95801"/>
              <a:gd name="connsiteX2" fmla="*/ 342906 w 462964"/>
              <a:gd name="connsiteY2" fmla="*/ 539 h 95801"/>
              <a:gd name="connsiteX3" fmla="*/ 257181 w 462964"/>
              <a:gd name="connsiteY3" fmla="*/ 3714 h 95801"/>
              <a:gd name="connsiteX4" fmla="*/ 457206 w 462964"/>
              <a:gd name="connsiteY4" fmla="*/ 3714 h 95801"/>
              <a:gd name="connsiteX5" fmla="*/ 406406 w 462964"/>
              <a:gd name="connsiteY5" fmla="*/ 10064 h 95801"/>
              <a:gd name="connsiteX6" fmla="*/ 381006 w 462964"/>
              <a:gd name="connsiteY6" fmla="*/ 32289 h 95801"/>
              <a:gd name="connsiteX7" fmla="*/ 387356 w 462964"/>
              <a:gd name="connsiteY7" fmla="*/ 16414 h 95801"/>
              <a:gd name="connsiteX8" fmla="*/ 361956 w 462964"/>
              <a:gd name="connsiteY8" fmla="*/ 22764 h 95801"/>
              <a:gd name="connsiteX9" fmla="*/ 327031 w 462964"/>
              <a:gd name="connsiteY9" fmla="*/ 35464 h 95801"/>
              <a:gd name="connsiteX10" fmla="*/ 333381 w 462964"/>
              <a:gd name="connsiteY10" fmla="*/ 6889 h 95801"/>
              <a:gd name="connsiteX11" fmla="*/ 260356 w 462964"/>
              <a:gd name="connsiteY11" fmla="*/ 16414 h 95801"/>
              <a:gd name="connsiteX12" fmla="*/ 314331 w 462964"/>
              <a:gd name="connsiteY12" fmla="*/ 3714 h 95801"/>
              <a:gd name="connsiteX13" fmla="*/ 187331 w 462964"/>
              <a:gd name="connsiteY13" fmla="*/ 10064 h 95801"/>
              <a:gd name="connsiteX14" fmla="*/ 155581 w 462964"/>
              <a:gd name="connsiteY14" fmla="*/ 10064 h 95801"/>
              <a:gd name="connsiteX15" fmla="*/ 6 w 462964"/>
              <a:gd name="connsiteY15" fmla="*/ 95789 h 9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2964" h="95801">
                <a:moveTo>
                  <a:pt x="6" y="95789"/>
                </a:moveTo>
                <a:cubicBezTo>
                  <a:pt x="1064" y="96847"/>
                  <a:pt x="104781" y="32289"/>
                  <a:pt x="161931" y="16414"/>
                </a:cubicBezTo>
                <a:cubicBezTo>
                  <a:pt x="219081" y="539"/>
                  <a:pt x="327031" y="2656"/>
                  <a:pt x="342906" y="539"/>
                </a:cubicBezTo>
                <a:cubicBezTo>
                  <a:pt x="358781" y="-1578"/>
                  <a:pt x="238131" y="3185"/>
                  <a:pt x="257181" y="3714"/>
                </a:cubicBezTo>
                <a:cubicBezTo>
                  <a:pt x="276231" y="4243"/>
                  <a:pt x="432335" y="2656"/>
                  <a:pt x="457206" y="3714"/>
                </a:cubicBezTo>
                <a:cubicBezTo>
                  <a:pt x="482077" y="4772"/>
                  <a:pt x="419106" y="5301"/>
                  <a:pt x="406406" y="10064"/>
                </a:cubicBezTo>
                <a:cubicBezTo>
                  <a:pt x="393706" y="14827"/>
                  <a:pt x="381006" y="32289"/>
                  <a:pt x="381006" y="32289"/>
                </a:cubicBezTo>
                <a:cubicBezTo>
                  <a:pt x="377831" y="33347"/>
                  <a:pt x="390531" y="18001"/>
                  <a:pt x="387356" y="16414"/>
                </a:cubicBezTo>
                <a:cubicBezTo>
                  <a:pt x="384181" y="14827"/>
                  <a:pt x="372010" y="19589"/>
                  <a:pt x="361956" y="22764"/>
                </a:cubicBezTo>
                <a:cubicBezTo>
                  <a:pt x="351902" y="25939"/>
                  <a:pt x="331793" y="38110"/>
                  <a:pt x="327031" y="35464"/>
                </a:cubicBezTo>
                <a:cubicBezTo>
                  <a:pt x="322269" y="32818"/>
                  <a:pt x="344494" y="10064"/>
                  <a:pt x="333381" y="6889"/>
                </a:cubicBezTo>
                <a:cubicBezTo>
                  <a:pt x="322268" y="3714"/>
                  <a:pt x="263531" y="16943"/>
                  <a:pt x="260356" y="16414"/>
                </a:cubicBezTo>
                <a:cubicBezTo>
                  <a:pt x="257181" y="15885"/>
                  <a:pt x="326502" y="4772"/>
                  <a:pt x="314331" y="3714"/>
                </a:cubicBezTo>
                <a:cubicBezTo>
                  <a:pt x="302160" y="2656"/>
                  <a:pt x="213789" y="9006"/>
                  <a:pt x="187331" y="10064"/>
                </a:cubicBezTo>
                <a:cubicBezTo>
                  <a:pt x="160873" y="11122"/>
                  <a:pt x="189448" y="-3694"/>
                  <a:pt x="155581" y="10064"/>
                </a:cubicBezTo>
                <a:cubicBezTo>
                  <a:pt x="121714" y="23822"/>
                  <a:pt x="-1052" y="94731"/>
                  <a:pt x="6" y="95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AF61204-BEF4-5CA1-C176-A20B35884C1C}"/>
              </a:ext>
            </a:extLst>
          </p:cNvPr>
          <p:cNvSpPr/>
          <p:nvPr/>
        </p:nvSpPr>
        <p:spPr>
          <a:xfrm>
            <a:off x="4311574" y="4143342"/>
            <a:ext cx="165194" cy="108021"/>
          </a:xfrm>
          <a:custGeom>
            <a:avLst/>
            <a:gdLst>
              <a:gd name="connsiteX0" fmla="*/ 165176 w 165194"/>
              <a:gd name="connsiteY0" fmla="*/ 33 h 108021"/>
              <a:gd name="connsiteX1" fmla="*/ 95326 w 165194"/>
              <a:gd name="connsiteY1" fmla="*/ 69883 h 108021"/>
              <a:gd name="connsiteX2" fmla="*/ 76 w 165194"/>
              <a:gd name="connsiteY2" fmla="*/ 107983 h 108021"/>
              <a:gd name="connsiteX3" fmla="*/ 79451 w 165194"/>
              <a:gd name="connsiteY3" fmla="*/ 63533 h 108021"/>
              <a:gd name="connsiteX4" fmla="*/ 88976 w 165194"/>
              <a:gd name="connsiteY4" fmla="*/ 60358 h 108021"/>
              <a:gd name="connsiteX5" fmla="*/ 165176 w 165194"/>
              <a:gd name="connsiteY5" fmla="*/ 33 h 10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94" h="108021">
                <a:moveTo>
                  <a:pt x="165176" y="33"/>
                </a:moveTo>
                <a:cubicBezTo>
                  <a:pt x="166234" y="1621"/>
                  <a:pt x="122843" y="51891"/>
                  <a:pt x="95326" y="69883"/>
                </a:cubicBezTo>
                <a:cubicBezTo>
                  <a:pt x="67809" y="87875"/>
                  <a:pt x="2722" y="109041"/>
                  <a:pt x="76" y="107983"/>
                </a:cubicBezTo>
                <a:cubicBezTo>
                  <a:pt x="-2570" y="106925"/>
                  <a:pt x="64634" y="71471"/>
                  <a:pt x="79451" y="63533"/>
                </a:cubicBezTo>
                <a:cubicBezTo>
                  <a:pt x="94268" y="55596"/>
                  <a:pt x="78393" y="66708"/>
                  <a:pt x="88976" y="60358"/>
                </a:cubicBezTo>
                <a:cubicBezTo>
                  <a:pt x="99559" y="54008"/>
                  <a:pt x="164118" y="-1555"/>
                  <a:pt x="165176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FFD5718-9044-1880-5E3D-24450ED0CB0E}"/>
              </a:ext>
            </a:extLst>
          </p:cNvPr>
          <p:cNvSpPr/>
          <p:nvPr/>
        </p:nvSpPr>
        <p:spPr>
          <a:xfrm>
            <a:off x="4772017" y="4149635"/>
            <a:ext cx="156089" cy="130524"/>
          </a:xfrm>
          <a:custGeom>
            <a:avLst/>
            <a:gdLst>
              <a:gd name="connsiteX0" fmla="*/ 8 w 156089"/>
              <a:gd name="connsiteY0" fmla="*/ 90 h 130524"/>
              <a:gd name="connsiteX1" fmla="*/ 92083 w 156089"/>
              <a:gd name="connsiteY1" fmla="*/ 79465 h 130524"/>
              <a:gd name="connsiteX2" fmla="*/ 92083 w 156089"/>
              <a:gd name="connsiteY2" fmla="*/ 63590 h 130524"/>
              <a:gd name="connsiteX3" fmla="*/ 155583 w 156089"/>
              <a:gd name="connsiteY3" fmla="*/ 130265 h 130524"/>
              <a:gd name="connsiteX4" fmla="*/ 120658 w 156089"/>
              <a:gd name="connsiteY4" fmla="*/ 85815 h 130524"/>
              <a:gd name="connsiteX5" fmla="*/ 98433 w 156089"/>
              <a:gd name="connsiteY5" fmla="*/ 63590 h 130524"/>
              <a:gd name="connsiteX6" fmla="*/ 8 w 156089"/>
              <a:gd name="connsiteY6" fmla="*/ 90 h 13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89" h="130524">
                <a:moveTo>
                  <a:pt x="8" y="90"/>
                </a:moveTo>
                <a:cubicBezTo>
                  <a:pt x="-1050" y="2736"/>
                  <a:pt x="92083" y="79465"/>
                  <a:pt x="92083" y="79465"/>
                </a:cubicBezTo>
                <a:cubicBezTo>
                  <a:pt x="107429" y="90048"/>
                  <a:pt x="81500" y="55123"/>
                  <a:pt x="92083" y="63590"/>
                </a:cubicBezTo>
                <a:cubicBezTo>
                  <a:pt x="102666" y="72057"/>
                  <a:pt x="150821" y="126561"/>
                  <a:pt x="155583" y="130265"/>
                </a:cubicBezTo>
                <a:cubicBezTo>
                  <a:pt x="160345" y="133969"/>
                  <a:pt x="130183" y="96928"/>
                  <a:pt x="120658" y="85815"/>
                </a:cubicBezTo>
                <a:cubicBezTo>
                  <a:pt x="111133" y="74703"/>
                  <a:pt x="114837" y="73644"/>
                  <a:pt x="98433" y="63590"/>
                </a:cubicBezTo>
                <a:cubicBezTo>
                  <a:pt x="82029" y="53536"/>
                  <a:pt x="1066" y="-2556"/>
                  <a:pt x="8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9A8FB0E-E838-DFC7-B60B-2E53014B4D76}"/>
              </a:ext>
            </a:extLst>
          </p:cNvPr>
          <p:cNvSpPr/>
          <p:nvPr/>
        </p:nvSpPr>
        <p:spPr>
          <a:xfrm>
            <a:off x="4794235" y="4194171"/>
            <a:ext cx="77273" cy="155610"/>
          </a:xfrm>
          <a:custGeom>
            <a:avLst/>
            <a:gdLst>
              <a:gd name="connsiteX0" fmla="*/ 76215 w 77273"/>
              <a:gd name="connsiteY0" fmla="*/ 4 h 155610"/>
              <a:gd name="connsiteX1" fmla="*/ 66690 w 77273"/>
              <a:gd name="connsiteY1" fmla="*/ 76204 h 155610"/>
              <a:gd name="connsiteX2" fmla="*/ 15 w 77273"/>
              <a:gd name="connsiteY2" fmla="*/ 155579 h 155610"/>
              <a:gd name="connsiteX3" fmla="*/ 60340 w 77273"/>
              <a:gd name="connsiteY3" fmla="*/ 85729 h 155610"/>
              <a:gd name="connsiteX4" fmla="*/ 57165 w 77273"/>
              <a:gd name="connsiteY4" fmla="*/ 79379 h 155610"/>
              <a:gd name="connsiteX5" fmla="*/ 76215 w 77273"/>
              <a:gd name="connsiteY5" fmla="*/ 4 h 15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273" h="155610">
                <a:moveTo>
                  <a:pt x="76215" y="4"/>
                </a:moveTo>
                <a:cubicBezTo>
                  <a:pt x="77802" y="-525"/>
                  <a:pt x="79390" y="50275"/>
                  <a:pt x="66690" y="76204"/>
                </a:cubicBezTo>
                <a:cubicBezTo>
                  <a:pt x="53990" y="102133"/>
                  <a:pt x="1073" y="153991"/>
                  <a:pt x="15" y="155579"/>
                </a:cubicBezTo>
                <a:cubicBezTo>
                  <a:pt x="-1043" y="157167"/>
                  <a:pt x="50815" y="98429"/>
                  <a:pt x="60340" y="85729"/>
                </a:cubicBezTo>
                <a:cubicBezTo>
                  <a:pt x="69865" y="73029"/>
                  <a:pt x="55048" y="88904"/>
                  <a:pt x="57165" y="79379"/>
                </a:cubicBezTo>
                <a:cubicBezTo>
                  <a:pt x="59282" y="69854"/>
                  <a:pt x="74628" y="533"/>
                  <a:pt x="7621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CE7F1BA0-1BEF-F7E0-0277-6FB109D2FE5A}"/>
              </a:ext>
            </a:extLst>
          </p:cNvPr>
          <p:cNvSpPr/>
          <p:nvPr/>
        </p:nvSpPr>
        <p:spPr>
          <a:xfrm>
            <a:off x="4825926" y="4241761"/>
            <a:ext cx="95555" cy="108069"/>
          </a:xfrm>
          <a:custGeom>
            <a:avLst/>
            <a:gdLst>
              <a:gd name="connsiteX0" fmla="*/ 95324 w 95555"/>
              <a:gd name="connsiteY0" fmla="*/ 39 h 108069"/>
              <a:gd name="connsiteX1" fmla="*/ 57224 w 95555"/>
              <a:gd name="connsiteY1" fmla="*/ 63539 h 108069"/>
              <a:gd name="connsiteX2" fmla="*/ 74 w 95555"/>
              <a:gd name="connsiteY2" fmla="*/ 107989 h 108069"/>
              <a:gd name="connsiteX3" fmla="*/ 69924 w 95555"/>
              <a:gd name="connsiteY3" fmla="*/ 73064 h 108069"/>
              <a:gd name="connsiteX4" fmla="*/ 95324 w 95555"/>
              <a:gd name="connsiteY4" fmla="*/ 39 h 10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55" h="108069">
                <a:moveTo>
                  <a:pt x="95324" y="39"/>
                </a:moveTo>
                <a:cubicBezTo>
                  <a:pt x="93207" y="-1549"/>
                  <a:pt x="73099" y="45547"/>
                  <a:pt x="57224" y="63539"/>
                </a:cubicBezTo>
                <a:cubicBezTo>
                  <a:pt x="41349" y="81531"/>
                  <a:pt x="-2043" y="106401"/>
                  <a:pt x="74" y="107989"/>
                </a:cubicBezTo>
                <a:cubicBezTo>
                  <a:pt x="2191" y="109577"/>
                  <a:pt x="55107" y="87351"/>
                  <a:pt x="69924" y="73064"/>
                </a:cubicBezTo>
                <a:cubicBezTo>
                  <a:pt x="84741" y="58777"/>
                  <a:pt x="97441" y="1627"/>
                  <a:pt x="9532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7748F6A-8F8C-0F9D-DA5D-31E94C07F941}"/>
              </a:ext>
            </a:extLst>
          </p:cNvPr>
          <p:cNvSpPr/>
          <p:nvPr/>
        </p:nvSpPr>
        <p:spPr>
          <a:xfrm>
            <a:off x="4835525" y="4301693"/>
            <a:ext cx="149777" cy="47729"/>
          </a:xfrm>
          <a:custGeom>
            <a:avLst/>
            <a:gdLst>
              <a:gd name="connsiteX0" fmla="*/ 0 w 149777"/>
              <a:gd name="connsiteY0" fmla="*/ 41707 h 47729"/>
              <a:gd name="connsiteX1" fmla="*/ 107950 w 149777"/>
              <a:gd name="connsiteY1" fmla="*/ 44882 h 47729"/>
              <a:gd name="connsiteX2" fmla="*/ 149225 w 149777"/>
              <a:gd name="connsiteY2" fmla="*/ 432 h 47729"/>
              <a:gd name="connsiteX3" fmla="*/ 130175 w 149777"/>
              <a:gd name="connsiteY3" fmla="*/ 22657 h 47729"/>
              <a:gd name="connsiteX4" fmla="*/ 107950 w 149777"/>
              <a:gd name="connsiteY4" fmla="*/ 29007 h 47729"/>
              <a:gd name="connsiteX5" fmla="*/ 0 w 149777"/>
              <a:gd name="connsiteY5" fmla="*/ 41707 h 4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77" h="47729">
                <a:moveTo>
                  <a:pt x="0" y="41707"/>
                </a:moveTo>
                <a:cubicBezTo>
                  <a:pt x="0" y="44353"/>
                  <a:pt x="83079" y="51761"/>
                  <a:pt x="107950" y="44882"/>
                </a:cubicBezTo>
                <a:cubicBezTo>
                  <a:pt x="132821" y="38003"/>
                  <a:pt x="145521" y="4136"/>
                  <a:pt x="149225" y="432"/>
                </a:cubicBezTo>
                <a:cubicBezTo>
                  <a:pt x="152929" y="-3272"/>
                  <a:pt x="137054" y="17895"/>
                  <a:pt x="130175" y="22657"/>
                </a:cubicBezTo>
                <a:cubicBezTo>
                  <a:pt x="123296" y="27419"/>
                  <a:pt x="123825" y="25832"/>
                  <a:pt x="107950" y="29007"/>
                </a:cubicBezTo>
                <a:cubicBezTo>
                  <a:pt x="92075" y="32182"/>
                  <a:pt x="0" y="39061"/>
                  <a:pt x="0" y="41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7740E41-B0B1-12F5-5854-960197F0B94A}"/>
              </a:ext>
            </a:extLst>
          </p:cNvPr>
          <p:cNvSpPr/>
          <p:nvPr/>
        </p:nvSpPr>
        <p:spPr>
          <a:xfrm>
            <a:off x="4400269" y="4219503"/>
            <a:ext cx="203481" cy="181047"/>
          </a:xfrm>
          <a:custGeom>
            <a:avLst/>
            <a:gdLst>
              <a:gd name="connsiteX0" fmla="*/ 281 w 203481"/>
              <a:gd name="connsiteY0" fmla="*/ 72 h 181047"/>
              <a:gd name="connsiteX1" fmla="*/ 95531 w 203481"/>
              <a:gd name="connsiteY1" fmla="*/ 114372 h 181047"/>
              <a:gd name="connsiteX2" fmla="*/ 203481 w 203481"/>
              <a:gd name="connsiteY2" fmla="*/ 181047 h 181047"/>
              <a:gd name="connsiteX3" fmla="*/ 70131 w 203481"/>
              <a:gd name="connsiteY3" fmla="*/ 98497 h 181047"/>
              <a:gd name="connsiteX4" fmla="*/ 281 w 203481"/>
              <a:gd name="connsiteY4" fmla="*/ 72 h 18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81" h="181047">
                <a:moveTo>
                  <a:pt x="281" y="72"/>
                </a:moveTo>
                <a:cubicBezTo>
                  <a:pt x="4514" y="2718"/>
                  <a:pt x="61664" y="84210"/>
                  <a:pt x="95531" y="114372"/>
                </a:cubicBezTo>
                <a:cubicBezTo>
                  <a:pt x="129398" y="144535"/>
                  <a:pt x="203481" y="181047"/>
                  <a:pt x="203481" y="181047"/>
                </a:cubicBezTo>
                <a:cubicBezTo>
                  <a:pt x="199248" y="178401"/>
                  <a:pt x="99764" y="129189"/>
                  <a:pt x="70131" y="98497"/>
                </a:cubicBezTo>
                <a:cubicBezTo>
                  <a:pt x="40498" y="67805"/>
                  <a:pt x="-3952" y="-2574"/>
                  <a:pt x="281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5EFF4DB2-0812-52BF-6FB3-1E37B789F497}"/>
              </a:ext>
            </a:extLst>
          </p:cNvPr>
          <p:cNvSpPr/>
          <p:nvPr/>
        </p:nvSpPr>
        <p:spPr>
          <a:xfrm>
            <a:off x="4581501" y="4340003"/>
            <a:ext cx="327226" cy="48562"/>
          </a:xfrm>
          <a:custGeom>
            <a:avLst/>
            <a:gdLst>
              <a:gd name="connsiteX0" fmla="*/ 24 w 327226"/>
              <a:gd name="connsiteY0" fmla="*/ 38322 h 48562"/>
              <a:gd name="connsiteX1" fmla="*/ 168299 w 327226"/>
              <a:gd name="connsiteY1" fmla="*/ 44672 h 48562"/>
              <a:gd name="connsiteX2" fmla="*/ 263549 w 327226"/>
              <a:gd name="connsiteY2" fmla="*/ 16097 h 48562"/>
              <a:gd name="connsiteX3" fmla="*/ 327049 w 327226"/>
              <a:gd name="connsiteY3" fmla="*/ 222 h 48562"/>
              <a:gd name="connsiteX4" fmla="*/ 244499 w 327226"/>
              <a:gd name="connsiteY4" fmla="*/ 9747 h 48562"/>
              <a:gd name="connsiteX5" fmla="*/ 171474 w 327226"/>
              <a:gd name="connsiteY5" fmla="*/ 47847 h 48562"/>
              <a:gd name="connsiteX6" fmla="*/ 155599 w 327226"/>
              <a:gd name="connsiteY6" fmla="*/ 35147 h 48562"/>
              <a:gd name="connsiteX7" fmla="*/ 24 w 327226"/>
              <a:gd name="connsiteY7" fmla="*/ 38322 h 4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226" h="48562">
                <a:moveTo>
                  <a:pt x="24" y="38322"/>
                </a:moveTo>
                <a:cubicBezTo>
                  <a:pt x="2141" y="39910"/>
                  <a:pt x="124378" y="48376"/>
                  <a:pt x="168299" y="44672"/>
                </a:cubicBezTo>
                <a:cubicBezTo>
                  <a:pt x="212220" y="40968"/>
                  <a:pt x="237091" y="23505"/>
                  <a:pt x="263549" y="16097"/>
                </a:cubicBezTo>
                <a:cubicBezTo>
                  <a:pt x="290007" y="8689"/>
                  <a:pt x="330224" y="1280"/>
                  <a:pt x="327049" y="222"/>
                </a:cubicBezTo>
                <a:cubicBezTo>
                  <a:pt x="323874" y="-836"/>
                  <a:pt x="270428" y="1810"/>
                  <a:pt x="244499" y="9747"/>
                </a:cubicBezTo>
                <a:cubicBezTo>
                  <a:pt x="218570" y="17684"/>
                  <a:pt x="186291" y="43614"/>
                  <a:pt x="171474" y="47847"/>
                </a:cubicBezTo>
                <a:cubicBezTo>
                  <a:pt x="156657" y="52080"/>
                  <a:pt x="176236" y="36205"/>
                  <a:pt x="155599" y="35147"/>
                </a:cubicBezTo>
                <a:cubicBezTo>
                  <a:pt x="134962" y="34089"/>
                  <a:pt x="-2093" y="36734"/>
                  <a:pt x="24" y="38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E4BD9262-96BE-02E0-2DCE-2CE5BF4B3C72}"/>
              </a:ext>
            </a:extLst>
          </p:cNvPr>
          <p:cNvSpPr/>
          <p:nvPr/>
        </p:nvSpPr>
        <p:spPr>
          <a:xfrm>
            <a:off x="4835214" y="4295722"/>
            <a:ext cx="147580" cy="22314"/>
          </a:xfrm>
          <a:custGeom>
            <a:avLst/>
            <a:gdLst>
              <a:gd name="connsiteX0" fmla="*/ 311 w 147580"/>
              <a:gd name="connsiteY0" fmla="*/ 53 h 22314"/>
              <a:gd name="connsiteX1" fmla="*/ 82861 w 147580"/>
              <a:gd name="connsiteY1" fmla="*/ 15928 h 22314"/>
              <a:gd name="connsiteX2" fmla="*/ 146361 w 147580"/>
              <a:gd name="connsiteY2" fmla="*/ 12753 h 22314"/>
              <a:gd name="connsiteX3" fmla="*/ 114611 w 147580"/>
              <a:gd name="connsiteY3" fmla="*/ 22278 h 22314"/>
              <a:gd name="connsiteX4" fmla="*/ 311 w 147580"/>
              <a:gd name="connsiteY4" fmla="*/ 53 h 2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80" h="22314">
                <a:moveTo>
                  <a:pt x="311" y="53"/>
                </a:moveTo>
                <a:cubicBezTo>
                  <a:pt x="-4980" y="-1005"/>
                  <a:pt x="58519" y="13811"/>
                  <a:pt x="82861" y="15928"/>
                </a:cubicBezTo>
                <a:cubicBezTo>
                  <a:pt x="107203" y="18045"/>
                  <a:pt x="141070" y="11695"/>
                  <a:pt x="146361" y="12753"/>
                </a:cubicBezTo>
                <a:cubicBezTo>
                  <a:pt x="151652" y="13811"/>
                  <a:pt x="139482" y="21220"/>
                  <a:pt x="114611" y="22278"/>
                </a:cubicBezTo>
                <a:cubicBezTo>
                  <a:pt x="89740" y="23336"/>
                  <a:pt x="5602" y="1111"/>
                  <a:pt x="311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BB632214-9D08-AA21-C614-DB5AA23B6B91}"/>
              </a:ext>
            </a:extLst>
          </p:cNvPr>
          <p:cNvSpPr/>
          <p:nvPr/>
        </p:nvSpPr>
        <p:spPr>
          <a:xfrm>
            <a:off x="4860911" y="4206819"/>
            <a:ext cx="19753" cy="124510"/>
          </a:xfrm>
          <a:custGeom>
            <a:avLst/>
            <a:gdLst>
              <a:gd name="connsiteX0" fmla="*/ 15889 w 19753"/>
              <a:gd name="connsiteY0" fmla="*/ 56 h 124510"/>
              <a:gd name="connsiteX1" fmla="*/ 14 w 19753"/>
              <a:gd name="connsiteY1" fmla="*/ 76256 h 124510"/>
              <a:gd name="connsiteX2" fmla="*/ 19064 w 19753"/>
              <a:gd name="connsiteY2" fmla="*/ 123881 h 124510"/>
              <a:gd name="connsiteX3" fmla="*/ 15889 w 19753"/>
              <a:gd name="connsiteY3" fmla="*/ 104831 h 124510"/>
              <a:gd name="connsiteX4" fmla="*/ 12714 w 19753"/>
              <a:gd name="connsiteY4" fmla="*/ 88956 h 124510"/>
              <a:gd name="connsiteX5" fmla="*/ 15889 w 19753"/>
              <a:gd name="connsiteY5" fmla="*/ 56 h 12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53" h="124510">
                <a:moveTo>
                  <a:pt x="15889" y="56"/>
                </a:moveTo>
                <a:cubicBezTo>
                  <a:pt x="13772" y="-2061"/>
                  <a:pt x="-515" y="55619"/>
                  <a:pt x="14" y="76256"/>
                </a:cubicBezTo>
                <a:cubicBezTo>
                  <a:pt x="543" y="96893"/>
                  <a:pt x="19064" y="123881"/>
                  <a:pt x="19064" y="123881"/>
                </a:cubicBezTo>
                <a:cubicBezTo>
                  <a:pt x="21710" y="128643"/>
                  <a:pt x="15889" y="104831"/>
                  <a:pt x="15889" y="104831"/>
                </a:cubicBezTo>
                <a:cubicBezTo>
                  <a:pt x="14831" y="99010"/>
                  <a:pt x="11127" y="102185"/>
                  <a:pt x="12714" y="88956"/>
                </a:cubicBezTo>
                <a:cubicBezTo>
                  <a:pt x="14301" y="75727"/>
                  <a:pt x="18006" y="2173"/>
                  <a:pt x="15889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BBFBADC-B667-5DC9-6787-05F8C775D20A}"/>
              </a:ext>
            </a:extLst>
          </p:cNvPr>
          <p:cNvSpPr/>
          <p:nvPr/>
        </p:nvSpPr>
        <p:spPr>
          <a:xfrm>
            <a:off x="4749756" y="4130429"/>
            <a:ext cx="57330" cy="87114"/>
          </a:xfrm>
          <a:custGeom>
            <a:avLst/>
            <a:gdLst>
              <a:gd name="connsiteX0" fmla="*/ 44 w 57330"/>
              <a:gd name="connsiteY0" fmla="*/ 246 h 87114"/>
              <a:gd name="connsiteX1" fmla="*/ 47669 w 57330"/>
              <a:gd name="connsiteY1" fmla="*/ 70096 h 87114"/>
              <a:gd name="connsiteX2" fmla="*/ 44494 w 57330"/>
              <a:gd name="connsiteY2" fmla="*/ 85971 h 87114"/>
              <a:gd name="connsiteX3" fmla="*/ 57194 w 57330"/>
              <a:gd name="connsiteY3" fmla="*/ 47871 h 87114"/>
              <a:gd name="connsiteX4" fmla="*/ 44 w 57330"/>
              <a:gd name="connsiteY4" fmla="*/ 246 h 8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30" h="87114">
                <a:moveTo>
                  <a:pt x="44" y="246"/>
                </a:moveTo>
                <a:cubicBezTo>
                  <a:pt x="-1543" y="3950"/>
                  <a:pt x="40261" y="55809"/>
                  <a:pt x="47669" y="70096"/>
                </a:cubicBezTo>
                <a:cubicBezTo>
                  <a:pt x="55077" y="84383"/>
                  <a:pt x="42907" y="89675"/>
                  <a:pt x="44494" y="85971"/>
                </a:cubicBezTo>
                <a:cubicBezTo>
                  <a:pt x="46081" y="82267"/>
                  <a:pt x="58781" y="60042"/>
                  <a:pt x="57194" y="47871"/>
                </a:cubicBezTo>
                <a:cubicBezTo>
                  <a:pt x="55607" y="35700"/>
                  <a:pt x="1631" y="-3458"/>
                  <a:pt x="44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4363476-D2A2-86D6-5865-2B027019AE0A}"/>
              </a:ext>
            </a:extLst>
          </p:cNvPr>
          <p:cNvSpPr/>
          <p:nvPr/>
        </p:nvSpPr>
        <p:spPr>
          <a:xfrm>
            <a:off x="4540786" y="4126335"/>
            <a:ext cx="241477" cy="239323"/>
          </a:xfrm>
          <a:custGeom>
            <a:avLst/>
            <a:gdLst>
              <a:gd name="connsiteX0" fmla="*/ 62964 w 241477"/>
              <a:gd name="connsiteY0" fmla="*/ 1165 h 239323"/>
              <a:gd name="connsiteX1" fmla="*/ 28039 w 241477"/>
              <a:gd name="connsiteY1" fmla="*/ 64665 h 239323"/>
              <a:gd name="connsiteX2" fmla="*/ 2639 w 241477"/>
              <a:gd name="connsiteY2" fmla="*/ 134515 h 239323"/>
              <a:gd name="connsiteX3" fmla="*/ 5814 w 241477"/>
              <a:gd name="connsiteY3" fmla="*/ 172615 h 239323"/>
              <a:gd name="connsiteX4" fmla="*/ 47089 w 241477"/>
              <a:gd name="connsiteY4" fmla="*/ 223415 h 239323"/>
              <a:gd name="connsiteX5" fmla="*/ 123289 w 241477"/>
              <a:gd name="connsiteY5" fmla="*/ 239290 h 239323"/>
              <a:gd name="connsiteX6" fmla="*/ 174089 w 241477"/>
              <a:gd name="connsiteY6" fmla="*/ 226590 h 239323"/>
              <a:gd name="connsiteX7" fmla="*/ 218539 w 241477"/>
              <a:gd name="connsiteY7" fmla="*/ 194840 h 239323"/>
              <a:gd name="connsiteX8" fmla="*/ 234414 w 241477"/>
              <a:gd name="connsiteY8" fmla="*/ 169440 h 239323"/>
              <a:gd name="connsiteX9" fmla="*/ 240764 w 241477"/>
              <a:gd name="connsiteY9" fmla="*/ 128165 h 239323"/>
              <a:gd name="connsiteX10" fmla="*/ 218539 w 241477"/>
              <a:gd name="connsiteY10" fmla="*/ 74190 h 239323"/>
              <a:gd name="connsiteX11" fmla="*/ 183614 w 241477"/>
              <a:gd name="connsiteY11" fmla="*/ 26565 h 239323"/>
              <a:gd name="connsiteX12" fmla="*/ 62964 w 241477"/>
              <a:gd name="connsiteY12" fmla="*/ 1165 h 23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477" h="239323">
                <a:moveTo>
                  <a:pt x="62964" y="1165"/>
                </a:moveTo>
                <a:cubicBezTo>
                  <a:pt x="37035" y="7515"/>
                  <a:pt x="38093" y="42440"/>
                  <a:pt x="28039" y="64665"/>
                </a:cubicBezTo>
                <a:cubicBezTo>
                  <a:pt x="17985" y="86890"/>
                  <a:pt x="6343" y="116523"/>
                  <a:pt x="2639" y="134515"/>
                </a:cubicBezTo>
                <a:cubicBezTo>
                  <a:pt x="-1065" y="152507"/>
                  <a:pt x="-1594" y="157798"/>
                  <a:pt x="5814" y="172615"/>
                </a:cubicBezTo>
                <a:cubicBezTo>
                  <a:pt x="13222" y="187432"/>
                  <a:pt x="27510" y="212303"/>
                  <a:pt x="47089" y="223415"/>
                </a:cubicBezTo>
                <a:cubicBezTo>
                  <a:pt x="66668" y="234527"/>
                  <a:pt x="102122" y="238761"/>
                  <a:pt x="123289" y="239290"/>
                </a:cubicBezTo>
                <a:cubicBezTo>
                  <a:pt x="144456" y="239819"/>
                  <a:pt x="158214" y="233998"/>
                  <a:pt x="174089" y="226590"/>
                </a:cubicBezTo>
                <a:cubicBezTo>
                  <a:pt x="189964" y="219182"/>
                  <a:pt x="208485" y="204365"/>
                  <a:pt x="218539" y="194840"/>
                </a:cubicBezTo>
                <a:cubicBezTo>
                  <a:pt x="228593" y="185315"/>
                  <a:pt x="230710" y="180552"/>
                  <a:pt x="234414" y="169440"/>
                </a:cubicBezTo>
                <a:cubicBezTo>
                  <a:pt x="238118" y="158328"/>
                  <a:pt x="243410" y="144040"/>
                  <a:pt x="240764" y="128165"/>
                </a:cubicBezTo>
                <a:cubicBezTo>
                  <a:pt x="238118" y="112290"/>
                  <a:pt x="228064" y="91123"/>
                  <a:pt x="218539" y="74190"/>
                </a:cubicBezTo>
                <a:cubicBezTo>
                  <a:pt x="209014" y="57257"/>
                  <a:pt x="205310" y="37148"/>
                  <a:pt x="183614" y="26565"/>
                </a:cubicBezTo>
                <a:cubicBezTo>
                  <a:pt x="161918" y="15982"/>
                  <a:pt x="88893" y="-5185"/>
                  <a:pt x="62964" y="1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6EBCB0A5-53A2-D8B1-2ACF-75D4031F0C38}"/>
              </a:ext>
            </a:extLst>
          </p:cNvPr>
          <p:cNvSpPr/>
          <p:nvPr/>
        </p:nvSpPr>
        <p:spPr>
          <a:xfrm>
            <a:off x="4582824" y="4187865"/>
            <a:ext cx="65795" cy="657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7B35A858-069B-70EB-E086-1AF0055A576E}"/>
              </a:ext>
            </a:extLst>
          </p:cNvPr>
          <p:cNvSpPr/>
          <p:nvPr/>
        </p:nvSpPr>
        <p:spPr>
          <a:xfrm>
            <a:off x="4359085" y="4105269"/>
            <a:ext cx="305345" cy="60331"/>
          </a:xfrm>
          <a:custGeom>
            <a:avLst/>
            <a:gdLst>
              <a:gd name="connsiteX0" fmla="*/ 190 w 305345"/>
              <a:gd name="connsiteY0" fmla="*/ 60331 h 60331"/>
              <a:gd name="connsiteX1" fmla="*/ 289115 w 305345"/>
              <a:gd name="connsiteY1" fmla="*/ 6356 h 60331"/>
              <a:gd name="connsiteX2" fmla="*/ 244665 w 305345"/>
              <a:gd name="connsiteY2" fmla="*/ 6356 h 60331"/>
              <a:gd name="connsiteX3" fmla="*/ 190 w 305345"/>
              <a:gd name="connsiteY3" fmla="*/ 60331 h 6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345" h="60331">
                <a:moveTo>
                  <a:pt x="190" y="60331"/>
                </a:moveTo>
                <a:cubicBezTo>
                  <a:pt x="7598" y="60331"/>
                  <a:pt x="248369" y="15352"/>
                  <a:pt x="289115" y="6356"/>
                </a:cubicBezTo>
                <a:cubicBezTo>
                  <a:pt x="329861" y="-2640"/>
                  <a:pt x="285940" y="-1581"/>
                  <a:pt x="244665" y="6356"/>
                </a:cubicBezTo>
                <a:cubicBezTo>
                  <a:pt x="203390" y="14293"/>
                  <a:pt x="-7218" y="60331"/>
                  <a:pt x="190" y="60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3EE4F8DC-4F59-78CD-25D3-C21AA26AFA2B}"/>
              </a:ext>
            </a:extLst>
          </p:cNvPr>
          <p:cNvSpPr/>
          <p:nvPr/>
        </p:nvSpPr>
        <p:spPr>
          <a:xfrm>
            <a:off x="4676468" y="4132502"/>
            <a:ext cx="116623" cy="236523"/>
          </a:xfrm>
          <a:custGeom>
            <a:avLst/>
            <a:gdLst>
              <a:gd name="connsiteX0" fmla="*/ 41582 w 116623"/>
              <a:gd name="connsiteY0" fmla="*/ 1348 h 236523"/>
              <a:gd name="connsiteX1" fmla="*/ 108257 w 116623"/>
              <a:gd name="connsiteY1" fmla="*/ 87073 h 236523"/>
              <a:gd name="connsiteX2" fmla="*/ 114607 w 116623"/>
              <a:gd name="connsiteY2" fmla="*/ 147398 h 236523"/>
              <a:gd name="connsiteX3" fmla="*/ 98732 w 116623"/>
              <a:gd name="connsiteY3" fmla="*/ 182323 h 236523"/>
              <a:gd name="connsiteX4" fmla="*/ 307 w 116623"/>
              <a:gd name="connsiteY4" fmla="*/ 236298 h 236523"/>
              <a:gd name="connsiteX5" fmla="*/ 66982 w 116623"/>
              <a:gd name="connsiteY5" fmla="*/ 160098 h 236523"/>
              <a:gd name="connsiteX6" fmla="*/ 41582 w 116623"/>
              <a:gd name="connsiteY6" fmla="*/ 1348 h 23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23" h="236523">
                <a:moveTo>
                  <a:pt x="41582" y="1348"/>
                </a:moveTo>
                <a:cubicBezTo>
                  <a:pt x="48461" y="-10823"/>
                  <a:pt x="96086" y="62731"/>
                  <a:pt x="108257" y="87073"/>
                </a:cubicBezTo>
                <a:cubicBezTo>
                  <a:pt x="120428" y="111415"/>
                  <a:pt x="116195" y="131523"/>
                  <a:pt x="114607" y="147398"/>
                </a:cubicBezTo>
                <a:cubicBezTo>
                  <a:pt x="113020" y="163273"/>
                  <a:pt x="117782" y="167506"/>
                  <a:pt x="98732" y="182323"/>
                </a:cubicBezTo>
                <a:cubicBezTo>
                  <a:pt x="79682" y="197140"/>
                  <a:pt x="5599" y="240002"/>
                  <a:pt x="307" y="236298"/>
                </a:cubicBezTo>
                <a:cubicBezTo>
                  <a:pt x="-4985" y="232594"/>
                  <a:pt x="59574" y="196081"/>
                  <a:pt x="66982" y="160098"/>
                </a:cubicBezTo>
                <a:cubicBezTo>
                  <a:pt x="74390" y="124115"/>
                  <a:pt x="34703" y="13519"/>
                  <a:pt x="41582" y="1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FAEC56D4-39C4-5668-4A3D-5253C10F211A}"/>
              </a:ext>
            </a:extLst>
          </p:cNvPr>
          <p:cNvSpPr/>
          <p:nvPr/>
        </p:nvSpPr>
        <p:spPr>
          <a:xfrm>
            <a:off x="4413087" y="4231956"/>
            <a:ext cx="222458" cy="124144"/>
          </a:xfrm>
          <a:custGeom>
            <a:avLst/>
            <a:gdLst>
              <a:gd name="connsiteX0" fmla="*/ 163 w 222458"/>
              <a:gd name="connsiteY0" fmla="*/ 319 h 124144"/>
              <a:gd name="connsiteX1" fmla="*/ 117638 w 222458"/>
              <a:gd name="connsiteY1" fmla="*/ 101919 h 124144"/>
              <a:gd name="connsiteX2" fmla="*/ 222413 w 222458"/>
              <a:gd name="connsiteY2" fmla="*/ 124144 h 124144"/>
              <a:gd name="connsiteX3" fmla="*/ 130338 w 222458"/>
              <a:gd name="connsiteY3" fmla="*/ 101919 h 124144"/>
              <a:gd name="connsiteX4" fmla="*/ 92238 w 222458"/>
              <a:gd name="connsiteY4" fmla="*/ 70169 h 124144"/>
              <a:gd name="connsiteX5" fmla="*/ 163 w 222458"/>
              <a:gd name="connsiteY5" fmla="*/ 319 h 12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458" h="124144">
                <a:moveTo>
                  <a:pt x="163" y="319"/>
                </a:moveTo>
                <a:cubicBezTo>
                  <a:pt x="4396" y="5611"/>
                  <a:pt x="80596" y="81281"/>
                  <a:pt x="117638" y="101919"/>
                </a:cubicBezTo>
                <a:cubicBezTo>
                  <a:pt x="154680" y="122557"/>
                  <a:pt x="220296" y="124144"/>
                  <a:pt x="222413" y="124144"/>
                </a:cubicBezTo>
                <a:cubicBezTo>
                  <a:pt x="224530" y="124144"/>
                  <a:pt x="152034" y="110915"/>
                  <a:pt x="130338" y="101919"/>
                </a:cubicBezTo>
                <a:cubicBezTo>
                  <a:pt x="108642" y="92923"/>
                  <a:pt x="109171" y="83398"/>
                  <a:pt x="92238" y="70169"/>
                </a:cubicBezTo>
                <a:cubicBezTo>
                  <a:pt x="75305" y="56940"/>
                  <a:pt x="-4070" y="-4973"/>
                  <a:pt x="163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D9701BE-0F6F-21DF-6FAC-938ECB811883}"/>
              </a:ext>
            </a:extLst>
          </p:cNvPr>
          <p:cNvSpPr/>
          <p:nvPr/>
        </p:nvSpPr>
        <p:spPr>
          <a:xfrm>
            <a:off x="4683050" y="4329262"/>
            <a:ext cx="235164" cy="30054"/>
          </a:xfrm>
          <a:custGeom>
            <a:avLst/>
            <a:gdLst>
              <a:gd name="connsiteX0" fmla="*/ 75 w 235164"/>
              <a:gd name="connsiteY0" fmla="*/ 30013 h 30054"/>
              <a:gd name="connsiteX1" fmla="*/ 133425 w 235164"/>
              <a:gd name="connsiteY1" fmla="*/ 1438 h 30054"/>
              <a:gd name="connsiteX2" fmla="*/ 235025 w 235164"/>
              <a:gd name="connsiteY2" fmla="*/ 4613 h 30054"/>
              <a:gd name="connsiteX3" fmla="*/ 152475 w 235164"/>
              <a:gd name="connsiteY3" fmla="*/ 7788 h 30054"/>
              <a:gd name="connsiteX4" fmla="*/ 75 w 235164"/>
              <a:gd name="connsiteY4" fmla="*/ 30013 h 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64" h="30054">
                <a:moveTo>
                  <a:pt x="75" y="30013"/>
                </a:moveTo>
                <a:cubicBezTo>
                  <a:pt x="-3100" y="28955"/>
                  <a:pt x="94267" y="5671"/>
                  <a:pt x="133425" y="1438"/>
                </a:cubicBezTo>
                <a:cubicBezTo>
                  <a:pt x="172583" y="-2795"/>
                  <a:pt x="231850" y="3555"/>
                  <a:pt x="235025" y="4613"/>
                </a:cubicBezTo>
                <a:cubicBezTo>
                  <a:pt x="238200" y="5671"/>
                  <a:pt x="186342" y="4084"/>
                  <a:pt x="152475" y="7788"/>
                </a:cubicBezTo>
                <a:cubicBezTo>
                  <a:pt x="118608" y="11492"/>
                  <a:pt x="3250" y="31071"/>
                  <a:pt x="75" y="30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757AC82-FA7B-0A90-1969-909945F5038C}"/>
              </a:ext>
            </a:extLst>
          </p:cNvPr>
          <p:cNvSpPr/>
          <p:nvPr/>
        </p:nvSpPr>
        <p:spPr>
          <a:xfrm>
            <a:off x="4311613" y="3914650"/>
            <a:ext cx="304844" cy="47843"/>
          </a:xfrm>
          <a:custGeom>
            <a:avLst/>
            <a:gdLst>
              <a:gd name="connsiteX0" fmla="*/ 37 w 304844"/>
              <a:gd name="connsiteY0" fmla="*/ 47750 h 47843"/>
              <a:gd name="connsiteX1" fmla="*/ 228637 w 304844"/>
              <a:gd name="connsiteY1" fmla="*/ 12825 h 47843"/>
              <a:gd name="connsiteX2" fmla="*/ 184187 w 304844"/>
              <a:gd name="connsiteY2" fmla="*/ 31875 h 47843"/>
              <a:gd name="connsiteX3" fmla="*/ 257212 w 304844"/>
              <a:gd name="connsiteY3" fmla="*/ 31875 h 47843"/>
              <a:gd name="connsiteX4" fmla="*/ 304837 w 304844"/>
              <a:gd name="connsiteY4" fmla="*/ 44575 h 47843"/>
              <a:gd name="connsiteX5" fmla="*/ 254037 w 304844"/>
              <a:gd name="connsiteY5" fmla="*/ 12825 h 47843"/>
              <a:gd name="connsiteX6" fmla="*/ 222287 w 304844"/>
              <a:gd name="connsiteY6" fmla="*/ 25525 h 47843"/>
              <a:gd name="connsiteX7" fmla="*/ 247687 w 304844"/>
              <a:gd name="connsiteY7" fmla="*/ 125 h 47843"/>
              <a:gd name="connsiteX8" fmla="*/ 37 w 304844"/>
              <a:gd name="connsiteY8" fmla="*/ 47750 h 4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44" h="47843">
                <a:moveTo>
                  <a:pt x="37" y="47750"/>
                </a:moveTo>
                <a:cubicBezTo>
                  <a:pt x="-3138" y="49867"/>
                  <a:pt x="197945" y="15471"/>
                  <a:pt x="228637" y="12825"/>
                </a:cubicBezTo>
                <a:cubicBezTo>
                  <a:pt x="259329" y="10179"/>
                  <a:pt x="179425" y="28700"/>
                  <a:pt x="184187" y="31875"/>
                </a:cubicBezTo>
                <a:cubicBezTo>
                  <a:pt x="188949" y="35050"/>
                  <a:pt x="237104" y="29758"/>
                  <a:pt x="257212" y="31875"/>
                </a:cubicBezTo>
                <a:cubicBezTo>
                  <a:pt x="277320" y="33992"/>
                  <a:pt x="305366" y="47750"/>
                  <a:pt x="304837" y="44575"/>
                </a:cubicBezTo>
                <a:cubicBezTo>
                  <a:pt x="304308" y="41400"/>
                  <a:pt x="267795" y="16000"/>
                  <a:pt x="254037" y="12825"/>
                </a:cubicBezTo>
                <a:cubicBezTo>
                  <a:pt x="240279" y="9650"/>
                  <a:pt x="223345" y="27642"/>
                  <a:pt x="222287" y="25525"/>
                </a:cubicBezTo>
                <a:cubicBezTo>
                  <a:pt x="221229" y="23408"/>
                  <a:pt x="279966" y="-1992"/>
                  <a:pt x="247687" y="125"/>
                </a:cubicBezTo>
                <a:cubicBezTo>
                  <a:pt x="215408" y="2242"/>
                  <a:pt x="3212" y="45633"/>
                  <a:pt x="37" y="47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058F2968-904E-8396-7BF4-5697D962DC50}"/>
              </a:ext>
            </a:extLst>
          </p:cNvPr>
          <p:cNvSpPr/>
          <p:nvPr/>
        </p:nvSpPr>
        <p:spPr>
          <a:xfrm>
            <a:off x="4494389" y="3879732"/>
            <a:ext cx="347523" cy="54135"/>
          </a:xfrm>
          <a:custGeom>
            <a:avLst/>
            <a:gdLst>
              <a:gd name="connsiteX0" fmla="*/ 1411 w 347523"/>
              <a:gd name="connsiteY0" fmla="*/ 6468 h 54135"/>
              <a:gd name="connsiteX1" fmla="*/ 103011 w 347523"/>
              <a:gd name="connsiteY1" fmla="*/ 6468 h 54135"/>
              <a:gd name="connsiteX2" fmla="*/ 163336 w 347523"/>
              <a:gd name="connsiteY2" fmla="*/ 118 h 54135"/>
              <a:gd name="connsiteX3" fmla="*/ 236361 w 347523"/>
              <a:gd name="connsiteY3" fmla="*/ 12818 h 54135"/>
              <a:gd name="connsiteX4" fmla="*/ 195086 w 347523"/>
              <a:gd name="connsiteY4" fmla="*/ 12818 h 54135"/>
              <a:gd name="connsiteX5" fmla="*/ 274461 w 347523"/>
              <a:gd name="connsiteY5" fmla="*/ 25518 h 54135"/>
              <a:gd name="connsiteX6" fmla="*/ 347486 w 347523"/>
              <a:gd name="connsiteY6" fmla="*/ 54093 h 54135"/>
              <a:gd name="connsiteX7" fmla="*/ 283986 w 347523"/>
              <a:gd name="connsiteY7" fmla="*/ 31868 h 54135"/>
              <a:gd name="connsiteX8" fmla="*/ 255411 w 347523"/>
              <a:gd name="connsiteY8" fmla="*/ 28693 h 54135"/>
              <a:gd name="connsiteX9" fmla="*/ 195086 w 347523"/>
              <a:gd name="connsiteY9" fmla="*/ 28693 h 54135"/>
              <a:gd name="connsiteX10" fmla="*/ 134761 w 347523"/>
              <a:gd name="connsiteY10" fmla="*/ 12818 h 54135"/>
              <a:gd name="connsiteX11" fmla="*/ 52211 w 347523"/>
              <a:gd name="connsiteY11" fmla="*/ 9643 h 54135"/>
              <a:gd name="connsiteX12" fmla="*/ 1411 w 347523"/>
              <a:gd name="connsiteY12" fmla="*/ 6468 h 5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523" h="54135">
                <a:moveTo>
                  <a:pt x="1411" y="6468"/>
                </a:moveTo>
                <a:cubicBezTo>
                  <a:pt x="9878" y="5939"/>
                  <a:pt x="76024" y="7526"/>
                  <a:pt x="103011" y="6468"/>
                </a:cubicBezTo>
                <a:cubicBezTo>
                  <a:pt x="129998" y="5410"/>
                  <a:pt x="141111" y="-940"/>
                  <a:pt x="163336" y="118"/>
                </a:cubicBezTo>
                <a:cubicBezTo>
                  <a:pt x="185561" y="1176"/>
                  <a:pt x="231069" y="10701"/>
                  <a:pt x="236361" y="12818"/>
                </a:cubicBezTo>
                <a:cubicBezTo>
                  <a:pt x="241653" y="14935"/>
                  <a:pt x="188736" y="10701"/>
                  <a:pt x="195086" y="12818"/>
                </a:cubicBezTo>
                <a:cubicBezTo>
                  <a:pt x="201436" y="14935"/>
                  <a:pt x="249061" y="18639"/>
                  <a:pt x="274461" y="25518"/>
                </a:cubicBezTo>
                <a:cubicBezTo>
                  <a:pt x="299861" y="32397"/>
                  <a:pt x="345898" y="53035"/>
                  <a:pt x="347486" y="54093"/>
                </a:cubicBezTo>
                <a:cubicBezTo>
                  <a:pt x="349074" y="55151"/>
                  <a:pt x="299332" y="36101"/>
                  <a:pt x="283986" y="31868"/>
                </a:cubicBezTo>
                <a:cubicBezTo>
                  <a:pt x="268640" y="27635"/>
                  <a:pt x="270228" y="29222"/>
                  <a:pt x="255411" y="28693"/>
                </a:cubicBezTo>
                <a:cubicBezTo>
                  <a:pt x="240594" y="28164"/>
                  <a:pt x="215194" y="31339"/>
                  <a:pt x="195086" y="28693"/>
                </a:cubicBezTo>
                <a:cubicBezTo>
                  <a:pt x="174978" y="26047"/>
                  <a:pt x="158574" y="15993"/>
                  <a:pt x="134761" y="12818"/>
                </a:cubicBezTo>
                <a:cubicBezTo>
                  <a:pt x="110949" y="9643"/>
                  <a:pt x="80257" y="9114"/>
                  <a:pt x="52211" y="9643"/>
                </a:cubicBezTo>
                <a:cubicBezTo>
                  <a:pt x="24165" y="10172"/>
                  <a:pt x="-7056" y="6997"/>
                  <a:pt x="1411" y="6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ABBB2E3A-1C68-74B1-E118-56A05EF7F415}"/>
              </a:ext>
            </a:extLst>
          </p:cNvPr>
          <p:cNvSpPr/>
          <p:nvPr/>
        </p:nvSpPr>
        <p:spPr>
          <a:xfrm>
            <a:off x="4857734" y="3927451"/>
            <a:ext cx="131065" cy="52216"/>
          </a:xfrm>
          <a:custGeom>
            <a:avLst/>
            <a:gdLst>
              <a:gd name="connsiteX0" fmla="*/ 31766 w 131065"/>
              <a:gd name="connsiteY0" fmla="*/ 24 h 52216"/>
              <a:gd name="connsiteX1" fmla="*/ 120666 w 131065"/>
              <a:gd name="connsiteY1" fmla="*/ 41299 h 52216"/>
              <a:gd name="connsiteX2" fmla="*/ 16 w 131065"/>
              <a:gd name="connsiteY2" fmla="*/ 50824 h 52216"/>
              <a:gd name="connsiteX3" fmla="*/ 130191 w 131065"/>
              <a:gd name="connsiteY3" fmla="*/ 47649 h 52216"/>
              <a:gd name="connsiteX4" fmla="*/ 31766 w 131065"/>
              <a:gd name="connsiteY4" fmla="*/ 24 h 5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65" h="52216">
                <a:moveTo>
                  <a:pt x="31766" y="24"/>
                </a:moveTo>
                <a:cubicBezTo>
                  <a:pt x="30178" y="-1034"/>
                  <a:pt x="125958" y="32832"/>
                  <a:pt x="120666" y="41299"/>
                </a:cubicBezTo>
                <a:cubicBezTo>
                  <a:pt x="115374" y="49766"/>
                  <a:pt x="-1572" y="49766"/>
                  <a:pt x="16" y="50824"/>
                </a:cubicBezTo>
                <a:cubicBezTo>
                  <a:pt x="1604" y="51882"/>
                  <a:pt x="118549" y="54528"/>
                  <a:pt x="130191" y="47649"/>
                </a:cubicBezTo>
                <a:cubicBezTo>
                  <a:pt x="141833" y="40770"/>
                  <a:pt x="33354" y="1082"/>
                  <a:pt x="3176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F549CB8-C6B3-774B-775C-D71685C995E1}"/>
              </a:ext>
            </a:extLst>
          </p:cNvPr>
          <p:cNvSpPr/>
          <p:nvPr/>
        </p:nvSpPr>
        <p:spPr>
          <a:xfrm>
            <a:off x="4619625" y="3930634"/>
            <a:ext cx="235262" cy="31791"/>
          </a:xfrm>
          <a:custGeom>
            <a:avLst/>
            <a:gdLst>
              <a:gd name="connsiteX0" fmla="*/ 0 w 235262"/>
              <a:gd name="connsiteY0" fmla="*/ 16 h 31791"/>
              <a:gd name="connsiteX1" fmla="*/ 142875 w 235262"/>
              <a:gd name="connsiteY1" fmla="*/ 19066 h 31791"/>
              <a:gd name="connsiteX2" fmla="*/ 234950 w 235262"/>
              <a:gd name="connsiteY2" fmla="*/ 31766 h 31791"/>
              <a:gd name="connsiteX3" fmla="*/ 168275 w 235262"/>
              <a:gd name="connsiteY3" fmla="*/ 15891 h 31791"/>
              <a:gd name="connsiteX4" fmla="*/ 0 w 235262"/>
              <a:gd name="connsiteY4" fmla="*/ 16 h 3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62" h="31791">
                <a:moveTo>
                  <a:pt x="0" y="16"/>
                </a:moveTo>
                <a:lnTo>
                  <a:pt x="142875" y="19066"/>
                </a:lnTo>
                <a:cubicBezTo>
                  <a:pt x="182033" y="24358"/>
                  <a:pt x="230717" y="32295"/>
                  <a:pt x="234950" y="31766"/>
                </a:cubicBezTo>
                <a:cubicBezTo>
                  <a:pt x="239183" y="31237"/>
                  <a:pt x="199496" y="20124"/>
                  <a:pt x="168275" y="15891"/>
                </a:cubicBezTo>
                <a:cubicBezTo>
                  <a:pt x="137054" y="11658"/>
                  <a:pt x="4233" y="-513"/>
                  <a:pt x="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32D4635D-E1CC-04A1-706E-281478564386}"/>
              </a:ext>
            </a:extLst>
          </p:cNvPr>
          <p:cNvSpPr/>
          <p:nvPr/>
        </p:nvSpPr>
        <p:spPr>
          <a:xfrm>
            <a:off x="4597058" y="3939782"/>
            <a:ext cx="157455" cy="38886"/>
          </a:xfrm>
          <a:custGeom>
            <a:avLst/>
            <a:gdLst>
              <a:gd name="connsiteX0" fmla="*/ 342 w 157455"/>
              <a:gd name="connsiteY0" fmla="*/ 393 h 38886"/>
              <a:gd name="connsiteX1" fmla="*/ 152742 w 157455"/>
              <a:gd name="connsiteY1" fmla="*/ 38493 h 38886"/>
              <a:gd name="connsiteX2" fmla="*/ 111467 w 157455"/>
              <a:gd name="connsiteY2" fmla="*/ 19443 h 38886"/>
              <a:gd name="connsiteX3" fmla="*/ 342 w 157455"/>
              <a:gd name="connsiteY3" fmla="*/ 393 h 3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55" h="38886">
                <a:moveTo>
                  <a:pt x="342" y="393"/>
                </a:moveTo>
                <a:cubicBezTo>
                  <a:pt x="7221" y="3568"/>
                  <a:pt x="134221" y="35318"/>
                  <a:pt x="152742" y="38493"/>
                </a:cubicBezTo>
                <a:cubicBezTo>
                  <a:pt x="171263" y="41668"/>
                  <a:pt x="130517" y="24735"/>
                  <a:pt x="111467" y="19443"/>
                </a:cubicBezTo>
                <a:cubicBezTo>
                  <a:pt x="92417" y="14151"/>
                  <a:pt x="-6537" y="-2782"/>
                  <a:pt x="342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1D379394-1C7A-29D9-8B47-440F78A2DE45}"/>
              </a:ext>
            </a:extLst>
          </p:cNvPr>
          <p:cNvSpPr/>
          <p:nvPr/>
        </p:nvSpPr>
        <p:spPr>
          <a:xfrm>
            <a:off x="4778363" y="3895621"/>
            <a:ext cx="99848" cy="47746"/>
          </a:xfrm>
          <a:custGeom>
            <a:avLst/>
            <a:gdLst>
              <a:gd name="connsiteX0" fmla="*/ 12 w 99848"/>
              <a:gd name="connsiteY0" fmla="*/ 15979 h 47746"/>
              <a:gd name="connsiteX1" fmla="*/ 79387 w 99848"/>
              <a:gd name="connsiteY1" fmla="*/ 41379 h 47746"/>
              <a:gd name="connsiteX2" fmla="*/ 98437 w 99848"/>
              <a:gd name="connsiteY2" fmla="*/ 104 h 47746"/>
              <a:gd name="connsiteX3" fmla="*/ 98437 w 99848"/>
              <a:gd name="connsiteY3" fmla="*/ 28679 h 47746"/>
              <a:gd name="connsiteX4" fmla="*/ 85737 w 99848"/>
              <a:gd name="connsiteY4" fmla="*/ 47729 h 47746"/>
              <a:gd name="connsiteX5" fmla="*/ 12 w 99848"/>
              <a:gd name="connsiteY5" fmla="*/ 15979 h 4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48" h="47746">
                <a:moveTo>
                  <a:pt x="12" y="15979"/>
                </a:moveTo>
                <a:cubicBezTo>
                  <a:pt x="-1046" y="14921"/>
                  <a:pt x="62983" y="44025"/>
                  <a:pt x="79387" y="41379"/>
                </a:cubicBezTo>
                <a:cubicBezTo>
                  <a:pt x="95791" y="38733"/>
                  <a:pt x="95262" y="2221"/>
                  <a:pt x="98437" y="104"/>
                </a:cubicBezTo>
                <a:cubicBezTo>
                  <a:pt x="101612" y="-2013"/>
                  <a:pt x="98437" y="28679"/>
                  <a:pt x="98437" y="28679"/>
                </a:cubicBezTo>
                <a:cubicBezTo>
                  <a:pt x="96320" y="36616"/>
                  <a:pt x="97379" y="48258"/>
                  <a:pt x="85737" y="47729"/>
                </a:cubicBezTo>
                <a:cubicBezTo>
                  <a:pt x="74095" y="47200"/>
                  <a:pt x="1070" y="17037"/>
                  <a:pt x="12" y="15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8FAEB85F-9970-C0EA-2D37-0C6809BB86A6}"/>
              </a:ext>
            </a:extLst>
          </p:cNvPr>
          <p:cNvSpPr/>
          <p:nvPr/>
        </p:nvSpPr>
        <p:spPr>
          <a:xfrm>
            <a:off x="5705069" y="4121126"/>
            <a:ext cx="124233" cy="207532"/>
          </a:xfrm>
          <a:custGeom>
            <a:avLst/>
            <a:gdLst>
              <a:gd name="connsiteX0" fmla="*/ 124231 w 124233"/>
              <a:gd name="connsiteY0" fmla="*/ 24 h 207532"/>
              <a:gd name="connsiteX1" fmla="*/ 16281 w 124233"/>
              <a:gd name="connsiteY1" fmla="*/ 117499 h 207532"/>
              <a:gd name="connsiteX2" fmla="*/ 6756 w 124233"/>
              <a:gd name="connsiteY2" fmla="*/ 158774 h 207532"/>
              <a:gd name="connsiteX3" fmla="*/ 406 w 124233"/>
              <a:gd name="connsiteY3" fmla="*/ 206399 h 207532"/>
              <a:gd name="connsiteX4" fmla="*/ 13106 w 124233"/>
              <a:gd name="connsiteY4" fmla="*/ 107974 h 207532"/>
              <a:gd name="connsiteX5" fmla="*/ 124231 w 124233"/>
              <a:gd name="connsiteY5" fmla="*/ 24 h 20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33" h="207532">
                <a:moveTo>
                  <a:pt x="124231" y="24"/>
                </a:moveTo>
                <a:cubicBezTo>
                  <a:pt x="124760" y="1611"/>
                  <a:pt x="35860" y="91041"/>
                  <a:pt x="16281" y="117499"/>
                </a:cubicBezTo>
                <a:cubicBezTo>
                  <a:pt x="-3298" y="143957"/>
                  <a:pt x="9402" y="143957"/>
                  <a:pt x="6756" y="158774"/>
                </a:cubicBezTo>
                <a:cubicBezTo>
                  <a:pt x="4110" y="173591"/>
                  <a:pt x="-652" y="214866"/>
                  <a:pt x="406" y="206399"/>
                </a:cubicBezTo>
                <a:cubicBezTo>
                  <a:pt x="1464" y="197932"/>
                  <a:pt x="-5415" y="140253"/>
                  <a:pt x="13106" y="107974"/>
                </a:cubicBezTo>
                <a:cubicBezTo>
                  <a:pt x="31627" y="75695"/>
                  <a:pt x="123702" y="-1563"/>
                  <a:pt x="12423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EDD94108-BEF5-250D-14C2-7142A2F91AE8}"/>
              </a:ext>
            </a:extLst>
          </p:cNvPr>
          <p:cNvSpPr/>
          <p:nvPr/>
        </p:nvSpPr>
        <p:spPr>
          <a:xfrm>
            <a:off x="5809962" y="4063111"/>
            <a:ext cx="406818" cy="64389"/>
          </a:xfrm>
          <a:custGeom>
            <a:avLst/>
            <a:gdLst>
              <a:gd name="connsiteX0" fmla="*/ 288 w 406818"/>
              <a:gd name="connsiteY0" fmla="*/ 64389 h 64389"/>
              <a:gd name="connsiteX1" fmla="*/ 209838 w 406818"/>
              <a:gd name="connsiteY1" fmla="*/ 26289 h 64389"/>
              <a:gd name="connsiteX2" fmla="*/ 254288 w 406818"/>
              <a:gd name="connsiteY2" fmla="*/ 16764 h 64389"/>
              <a:gd name="connsiteX3" fmla="*/ 181263 w 406818"/>
              <a:gd name="connsiteY3" fmla="*/ 13589 h 64389"/>
              <a:gd name="connsiteX4" fmla="*/ 314613 w 406818"/>
              <a:gd name="connsiteY4" fmla="*/ 23114 h 64389"/>
              <a:gd name="connsiteX5" fmla="*/ 390813 w 406818"/>
              <a:gd name="connsiteY5" fmla="*/ 32639 h 64389"/>
              <a:gd name="connsiteX6" fmla="*/ 308263 w 406818"/>
              <a:gd name="connsiteY6" fmla="*/ 10414 h 64389"/>
              <a:gd name="connsiteX7" fmla="*/ 406688 w 406818"/>
              <a:gd name="connsiteY7" fmla="*/ 10414 h 64389"/>
              <a:gd name="connsiteX8" fmla="*/ 282863 w 406818"/>
              <a:gd name="connsiteY8" fmla="*/ 889 h 64389"/>
              <a:gd name="connsiteX9" fmla="*/ 82838 w 406818"/>
              <a:gd name="connsiteY9" fmla="*/ 35814 h 64389"/>
              <a:gd name="connsiteX10" fmla="*/ 162213 w 406818"/>
              <a:gd name="connsiteY10" fmla="*/ 26289 h 64389"/>
              <a:gd name="connsiteX11" fmla="*/ 288 w 406818"/>
              <a:gd name="connsiteY11" fmla="*/ 64389 h 6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818" h="64389">
                <a:moveTo>
                  <a:pt x="288" y="64389"/>
                </a:moveTo>
                <a:cubicBezTo>
                  <a:pt x="8225" y="64389"/>
                  <a:pt x="167505" y="34226"/>
                  <a:pt x="209838" y="26289"/>
                </a:cubicBezTo>
                <a:cubicBezTo>
                  <a:pt x="252171" y="18352"/>
                  <a:pt x="259050" y="18881"/>
                  <a:pt x="254288" y="16764"/>
                </a:cubicBezTo>
                <a:cubicBezTo>
                  <a:pt x="249526" y="14647"/>
                  <a:pt x="171209" y="12531"/>
                  <a:pt x="181263" y="13589"/>
                </a:cubicBezTo>
                <a:cubicBezTo>
                  <a:pt x="191317" y="14647"/>
                  <a:pt x="279688" y="19939"/>
                  <a:pt x="314613" y="23114"/>
                </a:cubicBezTo>
                <a:cubicBezTo>
                  <a:pt x="349538" y="26289"/>
                  <a:pt x="391871" y="34756"/>
                  <a:pt x="390813" y="32639"/>
                </a:cubicBezTo>
                <a:cubicBezTo>
                  <a:pt x="389755" y="30522"/>
                  <a:pt x="305617" y="14118"/>
                  <a:pt x="308263" y="10414"/>
                </a:cubicBezTo>
                <a:cubicBezTo>
                  <a:pt x="310909" y="6710"/>
                  <a:pt x="410921" y="12001"/>
                  <a:pt x="406688" y="10414"/>
                </a:cubicBezTo>
                <a:cubicBezTo>
                  <a:pt x="402455" y="8827"/>
                  <a:pt x="336838" y="-3344"/>
                  <a:pt x="282863" y="889"/>
                </a:cubicBezTo>
                <a:cubicBezTo>
                  <a:pt x="228888" y="5122"/>
                  <a:pt x="102946" y="31581"/>
                  <a:pt x="82838" y="35814"/>
                </a:cubicBezTo>
                <a:cubicBezTo>
                  <a:pt x="62730" y="40047"/>
                  <a:pt x="173855" y="23114"/>
                  <a:pt x="162213" y="26289"/>
                </a:cubicBezTo>
                <a:cubicBezTo>
                  <a:pt x="150571" y="29464"/>
                  <a:pt x="-7649" y="64389"/>
                  <a:pt x="288" y="64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329D5FBE-6FA6-3023-093F-4A9733FB47D0}"/>
              </a:ext>
            </a:extLst>
          </p:cNvPr>
          <p:cNvSpPr/>
          <p:nvPr/>
        </p:nvSpPr>
        <p:spPr>
          <a:xfrm>
            <a:off x="6108457" y="4079859"/>
            <a:ext cx="150587" cy="60346"/>
          </a:xfrm>
          <a:custGeom>
            <a:avLst/>
            <a:gdLst>
              <a:gd name="connsiteX0" fmla="*/ 243 w 150587"/>
              <a:gd name="connsiteY0" fmla="*/ 16 h 60346"/>
              <a:gd name="connsiteX1" fmla="*/ 108193 w 150587"/>
              <a:gd name="connsiteY1" fmla="*/ 53991 h 60346"/>
              <a:gd name="connsiteX2" fmla="*/ 79618 w 150587"/>
              <a:gd name="connsiteY2" fmla="*/ 19066 h 60346"/>
              <a:gd name="connsiteX3" fmla="*/ 149468 w 150587"/>
              <a:gd name="connsiteY3" fmla="*/ 60341 h 60346"/>
              <a:gd name="connsiteX4" fmla="*/ 124068 w 150587"/>
              <a:gd name="connsiteY4" fmla="*/ 15891 h 60346"/>
              <a:gd name="connsiteX5" fmla="*/ 143118 w 150587"/>
              <a:gd name="connsiteY5" fmla="*/ 47641 h 60346"/>
              <a:gd name="connsiteX6" fmla="*/ 243 w 150587"/>
              <a:gd name="connsiteY6" fmla="*/ 16 h 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587" h="60346">
                <a:moveTo>
                  <a:pt x="243" y="16"/>
                </a:moveTo>
                <a:cubicBezTo>
                  <a:pt x="-5578" y="1074"/>
                  <a:pt x="94964" y="50816"/>
                  <a:pt x="108193" y="53991"/>
                </a:cubicBezTo>
                <a:cubicBezTo>
                  <a:pt x="121422" y="57166"/>
                  <a:pt x="72739" y="18008"/>
                  <a:pt x="79618" y="19066"/>
                </a:cubicBezTo>
                <a:cubicBezTo>
                  <a:pt x="86497" y="20124"/>
                  <a:pt x="142060" y="60870"/>
                  <a:pt x="149468" y="60341"/>
                </a:cubicBezTo>
                <a:cubicBezTo>
                  <a:pt x="156876" y="59812"/>
                  <a:pt x="125126" y="18008"/>
                  <a:pt x="124068" y="15891"/>
                </a:cubicBezTo>
                <a:cubicBezTo>
                  <a:pt x="123010" y="13774"/>
                  <a:pt x="157935" y="47112"/>
                  <a:pt x="143118" y="47641"/>
                </a:cubicBezTo>
                <a:cubicBezTo>
                  <a:pt x="128301" y="48170"/>
                  <a:pt x="6064" y="-1042"/>
                  <a:pt x="243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F1083022-140F-EA4F-B98D-3C6F975D2F90}"/>
              </a:ext>
            </a:extLst>
          </p:cNvPr>
          <p:cNvSpPr/>
          <p:nvPr/>
        </p:nvSpPr>
        <p:spPr>
          <a:xfrm>
            <a:off x="6153063" y="4065529"/>
            <a:ext cx="197914" cy="59068"/>
          </a:xfrm>
          <a:custGeom>
            <a:avLst/>
            <a:gdLst>
              <a:gd name="connsiteX0" fmla="*/ 87 w 197914"/>
              <a:gd name="connsiteY0" fmla="*/ 1646 h 59068"/>
              <a:gd name="connsiteX1" fmla="*/ 162012 w 197914"/>
              <a:gd name="connsiteY1" fmla="*/ 27046 h 59068"/>
              <a:gd name="connsiteX2" fmla="*/ 196937 w 197914"/>
              <a:gd name="connsiteY2" fmla="*/ 58796 h 59068"/>
              <a:gd name="connsiteX3" fmla="*/ 139787 w 197914"/>
              <a:gd name="connsiteY3" fmla="*/ 7996 h 59068"/>
              <a:gd name="connsiteX4" fmla="*/ 87 w 197914"/>
              <a:gd name="connsiteY4" fmla="*/ 1646 h 5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14" h="59068">
                <a:moveTo>
                  <a:pt x="87" y="1646"/>
                </a:moveTo>
                <a:cubicBezTo>
                  <a:pt x="3791" y="4821"/>
                  <a:pt x="129204" y="17521"/>
                  <a:pt x="162012" y="27046"/>
                </a:cubicBezTo>
                <a:cubicBezTo>
                  <a:pt x="194820" y="36571"/>
                  <a:pt x="200641" y="61971"/>
                  <a:pt x="196937" y="58796"/>
                </a:cubicBezTo>
                <a:cubicBezTo>
                  <a:pt x="193233" y="55621"/>
                  <a:pt x="167833" y="16463"/>
                  <a:pt x="139787" y="7996"/>
                </a:cubicBezTo>
                <a:cubicBezTo>
                  <a:pt x="111741" y="-471"/>
                  <a:pt x="-3617" y="-1529"/>
                  <a:pt x="87" y="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6F012EC4-285C-F1AC-10E0-80B26109D17C}"/>
              </a:ext>
            </a:extLst>
          </p:cNvPr>
          <p:cNvSpPr/>
          <p:nvPr/>
        </p:nvSpPr>
        <p:spPr>
          <a:xfrm>
            <a:off x="6270587" y="4121091"/>
            <a:ext cx="89089" cy="101709"/>
          </a:xfrm>
          <a:custGeom>
            <a:avLst/>
            <a:gdLst>
              <a:gd name="connsiteX0" fmla="*/ 38 w 89089"/>
              <a:gd name="connsiteY0" fmla="*/ 59 h 101709"/>
              <a:gd name="connsiteX1" fmla="*/ 34963 w 89089"/>
              <a:gd name="connsiteY1" fmla="*/ 69909 h 101709"/>
              <a:gd name="connsiteX2" fmla="*/ 88938 w 89089"/>
              <a:gd name="connsiteY2" fmla="*/ 101659 h 101709"/>
              <a:gd name="connsiteX3" fmla="*/ 50838 w 89089"/>
              <a:gd name="connsiteY3" fmla="*/ 63559 h 101709"/>
              <a:gd name="connsiteX4" fmla="*/ 41313 w 89089"/>
              <a:gd name="connsiteY4" fmla="*/ 82609 h 101709"/>
              <a:gd name="connsiteX5" fmla="*/ 38 w 89089"/>
              <a:gd name="connsiteY5" fmla="*/ 59 h 10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089" h="101709">
                <a:moveTo>
                  <a:pt x="38" y="59"/>
                </a:moveTo>
                <a:cubicBezTo>
                  <a:pt x="-1020" y="-2058"/>
                  <a:pt x="20146" y="52976"/>
                  <a:pt x="34963" y="69909"/>
                </a:cubicBezTo>
                <a:cubicBezTo>
                  <a:pt x="49780" y="86842"/>
                  <a:pt x="86292" y="102717"/>
                  <a:pt x="88938" y="101659"/>
                </a:cubicBezTo>
                <a:cubicBezTo>
                  <a:pt x="91584" y="100601"/>
                  <a:pt x="58776" y="66734"/>
                  <a:pt x="50838" y="63559"/>
                </a:cubicBezTo>
                <a:cubicBezTo>
                  <a:pt x="42900" y="60384"/>
                  <a:pt x="48192" y="90017"/>
                  <a:pt x="41313" y="82609"/>
                </a:cubicBezTo>
                <a:cubicBezTo>
                  <a:pt x="34434" y="75201"/>
                  <a:pt x="1096" y="2176"/>
                  <a:pt x="38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47167E5C-34CB-E4F3-CBBA-5E003BE48B66}"/>
              </a:ext>
            </a:extLst>
          </p:cNvPr>
          <p:cNvSpPr/>
          <p:nvPr/>
        </p:nvSpPr>
        <p:spPr>
          <a:xfrm>
            <a:off x="6099113" y="4114797"/>
            <a:ext cx="142363" cy="184537"/>
          </a:xfrm>
          <a:custGeom>
            <a:avLst/>
            <a:gdLst>
              <a:gd name="connsiteX0" fmla="*/ 139762 w 142363"/>
              <a:gd name="connsiteY0" fmla="*/ 3 h 184537"/>
              <a:gd name="connsiteX1" fmla="*/ 117537 w 142363"/>
              <a:gd name="connsiteY1" fmla="*/ 92078 h 184537"/>
              <a:gd name="connsiteX2" fmla="*/ 62 w 142363"/>
              <a:gd name="connsiteY2" fmla="*/ 184153 h 184537"/>
              <a:gd name="connsiteX3" fmla="*/ 101662 w 142363"/>
              <a:gd name="connsiteY3" fmla="*/ 123828 h 184537"/>
              <a:gd name="connsiteX4" fmla="*/ 136587 w 142363"/>
              <a:gd name="connsiteY4" fmla="*/ 95253 h 184537"/>
              <a:gd name="connsiteX5" fmla="*/ 139762 w 142363"/>
              <a:gd name="connsiteY5" fmla="*/ 3 h 18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63" h="184537">
                <a:moveTo>
                  <a:pt x="139762" y="3"/>
                </a:moveTo>
                <a:cubicBezTo>
                  <a:pt x="136587" y="-526"/>
                  <a:pt x="140820" y="61386"/>
                  <a:pt x="117537" y="92078"/>
                </a:cubicBezTo>
                <a:cubicBezTo>
                  <a:pt x="94254" y="122770"/>
                  <a:pt x="2708" y="178861"/>
                  <a:pt x="62" y="184153"/>
                </a:cubicBezTo>
                <a:cubicBezTo>
                  <a:pt x="-2584" y="189445"/>
                  <a:pt x="78908" y="138645"/>
                  <a:pt x="101662" y="123828"/>
                </a:cubicBezTo>
                <a:cubicBezTo>
                  <a:pt x="124416" y="109011"/>
                  <a:pt x="128649" y="111657"/>
                  <a:pt x="136587" y="95253"/>
                </a:cubicBezTo>
                <a:cubicBezTo>
                  <a:pt x="144525" y="78849"/>
                  <a:pt x="142937" y="532"/>
                  <a:pt x="13976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C72B4DF-6F2F-0659-7BE4-B7D7F824BE02}"/>
              </a:ext>
            </a:extLst>
          </p:cNvPr>
          <p:cNvSpPr/>
          <p:nvPr/>
        </p:nvSpPr>
        <p:spPr>
          <a:xfrm>
            <a:off x="6124502" y="4102097"/>
            <a:ext cx="130576" cy="107964"/>
          </a:xfrm>
          <a:custGeom>
            <a:avLst/>
            <a:gdLst>
              <a:gd name="connsiteX0" fmla="*/ 73 w 130576"/>
              <a:gd name="connsiteY0" fmla="*/ 3 h 107964"/>
              <a:gd name="connsiteX1" fmla="*/ 88973 w 130576"/>
              <a:gd name="connsiteY1" fmla="*/ 73028 h 107964"/>
              <a:gd name="connsiteX2" fmla="*/ 130248 w 130576"/>
              <a:gd name="connsiteY2" fmla="*/ 107953 h 107964"/>
              <a:gd name="connsiteX3" fmla="*/ 104848 w 130576"/>
              <a:gd name="connsiteY3" fmla="*/ 69853 h 107964"/>
              <a:gd name="connsiteX4" fmla="*/ 73 w 130576"/>
              <a:gd name="connsiteY4" fmla="*/ 3 h 10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76" h="107964">
                <a:moveTo>
                  <a:pt x="73" y="3"/>
                </a:moveTo>
                <a:cubicBezTo>
                  <a:pt x="-2573" y="532"/>
                  <a:pt x="67277" y="55036"/>
                  <a:pt x="88973" y="73028"/>
                </a:cubicBezTo>
                <a:cubicBezTo>
                  <a:pt x="110669" y="91020"/>
                  <a:pt x="127602" y="108482"/>
                  <a:pt x="130248" y="107953"/>
                </a:cubicBezTo>
                <a:cubicBezTo>
                  <a:pt x="132894" y="107424"/>
                  <a:pt x="119136" y="85199"/>
                  <a:pt x="104848" y="69853"/>
                </a:cubicBezTo>
                <a:cubicBezTo>
                  <a:pt x="90561" y="54507"/>
                  <a:pt x="2719" y="-526"/>
                  <a:pt x="7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5E5B2536-BC12-96E0-1D1E-3A911BD69998}"/>
              </a:ext>
            </a:extLst>
          </p:cNvPr>
          <p:cNvSpPr/>
          <p:nvPr/>
        </p:nvSpPr>
        <p:spPr>
          <a:xfrm>
            <a:off x="5751114" y="4120742"/>
            <a:ext cx="116354" cy="197263"/>
          </a:xfrm>
          <a:custGeom>
            <a:avLst/>
            <a:gdLst>
              <a:gd name="connsiteX0" fmla="*/ 116286 w 116354"/>
              <a:gd name="connsiteY0" fmla="*/ 408 h 197263"/>
              <a:gd name="connsiteX1" fmla="*/ 11511 w 116354"/>
              <a:gd name="connsiteY1" fmla="*/ 136933 h 197263"/>
              <a:gd name="connsiteX2" fmla="*/ 116286 w 116354"/>
              <a:gd name="connsiteY2" fmla="*/ 197258 h 197263"/>
              <a:gd name="connsiteX3" fmla="*/ 5161 w 116354"/>
              <a:gd name="connsiteY3" fmla="*/ 140108 h 197263"/>
              <a:gd name="connsiteX4" fmla="*/ 27386 w 116354"/>
              <a:gd name="connsiteY4" fmla="*/ 95658 h 197263"/>
              <a:gd name="connsiteX5" fmla="*/ 116286 w 116354"/>
              <a:gd name="connsiteY5" fmla="*/ 408 h 19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54" h="197263">
                <a:moveTo>
                  <a:pt x="116286" y="408"/>
                </a:moveTo>
                <a:cubicBezTo>
                  <a:pt x="113640" y="7287"/>
                  <a:pt x="11511" y="104125"/>
                  <a:pt x="11511" y="136933"/>
                </a:cubicBezTo>
                <a:cubicBezTo>
                  <a:pt x="11511" y="169741"/>
                  <a:pt x="117344" y="196729"/>
                  <a:pt x="116286" y="197258"/>
                </a:cubicBezTo>
                <a:cubicBezTo>
                  <a:pt x="115228" y="197787"/>
                  <a:pt x="19978" y="157041"/>
                  <a:pt x="5161" y="140108"/>
                </a:cubicBezTo>
                <a:cubicBezTo>
                  <a:pt x="-9656" y="123175"/>
                  <a:pt x="10453" y="115766"/>
                  <a:pt x="27386" y="95658"/>
                </a:cubicBezTo>
                <a:cubicBezTo>
                  <a:pt x="44319" y="75550"/>
                  <a:pt x="118932" y="-6471"/>
                  <a:pt x="116286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D253B21D-3725-10CB-4023-264280FB5058}"/>
              </a:ext>
            </a:extLst>
          </p:cNvPr>
          <p:cNvSpPr/>
          <p:nvPr/>
        </p:nvSpPr>
        <p:spPr>
          <a:xfrm>
            <a:off x="5692775" y="4282396"/>
            <a:ext cx="160663" cy="38779"/>
          </a:xfrm>
          <a:custGeom>
            <a:avLst/>
            <a:gdLst>
              <a:gd name="connsiteX0" fmla="*/ 0 w 160663"/>
              <a:gd name="connsiteY0" fmla="*/ 38779 h 38779"/>
              <a:gd name="connsiteX1" fmla="*/ 158750 w 160663"/>
              <a:gd name="connsiteY1" fmla="*/ 679 h 38779"/>
              <a:gd name="connsiteX2" fmla="*/ 92075 w 160663"/>
              <a:gd name="connsiteY2" fmla="*/ 13379 h 38779"/>
              <a:gd name="connsiteX3" fmla="*/ 0 w 160663"/>
              <a:gd name="connsiteY3" fmla="*/ 38779 h 3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63" h="38779">
                <a:moveTo>
                  <a:pt x="0" y="38779"/>
                </a:moveTo>
                <a:lnTo>
                  <a:pt x="158750" y="679"/>
                </a:lnTo>
                <a:cubicBezTo>
                  <a:pt x="174096" y="-3554"/>
                  <a:pt x="92075" y="13379"/>
                  <a:pt x="92075" y="13379"/>
                </a:cubicBezTo>
                <a:lnTo>
                  <a:pt x="0" y="38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74373D5B-76DE-A1F4-1152-C0805418AB24}"/>
              </a:ext>
            </a:extLst>
          </p:cNvPr>
          <p:cNvSpPr/>
          <p:nvPr/>
        </p:nvSpPr>
        <p:spPr>
          <a:xfrm>
            <a:off x="5765649" y="4254500"/>
            <a:ext cx="346499" cy="62908"/>
          </a:xfrm>
          <a:custGeom>
            <a:avLst/>
            <a:gdLst>
              <a:gd name="connsiteX0" fmla="*/ 151 w 346499"/>
              <a:gd name="connsiteY0" fmla="*/ 0 h 62908"/>
              <a:gd name="connsiteX1" fmla="*/ 79526 w 346499"/>
              <a:gd name="connsiteY1" fmla="*/ 41275 h 62908"/>
              <a:gd name="connsiteX2" fmla="*/ 171601 w 346499"/>
              <a:gd name="connsiteY2" fmla="*/ 50800 h 62908"/>
              <a:gd name="connsiteX3" fmla="*/ 346226 w 346499"/>
              <a:gd name="connsiteY3" fmla="*/ 38100 h 62908"/>
              <a:gd name="connsiteX4" fmla="*/ 209701 w 346499"/>
              <a:gd name="connsiteY4" fmla="*/ 60325 h 62908"/>
              <a:gd name="connsiteX5" fmla="*/ 123976 w 346499"/>
              <a:gd name="connsiteY5" fmla="*/ 60325 h 62908"/>
              <a:gd name="connsiteX6" fmla="*/ 60476 w 346499"/>
              <a:gd name="connsiteY6" fmla="*/ 41275 h 62908"/>
              <a:gd name="connsiteX7" fmla="*/ 151 w 346499"/>
              <a:gd name="connsiteY7" fmla="*/ 0 h 6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499" h="62908">
                <a:moveTo>
                  <a:pt x="151" y="0"/>
                </a:moveTo>
                <a:cubicBezTo>
                  <a:pt x="3326" y="0"/>
                  <a:pt x="50951" y="32808"/>
                  <a:pt x="79526" y="41275"/>
                </a:cubicBezTo>
                <a:cubicBezTo>
                  <a:pt x="108101" y="49742"/>
                  <a:pt x="127151" y="51329"/>
                  <a:pt x="171601" y="50800"/>
                </a:cubicBezTo>
                <a:cubicBezTo>
                  <a:pt x="216051" y="50271"/>
                  <a:pt x="339876" y="36513"/>
                  <a:pt x="346226" y="38100"/>
                </a:cubicBezTo>
                <a:cubicBezTo>
                  <a:pt x="352576" y="39688"/>
                  <a:pt x="246743" y="56621"/>
                  <a:pt x="209701" y="60325"/>
                </a:cubicBezTo>
                <a:cubicBezTo>
                  <a:pt x="172659" y="64029"/>
                  <a:pt x="148847" y="63500"/>
                  <a:pt x="123976" y="60325"/>
                </a:cubicBezTo>
                <a:cubicBezTo>
                  <a:pt x="99105" y="57150"/>
                  <a:pt x="76351" y="49212"/>
                  <a:pt x="60476" y="41275"/>
                </a:cubicBezTo>
                <a:cubicBezTo>
                  <a:pt x="44601" y="33338"/>
                  <a:pt x="-3024" y="0"/>
                  <a:pt x="1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2B2DBE26-D66D-97F8-1489-CC17170F9A80}"/>
              </a:ext>
            </a:extLst>
          </p:cNvPr>
          <p:cNvSpPr/>
          <p:nvPr/>
        </p:nvSpPr>
        <p:spPr>
          <a:xfrm>
            <a:off x="5730842" y="4289398"/>
            <a:ext cx="357104" cy="44477"/>
          </a:xfrm>
          <a:custGeom>
            <a:avLst/>
            <a:gdLst>
              <a:gd name="connsiteX0" fmla="*/ 33 w 357104"/>
              <a:gd name="connsiteY0" fmla="*/ 27 h 44477"/>
              <a:gd name="connsiteX1" fmla="*/ 142908 w 357104"/>
              <a:gd name="connsiteY1" fmla="*/ 34952 h 44477"/>
              <a:gd name="connsiteX2" fmla="*/ 355633 w 357104"/>
              <a:gd name="connsiteY2" fmla="*/ 34952 h 44477"/>
              <a:gd name="connsiteX3" fmla="*/ 231808 w 357104"/>
              <a:gd name="connsiteY3" fmla="*/ 44477 h 44477"/>
              <a:gd name="connsiteX4" fmla="*/ 130208 w 357104"/>
              <a:gd name="connsiteY4" fmla="*/ 41302 h 44477"/>
              <a:gd name="connsiteX5" fmla="*/ 33 w 357104"/>
              <a:gd name="connsiteY5" fmla="*/ 27 h 4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04" h="44477">
                <a:moveTo>
                  <a:pt x="33" y="27"/>
                </a:moveTo>
                <a:cubicBezTo>
                  <a:pt x="2150" y="-1031"/>
                  <a:pt x="83641" y="29131"/>
                  <a:pt x="142908" y="34952"/>
                </a:cubicBezTo>
                <a:cubicBezTo>
                  <a:pt x="202175" y="40773"/>
                  <a:pt x="340816" y="33365"/>
                  <a:pt x="355633" y="34952"/>
                </a:cubicBezTo>
                <a:cubicBezTo>
                  <a:pt x="370450" y="36539"/>
                  <a:pt x="269379" y="43419"/>
                  <a:pt x="231808" y="44477"/>
                </a:cubicBezTo>
                <a:lnTo>
                  <a:pt x="130208" y="41302"/>
                </a:lnTo>
                <a:cubicBezTo>
                  <a:pt x="96341" y="35481"/>
                  <a:pt x="-2084" y="1085"/>
                  <a:pt x="33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6513EAFF-5F09-2078-C7F8-0A834DDE7284}"/>
              </a:ext>
            </a:extLst>
          </p:cNvPr>
          <p:cNvSpPr/>
          <p:nvPr/>
        </p:nvSpPr>
        <p:spPr>
          <a:xfrm>
            <a:off x="5708650" y="4213225"/>
            <a:ext cx="619129" cy="127238"/>
          </a:xfrm>
          <a:custGeom>
            <a:avLst/>
            <a:gdLst>
              <a:gd name="connsiteX0" fmla="*/ 0 w 619129"/>
              <a:gd name="connsiteY0" fmla="*/ 120650 h 127238"/>
              <a:gd name="connsiteX1" fmla="*/ 133350 w 619129"/>
              <a:gd name="connsiteY1" fmla="*/ 120650 h 127238"/>
              <a:gd name="connsiteX2" fmla="*/ 323850 w 619129"/>
              <a:gd name="connsiteY2" fmla="*/ 123825 h 127238"/>
              <a:gd name="connsiteX3" fmla="*/ 276225 w 619129"/>
              <a:gd name="connsiteY3" fmla="*/ 123825 h 127238"/>
              <a:gd name="connsiteX4" fmla="*/ 469900 w 619129"/>
              <a:gd name="connsiteY4" fmla="*/ 79375 h 127238"/>
              <a:gd name="connsiteX5" fmla="*/ 527050 w 619129"/>
              <a:gd name="connsiteY5" fmla="*/ 66675 h 127238"/>
              <a:gd name="connsiteX6" fmla="*/ 447675 w 619129"/>
              <a:gd name="connsiteY6" fmla="*/ 79375 h 127238"/>
              <a:gd name="connsiteX7" fmla="*/ 539750 w 619129"/>
              <a:gd name="connsiteY7" fmla="*/ 57150 h 127238"/>
              <a:gd name="connsiteX8" fmla="*/ 619125 w 619129"/>
              <a:gd name="connsiteY8" fmla="*/ 0 h 127238"/>
              <a:gd name="connsiteX9" fmla="*/ 536575 w 619129"/>
              <a:gd name="connsiteY9" fmla="*/ 57150 h 127238"/>
              <a:gd name="connsiteX10" fmla="*/ 384175 w 619129"/>
              <a:gd name="connsiteY10" fmla="*/ 98425 h 127238"/>
              <a:gd name="connsiteX11" fmla="*/ 285750 w 619129"/>
              <a:gd name="connsiteY11" fmla="*/ 111125 h 127238"/>
              <a:gd name="connsiteX12" fmla="*/ 450850 w 619129"/>
              <a:gd name="connsiteY12" fmla="*/ 79375 h 127238"/>
              <a:gd name="connsiteX13" fmla="*/ 0 w 619129"/>
              <a:gd name="connsiteY13" fmla="*/ 120650 h 12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9129" h="127238">
                <a:moveTo>
                  <a:pt x="0" y="120650"/>
                </a:moveTo>
                <a:lnTo>
                  <a:pt x="133350" y="120650"/>
                </a:lnTo>
                <a:lnTo>
                  <a:pt x="323850" y="123825"/>
                </a:lnTo>
                <a:cubicBezTo>
                  <a:pt x="347662" y="124354"/>
                  <a:pt x="251883" y="131233"/>
                  <a:pt x="276225" y="123825"/>
                </a:cubicBezTo>
                <a:cubicBezTo>
                  <a:pt x="300567" y="116417"/>
                  <a:pt x="469900" y="79375"/>
                  <a:pt x="469900" y="79375"/>
                </a:cubicBezTo>
                <a:cubicBezTo>
                  <a:pt x="511704" y="69850"/>
                  <a:pt x="530754" y="66675"/>
                  <a:pt x="527050" y="66675"/>
                </a:cubicBezTo>
                <a:cubicBezTo>
                  <a:pt x="523346" y="66675"/>
                  <a:pt x="445558" y="80963"/>
                  <a:pt x="447675" y="79375"/>
                </a:cubicBezTo>
                <a:cubicBezTo>
                  <a:pt x="449792" y="77787"/>
                  <a:pt x="511175" y="70379"/>
                  <a:pt x="539750" y="57150"/>
                </a:cubicBezTo>
                <a:cubicBezTo>
                  <a:pt x="568325" y="43921"/>
                  <a:pt x="619654" y="0"/>
                  <a:pt x="619125" y="0"/>
                </a:cubicBezTo>
                <a:cubicBezTo>
                  <a:pt x="618596" y="0"/>
                  <a:pt x="575733" y="40746"/>
                  <a:pt x="536575" y="57150"/>
                </a:cubicBezTo>
                <a:cubicBezTo>
                  <a:pt x="497417" y="73554"/>
                  <a:pt x="425979" y="89429"/>
                  <a:pt x="384175" y="98425"/>
                </a:cubicBezTo>
                <a:cubicBezTo>
                  <a:pt x="342371" y="107421"/>
                  <a:pt x="274637" y="114300"/>
                  <a:pt x="285750" y="111125"/>
                </a:cubicBezTo>
                <a:cubicBezTo>
                  <a:pt x="296863" y="107950"/>
                  <a:pt x="495829" y="77258"/>
                  <a:pt x="450850" y="79375"/>
                </a:cubicBezTo>
                <a:cubicBezTo>
                  <a:pt x="405871" y="81492"/>
                  <a:pt x="210873" y="102658"/>
                  <a:pt x="0" y="120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86BF4771-22DA-73FA-1621-36C9178E773B}"/>
              </a:ext>
            </a:extLst>
          </p:cNvPr>
          <p:cNvSpPr/>
          <p:nvPr/>
        </p:nvSpPr>
        <p:spPr>
          <a:xfrm>
            <a:off x="6220750" y="4124042"/>
            <a:ext cx="145555" cy="152710"/>
          </a:xfrm>
          <a:custGeom>
            <a:avLst/>
            <a:gdLst>
              <a:gd name="connsiteX0" fmla="*/ 37175 w 145555"/>
              <a:gd name="connsiteY0" fmla="*/ 283 h 152710"/>
              <a:gd name="connsiteX1" fmla="*/ 56225 w 145555"/>
              <a:gd name="connsiteY1" fmla="*/ 98708 h 152710"/>
              <a:gd name="connsiteX2" fmla="*/ 2250 w 145555"/>
              <a:gd name="connsiteY2" fmla="*/ 152683 h 152710"/>
              <a:gd name="connsiteX3" fmla="*/ 145125 w 145555"/>
              <a:gd name="connsiteY3" fmla="*/ 92358 h 152710"/>
              <a:gd name="connsiteX4" fmla="*/ 46700 w 145555"/>
              <a:gd name="connsiteY4" fmla="*/ 130458 h 152710"/>
              <a:gd name="connsiteX5" fmla="*/ 53050 w 145555"/>
              <a:gd name="connsiteY5" fmla="*/ 70133 h 152710"/>
              <a:gd name="connsiteX6" fmla="*/ 37175 w 145555"/>
              <a:gd name="connsiteY6" fmla="*/ 283 h 15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555" h="152710">
                <a:moveTo>
                  <a:pt x="37175" y="283"/>
                </a:moveTo>
                <a:cubicBezTo>
                  <a:pt x="37704" y="5046"/>
                  <a:pt x="62046" y="73308"/>
                  <a:pt x="56225" y="98708"/>
                </a:cubicBezTo>
                <a:cubicBezTo>
                  <a:pt x="50404" y="124108"/>
                  <a:pt x="-12567" y="153741"/>
                  <a:pt x="2250" y="152683"/>
                </a:cubicBezTo>
                <a:cubicBezTo>
                  <a:pt x="17067" y="151625"/>
                  <a:pt x="137717" y="96062"/>
                  <a:pt x="145125" y="92358"/>
                </a:cubicBezTo>
                <a:cubicBezTo>
                  <a:pt x="152533" y="88654"/>
                  <a:pt x="62046" y="134162"/>
                  <a:pt x="46700" y="130458"/>
                </a:cubicBezTo>
                <a:cubicBezTo>
                  <a:pt x="31354" y="126754"/>
                  <a:pt x="50404" y="88125"/>
                  <a:pt x="53050" y="70133"/>
                </a:cubicBezTo>
                <a:cubicBezTo>
                  <a:pt x="55696" y="52141"/>
                  <a:pt x="36646" y="-4480"/>
                  <a:pt x="37175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31DB192A-8C88-70EA-FC6E-C9CFF2BE0CAC}"/>
              </a:ext>
            </a:extLst>
          </p:cNvPr>
          <p:cNvSpPr/>
          <p:nvPr/>
        </p:nvSpPr>
        <p:spPr>
          <a:xfrm>
            <a:off x="5854241" y="4085177"/>
            <a:ext cx="260904" cy="238530"/>
          </a:xfrm>
          <a:custGeom>
            <a:avLst/>
            <a:gdLst>
              <a:gd name="connsiteX0" fmla="*/ 149684 w 260904"/>
              <a:gd name="connsiteY0" fmla="*/ 1048 h 238530"/>
              <a:gd name="connsiteX1" fmla="*/ 241759 w 260904"/>
              <a:gd name="connsiteY1" fmla="*/ 55023 h 238530"/>
              <a:gd name="connsiteX2" fmla="*/ 260809 w 260904"/>
              <a:gd name="connsiteY2" fmla="*/ 105823 h 238530"/>
              <a:gd name="connsiteX3" fmla="*/ 238584 w 260904"/>
              <a:gd name="connsiteY3" fmla="*/ 188373 h 238530"/>
              <a:gd name="connsiteX4" fmla="*/ 162384 w 260904"/>
              <a:gd name="connsiteY4" fmla="*/ 226473 h 238530"/>
              <a:gd name="connsiteX5" fmla="*/ 67134 w 260904"/>
              <a:gd name="connsiteY5" fmla="*/ 235998 h 238530"/>
              <a:gd name="connsiteX6" fmla="*/ 25859 w 260904"/>
              <a:gd name="connsiteY6" fmla="*/ 185198 h 238530"/>
              <a:gd name="connsiteX7" fmla="*/ 459 w 260904"/>
              <a:gd name="connsiteY7" fmla="*/ 137573 h 238530"/>
              <a:gd name="connsiteX8" fmla="*/ 9984 w 260904"/>
              <a:gd name="connsiteY8" fmla="*/ 89948 h 238530"/>
              <a:gd name="connsiteX9" fmla="*/ 16334 w 260904"/>
              <a:gd name="connsiteY9" fmla="*/ 39148 h 238530"/>
              <a:gd name="connsiteX10" fmla="*/ 38559 w 260904"/>
              <a:gd name="connsiteY10" fmla="*/ 20098 h 238530"/>
              <a:gd name="connsiteX11" fmla="*/ 149684 w 260904"/>
              <a:gd name="connsiteY11" fmla="*/ 1048 h 23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904" h="238530">
                <a:moveTo>
                  <a:pt x="149684" y="1048"/>
                </a:moveTo>
                <a:cubicBezTo>
                  <a:pt x="183551" y="6869"/>
                  <a:pt x="223238" y="37561"/>
                  <a:pt x="241759" y="55023"/>
                </a:cubicBezTo>
                <a:cubicBezTo>
                  <a:pt x="260280" y="72486"/>
                  <a:pt x="261338" y="83598"/>
                  <a:pt x="260809" y="105823"/>
                </a:cubicBezTo>
                <a:cubicBezTo>
                  <a:pt x="260280" y="128048"/>
                  <a:pt x="254988" y="168265"/>
                  <a:pt x="238584" y="188373"/>
                </a:cubicBezTo>
                <a:cubicBezTo>
                  <a:pt x="222180" y="208481"/>
                  <a:pt x="190959" y="218535"/>
                  <a:pt x="162384" y="226473"/>
                </a:cubicBezTo>
                <a:cubicBezTo>
                  <a:pt x="133809" y="234411"/>
                  <a:pt x="89888" y="242877"/>
                  <a:pt x="67134" y="235998"/>
                </a:cubicBezTo>
                <a:cubicBezTo>
                  <a:pt x="44380" y="229119"/>
                  <a:pt x="36971" y="201602"/>
                  <a:pt x="25859" y="185198"/>
                </a:cubicBezTo>
                <a:cubicBezTo>
                  <a:pt x="14747" y="168794"/>
                  <a:pt x="3105" y="153448"/>
                  <a:pt x="459" y="137573"/>
                </a:cubicBezTo>
                <a:cubicBezTo>
                  <a:pt x="-2187" y="121698"/>
                  <a:pt x="7338" y="106352"/>
                  <a:pt x="9984" y="89948"/>
                </a:cubicBezTo>
                <a:cubicBezTo>
                  <a:pt x="12630" y="73544"/>
                  <a:pt x="11572" y="50790"/>
                  <a:pt x="16334" y="39148"/>
                </a:cubicBezTo>
                <a:cubicBezTo>
                  <a:pt x="21096" y="27506"/>
                  <a:pt x="23213" y="24861"/>
                  <a:pt x="38559" y="20098"/>
                </a:cubicBezTo>
                <a:cubicBezTo>
                  <a:pt x="53905" y="15335"/>
                  <a:pt x="115817" y="-4773"/>
                  <a:pt x="149684" y="1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E05FC806-3ADF-55FD-AED5-615A2B9D4CBF}"/>
              </a:ext>
            </a:extLst>
          </p:cNvPr>
          <p:cNvSpPr/>
          <p:nvPr/>
        </p:nvSpPr>
        <p:spPr>
          <a:xfrm>
            <a:off x="5892407" y="4165600"/>
            <a:ext cx="65795" cy="657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073409C-E284-0B54-A4D8-3933BC8E41FF}"/>
              </a:ext>
            </a:extLst>
          </p:cNvPr>
          <p:cNvSpPr/>
          <p:nvPr/>
        </p:nvSpPr>
        <p:spPr>
          <a:xfrm>
            <a:off x="5800682" y="4064686"/>
            <a:ext cx="314597" cy="69167"/>
          </a:xfrm>
          <a:custGeom>
            <a:avLst/>
            <a:gdLst>
              <a:gd name="connsiteX0" fmla="*/ 3218 w 314597"/>
              <a:gd name="connsiteY0" fmla="*/ 69164 h 69167"/>
              <a:gd name="connsiteX1" fmla="*/ 311193 w 314597"/>
              <a:gd name="connsiteY1" fmla="*/ 5664 h 69167"/>
              <a:gd name="connsiteX2" fmla="*/ 158793 w 314597"/>
              <a:gd name="connsiteY2" fmla="*/ 8839 h 69167"/>
              <a:gd name="connsiteX3" fmla="*/ 3218 w 314597"/>
              <a:gd name="connsiteY3" fmla="*/ 69164 h 6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597" h="69167">
                <a:moveTo>
                  <a:pt x="3218" y="69164"/>
                </a:moveTo>
                <a:cubicBezTo>
                  <a:pt x="28618" y="68635"/>
                  <a:pt x="285264" y="15718"/>
                  <a:pt x="311193" y="5664"/>
                </a:cubicBezTo>
                <a:cubicBezTo>
                  <a:pt x="337122" y="-4390"/>
                  <a:pt x="208006" y="372"/>
                  <a:pt x="158793" y="8839"/>
                </a:cubicBezTo>
                <a:cubicBezTo>
                  <a:pt x="109580" y="17306"/>
                  <a:pt x="-22182" y="69693"/>
                  <a:pt x="3218" y="69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2C9C2A4B-2A42-182D-2013-408332199196}"/>
              </a:ext>
            </a:extLst>
          </p:cNvPr>
          <p:cNvSpPr/>
          <p:nvPr/>
        </p:nvSpPr>
        <p:spPr>
          <a:xfrm>
            <a:off x="6035675" y="4040248"/>
            <a:ext cx="320692" cy="55653"/>
          </a:xfrm>
          <a:custGeom>
            <a:avLst/>
            <a:gdLst>
              <a:gd name="connsiteX0" fmla="*/ 0 w 320692"/>
              <a:gd name="connsiteY0" fmla="*/ 14227 h 55653"/>
              <a:gd name="connsiteX1" fmla="*/ 247650 w 320692"/>
              <a:gd name="connsiteY1" fmla="*/ 1527 h 55653"/>
              <a:gd name="connsiteX2" fmla="*/ 320675 w 320692"/>
              <a:gd name="connsiteY2" fmla="*/ 55502 h 55653"/>
              <a:gd name="connsiteX3" fmla="*/ 254000 w 320692"/>
              <a:gd name="connsiteY3" fmla="*/ 17402 h 55653"/>
              <a:gd name="connsiteX4" fmla="*/ 193675 w 320692"/>
              <a:gd name="connsiteY4" fmla="*/ 7877 h 55653"/>
              <a:gd name="connsiteX5" fmla="*/ 0 w 320692"/>
              <a:gd name="connsiteY5" fmla="*/ 14227 h 5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692" h="55653">
                <a:moveTo>
                  <a:pt x="0" y="14227"/>
                </a:moveTo>
                <a:cubicBezTo>
                  <a:pt x="8996" y="13169"/>
                  <a:pt x="194204" y="-5352"/>
                  <a:pt x="247650" y="1527"/>
                </a:cubicBezTo>
                <a:cubicBezTo>
                  <a:pt x="301096" y="8406"/>
                  <a:pt x="319617" y="52856"/>
                  <a:pt x="320675" y="55502"/>
                </a:cubicBezTo>
                <a:cubicBezTo>
                  <a:pt x="321733" y="58148"/>
                  <a:pt x="275167" y="25340"/>
                  <a:pt x="254000" y="17402"/>
                </a:cubicBezTo>
                <a:cubicBezTo>
                  <a:pt x="232833" y="9464"/>
                  <a:pt x="232833" y="6819"/>
                  <a:pt x="193675" y="7877"/>
                </a:cubicBezTo>
                <a:lnTo>
                  <a:pt x="0" y="142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458383EE-AAAF-F8F2-6572-63D948162EA7}"/>
              </a:ext>
            </a:extLst>
          </p:cNvPr>
          <p:cNvSpPr/>
          <p:nvPr/>
        </p:nvSpPr>
        <p:spPr>
          <a:xfrm>
            <a:off x="5822399" y="4050921"/>
            <a:ext cx="179960" cy="48009"/>
          </a:xfrm>
          <a:custGeom>
            <a:avLst/>
            <a:gdLst>
              <a:gd name="connsiteX0" fmla="*/ 551 w 179960"/>
              <a:gd name="connsiteY0" fmla="*/ 48004 h 48009"/>
              <a:gd name="connsiteX1" fmla="*/ 175176 w 179960"/>
              <a:gd name="connsiteY1" fmla="*/ 3554 h 48009"/>
              <a:gd name="connsiteX2" fmla="*/ 121201 w 179960"/>
              <a:gd name="connsiteY2" fmla="*/ 6729 h 48009"/>
              <a:gd name="connsiteX3" fmla="*/ 551 w 179960"/>
              <a:gd name="connsiteY3" fmla="*/ 48004 h 4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60" h="48009">
                <a:moveTo>
                  <a:pt x="551" y="48004"/>
                </a:moveTo>
                <a:cubicBezTo>
                  <a:pt x="9547" y="47475"/>
                  <a:pt x="155068" y="10433"/>
                  <a:pt x="175176" y="3554"/>
                </a:cubicBezTo>
                <a:cubicBezTo>
                  <a:pt x="195284" y="-3325"/>
                  <a:pt x="147130" y="908"/>
                  <a:pt x="121201" y="6729"/>
                </a:cubicBezTo>
                <a:cubicBezTo>
                  <a:pt x="95272" y="12550"/>
                  <a:pt x="-8445" y="48533"/>
                  <a:pt x="551" y="48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454B4488-2FE9-5C6C-8934-414D4899797D}"/>
              </a:ext>
            </a:extLst>
          </p:cNvPr>
          <p:cNvSpPr/>
          <p:nvPr/>
        </p:nvSpPr>
        <p:spPr>
          <a:xfrm>
            <a:off x="5824882" y="3908368"/>
            <a:ext cx="383773" cy="79235"/>
          </a:xfrm>
          <a:custGeom>
            <a:avLst/>
            <a:gdLst>
              <a:gd name="connsiteX0" fmla="*/ 4418 w 383773"/>
              <a:gd name="connsiteY0" fmla="*/ 73082 h 79235"/>
              <a:gd name="connsiteX1" fmla="*/ 55218 w 383773"/>
              <a:gd name="connsiteY1" fmla="*/ 73082 h 79235"/>
              <a:gd name="connsiteX2" fmla="*/ 201268 w 383773"/>
              <a:gd name="connsiteY2" fmla="*/ 25457 h 79235"/>
              <a:gd name="connsiteX3" fmla="*/ 99668 w 383773"/>
              <a:gd name="connsiteY3" fmla="*/ 44507 h 79235"/>
              <a:gd name="connsiteX4" fmla="*/ 252068 w 383773"/>
              <a:gd name="connsiteY4" fmla="*/ 9582 h 79235"/>
              <a:gd name="connsiteX5" fmla="*/ 350493 w 383773"/>
              <a:gd name="connsiteY5" fmla="*/ 9582 h 79235"/>
              <a:gd name="connsiteX6" fmla="*/ 375893 w 383773"/>
              <a:gd name="connsiteY6" fmla="*/ 57 h 79235"/>
              <a:gd name="connsiteX7" fmla="*/ 223493 w 383773"/>
              <a:gd name="connsiteY7" fmla="*/ 6407 h 79235"/>
              <a:gd name="connsiteX8" fmla="*/ 156818 w 383773"/>
              <a:gd name="connsiteY8" fmla="*/ 22282 h 79235"/>
              <a:gd name="connsiteX9" fmla="*/ 4418 w 383773"/>
              <a:gd name="connsiteY9" fmla="*/ 73082 h 7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773" h="79235">
                <a:moveTo>
                  <a:pt x="4418" y="73082"/>
                </a:moveTo>
                <a:cubicBezTo>
                  <a:pt x="-12515" y="81549"/>
                  <a:pt x="22410" y="81019"/>
                  <a:pt x="55218" y="73082"/>
                </a:cubicBezTo>
                <a:cubicBezTo>
                  <a:pt x="88026" y="65145"/>
                  <a:pt x="193860" y="30219"/>
                  <a:pt x="201268" y="25457"/>
                </a:cubicBezTo>
                <a:cubicBezTo>
                  <a:pt x="208676" y="20694"/>
                  <a:pt x="91201" y="47153"/>
                  <a:pt x="99668" y="44507"/>
                </a:cubicBezTo>
                <a:cubicBezTo>
                  <a:pt x="108135" y="41861"/>
                  <a:pt x="210264" y="15403"/>
                  <a:pt x="252068" y="9582"/>
                </a:cubicBezTo>
                <a:cubicBezTo>
                  <a:pt x="293872" y="3761"/>
                  <a:pt x="329856" y="11169"/>
                  <a:pt x="350493" y="9582"/>
                </a:cubicBezTo>
                <a:cubicBezTo>
                  <a:pt x="371130" y="7995"/>
                  <a:pt x="397060" y="586"/>
                  <a:pt x="375893" y="57"/>
                </a:cubicBezTo>
                <a:cubicBezTo>
                  <a:pt x="354726" y="-472"/>
                  <a:pt x="260005" y="2703"/>
                  <a:pt x="223493" y="6407"/>
                </a:cubicBezTo>
                <a:cubicBezTo>
                  <a:pt x="186981" y="10111"/>
                  <a:pt x="185922" y="11169"/>
                  <a:pt x="156818" y="22282"/>
                </a:cubicBezTo>
                <a:cubicBezTo>
                  <a:pt x="127714" y="33394"/>
                  <a:pt x="21351" y="64615"/>
                  <a:pt x="4418" y="73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9BFF95D3-A09D-8E9B-971C-41589425B19B}"/>
              </a:ext>
            </a:extLst>
          </p:cNvPr>
          <p:cNvSpPr/>
          <p:nvPr/>
        </p:nvSpPr>
        <p:spPr>
          <a:xfrm>
            <a:off x="5742563" y="3815061"/>
            <a:ext cx="241266" cy="125337"/>
          </a:xfrm>
          <a:custGeom>
            <a:avLst/>
            <a:gdLst>
              <a:gd name="connsiteX0" fmla="*/ 1012 w 241266"/>
              <a:gd name="connsiteY0" fmla="*/ 125114 h 125337"/>
              <a:gd name="connsiteX1" fmla="*/ 159762 w 241266"/>
              <a:gd name="connsiteY1" fmla="*/ 29864 h 125337"/>
              <a:gd name="connsiteX2" fmla="*/ 166112 w 241266"/>
              <a:gd name="connsiteY2" fmla="*/ 26689 h 125337"/>
              <a:gd name="connsiteX3" fmla="*/ 137537 w 241266"/>
              <a:gd name="connsiteY3" fmla="*/ 1289 h 125337"/>
              <a:gd name="connsiteX4" fmla="*/ 239137 w 241266"/>
              <a:gd name="connsiteY4" fmla="*/ 4464 h 125337"/>
              <a:gd name="connsiteX5" fmla="*/ 197862 w 241266"/>
              <a:gd name="connsiteY5" fmla="*/ 10814 h 125337"/>
              <a:gd name="connsiteX6" fmla="*/ 96262 w 241266"/>
              <a:gd name="connsiteY6" fmla="*/ 55264 h 125337"/>
              <a:gd name="connsiteX7" fmla="*/ 1012 w 241266"/>
              <a:gd name="connsiteY7" fmla="*/ 125114 h 12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66" h="125337">
                <a:moveTo>
                  <a:pt x="1012" y="125114"/>
                </a:moveTo>
                <a:cubicBezTo>
                  <a:pt x="11595" y="120881"/>
                  <a:pt x="132245" y="46268"/>
                  <a:pt x="159762" y="29864"/>
                </a:cubicBezTo>
                <a:cubicBezTo>
                  <a:pt x="187279" y="13460"/>
                  <a:pt x="169816" y="31451"/>
                  <a:pt x="166112" y="26689"/>
                </a:cubicBezTo>
                <a:cubicBezTo>
                  <a:pt x="162408" y="21927"/>
                  <a:pt x="125366" y="4993"/>
                  <a:pt x="137537" y="1289"/>
                </a:cubicBezTo>
                <a:cubicBezTo>
                  <a:pt x="149708" y="-2415"/>
                  <a:pt x="229083" y="2877"/>
                  <a:pt x="239137" y="4464"/>
                </a:cubicBezTo>
                <a:cubicBezTo>
                  <a:pt x="249191" y="6051"/>
                  <a:pt x="221674" y="2347"/>
                  <a:pt x="197862" y="10814"/>
                </a:cubicBezTo>
                <a:cubicBezTo>
                  <a:pt x="174050" y="19281"/>
                  <a:pt x="126954" y="38331"/>
                  <a:pt x="96262" y="55264"/>
                </a:cubicBezTo>
                <a:cubicBezTo>
                  <a:pt x="65570" y="72197"/>
                  <a:pt x="-9571" y="129347"/>
                  <a:pt x="1012" y="125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A11E5801-E38E-5391-076F-7CDB99E51CAB}"/>
              </a:ext>
            </a:extLst>
          </p:cNvPr>
          <p:cNvSpPr/>
          <p:nvPr/>
        </p:nvSpPr>
        <p:spPr>
          <a:xfrm>
            <a:off x="6057837" y="3894807"/>
            <a:ext cx="324015" cy="37066"/>
          </a:xfrm>
          <a:custGeom>
            <a:avLst/>
            <a:gdLst>
              <a:gd name="connsiteX0" fmla="*/ 63 w 324015"/>
              <a:gd name="connsiteY0" fmla="*/ 32668 h 37066"/>
              <a:gd name="connsiteX1" fmla="*/ 142938 w 324015"/>
              <a:gd name="connsiteY1" fmla="*/ 35843 h 37066"/>
              <a:gd name="connsiteX2" fmla="*/ 181038 w 324015"/>
              <a:gd name="connsiteY2" fmla="*/ 13618 h 37066"/>
              <a:gd name="connsiteX3" fmla="*/ 323913 w 324015"/>
              <a:gd name="connsiteY3" fmla="*/ 4093 h 37066"/>
              <a:gd name="connsiteX4" fmla="*/ 203263 w 324015"/>
              <a:gd name="connsiteY4" fmla="*/ 918 h 37066"/>
              <a:gd name="connsiteX5" fmla="*/ 161988 w 324015"/>
              <a:gd name="connsiteY5" fmla="*/ 19968 h 37066"/>
              <a:gd name="connsiteX6" fmla="*/ 63 w 324015"/>
              <a:gd name="connsiteY6" fmla="*/ 32668 h 3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015" h="37066">
                <a:moveTo>
                  <a:pt x="63" y="32668"/>
                </a:moveTo>
                <a:cubicBezTo>
                  <a:pt x="-3112" y="35314"/>
                  <a:pt x="112775" y="39018"/>
                  <a:pt x="142938" y="35843"/>
                </a:cubicBezTo>
                <a:cubicBezTo>
                  <a:pt x="173101" y="32668"/>
                  <a:pt x="150876" y="18910"/>
                  <a:pt x="181038" y="13618"/>
                </a:cubicBezTo>
                <a:cubicBezTo>
                  <a:pt x="211200" y="8326"/>
                  <a:pt x="320209" y="6210"/>
                  <a:pt x="323913" y="4093"/>
                </a:cubicBezTo>
                <a:cubicBezTo>
                  <a:pt x="327617" y="1976"/>
                  <a:pt x="230251" y="-1728"/>
                  <a:pt x="203263" y="918"/>
                </a:cubicBezTo>
                <a:cubicBezTo>
                  <a:pt x="176276" y="3564"/>
                  <a:pt x="190563" y="14676"/>
                  <a:pt x="161988" y="19968"/>
                </a:cubicBezTo>
                <a:cubicBezTo>
                  <a:pt x="133413" y="25260"/>
                  <a:pt x="3238" y="30022"/>
                  <a:pt x="63" y="32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D574E996-4B7F-2E37-5D76-424D51CD9855}"/>
              </a:ext>
            </a:extLst>
          </p:cNvPr>
          <p:cNvSpPr/>
          <p:nvPr/>
        </p:nvSpPr>
        <p:spPr>
          <a:xfrm>
            <a:off x="6226139" y="3768526"/>
            <a:ext cx="213538" cy="111468"/>
          </a:xfrm>
          <a:custGeom>
            <a:avLst/>
            <a:gdLst>
              <a:gd name="connsiteX0" fmla="*/ 36 w 213538"/>
              <a:gd name="connsiteY0" fmla="*/ 199 h 111468"/>
              <a:gd name="connsiteX1" fmla="*/ 171486 w 213538"/>
              <a:gd name="connsiteY1" fmla="*/ 50999 h 111468"/>
              <a:gd name="connsiteX2" fmla="*/ 212761 w 213538"/>
              <a:gd name="connsiteY2" fmla="*/ 111324 h 111468"/>
              <a:gd name="connsiteX3" fmla="*/ 193711 w 213538"/>
              <a:gd name="connsiteY3" fmla="*/ 66874 h 111468"/>
              <a:gd name="connsiteX4" fmla="*/ 136561 w 213538"/>
              <a:gd name="connsiteY4" fmla="*/ 35124 h 111468"/>
              <a:gd name="connsiteX5" fmla="*/ 155611 w 213538"/>
              <a:gd name="connsiteY5" fmla="*/ 70049 h 111468"/>
              <a:gd name="connsiteX6" fmla="*/ 36 w 213538"/>
              <a:gd name="connsiteY6" fmla="*/ 199 h 11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538" h="111468">
                <a:moveTo>
                  <a:pt x="36" y="199"/>
                </a:moveTo>
                <a:cubicBezTo>
                  <a:pt x="2682" y="-2976"/>
                  <a:pt x="136032" y="32478"/>
                  <a:pt x="171486" y="50999"/>
                </a:cubicBezTo>
                <a:cubicBezTo>
                  <a:pt x="206940" y="69520"/>
                  <a:pt x="209057" y="108678"/>
                  <a:pt x="212761" y="111324"/>
                </a:cubicBezTo>
                <a:cubicBezTo>
                  <a:pt x="216465" y="113970"/>
                  <a:pt x="206411" y="79574"/>
                  <a:pt x="193711" y="66874"/>
                </a:cubicBezTo>
                <a:cubicBezTo>
                  <a:pt x="181011" y="54174"/>
                  <a:pt x="142911" y="34595"/>
                  <a:pt x="136561" y="35124"/>
                </a:cubicBezTo>
                <a:cubicBezTo>
                  <a:pt x="130211" y="35653"/>
                  <a:pt x="170957" y="75341"/>
                  <a:pt x="155611" y="70049"/>
                </a:cubicBezTo>
                <a:cubicBezTo>
                  <a:pt x="140265" y="64757"/>
                  <a:pt x="-2610" y="3374"/>
                  <a:pt x="36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639D858-027C-3859-B689-92291A9696D4}"/>
              </a:ext>
            </a:extLst>
          </p:cNvPr>
          <p:cNvSpPr/>
          <p:nvPr/>
        </p:nvSpPr>
        <p:spPr>
          <a:xfrm>
            <a:off x="4943431" y="3863903"/>
            <a:ext cx="59794" cy="105005"/>
          </a:xfrm>
          <a:custGeom>
            <a:avLst/>
            <a:gdLst>
              <a:gd name="connsiteX0" fmla="*/ 44 w 59794"/>
              <a:gd name="connsiteY0" fmla="*/ 72 h 105005"/>
              <a:gd name="connsiteX1" fmla="*/ 54019 w 59794"/>
              <a:gd name="connsiteY1" fmla="*/ 60397 h 105005"/>
              <a:gd name="connsiteX2" fmla="*/ 57194 w 59794"/>
              <a:gd name="connsiteY2" fmla="*/ 104847 h 105005"/>
              <a:gd name="connsiteX3" fmla="*/ 44494 w 59794"/>
              <a:gd name="connsiteY3" fmla="*/ 73097 h 105005"/>
              <a:gd name="connsiteX4" fmla="*/ 44 w 59794"/>
              <a:gd name="connsiteY4" fmla="*/ 72 h 10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94" h="105005">
                <a:moveTo>
                  <a:pt x="44" y="72"/>
                </a:moveTo>
                <a:cubicBezTo>
                  <a:pt x="1632" y="-2045"/>
                  <a:pt x="44494" y="42935"/>
                  <a:pt x="54019" y="60397"/>
                </a:cubicBezTo>
                <a:cubicBezTo>
                  <a:pt x="63544" y="77860"/>
                  <a:pt x="58782" y="102730"/>
                  <a:pt x="57194" y="104847"/>
                </a:cubicBezTo>
                <a:cubicBezTo>
                  <a:pt x="55606" y="106964"/>
                  <a:pt x="49257" y="87385"/>
                  <a:pt x="44494" y="73097"/>
                </a:cubicBezTo>
                <a:cubicBezTo>
                  <a:pt x="39731" y="58809"/>
                  <a:pt x="-1544" y="2189"/>
                  <a:pt x="44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C04516D8-BD87-31AC-E9A8-E09BC183FAD3}"/>
              </a:ext>
            </a:extLst>
          </p:cNvPr>
          <p:cNvSpPr/>
          <p:nvPr/>
        </p:nvSpPr>
        <p:spPr>
          <a:xfrm>
            <a:off x="5718000" y="3910698"/>
            <a:ext cx="124557" cy="55081"/>
          </a:xfrm>
          <a:custGeom>
            <a:avLst/>
            <a:gdLst>
              <a:gd name="connsiteX0" fmla="*/ 175 w 124557"/>
              <a:gd name="connsiteY0" fmla="*/ 902 h 55081"/>
              <a:gd name="connsiteX1" fmla="*/ 73200 w 124557"/>
              <a:gd name="connsiteY1" fmla="*/ 10427 h 55081"/>
              <a:gd name="connsiteX2" fmla="*/ 124000 w 124557"/>
              <a:gd name="connsiteY2" fmla="*/ 54877 h 55081"/>
              <a:gd name="connsiteX3" fmla="*/ 95425 w 124557"/>
              <a:gd name="connsiteY3" fmla="*/ 26302 h 55081"/>
              <a:gd name="connsiteX4" fmla="*/ 175 w 124557"/>
              <a:gd name="connsiteY4" fmla="*/ 902 h 5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557" h="55081">
                <a:moveTo>
                  <a:pt x="175" y="902"/>
                </a:moveTo>
                <a:cubicBezTo>
                  <a:pt x="-3529" y="-1744"/>
                  <a:pt x="52563" y="1431"/>
                  <a:pt x="73200" y="10427"/>
                </a:cubicBezTo>
                <a:cubicBezTo>
                  <a:pt x="93838" y="19423"/>
                  <a:pt x="120296" y="52231"/>
                  <a:pt x="124000" y="54877"/>
                </a:cubicBezTo>
                <a:cubicBezTo>
                  <a:pt x="127704" y="57523"/>
                  <a:pt x="112358" y="33710"/>
                  <a:pt x="95425" y="26302"/>
                </a:cubicBezTo>
                <a:cubicBezTo>
                  <a:pt x="78492" y="18894"/>
                  <a:pt x="3879" y="3548"/>
                  <a:pt x="175" y="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6602FE16-0702-4067-EAB3-E3FF0218539F}"/>
              </a:ext>
            </a:extLst>
          </p:cNvPr>
          <p:cNvSpPr/>
          <p:nvPr/>
        </p:nvSpPr>
        <p:spPr>
          <a:xfrm>
            <a:off x="5695126" y="4108013"/>
            <a:ext cx="118364" cy="216340"/>
          </a:xfrm>
          <a:custGeom>
            <a:avLst/>
            <a:gdLst>
              <a:gd name="connsiteX0" fmla="*/ 118299 w 118364"/>
              <a:gd name="connsiteY0" fmla="*/ 437 h 216340"/>
              <a:gd name="connsiteX1" fmla="*/ 23049 w 118364"/>
              <a:gd name="connsiteY1" fmla="*/ 92512 h 216340"/>
              <a:gd name="connsiteX2" fmla="*/ 3999 w 118364"/>
              <a:gd name="connsiteY2" fmla="*/ 136962 h 216340"/>
              <a:gd name="connsiteX3" fmla="*/ 7174 w 118364"/>
              <a:gd name="connsiteY3" fmla="*/ 216337 h 216340"/>
              <a:gd name="connsiteX4" fmla="*/ 7174 w 118364"/>
              <a:gd name="connsiteY4" fmla="*/ 133787 h 216340"/>
              <a:gd name="connsiteX5" fmla="*/ 118299 w 118364"/>
              <a:gd name="connsiteY5" fmla="*/ 437 h 2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64" h="216340">
                <a:moveTo>
                  <a:pt x="118299" y="437"/>
                </a:moveTo>
                <a:cubicBezTo>
                  <a:pt x="120945" y="-6442"/>
                  <a:pt x="42099" y="69758"/>
                  <a:pt x="23049" y="92512"/>
                </a:cubicBezTo>
                <a:cubicBezTo>
                  <a:pt x="3999" y="115266"/>
                  <a:pt x="6645" y="116325"/>
                  <a:pt x="3999" y="136962"/>
                </a:cubicBezTo>
                <a:cubicBezTo>
                  <a:pt x="1353" y="157599"/>
                  <a:pt x="6645" y="216866"/>
                  <a:pt x="7174" y="216337"/>
                </a:cubicBezTo>
                <a:cubicBezTo>
                  <a:pt x="7703" y="215808"/>
                  <a:pt x="-9230" y="165008"/>
                  <a:pt x="7174" y="133787"/>
                </a:cubicBezTo>
                <a:cubicBezTo>
                  <a:pt x="23578" y="102566"/>
                  <a:pt x="115653" y="7316"/>
                  <a:pt x="118299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C961BD6-900C-5EB6-E006-92A88595A8D2}"/>
              </a:ext>
            </a:extLst>
          </p:cNvPr>
          <p:cNvSpPr/>
          <p:nvPr/>
        </p:nvSpPr>
        <p:spPr>
          <a:xfrm>
            <a:off x="5358655" y="4175106"/>
            <a:ext cx="45219" cy="422325"/>
          </a:xfrm>
          <a:custGeom>
            <a:avLst/>
            <a:gdLst>
              <a:gd name="connsiteX0" fmla="*/ 16620 w 45219"/>
              <a:gd name="connsiteY0" fmla="*/ 19 h 422325"/>
              <a:gd name="connsiteX1" fmla="*/ 745 w 45219"/>
              <a:gd name="connsiteY1" fmla="*/ 238144 h 422325"/>
              <a:gd name="connsiteX2" fmla="*/ 45195 w 45219"/>
              <a:gd name="connsiteY2" fmla="*/ 422294 h 422325"/>
              <a:gd name="connsiteX3" fmla="*/ 7095 w 45219"/>
              <a:gd name="connsiteY3" fmla="*/ 250844 h 422325"/>
              <a:gd name="connsiteX4" fmla="*/ 16620 w 45219"/>
              <a:gd name="connsiteY4" fmla="*/ 19 h 4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19" h="422325">
                <a:moveTo>
                  <a:pt x="16620" y="19"/>
                </a:moveTo>
                <a:cubicBezTo>
                  <a:pt x="15562" y="-2098"/>
                  <a:pt x="-4017" y="167765"/>
                  <a:pt x="745" y="238144"/>
                </a:cubicBezTo>
                <a:cubicBezTo>
                  <a:pt x="5507" y="308523"/>
                  <a:pt x="44137" y="420177"/>
                  <a:pt x="45195" y="422294"/>
                </a:cubicBezTo>
                <a:cubicBezTo>
                  <a:pt x="46253" y="424411"/>
                  <a:pt x="12387" y="318048"/>
                  <a:pt x="7095" y="250844"/>
                </a:cubicBezTo>
                <a:cubicBezTo>
                  <a:pt x="1803" y="183640"/>
                  <a:pt x="17678" y="2136"/>
                  <a:pt x="16620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1E7C6DD3-69F0-DCDD-7916-2E9A92E8DCE3}"/>
              </a:ext>
            </a:extLst>
          </p:cNvPr>
          <p:cNvSpPr/>
          <p:nvPr/>
        </p:nvSpPr>
        <p:spPr>
          <a:xfrm>
            <a:off x="5270494" y="4171926"/>
            <a:ext cx="38170" cy="502389"/>
          </a:xfrm>
          <a:custGeom>
            <a:avLst/>
            <a:gdLst>
              <a:gd name="connsiteX0" fmla="*/ 38106 w 38170"/>
              <a:gd name="connsiteY0" fmla="*/ 24 h 502389"/>
              <a:gd name="connsiteX1" fmla="*/ 6 w 38170"/>
              <a:gd name="connsiteY1" fmla="*/ 215924 h 502389"/>
              <a:gd name="connsiteX2" fmla="*/ 34931 w 38170"/>
              <a:gd name="connsiteY2" fmla="*/ 501674 h 502389"/>
              <a:gd name="connsiteX3" fmla="*/ 15881 w 38170"/>
              <a:gd name="connsiteY3" fmla="*/ 295299 h 502389"/>
              <a:gd name="connsiteX4" fmla="*/ 9531 w 38170"/>
              <a:gd name="connsiteY4" fmla="*/ 228624 h 502389"/>
              <a:gd name="connsiteX5" fmla="*/ 38106 w 38170"/>
              <a:gd name="connsiteY5" fmla="*/ 24 h 50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0" h="502389">
                <a:moveTo>
                  <a:pt x="38106" y="24"/>
                </a:moveTo>
                <a:cubicBezTo>
                  <a:pt x="36518" y="-2093"/>
                  <a:pt x="535" y="132316"/>
                  <a:pt x="6" y="215924"/>
                </a:cubicBezTo>
                <a:cubicBezTo>
                  <a:pt x="-523" y="299532"/>
                  <a:pt x="32285" y="488445"/>
                  <a:pt x="34931" y="501674"/>
                </a:cubicBezTo>
                <a:cubicBezTo>
                  <a:pt x="37577" y="514903"/>
                  <a:pt x="20114" y="340807"/>
                  <a:pt x="15881" y="295299"/>
                </a:cubicBezTo>
                <a:cubicBezTo>
                  <a:pt x="11648" y="249791"/>
                  <a:pt x="7414" y="276249"/>
                  <a:pt x="9531" y="228624"/>
                </a:cubicBezTo>
                <a:cubicBezTo>
                  <a:pt x="11648" y="180999"/>
                  <a:pt x="39694" y="2141"/>
                  <a:pt x="38106" y="2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85B0E6D3-3CA0-B0DF-34A3-F8EB982DF3D9}"/>
              </a:ext>
            </a:extLst>
          </p:cNvPr>
          <p:cNvSpPr/>
          <p:nvPr/>
        </p:nvSpPr>
        <p:spPr>
          <a:xfrm>
            <a:off x="5200460" y="4956173"/>
            <a:ext cx="54169" cy="206381"/>
          </a:xfrm>
          <a:custGeom>
            <a:avLst/>
            <a:gdLst>
              <a:gd name="connsiteX0" fmla="*/ 35115 w 54169"/>
              <a:gd name="connsiteY0" fmla="*/ 2 h 206381"/>
              <a:gd name="connsiteX1" fmla="*/ 190 w 54169"/>
              <a:gd name="connsiteY1" fmla="*/ 127002 h 206381"/>
              <a:gd name="connsiteX2" fmla="*/ 54165 w 54169"/>
              <a:gd name="connsiteY2" fmla="*/ 206377 h 206381"/>
              <a:gd name="connsiteX3" fmla="*/ 3365 w 54169"/>
              <a:gd name="connsiteY3" fmla="*/ 130177 h 206381"/>
              <a:gd name="connsiteX4" fmla="*/ 35115 w 54169"/>
              <a:gd name="connsiteY4" fmla="*/ 2 h 20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9" h="206381">
                <a:moveTo>
                  <a:pt x="35115" y="2"/>
                </a:moveTo>
                <a:cubicBezTo>
                  <a:pt x="34586" y="-527"/>
                  <a:pt x="-2985" y="92606"/>
                  <a:pt x="190" y="127002"/>
                </a:cubicBezTo>
                <a:cubicBezTo>
                  <a:pt x="3365" y="161398"/>
                  <a:pt x="53636" y="205848"/>
                  <a:pt x="54165" y="206377"/>
                </a:cubicBezTo>
                <a:cubicBezTo>
                  <a:pt x="54694" y="206906"/>
                  <a:pt x="7069" y="160340"/>
                  <a:pt x="3365" y="130177"/>
                </a:cubicBezTo>
                <a:cubicBezTo>
                  <a:pt x="-339" y="100015"/>
                  <a:pt x="35644" y="531"/>
                  <a:pt x="3511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08C78461-5381-5C61-6F87-8F79A106B3E7}"/>
              </a:ext>
            </a:extLst>
          </p:cNvPr>
          <p:cNvSpPr/>
          <p:nvPr/>
        </p:nvSpPr>
        <p:spPr>
          <a:xfrm>
            <a:off x="5279591" y="4697640"/>
            <a:ext cx="60803" cy="341128"/>
          </a:xfrm>
          <a:custGeom>
            <a:avLst/>
            <a:gdLst>
              <a:gd name="connsiteX0" fmla="*/ 60759 w 60803"/>
              <a:gd name="connsiteY0" fmla="*/ 1360 h 341128"/>
              <a:gd name="connsiteX1" fmla="*/ 434 w 60803"/>
              <a:gd name="connsiteY1" fmla="*/ 261710 h 341128"/>
              <a:gd name="connsiteX2" fmla="*/ 32184 w 60803"/>
              <a:gd name="connsiteY2" fmla="*/ 341085 h 341128"/>
              <a:gd name="connsiteX3" fmla="*/ 3609 w 60803"/>
              <a:gd name="connsiteY3" fmla="*/ 271235 h 341128"/>
              <a:gd name="connsiteX4" fmla="*/ 9959 w 60803"/>
              <a:gd name="connsiteY4" fmla="*/ 163285 h 341128"/>
              <a:gd name="connsiteX5" fmla="*/ 60759 w 60803"/>
              <a:gd name="connsiteY5" fmla="*/ 1360 h 34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03" h="341128">
                <a:moveTo>
                  <a:pt x="60759" y="1360"/>
                </a:moveTo>
                <a:cubicBezTo>
                  <a:pt x="59172" y="17764"/>
                  <a:pt x="5196" y="205089"/>
                  <a:pt x="434" y="261710"/>
                </a:cubicBezTo>
                <a:cubicBezTo>
                  <a:pt x="-4329" y="318331"/>
                  <a:pt x="31655" y="339498"/>
                  <a:pt x="32184" y="341085"/>
                </a:cubicBezTo>
                <a:cubicBezTo>
                  <a:pt x="32713" y="342672"/>
                  <a:pt x="7313" y="300868"/>
                  <a:pt x="3609" y="271235"/>
                </a:cubicBezTo>
                <a:cubicBezTo>
                  <a:pt x="-95" y="241602"/>
                  <a:pt x="-624" y="205089"/>
                  <a:pt x="9959" y="163285"/>
                </a:cubicBezTo>
                <a:cubicBezTo>
                  <a:pt x="20542" y="121481"/>
                  <a:pt x="62346" y="-15044"/>
                  <a:pt x="60759" y="136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A74EDC2-1D10-EB10-2E54-FC17AB793B3F}"/>
              </a:ext>
            </a:extLst>
          </p:cNvPr>
          <p:cNvSpPr/>
          <p:nvPr/>
        </p:nvSpPr>
        <p:spPr>
          <a:xfrm>
            <a:off x="5359339" y="4698821"/>
            <a:ext cx="47862" cy="448108"/>
          </a:xfrm>
          <a:custGeom>
            <a:avLst/>
            <a:gdLst>
              <a:gd name="connsiteX0" fmla="*/ 41336 w 47862"/>
              <a:gd name="connsiteY0" fmla="*/ 179 h 448108"/>
              <a:gd name="connsiteX1" fmla="*/ 34986 w 47862"/>
              <a:gd name="connsiteY1" fmla="*/ 231954 h 448108"/>
              <a:gd name="connsiteX2" fmla="*/ 61 w 47862"/>
              <a:gd name="connsiteY2" fmla="*/ 447854 h 448108"/>
              <a:gd name="connsiteX3" fmla="*/ 44511 w 47862"/>
              <a:gd name="connsiteY3" fmla="*/ 270054 h 448108"/>
              <a:gd name="connsiteX4" fmla="*/ 41336 w 47862"/>
              <a:gd name="connsiteY4" fmla="*/ 179 h 44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62" h="448108">
                <a:moveTo>
                  <a:pt x="41336" y="179"/>
                </a:moveTo>
                <a:cubicBezTo>
                  <a:pt x="39748" y="-6171"/>
                  <a:pt x="41865" y="157342"/>
                  <a:pt x="34986" y="231954"/>
                </a:cubicBezTo>
                <a:cubicBezTo>
                  <a:pt x="28107" y="306567"/>
                  <a:pt x="-1527" y="441504"/>
                  <a:pt x="61" y="447854"/>
                </a:cubicBezTo>
                <a:cubicBezTo>
                  <a:pt x="1648" y="454204"/>
                  <a:pt x="36044" y="340433"/>
                  <a:pt x="44511" y="270054"/>
                </a:cubicBezTo>
                <a:cubicBezTo>
                  <a:pt x="52978" y="199675"/>
                  <a:pt x="42924" y="6529"/>
                  <a:pt x="41336" y="17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522E7EEB-EF4B-9EDD-7887-33CE3B82C8EF}"/>
              </a:ext>
            </a:extLst>
          </p:cNvPr>
          <p:cNvSpPr/>
          <p:nvPr/>
        </p:nvSpPr>
        <p:spPr>
          <a:xfrm>
            <a:off x="5190786" y="4387172"/>
            <a:ext cx="19389" cy="334872"/>
          </a:xfrm>
          <a:custGeom>
            <a:avLst/>
            <a:gdLst>
              <a:gd name="connsiteX0" fmla="*/ 19389 w 19389"/>
              <a:gd name="connsiteY0" fmla="*/ 678 h 334872"/>
              <a:gd name="connsiteX1" fmla="*/ 339 w 19389"/>
              <a:gd name="connsiteY1" fmla="*/ 203878 h 334872"/>
              <a:gd name="connsiteX2" fmla="*/ 6689 w 19389"/>
              <a:gd name="connsiteY2" fmla="*/ 334053 h 334872"/>
              <a:gd name="connsiteX3" fmla="*/ 339 w 19389"/>
              <a:gd name="connsiteY3" fmla="*/ 143553 h 334872"/>
              <a:gd name="connsiteX4" fmla="*/ 19389 w 19389"/>
              <a:gd name="connsiteY4" fmla="*/ 678 h 33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9" h="334872">
                <a:moveTo>
                  <a:pt x="19389" y="678"/>
                </a:moveTo>
                <a:cubicBezTo>
                  <a:pt x="19389" y="10732"/>
                  <a:pt x="2456" y="148316"/>
                  <a:pt x="339" y="203878"/>
                </a:cubicBezTo>
                <a:cubicBezTo>
                  <a:pt x="-1778" y="259440"/>
                  <a:pt x="6689" y="344107"/>
                  <a:pt x="6689" y="334053"/>
                </a:cubicBezTo>
                <a:cubicBezTo>
                  <a:pt x="6689" y="323999"/>
                  <a:pt x="-1778" y="192236"/>
                  <a:pt x="339" y="143553"/>
                </a:cubicBezTo>
                <a:cubicBezTo>
                  <a:pt x="2456" y="94870"/>
                  <a:pt x="19389" y="-9376"/>
                  <a:pt x="19389" y="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3C85C331-11F2-DBF0-BB96-96C3BD3C5D5E}"/>
              </a:ext>
            </a:extLst>
          </p:cNvPr>
          <p:cNvSpPr/>
          <p:nvPr/>
        </p:nvSpPr>
        <p:spPr>
          <a:xfrm>
            <a:off x="5145088" y="4959305"/>
            <a:ext cx="24103" cy="178287"/>
          </a:xfrm>
          <a:custGeom>
            <a:avLst/>
            <a:gdLst>
              <a:gd name="connsiteX0" fmla="*/ 1587 w 24103"/>
              <a:gd name="connsiteY0" fmla="*/ 45 h 178287"/>
              <a:gd name="connsiteX1" fmla="*/ 14287 w 24103"/>
              <a:gd name="connsiteY1" fmla="*/ 92120 h 178287"/>
              <a:gd name="connsiteX2" fmla="*/ 14287 w 24103"/>
              <a:gd name="connsiteY2" fmla="*/ 133395 h 178287"/>
              <a:gd name="connsiteX3" fmla="*/ 23812 w 24103"/>
              <a:gd name="connsiteY3" fmla="*/ 177845 h 178287"/>
              <a:gd name="connsiteX4" fmla="*/ 1587 w 24103"/>
              <a:gd name="connsiteY4" fmla="*/ 104820 h 178287"/>
              <a:gd name="connsiteX5" fmla="*/ 1587 w 24103"/>
              <a:gd name="connsiteY5" fmla="*/ 45 h 17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03" h="178287">
                <a:moveTo>
                  <a:pt x="1587" y="45"/>
                </a:moveTo>
                <a:cubicBezTo>
                  <a:pt x="3704" y="-2072"/>
                  <a:pt x="12170" y="69895"/>
                  <a:pt x="14287" y="92120"/>
                </a:cubicBezTo>
                <a:cubicBezTo>
                  <a:pt x="16404" y="114345"/>
                  <a:pt x="12700" y="119108"/>
                  <a:pt x="14287" y="133395"/>
                </a:cubicBezTo>
                <a:cubicBezTo>
                  <a:pt x="15874" y="147682"/>
                  <a:pt x="25929" y="182607"/>
                  <a:pt x="23812" y="177845"/>
                </a:cubicBezTo>
                <a:cubicBezTo>
                  <a:pt x="21695" y="173083"/>
                  <a:pt x="3704" y="129691"/>
                  <a:pt x="1587" y="104820"/>
                </a:cubicBezTo>
                <a:cubicBezTo>
                  <a:pt x="-530" y="79949"/>
                  <a:pt x="-530" y="2162"/>
                  <a:pt x="1587" y="4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3FDD57BE-6677-BF97-72CD-7E4421E3CB6A}"/>
              </a:ext>
            </a:extLst>
          </p:cNvPr>
          <p:cNvSpPr/>
          <p:nvPr/>
        </p:nvSpPr>
        <p:spPr>
          <a:xfrm>
            <a:off x="5024942" y="4933942"/>
            <a:ext cx="20146" cy="234147"/>
          </a:xfrm>
          <a:custGeom>
            <a:avLst/>
            <a:gdLst>
              <a:gd name="connsiteX0" fmla="*/ 20133 w 20146"/>
              <a:gd name="connsiteY0" fmla="*/ 8 h 234147"/>
              <a:gd name="connsiteX1" fmla="*/ 1083 w 20146"/>
              <a:gd name="connsiteY1" fmla="*/ 142883 h 234147"/>
              <a:gd name="connsiteX2" fmla="*/ 4258 w 20146"/>
              <a:gd name="connsiteY2" fmla="*/ 200033 h 234147"/>
              <a:gd name="connsiteX3" fmla="*/ 20133 w 20146"/>
              <a:gd name="connsiteY3" fmla="*/ 231783 h 234147"/>
              <a:gd name="connsiteX4" fmla="*/ 4258 w 20146"/>
              <a:gd name="connsiteY4" fmla="*/ 136533 h 234147"/>
              <a:gd name="connsiteX5" fmla="*/ 20133 w 20146"/>
              <a:gd name="connsiteY5" fmla="*/ 8 h 23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46" h="234147">
                <a:moveTo>
                  <a:pt x="20133" y="8"/>
                </a:moveTo>
                <a:cubicBezTo>
                  <a:pt x="19604" y="1066"/>
                  <a:pt x="3729" y="109546"/>
                  <a:pt x="1083" y="142883"/>
                </a:cubicBezTo>
                <a:cubicBezTo>
                  <a:pt x="-1563" y="176221"/>
                  <a:pt x="1083" y="185216"/>
                  <a:pt x="4258" y="200033"/>
                </a:cubicBezTo>
                <a:cubicBezTo>
                  <a:pt x="7433" y="214850"/>
                  <a:pt x="20133" y="242366"/>
                  <a:pt x="20133" y="231783"/>
                </a:cubicBezTo>
                <a:cubicBezTo>
                  <a:pt x="20133" y="221200"/>
                  <a:pt x="3200" y="170929"/>
                  <a:pt x="4258" y="136533"/>
                </a:cubicBezTo>
                <a:cubicBezTo>
                  <a:pt x="5316" y="102137"/>
                  <a:pt x="20662" y="-1050"/>
                  <a:pt x="2013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8DCECFDD-F0C1-0F3E-26E2-70D1E4FD7508}"/>
              </a:ext>
            </a:extLst>
          </p:cNvPr>
          <p:cNvSpPr/>
          <p:nvPr/>
        </p:nvSpPr>
        <p:spPr>
          <a:xfrm>
            <a:off x="5403800" y="5025883"/>
            <a:ext cx="147220" cy="114449"/>
          </a:xfrm>
          <a:custGeom>
            <a:avLst/>
            <a:gdLst>
              <a:gd name="connsiteX0" fmla="*/ 50 w 147220"/>
              <a:gd name="connsiteY0" fmla="*/ 114442 h 114449"/>
              <a:gd name="connsiteX1" fmla="*/ 120700 w 147220"/>
              <a:gd name="connsiteY1" fmla="*/ 66817 h 114449"/>
              <a:gd name="connsiteX2" fmla="*/ 123875 w 147220"/>
              <a:gd name="connsiteY2" fmla="*/ 142 h 114449"/>
              <a:gd name="connsiteX3" fmla="*/ 139750 w 147220"/>
              <a:gd name="connsiteY3" fmla="*/ 47767 h 114449"/>
              <a:gd name="connsiteX4" fmla="*/ 136575 w 147220"/>
              <a:gd name="connsiteY4" fmla="*/ 63642 h 114449"/>
              <a:gd name="connsiteX5" fmla="*/ 50 w 147220"/>
              <a:gd name="connsiteY5" fmla="*/ 114442 h 1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220" h="114449">
                <a:moveTo>
                  <a:pt x="50" y="114442"/>
                </a:moveTo>
                <a:cubicBezTo>
                  <a:pt x="-2596" y="114971"/>
                  <a:pt x="100063" y="85867"/>
                  <a:pt x="120700" y="66817"/>
                </a:cubicBezTo>
                <a:cubicBezTo>
                  <a:pt x="141337" y="47767"/>
                  <a:pt x="120700" y="3317"/>
                  <a:pt x="123875" y="142"/>
                </a:cubicBezTo>
                <a:cubicBezTo>
                  <a:pt x="127050" y="-3033"/>
                  <a:pt x="139750" y="47767"/>
                  <a:pt x="139750" y="47767"/>
                </a:cubicBezTo>
                <a:cubicBezTo>
                  <a:pt x="141867" y="58350"/>
                  <a:pt x="157212" y="52530"/>
                  <a:pt x="136575" y="63642"/>
                </a:cubicBezTo>
                <a:cubicBezTo>
                  <a:pt x="115938" y="74754"/>
                  <a:pt x="2696" y="113913"/>
                  <a:pt x="50" y="114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90B11F2A-CC67-DA4E-AD6D-ACCE5A6ADA15}"/>
              </a:ext>
            </a:extLst>
          </p:cNvPr>
          <p:cNvSpPr/>
          <p:nvPr/>
        </p:nvSpPr>
        <p:spPr>
          <a:xfrm>
            <a:off x="5365654" y="5168869"/>
            <a:ext cx="47738" cy="123948"/>
          </a:xfrm>
          <a:custGeom>
            <a:avLst/>
            <a:gdLst>
              <a:gd name="connsiteX0" fmla="*/ 96 w 47738"/>
              <a:gd name="connsiteY0" fmla="*/ 31 h 123948"/>
              <a:gd name="connsiteX1" fmla="*/ 35021 w 47738"/>
              <a:gd name="connsiteY1" fmla="*/ 85756 h 123948"/>
              <a:gd name="connsiteX2" fmla="*/ 22321 w 47738"/>
              <a:gd name="connsiteY2" fmla="*/ 123856 h 123948"/>
              <a:gd name="connsiteX3" fmla="*/ 47721 w 47738"/>
              <a:gd name="connsiteY3" fmla="*/ 76231 h 123948"/>
              <a:gd name="connsiteX4" fmla="*/ 96 w 47738"/>
              <a:gd name="connsiteY4" fmla="*/ 31 h 1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38" h="123948">
                <a:moveTo>
                  <a:pt x="96" y="31"/>
                </a:moveTo>
                <a:cubicBezTo>
                  <a:pt x="-2021" y="1619"/>
                  <a:pt x="31317" y="65118"/>
                  <a:pt x="35021" y="85756"/>
                </a:cubicBezTo>
                <a:cubicBezTo>
                  <a:pt x="38725" y="106394"/>
                  <a:pt x="20204" y="125444"/>
                  <a:pt x="22321" y="123856"/>
                </a:cubicBezTo>
                <a:cubicBezTo>
                  <a:pt x="24438" y="122268"/>
                  <a:pt x="46663" y="94222"/>
                  <a:pt x="47721" y="76231"/>
                </a:cubicBezTo>
                <a:cubicBezTo>
                  <a:pt x="48779" y="58240"/>
                  <a:pt x="2213" y="-1557"/>
                  <a:pt x="96" y="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2CB39EA6-8C8F-028D-0FA9-0F6D3822FD94}"/>
              </a:ext>
            </a:extLst>
          </p:cNvPr>
          <p:cNvSpPr/>
          <p:nvPr/>
        </p:nvSpPr>
        <p:spPr>
          <a:xfrm>
            <a:off x="5171778" y="5133915"/>
            <a:ext cx="118024" cy="44762"/>
          </a:xfrm>
          <a:custGeom>
            <a:avLst/>
            <a:gdLst>
              <a:gd name="connsiteX0" fmla="*/ 297 w 118024"/>
              <a:gd name="connsiteY0" fmla="*/ 60 h 44762"/>
              <a:gd name="connsiteX1" fmla="*/ 47922 w 118024"/>
              <a:gd name="connsiteY1" fmla="*/ 34985 h 44762"/>
              <a:gd name="connsiteX2" fmla="*/ 117772 w 118024"/>
              <a:gd name="connsiteY2" fmla="*/ 38160 h 44762"/>
              <a:gd name="connsiteX3" fmla="*/ 70147 w 118024"/>
              <a:gd name="connsiteY3" fmla="*/ 44510 h 44762"/>
              <a:gd name="connsiteX4" fmla="*/ 297 w 118024"/>
              <a:gd name="connsiteY4" fmla="*/ 60 h 4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24" h="44762">
                <a:moveTo>
                  <a:pt x="297" y="60"/>
                </a:moveTo>
                <a:cubicBezTo>
                  <a:pt x="-3407" y="-1527"/>
                  <a:pt x="28343" y="28635"/>
                  <a:pt x="47922" y="34985"/>
                </a:cubicBezTo>
                <a:cubicBezTo>
                  <a:pt x="67501" y="41335"/>
                  <a:pt x="114068" y="36573"/>
                  <a:pt x="117772" y="38160"/>
                </a:cubicBezTo>
                <a:cubicBezTo>
                  <a:pt x="121476" y="39747"/>
                  <a:pt x="83376" y="46097"/>
                  <a:pt x="70147" y="44510"/>
                </a:cubicBezTo>
                <a:cubicBezTo>
                  <a:pt x="56918" y="42923"/>
                  <a:pt x="4001" y="1647"/>
                  <a:pt x="297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0DC24798-EFA3-F2C3-1BA0-C950EC48DD32}"/>
              </a:ext>
            </a:extLst>
          </p:cNvPr>
          <p:cNvSpPr/>
          <p:nvPr/>
        </p:nvSpPr>
        <p:spPr>
          <a:xfrm>
            <a:off x="5213350" y="4740255"/>
            <a:ext cx="19063" cy="174712"/>
          </a:xfrm>
          <a:custGeom>
            <a:avLst/>
            <a:gdLst>
              <a:gd name="connsiteX0" fmla="*/ 12700 w 19063"/>
              <a:gd name="connsiteY0" fmla="*/ 20 h 174712"/>
              <a:gd name="connsiteX1" fmla="*/ 3175 w 19063"/>
              <a:gd name="connsiteY1" fmla="*/ 120670 h 174712"/>
              <a:gd name="connsiteX2" fmla="*/ 19050 w 19063"/>
              <a:gd name="connsiteY2" fmla="*/ 174645 h 174712"/>
              <a:gd name="connsiteX3" fmla="*/ 0 w 19063"/>
              <a:gd name="connsiteY3" fmla="*/ 111145 h 174712"/>
              <a:gd name="connsiteX4" fmla="*/ 12700 w 19063"/>
              <a:gd name="connsiteY4" fmla="*/ 20 h 17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3" h="174712">
                <a:moveTo>
                  <a:pt x="12700" y="20"/>
                </a:moveTo>
                <a:cubicBezTo>
                  <a:pt x="13229" y="1607"/>
                  <a:pt x="2117" y="91566"/>
                  <a:pt x="3175" y="120670"/>
                </a:cubicBezTo>
                <a:cubicBezTo>
                  <a:pt x="4233" y="149774"/>
                  <a:pt x="19579" y="176232"/>
                  <a:pt x="19050" y="174645"/>
                </a:cubicBezTo>
                <a:cubicBezTo>
                  <a:pt x="18521" y="173058"/>
                  <a:pt x="0" y="134957"/>
                  <a:pt x="0" y="111145"/>
                </a:cubicBezTo>
                <a:cubicBezTo>
                  <a:pt x="0" y="87333"/>
                  <a:pt x="12171" y="-1567"/>
                  <a:pt x="1270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05E851D8-8C6A-5DE0-27DC-F7A632EE5F74}"/>
              </a:ext>
            </a:extLst>
          </p:cNvPr>
          <p:cNvSpPr/>
          <p:nvPr/>
        </p:nvSpPr>
        <p:spPr>
          <a:xfrm>
            <a:off x="5448212" y="4674246"/>
            <a:ext cx="59795" cy="262801"/>
          </a:xfrm>
          <a:custGeom>
            <a:avLst/>
            <a:gdLst>
              <a:gd name="connsiteX0" fmla="*/ 88 w 59795"/>
              <a:gd name="connsiteY0" fmla="*/ 2529 h 262801"/>
              <a:gd name="connsiteX1" fmla="*/ 57238 w 59795"/>
              <a:gd name="connsiteY1" fmla="*/ 259704 h 262801"/>
              <a:gd name="connsiteX2" fmla="*/ 44538 w 59795"/>
              <a:gd name="connsiteY2" fmla="*/ 135879 h 262801"/>
              <a:gd name="connsiteX3" fmla="*/ 88 w 59795"/>
              <a:gd name="connsiteY3" fmla="*/ 2529 h 26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5" h="262801">
                <a:moveTo>
                  <a:pt x="88" y="2529"/>
                </a:moveTo>
                <a:cubicBezTo>
                  <a:pt x="2205" y="23166"/>
                  <a:pt x="49830" y="237479"/>
                  <a:pt x="57238" y="259704"/>
                </a:cubicBezTo>
                <a:cubicBezTo>
                  <a:pt x="64646" y="281929"/>
                  <a:pt x="54592" y="178742"/>
                  <a:pt x="44538" y="135879"/>
                </a:cubicBezTo>
                <a:cubicBezTo>
                  <a:pt x="34484" y="93017"/>
                  <a:pt x="-2029" y="-18108"/>
                  <a:pt x="88" y="252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98A7BBB7-3A43-81A6-F1FA-EA9B6C1F9C7D}"/>
              </a:ext>
            </a:extLst>
          </p:cNvPr>
          <p:cNvSpPr/>
          <p:nvPr/>
        </p:nvSpPr>
        <p:spPr>
          <a:xfrm>
            <a:off x="5648309" y="4977859"/>
            <a:ext cx="54343" cy="245502"/>
          </a:xfrm>
          <a:custGeom>
            <a:avLst/>
            <a:gdLst>
              <a:gd name="connsiteX0" fmla="*/ 16 w 54343"/>
              <a:gd name="connsiteY0" fmla="*/ 541 h 245502"/>
              <a:gd name="connsiteX1" fmla="*/ 50816 w 54343"/>
              <a:gd name="connsiteY1" fmla="*/ 118016 h 245502"/>
              <a:gd name="connsiteX2" fmla="*/ 44466 w 54343"/>
              <a:gd name="connsiteY2" fmla="*/ 197391 h 245502"/>
              <a:gd name="connsiteX3" fmla="*/ 16 w 54343"/>
              <a:gd name="connsiteY3" fmla="*/ 245016 h 245502"/>
              <a:gd name="connsiteX4" fmla="*/ 44466 w 54343"/>
              <a:gd name="connsiteY4" fmla="*/ 168816 h 245502"/>
              <a:gd name="connsiteX5" fmla="*/ 16 w 54343"/>
              <a:gd name="connsiteY5" fmla="*/ 541 h 24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43" h="245502">
                <a:moveTo>
                  <a:pt x="16" y="541"/>
                </a:moveTo>
                <a:cubicBezTo>
                  <a:pt x="1074" y="-7926"/>
                  <a:pt x="43408" y="85208"/>
                  <a:pt x="50816" y="118016"/>
                </a:cubicBezTo>
                <a:cubicBezTo>
                  <a:pt x="58224" y="150824"/>
                  <a:pt x="52933" y="176224"/>
                  <a:pt x="44466" y="197391"/>
                </a:cubicBezTo>
                <a:cubicBezTo>
                  <a:pt x="35999" y="218558"/>
                  <a:pt x="16" y="249778"/>
                  <a:pt x="16" y="245016"/>
                </a:cubicBezTo>
                <a:cubicBezTo>
                  <a:pt x="16" y="240254"/>
                  <a:pt x="40233" y="204799"/>
                  <a:pt x="44466" y="168816"/>
                </a:cubicBezTo>
                <a:cubicBezTo>
                  <a:pt x="48699" y="132833"/>
                  <a:pt x="-1042" y="9008"/>
                  <a:pt x="16" y="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DAB7B612-05ED-36DE-928A-ECA6E58262C2}"/>
              </a:ext>
            </a:extLst>
          </p:cNvPr>
          <p:cNvSpPr/>
          <p:nvPr/>
        </p:nvSpPr>
        <p:spPr>
          <a:xfrm>
            <a:off x="5105317" y="5194300"/>
            <a:ext cx="93330" cy="12803"/>
          </a:xfrm>
          <a:custGeom>
            <a:avLst/>
            <a:gdLst>
              <a:gd name="connsiteX0" fmla="*/ 83 w 93330"/>
              <a:gd name="connsiteY0" fmla="*/ 12700 h 12803"/>
              <a:gd name="connsiteX1" fmla="*/ 85808 w 93330"/>
              <a:gd name="connsiteY1" fmla="*/ 6350 h 12803"/>
              <a:gd name="connsiteX2" fmla="*/ 88983 w 93330"/>
              <a:gd name="connsiteY2" fmla="*/ 12700 h 12803"/>
              <a:gd name="connsiteX3" fmla="*/ 69933 w 93330"/>
              <a:gd name="connsiteY3" fmla="*/ 0 h 12803"/>
              <a:gd name="connsiteX4" fmla="*/ 83 w 93330"/>
              <a:gd name="connsiteY4" fmla="*/ 12700 h 1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30" h="12803">
                <a:moveTo>
                  <a:pt x="83" y="12700"/>
                </a:moveTo>
                <a:cubicBezTo>
                  <a:pt x="2729" y="13758"/>
                  <a:pt x="85808" y="6350"/>
                  <a:pt x="85808" y="6350"/>
                </a:cubicBezTo>
                <a:cubicBezTo>
                  <a:pt x="100625" y="6350"/>
                  <a:pt x="88983" y="12700"/>
                  <a:pt x="88983" y="12700"/>
                </a:cubicBezTo>
                <a:cubicBezTo>
                  <a:pt x="86337" y="11642"/>
                  <a:pt x="81045" y="0"/>
                  <a:pt x="69933" y="0"/>
                </a:cubicBezTo>
                <a:cubicBezTo>
                  <a:pt x="58821" y="0"/>
                  <a:pt x="-2563" y="11642"/>
                  <a:pt x="83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66800D5A-A86D-F48A-59C9-D6B9797358E0}"/>
              </a:ext>
            </a:extLst>
          </p:cNvPr>
          <p:cNvSpPr/>
          <p:nvPr/>
        </p:nvSpPr>
        <p:spPr>
          <a:xfrm>
            <a:off x="5197383" y="5175168"/>
            <a:ext cx="165207" cy="104857"/>
          </a:xfrm>
          <a:custGeom>
            <a:avLst/>
            <a:gdLst>
              <a:gd name="connsiteX0" fmla="*/ 92 w 165207"/>
              <a:gd name="connsiteY0" fmla="*/ 82 h 104857"/>
              <a:gd name="connsiteX1" fmla="*/ 47717 w 165207"/>
              <a:gd name="connsiteY1" fmla="*/ 60407 h 104857"/>
              <a:gd name="connsiteX2" fmla="*/ 88992 w 165207"/>
              <a:gd name="connsiteY2" fmla="*/ 92157 h 104857"/>
              <a:gd name="connsiteX3" fmla="*/ 165192 w 165207"/>
              <a:gd name="connsiteY3" fmla="*/ 104857 h 104857"/>
              <a:gd name="connsiteX4" fmla="*/ 95342 w 165207"/>
              <a:gd name="connsiteY4" fmla="*/ 92157 h 104857"/>
              <a:gd name="connsiteX5" fmla="*/ 60417 w 165207"/>
              <a:gd name="connsiteY5" fmla="*/ 47707 h 104857"/>
              <a:gd name="connsiteX6" fmla="*/ 92 w 165207"/>
              <a:gd name="connsiteY6" fmla="*/ 82 h 10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07" h="104857">
                <a:moveTo>
                  <a:pt x="92" y="82"/>
                </a:moveTo>
                <a:cubicBezTo>
                  <a:pt x="-2025" y="2199"/>
                  <a:pt x="32900" y="45061"/>
                  <a:pt x="47717" y="60407"/>
                </a:cubicBezTo>
                <a:cubicBezTo>
                  <a:pt x="62534" y="75753"/>
                  <a:pt x="69413" y="84749"/>
                  <a:pt x="88992" y="92157"/>
                </a:cubicBezTo>
                <a:cubicBezTo>
                  <a:pt x="108571" y="99565"/>
                  <a:pt x="164134" y="104857"/>
                  <a:pt x="165192" y="104857"/>
                </a:cubicBezTo>
                <a:cubicBezTo>
                  <a:pt x="166250" y="104857"/>
                  <a:pt x="112805" y="101682"/>
                  <a:pt x="95342" y="92157"/>
                </a:cubicBezTo>
                <a:cubicBezTo>
                  <a:pt x="77880" y="82632"/>
                  <a:pt x="72588" y="58290"/>
                  <a:pt x="60417" y="47707"/>
                </a:cubicBezTo>
                <a:cubicBezTo>
                  <a:pt x="48246" y="37124"/>
                  <a:pt x="2209" y="-2035"/>
                  <a:pt x="92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5C6959AD-8A21-0F6C-C9EB-59D5EA14F2CC}"/>
              </a:ext>
            </a:extLst>
          </p:cNvPr>
          <p:cNvSpPr/>
          <p:nvPr/>
        </p:nvSpPr>
        <p:spPr>
          <a:xfrm>
            <a:off x="5312062" y="5130754"/>
            <a:ext cx="50918" cy="149437"/>
          </a:xfrm>
          <a:custGeom>
            <a:avLst/>
            <a:gdLst>
              <a:gd name="connsiteX0" fmla="*/ 6063 w 50918"/>
              <a:gd name="connsiteY0" fmla="*/ 46 h 149437"/>
              <a:gd name="connsiteX1" fmla="*/ 2888 w 50918"/>
              <a:gd name="connsiteY1" fmla="*/ 95296 h 149437"/>
              <a:gd name="connsiteX2" fmla="*/ 50513 w 50918"/>
              <a:gd name="connsiteY2" fmla="*/ 149271 h 149437"/>
              <a:gd name="connsiteX3" fmla="*/ 25113 w 50918"/>
              <a:gd name="connsiteY3" fmla="*/ 111171 h 149437"/>
              <a:gd name="connsiteX4" fmla="*/ 12413 w 50918"/>
              <a:gd name="connsiteY4" fmla="*/ 82596 h 149437"/>
              <a:gd name="connsiteX5" fmla="*/ 6063 w 50918"/>
              <a:gd name="connsiteY5" fmla="*/ 46 h 14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8" h="149437">
                <a:moveTo>
                  <a:pt x="6063" y="46"/>
                </a:moveTo>
                <a:cubicBezTo>
                  <a:pt x="4475" y="2163"/>
                  <a:pt x="-4520" y="70425"/>
                  <a:pt x="2888" y="95296"/>
                </a:cubicBezTo>
                <a:cubicBezTo>
                  <a:pt x="10296" y="120167"/>
                  <a:pt x="46809" y="146625"/>
                  <a:pt x="50513" y="149271"/>
                </a:cubicBezTo>
                <a:cubicBezTo>
                  <a:pt x="54217" y="151917"/>
                  <a:pt x="31463" y="122283"/>
                  <a:pt x="25113" y="111171"/>
                </a:cubicBezTo>
                <a:cubicBezTo>
                  <a:pt x="18763" y="100059"/>
                  <a:pt x="13471" y="95825"/>
                  <a:pt x="12413" y="82596"/>
                </a:cubicBezTo>
                <a:cubicBezTo>
                  <a:pt x="11355" y="69367"/>
                  <a:pt x="7651" y="-2071"/>
                  <a:pt x="6063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4F9339A0-6E0A-7821-03FA-E6AF2D3E110B}"/>
              </a:ext>
            </a:extLst>
          </p:cNvPr>
          <p:cNvSpPr/>
          <p:nvPr/>
        </p:nvSpPr>
        <p:spPr>
          <a:xfrm>
            <a:off x="5252750" y="4962396"/>
            <a:ext cx="46325" cy="159054"/>
          </a:xfrm>
          <a:custGeom>
            <a:avLst/>
            <a:gdLst>
              <a:gd name="connsiteX0" fmla="*/ 11400 w 46325"/>
              <a:gd name="connsiteY0" fmla="*/ 129 h 159054"/>
              <a:gd name="connsiteX1" fmla="*/ 1875 w 46325"/>
              <a:gd name="connsiteY1" fmla="*/ 79504 h 159054"/>
              <a:gd name="connsiteX2" fmla="*/ 46325 w 46325"/>
              <a:gd name="connsiteY2" fmla="*/ 158879 h 159054"/>
              <a:gd name="connsiteX3" fmla="*/ 1875 w 46325"/>
              <a:gd name="connsiteY3" fmla="*/ 98554 h 159054"/>
              <a:gd name="connsiteX4" fmla="*/ 11400 w 46325"/>
              <a:gd name="connsiteY4" fmla="*/ 129 h 15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5" h="159054">
                <a:moveTo>
                  <a:pt x="11400" y="129"/>
                </a:moveTo>
                <a:cubicBezTo>
                  <a:pt x="11400" y="-3046"/>
                  <a:pt x="-3946" y="53046"/>
                  <a:pt x="1875" y="79504"/>
                </a:cubicBezTo>
                <a:cubicBezTo>
                  <a:pt x="7696" y="105962"/>
                  <a:pt x="46325" y="155704"/>
                  <a:pt x="46325" y="158879"/>
                </a:cubicBezTo>
                <a:cubicBezTo>
                  <a:pt x="46325" y="162054"/>
                  <a:pt x="9283" y="121308"/>
                  <a:pt x="1875" y="98554"/>
                </a:cubicBezTo>
                <a:cubicBezTo>
                  <a:pt x="-5533" y="75800"/>
                  <a:pt x="11400" y="3304"/>
                  <a:pt x="11400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4161CB3A-BFFE-F320-277C-D80B700E1A4F}"/>
              </a:ext>
            </a:extLst>
          </p:cNvPr>
          <p:cNvSpPr/>
          <p:nvPr/>
        </p:nvSpPr>
        <p:spPr>
          <a:xfrm>
            <a:off x="5394305" y="4044949"/>
            <a:ext cx="64094" cy="365194"/>
          </a:xfrm>
          <a:custGeom>
            <a:avLst/>
            <a:gdLst>
              <a:gd name="connsiteX0" fmla="*/ 20 w 64094"/>
              <a:gd name="connsiteY0" fmla="*/ 1 h 365194"/>
              <a:gd name="connsiteX1" fmla="*/ 44470 w 64094"/>
              <a:gd name="connsiteY1" fmla="*/ 200026 h 365194"/>
              <a:gd name="connsiteX2" fmla="*/ 34945 w 64094"/>
              <a:gd name="connsiteY2" fmla="*/ 365126 h 365194"/>
              <a:gd name="connsiteX3" fmla="*/ 63520 w 64094"/>
              <a:gd name="connsiteY3" fmla="*/ 180976 h 365194"/>
              <a:gd name="connsiteX4" fmla="*/ 50820 w 64094"/>
              <a:gd name="connsiteY4" fmla="*/ 196851 h 365194"/>
              <a:gd name="connsiteX5" fmla="*/ 20 w 64094"/>
              <a:gd name="connsiteY5" fmla="*/ 1 h 36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94" h="365194">
                <a:moveTo>
                  <a:pt x="20" y="1"/>
                </a:moveTo>
                <a:cubicBezTo>
                  <a:pt x="-1038" y="530"/>
                  <a:pt x="38649" y="139172"/>
                  <a:pt x="44470" y="200026"/>
                </a:cubicBezTo>
                <a:cubicBezTo>
                  <a:pt x="50291" y="260880"/>
                  <a:pt x="31770" y="368301"/>
                  <a:pt x="34945" y="365126"/>
                </a:cubicBezTo>
                <a:cubicBezTo>
                  <a:pt x="38120" y="361951"/>
                  <a:pt x="60874" y="209022"/>
                  <a:pt x="63520" y="180976"/>
                </a:cubicBezTo>
                <a:cubicBezTo>
                  <a:pt x="66166" y="152930"/>
                  <a:pt x="59287" y="223839"/>
                  <a:pt x="50820" y="196851"/>
                </a:cubicBezTo>
                <a:cubicBezTo>
                  <a:pt x="42353" y="169863"/>
                  <a:pt x="1078" y="-528"/>
                  <a:pt x="2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D6BC4651-85A9-6F48-2DB0-F19B024229DC}"/>
              </a:ext>
            </a:extLst>
          </p:cNvPr>
          <p:cNvSpPr/>
          <p:nvPr/>
        </p:nvSpPr>
        <p:spPr>
          <a:xfrm>
            <a:off x="5572003" y="4937024"/>
            <a:ext cx="38307" cy="181255"/>
          </a:xfrm>
          <a:custGeom>
            <a:avLst/>
            <a:gdLst>
              <a:gd name="connsiteX0" fmla="*/ 122 w 38307"/>
              <a:gd name="connsiteY0" fmla="*/ 101 h 181255"/>
              <a:gd name="connsiteX1" fmla="*/ 25522 w 38307"/>
              <a:gd name="connsiteY1" fmla="*/ 114401 h 181255"/>
              <a:gd name="connsiteX2" fmla="*/ 9647 w 38307"/>
              <a:gd name="connsiteY2" fmla="*/ 181076 h 181255"/>
              <a:gd name="connsiteX3" fmla="*/ 38222 w 38307"/>
              <a:gd name="connsiteY3" fmla="*/ 95351 h 181255"/>
              <a:gd name="connsiteX4" fmla="*/ 122 w 38307"/>
              <a:gd name="connsiteY4" fmla="*/ 101 h 18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07" h="181255">
                <a:moveTo>
                  <a:pt x="122" y="101"/>
                </a:moveTo>
                <a:cubicBezTo>
                  <a:pt x="-1995" y="3276"/>
                  <a:pt x="23935" y="84239"/>
                  <a:pt x="25522" y="114401"/>
                </a:cubicBezTo>
                <a:cubicBezTo>
                  <a:pt x="27109" y="144563"/>
                  <a:pt x="7530" y="184251"/>
                  <a:pt x="9647" y="181076"/>
                </a:cubicBezTo>
                <a:cubicBezTo>
                  <a:pt x="11764" y="177901"/>
                  <a:pt x="36105" y="121809"/>
                  <a:pt x="38222" y="95351"/>
                </a:cubicBezTo>
                <a:cubicBezTo>
                  <a:pt x="40339" y="68893"/>
                  <a:pt x="2239" y="-3074"/>
                  <a:pt x="122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320E8882-4B46-F1CD-AAFF-875496F9A318}"/>
              </a:ext>
            </a:extLst>
          </p:cNvPr>
          <p:cNvSpPr/>
          <p:nvPr/>
        </p:nvSpPr>
        <p:spPr>
          <a:xfrm>
            <a:off x="5489530" y="5133970"/>
            <a:ext cx="51686" cy="88914"/>
          </a:xfrm>
          <a:custGeom>
            <a:avLst/>
            <a:gdLst>
              <a:gd name="connsiteX0" fmla="*/ 12745 w 51686"/>
              <a:gd name="connsiteY0" fmla="*/ 5 h 88914"/>
              <a:gd name="connsiteX1" fmla="*/ 41320 w 51686"/>
              <a:gd name="connsiteY1" fmla="*/ 50805 h 88914"/>
              <a:gd name="connsiteX2" fmla="*/ 45 w 51686"/>
              <a:gd name="connsiteY2" fmla="*/ 88905 h 88914"/>
              <a:gd name="connsiteX3" fmla="*/ 50845 w 51686"/>
              <a:gd name="connsiteY3" fmla="*/ 53980 h 88914"/>
              <a:gd name="connsiteX4" fmla="*/ 12745 w 51686"/>
              <a:gd name="connsiteY4" fmla="*/ 5 h 8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86" h="88914">
                <a:moveTo>
                  <a:pt x="12745" y="5"/>
                </a:moveTo>
                <a:cubicBezTo>
                  <a:pt x="11158" y="-524"/>
                  <a:pt x="43437" y="35988"/>
                  <a:pt x="41320" y="50805"/>
                </a:cubicBezTo>
                <a:cubicBezTo>
                  <a:pt x="39203" y="65622"/>
                  <a:pt x="-1542" y="88376"/>
                  <a:pt x="45" y="88905"/>
                </a:cubicBezTo>
                <a:cubicBezTo>
                  <a:pt x="1632" y="89434"/>
                  <a:pt x="43437" y="67209"/>
                  <a:pt x="50845" y="53980"/>
                </a:cubicBezTo>
                <a:cubicBezTo>
                  <a:pt x="58253" y="40751"/>
                  <a:pt x="14332" y="534"/>
                  <a:pt x="1274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1D148D5-6D6C-109E-C137-D6912A67F80D}"/>
              </a:ext>
            </a:extLst>
          </p:cNvPr>
          <p:cNvSpPr/>
          <p:nvPr/>
        </p:nvSpPr>
        <p:spPr>
          <a:xfrm>
            <a:off x="5438569" y="5209034"/>
            <a:ext cx="187668" cy="42478"/>
          </a:xfrm>
          <a:custGeom>
            <a:avLst/>
            <a:gdLst>
              <a:gd name="connsiteX0" fmla="*/ 206 w 187668"/>
              <a:gd name="connsiteY0" fmla="*/ 42416 h 42478"/>
              <a:gd name="connsiteX1" fmla="*/ 82756 w 187668"/>
              <a:gd name="connsiteY1" fmla="*/ 10666 h 42478"/>
              <a:gd name="connsiteX2" fmla="*/ 149431 w 187668"/>
              <a:gd name="connsiteY2" fmla="*/ 17016 h 42478"/>
              <a:gd name="connsiteX3" fmla="*/ 187531 w 187668"/>
              <a:gd name="connsiteY3" fmla="*/ 13841 h 42478"/>
              <a:gd name="connsiteX4" fmla="*/ 136731 w 187668"/>
              <a:gd name="connsiteY4" fmla="*/ 4316 h 42478"/>
              <a:gd name="connsiteX5" fmla="*/ 108156 w 187668"/>
              <a:gd name="connsiteY5" fmla="*/ 1141 h 42478"/>
              <a:gd name="connsiteX6" fmla="*/ 206 w 187668"/>
              <a:gd name="connsiteY6" fmla="*/ 42416 h 4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668" h="42478">
                <a:moveTo>
                  <a:pt x="206" y="42416"/>
                </a:moveTo>
                <a:cubicBezTo>
                  <a:pt x="-4027" y="44003"/>
                  <a:pt x="57885" y="14899"/>
                  <a:pt x="82756" y="10666"/>
                </a:cubicBezTo>
                <a:cubicBezTo>
                  <a:pt x="107627" y="6433"/>
                  <a:pt x="131969" y="16487"/>
                  <a:pt x="149431" y="17016"/>
                </a:cubicBezTo>
                <a:cubicBezTo>
                  <a:pt x="166893" y="17545"/>
                  <a:pt x="189648" y="15958"/>
                  <a:pt x="187531" y="13841"/>
                </a:cubicBezTo>
                <a:cubicBezTo>
                  <a:pt x="185414" y="11724"/>
                  <a:pt x="149960" y="6433"/>
                  <a:pt x="136731" y="4316"/>
                </a:cubicBezTo>
                <a:cubicBezTo>
                  <a:pt x="123502" y="2199"/>
                  <a:pt x="125089" y="-2034"/>
                  <a:pt x="108156" y="1141"/>
                </a:cubicBezTo>
                <a:cubicBezTo>
                  <a:pt x="91223" y="4316"/>
                  <a:pt x="4439" y="40829"/>
                  <a:pt x="206" y="42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F5911287-6416-53C5-FC07-B8F7C6DF32F0}"/>
              </a:ext>
            </a:extLst>
          </p:cNvPr>
          <p:cNvSpPr/>
          <p:nvPr/>
        </p:nvSpPr>
        <p:spPr>
          <a:xfrm>
            <a:off x="5110358" y="4778375"/>
            <a:ext cx="42700" cy="95250"/>
          </a:xfrm>
          <a:custGeom>
            <a:avLst/>
            <a:gdLst>
              <a:gd name="connsiteX0" fmla="*/ 42667 w 42700"/>
              <a:gd name="connsiteY0" fmla="*/ 0 h 95250"/>
              <a:gd name="connsiteX1" fmla="*/ 4567 w 42700"/>
              <a:gd name="connsiteY1" fmla="*/ 47625 h 95250"/>
              <a:gd name="connsiteX2" fmla="*/ 1392 w 42700"/>
              <a:gd name="connsiteY2" fmla="*/ 95250 h 95250"/>
              <a:gd name="connsiteX3" fmla="*/ 10917 w 42700"/>
              <a:gd name="connsiteY3" fmla="*/ 47625 h 95250"/>
              <a:gd name="connsiteX4" fmla="*/ 42667 w 42700"/>
              <a:gd name="connsiteY4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00" h="95250">
                <a:moveTo>
                  <a:pt x="42667" y="0"/>
                </a:moveTo>
                <a:cubicBezTo>
                  <a:pt x="41609" y="0"/>
                  <a:pt x="11446" y="31750"/>
                  <a:pt x="4567" y="47625"/>
                </a:cubicBezTo>
                <a:cubicBezTo>
                  <a:pt x="-2312" y="63500"/>
                  <a:pt x="334" y="95250"/>
                  <a:pt x="1392" y="95250"/>
                </a:cubicBezTo>
                <a:cubicBezTo>
                  <a:pt x="2450" y="95250"/>
                  <a:pt x="2450" y="60854"/>
                  <a:pt x="10917" y="47625"/>
                </a:cubicBezTo>
                <a:cubicBezTo>
                  <a:pt x="19384" y="34396"/>
                  <a:pt x="43725" y="0"/>
                  <a:pt x="426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6266D31C-E699-BBC7-0EE9-EEA51C293ADD}"/>
              </a:ext>
            </a:extLst>
          </p:cNvPr>
          <p:cNvSpPr/>
          <p:nvPr/>
        </p:nvSpPr>
        <p:spPr>
          <a:xfrm>
            <a:off x="5085144" y="4946284"/>
            <a:ext cx="49474" cy="182364"/>
          </a:xfrm>
          <a:custGeom>
            <a:avLst/>
            <a:gdLst>
              <a:gd name="connsiteX0" fmla="*/ 1206 w 49474"/>
              <a:gd name="connsiteY0" fmla="*/ 366 h 182364"/>
              <a:gd name="connsiteX1" fmla="*/ 10731 w 49474"/>
              <a:gd name="connsiteY1" fmla="*/ 101966 h 182364"/>
              <a:gd name="connsiteX2" fmla="*/ 48831 w 49474"/>
              <a:gd name="connsiteY2" fmla="*/ 181341 h 182364"/>
              <a:gd name="connsiteX3" fmla="*/ 32956 w 49474"/>
              <a:gd name="connsiteY3" fmla="*/ 140066 h 182364"/>
              <a:gd name="connsiteX4" fmla="*/ 1206 w 49474"/>
              <a:gd name="connsiteY4" fmla="*/ 366 h 18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74" h="182364">
                <a:moveTo>
                  <a:pt x="1206" y="366"/>
                </a:moveTo>
                <a:cubicBezTo>
                  <a:pt x="-2498" y="-5984"/>
                  <a:pt x="2793" y="71803"/>
                  <a:pt x="10731" y="101966"/>
                </a:cubicBezTo>
                <a:cubicBezTo>
                  <a:pt x="18669" y="132129"/>
                  <a:pt x="45127" y="174991"/>
                  <a:pt x="48831" y="181341"/>
                </a:cubicBezTo>
                <a:cubicBezTo>
                  <a:pt x="52535" y="187691"/>
                  <a:pt x="39306" y="163349"/>
                  <a:pt x="32956" y="140066"/>
                </a:cubicBezTo>
                <a:cubicBezTo>
                  <a:pt x="26606" y="116783"/>
                  <a:pt x="4910" y="6716"/>
                  <a:pt x="1206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66187FF5-CD1E-EB4E-88FC-5C633738CD9A}"/>
              </a:ext>
            </a:extLst>
          </p:cNvPr>
          <p:cNvSpPr/>
          <p:nvPr/>
        </p:nvSpPr>
        <p:spPr>
          <a:xfrm>
            <a:off x="5457799" y="4930775"/>
            <a:ext cx="41363" cy="120650"/>
          </a:xfrm>
          <a:custGeom>
            <a:avLst/>
            <a:gdLst>
              <a:gd name="connsiteX0" fmla="*/ 26 w 41363"/>
              <a:gd name="connsiteY0" fmla="*/ 0 h 120650"/>
              <a:gd name="connsiteX1" fmla="*/ 34951 w 41363"/>
              <a:gd name="connsiteY1" fmla="*/ 76200 h 120650"/>
              <a:gd name="connsiteX2" fmla="*/ 28601 w 41363"/>
              <a:gd name="connsiteY2" fmla="*/ 120650 h 120650"/>
              <a:gd name="connsiteX3" fmla="*/ 41301 w 41363"/>
              <a:gd name="connsiteY3" fmla="*/ 76200 h 120650"/>
              <a:gd name="connsiteX4" fmla="*/ 26 w 41363"/>
              <a:gd name="connsiteY4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63" h="120650">
                <a:moveTo>
                  <a:pt x="26" y="0"/>
                </a:moveTo>
                <a:cubicBezTo>
                  <a:pt x="-1032" y="0"/>
                  <a:pt x="30189" y="56092"/>
                  <a:pt x="34951" y="76200"/>
                </a:cubicBezTo>
                <a:cubicBezTo>
                  <a:pt x="39713" y="96308"/>
                  <a:pt x="27543" y="120650"/>
                  <a:pt x="28601" y="120650"/>
                </a:cubicBezTo>
                <a:cubicBezTo>
                  <a:pt x="29659" y="120650"/>
                  <a:pt x="42359" y="91546"/>
                  <a:pt x="41301" y="76200"/>
                </a:cubicBezTo>
                <a:cubicBezTo>
                  <a:pt x="40243" y="60854"/>
                  <a:pt x="1084" y="0"/>
                  <a:pt x="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C8E2ECA2-DE4A-15C1-9363-716E6A20EC21}"/>
              </a:ext>
            </a:extLst>
          </p:cNvPr>
          <p:cNvSpPr/>
          <p:nvPr/>
        </p:nvSpPr>
        <p:spPr>
          <a:xfrm>
            <a:off x="5316067" y="5368822"/>
            <a:ext cx="27458" cy="162122"/>
          </a:xfrm>
          <a:custGeom>
            <a:avLst/>
            <a:gdLst>
              <a:gd name="connsiteX0" fmla="*/ 27458 w 27458"/>
              <a:gd name="connsiteY0" fmla="*/ 103 h 162122"/>
              <a:gd name="connsiteX1" fmla="*/ 2058 w 27458"/>
              <a:gd name="connsiteY1" fmla="*/ 104878 h 162122"/>
              <a:gd name="connsiteX2" fmla="*/ 24283 w 27458"/>
              <a:gd name="connsiteY2" fmla="*/ 162028 h 162122"/>
              <a:gd name="connsiteX3" fmla="*/ 2058 w 27458"/>
              <a:gd name="connsiteY3" fmla="*/ 117578 h 162122"/>
              <a:gd name="connsiteX4" fmla="*/ 2058 w 27458"/>
              <a:gd name="connsiteY4" fmla="*/ 85828 h 162122"/>
              <a:gd name="connsiteX5" fmla="*/ 27458 w 27458"/>
              <a:gd name="connsiteY5" fmla="*/ 103 h 16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8" h="162122">
                <a:moveTo>
                  <a:pt x="27458" y="103"/>
                </a:moveTo>
                <a:cubicBezTo>
                  <a:pt x="27458" y="3278"/>
                  <a:pt x="2587" y="77891"/>
                  <a:pt x="2058" y="104878"/>
                </a:cubicBezTo>
                <a:cubicBezTo>
                  <a:pt x="1529" y="131865"/>
                  <a:pt x="24283" y="159911"/>
                  <a:pt x="24283" y="162028"/>
                </a:cubicBezTo>
                <a:cubicBezTo>
                  <a:pt x="24283" y="164145"/>
                  <a:pt x="5762" y="130278"/>
                  <a:pt x="2058" y="117578"/>
                </a:cubicBezTo>
                <a:cubicBezTo>
                  <a:pt x="-1646" y="104878"/>
                  <a:pt x="470" y="103820"/>
                  <a:pt x="2058" y="85828"/>
                </a:cubicBezTo>
                <a:cubicBezTo>
                  <a:pt x="3645" y="67836"/>
                  <a:pt x="27458" y="-3072"/>
                  <a:pt x="27458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24059F3B-90BB-C926-AD6A-0595E6035C0F}"/>
              </a:ext>
            </a:extLst>
          </p:cNvPr>
          <p:cNvSpPr/>
          <p:nvPr/>
        </p:nvSpPr>
        <p:spPr>
          <a:xfrm>
            <a:off x="5305425" y="5457825"/>
            <a:ext cx="38100" cy="57150"/>
          </a:xfrm>
          <a:custGeom>
            <a:avLst/>
            <a:gdLst>
              <a:gd name="connsiteX0" fmla="*/ 0 w 38100"/>
              <a:gd name="connsiteY0" fmla="*/ 0 h 57150"/>
              <a:gd name="connsiteX1" fmla="*/ 38100 w 38100"/>
              <a:gd name="connsiteY1" fmla="*/ 57150 h 57150"/>
              <a:gd name="connsiteX2" fmla="*/ 0 w 38100"/>
              <a:gd name="connsiteY2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57150">
                <a:moveTo>
                  <a:pt x="0" y="0"/>
                </a:moveTo>
                <a:lnTo>
                  <a:pt x="38100" y="571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C8EC5A81-B6E7-EF6C-E180-3CCF4A99A404}"/>
              </a:ext>
            </a:extLst>
          </p:cNvPr>
          <p:cNvSpPr/>
          <p:nvPr/>
        </p:nvSpPr>
        <p:spPr>
          <a:xfrm>
            <a:off x="5298968" y="5451392"/>
            <a:ext cx="69005" cy="86086"/>
          </a:xfrm>
          <a:custGeom>
            <a:avLst/>
            <a:gdLst>
              <a:gd name="connsiteX0" fmla="*/ 107 w 69005"/>
              <a:gd name="connsiteY0" fmla="*/ 83 h 86086"/>
              <a:gd name="connsiteX1" fmla="*/ 66782 w 69005"/>
              <a:gd name="connsiteY1" fmla="*/ 82633 h 86086"/>
              <a:gd name="connsiteX2" fmla="*/ 50907 w 69005"/>
              <a:gd name="connsiteY2" fmla="*/ 66758 h 86086"/>
              <a:gd name="connsiteX3" fmla="*/ 107 w 69005"/>
              <a:gd name="connsiteY3" fmla="*/ 83 h 8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05" h="86086">
                <a:moveTo>
                  <a:pt x="107" y="83"/>
                </a:moveTo>
                <a:cubicBezTo>
                  <a:pt x="2753" y="2729"/>
                  <a:pt x="66782" y="82633"/>
                  <a:pt x="66782" y="82633"/>
                </a:cubicBezTo>
                <a:cubicBezTo>
                  <a:pt x="75249" y="93745"/>
                  <a:pt x="57257" y="75225"/>
                  <a:pt x="50907" y="66758"/>
                </a:cubicBezTo>
                <a:cubicBezTo>
                  <a:pt x="44557" y="58291"/>
                  <a:pt x="-2539" y="-2563"/>
                  <a:pt x="107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F5A541BB-90FD-75C7-82CE-DE28B275FFD5}"/>
              </a:ext>
            </a:extLst>
          </p:cNvPr>
          <p:cNvSpPr/>
          <p:nvPr/>
        </p:nvSpPr>
        <p:spPr>
          <a:xfrm>
            <a:off x="5381564" y="5358979"/>
            <a:ext cx="60474" cy="175054"/>
          </a:xfrm>
          <a:custGeom>
            <a:avLst/>
            <a:gdLst>
              <a:gd name="connsiteX0" fmla="*/ 61 w 60474"/>
              <a:gd name="connsiteY0" fmla="*/ 421 h 175054"/>
              <a:gd name="connsiteX1" fmla="*/ 44511 w 60474"/>
              <a:gd name="connsiteY1" fmla="*/ 133771 h 175054"/>
              <a:gd name="connsiteX2" fmla="*/ 25461 w 60474"/>
              <a:gd name="connsiteY2" fmla="*/ 175046 h 175054"/>
              <a:gd name="connsiteX3" fmla="*/ 60386 w 60474"/>
              <a:gd name="connsiteY3" fmla="*/ 136946 h 175054"/>
              <a:gd name="connsiteX4" fmla="*/ 34986 w 60474"/>
              <a:gd name="connsiteY4" fmla="*/ 92496 h 175054"/>
              <a:gd name="connsiteX5" fmla="*/ 61 w 60474"/>
              <a:gd name="connsiteY5" fmla="*/ 421 h 17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74" h="175054">
                <a:moveTo>
                  <a:pt x="61" y="421"/>
                </a:moveTo>
                <a:cubicBezTo>
                  <a:pt x="1648" y="7300"/>
                  <a:pt x="40278" y="104667"/>
                  <a:pt x="44511" y="133771"/>
                </a:cubicBezTo>
                <a:cubicBezTo>
                  <a:pt x="48744" y="162875"/>
                  <a:pt x="22815" y="174517"/>
                  <a:pt x="25461" y="175046"/>
                </a:cubicBezTo>
                <a:cubicBezTo>
                  <a:pt x="28107" y="175575"/>
                  <a:pt x="58799" y="150704"/>
                  <a:pt x="60386" y="136946"/>
                </a:cubicBezTo>
                <a:cubicBezTo>
                  <a:pt x="61973" y="123188"/>
                  <a:pt x="41865" y="112075"/>
                  <a:pt x="34986" y="92496"/>
                </a:cubicBezTo>
                <a:cubicBezTo>
                  <a:pt x="28107" y="72917"/>
                  <a:pt x="-1526" y="-6458"/>
                  <a:pt x="61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4D0869CB-D2AB-A261-9EA8-3BCE8DD83B0F}"/>
              </a:ext>
            </a:extLst>
          </p:cNvPr>
          <p:cNvSpPr/>
          <p:nvPr/>
        </p:nvSpPr>
        <p:spPr>
          <a:xfrm>
            <a:off x="4975198" y="5562180"/>
            <a:ext cx="384426" cy="51241"/>
          </a:xfrm>
          <a:custGeom>
            <a:avLst/>
            <a:gdLst>
              <a:gd name="connsiteX0" fmla="*/ 27 w 384426"/>
              <a:gd name="connsiteY0" fmla="*/ 51220 h 51241"/>
              <a:gd name="connsiteX1" fmla="*/ 241327 w 384426"/>
              <a:gd name="connsiteY1" fmla="*/ 420 h 51241"/>
              <a:gd name="connsiteX2" fmla="*/ 384202 w 384426"/>
              <a:gd name="connsiteY2" fmla="*/ 25820 h 51241"/>
              <a:gd name="connsiteX3" fmla="*/ 273077 w 384426"/>
              <a:gd name="connsiteY3" fmla="*/ 3595 h 51241"/>
              <a:gd name="connsiteX4" fmla="*/ 225452 w 384426"/>
              <a:gd name="connsiteY4" fmla="*/ 6770 h 51241"/>
              <a:gd name="connsiteX5" fmla="*/ 27 w 384426"/>
              <a:gd name="connsiteY5" fmla="*/ 51220 h 5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426" h="51241">
                <a:moveTo>
                  <a:pt x="27" y="51220"/>
                </a:moveTo>
                <a:cubicBezTo>
                  <a:pt x="2673" y="50162"/>
                  <a:pt x="177298" y="4653"/>
                  <a:pt x="241327" y="420"/>
                </a:cubicBezTo>
                <a:cubicBezTo>
                  <a:pt x="305356" y="-3813"/>
                  <a:pt x="378910" y="25291"/>
                  <a:pt x="384202" y="25820"/>
                </a:cubicBezTo>
                <a:cubicBezTo>
                  <a:pt x="389494" y="26349"/>
                  <a:pt x="299535" y="6770"/>
                  <a:pt x="273077" y="3595"/>
                </a:cubicBezTo>
                <a:cubicBezTo>
                  <a:pt x="246619" y="420"/>
                  <a:pt x="267785" y="420"/>
                  <a:pt x="225452" y="6770"/>
                </a:cubicBezTo>
                <a:cubicBezTo>
                  <a:pt x="183119" y="13120"/>
                  <a:pt x="-2619" y="52278"/>
                  <a:pt x="27" y="51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42038842-38EA-6BD6-E828-F78B33BC9C1E}"/>
              </a:ext>
            </a:extLst>
          </p:cNvPr>
          <p:cNvSpPr/>
          <p:nvPr/>
        </p:nvSpPr>
        <p:spPr>
          <a:xfrm>
            <a:off x="5343523" y="5565212"/>
            <a:ext cx="200031" cy="35732"/>
          </a:xfrm>
          <a:custGeom>
            <a:avLst/>
            <a:gdLst>
              <a:gd name="connsiteX0" fmla="*/ 2 w 200031"/>
              <a:gd name="connsiteY0" fmla="*/ 35488 h 35732"/>
              <a:gd name="connsiteX1" fmla="*/ 123827 w 200031"/>
              <a:gd name="connsiteY1" fmla="*/ 19613 h 35732"/>
              <a:gd name="connsiteX2" fmla="*/ 200027 w 200031"/>
              <a:gd name="connsiteY2" fmla="*/ 563 h 35732"/>
              <a:gd name="connsiteX3" fmla="*/ 120652 w 200031"/>
              <a:gd name="connsiteY3" fmla="*/ 6913 h 35732"/>
              <a:gd name="connsiteX4" fmla="*/ 2 w 200031"/>
              <a:gd name="connsiteY4" fmla="*/ 35488 h 3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31" h="35732">
                <a:moveTo>
                  <a:pt x="2" y="35488"/>
                </a:moveTo>
                <a:cubicBezTo>
                  <a:pt x="531" y="37605"/>
                  <a:pt x="90490" y="25434"/>
                  <a:pt x="123827" y="19613"/>
                </a:cubicBezTo>
                <a:cubicBezTo>
                  <a:pt x="157164" y="13792"/>
                  <a:pt x="200556" y="2680"/>
                  <a:pt x="200027" y="563"/>
                </a:cubicBezTo>
                <a:cubicBezTo>
                  <a:pt x="199498" y="-1554"/>
                  <a:pt x="148169" y="2680"/>
                  <a:pt x="120652" y="6913"/>
                </a:cubicBezTo>
                <a:cubicBezTo>
                  <a:pt x="93135" y="11146"/>
                  <a:pt x="-527" y="33371"/>
                  <a:pt x="2" y="35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6D513F72-AB30-B29B-B3BA-C81DDC51B100}"/>
              </a:ext>
            </a:extLst>
          </p:cNvPr>
          <p:cNvSpPr/>
          <p:nvPr/>
        </p:nvSpPr>
        <p:spPr>
          <a:xfrm>
            <a:off x="5445125" y="5593272"/>
            <a:ext cx="349488" cy="42399"/>
          </a:xfrm>
          <a:custGeom>
            <a:avLst/>
            <a:gdLst>
              <a:gd name="connsiteX0" fmla="*/ 0 w 349488"/>
              <a:gd name="connsiteY0" fmla="*/ 7428 h 42399"/>
              <a:gd name="connsiteX1" fmla="*/ 136525 w 349488"/>
              <a:gd name="connsiteY1" fmla="*/ 1078 h 42399"/>
              <a:gd name="connsiteX2" fmla="*/ 234950 w 349488"/>
              <a:gd name="connsiteY2" fmla="*/ 32828 h 42399"/>
              <a:gd name="connsiteX3" fmla="*/ 349250 w 349488"/>
              <a:gd name="connsiteY3" fmla="*/ 13778 h 42399"/>
              <a:gd name="connsiteX4" fmla="*/ 203200 w 349488"/>
              <a:gd name="connsiteY4" fmla="*/ 42353 h 42399"/>
              <a:gd name="connsiteX5" fmla="*/ 177800 w 349488"/>
              <a:gd name="connsiteY5" fmla="*/ 20128 h 42399"/>
              <a:gd name="connsiteX6" fmla="*/ 136525 w 349488"/>
              <a:gd name="connsiteY6" fmla="*/ 7428 h 42399"/>
              <a:gd name="connsiteX7" fmla="*/ 0 w 349488"/>
              <a:gd name="connsiteY7" fmla="*/ 7428 h 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488" h="42399">
                <a:moveTo>
                  <a:pt x="0" y="7428"/>
                </a:moveTo>
                <a:cubicBezTo>
                  <a:pt x="0" y="6370"/>
                  <a:pt x="97367" y="-3155"/>
                  <a:pt x="136525" y="1078"/>
                </a:cubicBezTo>
                <a:cubicBezTo>
                  <a:pt x="175683" y="5311"/>
                  <a:pt x="199496" y="30711"/>
                  <a:pt x="234950" y="32828"/>
                </a:cubicBezTo>
                <a:cubicBezTo>
                  <a:pt x="270404" y="34945"/>
                  <a:pt x="354542" y="12191"/>
                  <a:pt x="349250" y="13778"/>
                </a:cubicBezTo>
                <a:cubicBezTo>
                  <a:pt x="343958" y="15365"/>
                  <a:pt x="231775" y="41295"/>
                  <a:pt x="203200" y="42353"/>
                </a:cubicBezTo>
                <a:cubicBezTo>
                  <a:pt x="174625" y="43411"/>
                  <a:pt x="188912" y="25949"/>
                  <a:pt x="177800" y="20128"/>
                </a:cubicBezTo>
                <a:cubicBezTo>
                  <a:pt x="166688" y="14307"/>
                  <a:pt x="160867" y="9016"/>
                  <a:pt x="136525" y="7428"/>
                </a:cubicBezTo>
                <a:cubicBezTo>
                  <a:pt x="112183" y="5840"/>
                  <a:pt x="0" y="8486"/>
                  <a:pt x="0" y="7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AE005004-5A8D-FA09-58BB-A077F096BF91}"/>
              </a:ext>
            </a:extLst>
          </p:cNvPr>
          <p:cNvSpPr/>
          <p:nvPr/>
        </p:nvSpPr>
        <p:spPr>
          <a:xfrm>
            <a:off x="4902014" y="5578357"/>
            <a:ext cx="222553" cy="38242"/>
          </a:xfrm>
          <a:custGeom>
            <a:avLst/>
            <a:gdLst>
              <a:gd name="connsiteX0" fmla="*/ 186 w 222553"/>
              <a:gd name="connsiteY0" fmla="*/ 3293 h 38242"/>
              <a:gd name="connsiteX1" fmla="*/ 85911 w 222553"/>
              <a:gd name="connsiteY1" fmla="*/ 25518 h 38242"/>
              <a:gd name="connsiteX2" fmla="*/ 222436 w 222553"/>
              <a:gd name="connsiteY2" fmla="*/ 118 h 38242"/>
              <a:gd name="connsiteX3" fmla="*/ 108136 w 222553"/>
              <a:gd name="connsiteY3" fmla="*/ 38218 h 38242"/>
              <a:gd name="connsiteX4" fmla="*/ 186 w 222553"/>
              <a:gd name="connsiteY4" fmla="*/ 3293 h 3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553" h="38242">
                <a:moveTo>
                  <a:pt x="186" y="3293"/>
                </a:moveTo>
                <a:cubicBezTo>
                  <a:pt x="-3518" y="1176"/>
                  <a:pt x="48869" y="26047"/>
                  <a:pt x="85911" y="25518"/>
                </a:cubicBezTo>
                <a:cubicBezTo>
                  <a:pt x="122953" y="24989"/>
                  <a:pt x="218732" y="-1999"/>
                  <a:pt x="222436" y="118"/>
                </a:cubicBezTo>
                <a:cubicBezTo>
                  <a:pt x="226140" y="2235"/>
                  <a:pt x="140944" y="37160"/>
                  <a:pt x="108136" y="38218"/>
                </a:cubicBezTo>
                <a:cubicBezTo>
                  <a:pt x="75328" y="39276"/>
                  <a:pt x="3890" y="5410"/>
                  <a:pt x="186" y="3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5B459103-F139-D601-5BB3-261BFB97318A}"/>
              </a:ext>
            </a:extLst>
          </p:cNvPr>
          <p:cNvSpPr/>
          <p:nvPr/>
        </p:nvSpPr>
        <p:spPr>
          <a:xfrm>
            <a:off x="5702278" y="5581650"/>
            <a:ext cx="102127" cy="127000"/>
          </a:xfrm>
          <a:custGeom>
            <a:avLst/>
            <a:gdLst>
              <a:gd name="connsiteX0" fmla="*/ 41297 w 102127"/>
              <a:gd name="connsiteY0" fmla="*/ 0 h 127000"/>
              <a:gd name="connsiteX1" fmla="*/ 101622 w 102127"/>
              <a:gd name="connsiteY1" fmla="*/ 66675 h 127000"/>
              <a:gd name="connsiteX2" fmla="*/ 22 w 102127"/>
              <a:gd name="connsiteY2" fmla="*/ 127000 h 127000"/>
              <a:gd name="connsiteX3" fmla="*/ 92097 w 102127"/>
              <a:gd name="connsiteY3" fmla="*/ 66675 h 127000"/>
              <a:gd name="connsiteX4" fmla="*/ 41297 w 102127"/>
              <a:gd name="connsiteY4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27" h="127000">
                <a:moveTo>
                  <a:pt x="41297" y="0"/>
                </a:moveTo>
                <a:cubicBezTo>
                  <a:pt x="42884" y="0"/>
                  <a:pt x="108501" y="45509"/>
                  <a:pt x="101622" y="66675"/>
                </a:cubicBezTo>
                <a:cubicBezTo>
                  <a:pt x="94743" y="87841"/>
                  <a:pt x="1609" y="127000"/>
                  <a:pt x="22" y="127000"/>
                </a:cubicBezTo>
                <a:cubicBezTo>
                  <a:pt x="-1565" y="127000"/>
                  <a:pt x="79926" y="83608"/>
                  <a:pt x="92097" y="66675"/>
                </a:cubicBezTo>
                <a:cubicBezTo>
                  <a:pt x="104268" y="49742"/>
                  <a:pt x="39710" y="0"/>
                  <a:pt x="412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28E13FCC-164D-4B64-691C-D41C74113F25}"/>
              </a:ext>
            </a:extLst>
          </p:cNvPr>
          <p:cNvSpPr/>
          <p:nvPr/>
        </p:nvSpPr>
        <p:spPr>
          <a:xfrm>
            <a:off x="5158093" y="5616494"/>
            <a:ext cx="152316" cy="9848"/>
          </a:xfrm>
          <a:custGeom>
            <a:avLst/>
            <a:gdLst>
              <a:gd name="connsiteX0" fmla="*/ 1282 w 152316"/>
              <a:gd name="connsiteY0" fmla="*/ 9606 h 9848"/>
              <a:gd name="connsiteX1" fmla="*/ 150507 w 152316"/>
              <a:gd name="connsiteY1" fmla="*/ 6431 h 9848"/>
              <a:gd name="connsiteX2" fmla="*/ 80657 w 152316"/>
              <a:gd name="connsiteY2" fmla="*/ 81 h 9848"/>
              <a:gd name="connsiteX3" fmla="*/ 1282 w 152316"/>
              <a:gd name="connsiteY3" fmla="*/ 9606 h 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16" h="9848">
                <a:moveTo>
                  <a:pt x="1282" y="9606"/>
                </a:moveTo>
                <a:cubicBezTo>
                  <a:pt x="12924" y="10664"/>
                  <a:pt x="137278" y="8018"/>
                  <a:pt x="150507" y="6431"/>
                </a:cubicBezTo>
                <a:cubicBezTo>
                  <a:pt x="163736" y="4844"/>
                  <a:pt x="100765" y="1139"/>
                  <a:pt x="80657" y="81"/>
                </a:cubicBezTo>
                <a:cubicBezTo>
                  <a:pt x="60549" y="-977"/>
                  <a:pt x="-10360" y="8548"/>
                  <a:pt x="1282" y="9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225ADD7B-8FD8-50CC-145E-BFF563680E7E}"/>
              </a:ext>
            </a:extLst>
          </p:cNvPr>
          <p:cNvSpPr/>
          <p:nvPr/>
        </p:nvSpPr>
        <p:spPr>
          <a:xfrm>
            <a:off x="5362406" y="5584820"/>
            <a:ext cx="22447" cy="101612"/>
          </a:xfrm>
          <a:custGeom>
            <a:avLst/>
            <a:gdLst>
              <a:gd name="connsiteX0" fmla="*/ 22394 w 22447"/>
              <a:gd name="connsiteY0" fmla="*/ 5 h 101612"/>
              <a:gd name="connsiteX1" fmla="*/ 6519 w 22447"/>
              <a:gd name="connsiteY1" fmla="*/ 57155 h 101612"/>
              <a:gd name="connsiteX2" fmla="*/ 9694 w 22447"/>
              <a:gd name="connsiteY2" fmla="*/ 101605 h 101612"/>
              <a:gd name="connsiteX3" fmla="*/ 169 w 22447"/>
              <a:gd name="connsiteY3" fmla="*/ 60330 h 101612"/>
              <a:gd name="connsiteX4" fmla="*/ 22394 w 22447"/>
              <a:gd name="connsiteY4" fmla="*/ 5 h 10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7" h="101612">
                <a:moveTo>
                  <a:pt x="22394" y="5"/>
                </a:moveTo>
                <a:cubicBezTo>
                  <a:pt x="23452" y="-524"/>
                  <a:pt x="8636" y="40222"/>
                  <a:pt x="6519" y="57155"/>
                </a:cubicBezTo>
                <a:cubicBezTo>
                  <a:pt x="4402" y="74088"/>
                  <a:pt x="10752" y="101076"/>
                  <a:pt x="9694" y="101605"/>
                </a:cubicBezTo>
                <a:cubicBezTo>
                  <a:pt x="8636" y="102134"/>
                  <a:pt x="-1418" y="73559"/>
                  <a:pt x="169" y="60330"/>
                </a:cubicBezTo>
                <a:cubicBezTo>
                  <a:pt x="1756" y="47101"/>
                  <a:pt x="21336" y="534"/>
                  <a:pt x="2239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2BFA6913-0790-082D-5F94-6914EF7FBE84}"/>
              </a:ext>
            </a:extLst>
          </p:cNvPr>
          <p:cNvSpPr/>
          <p:nvPr/>
        </p:nvSpPr>
        <p:spPr>
          <a:xfrm>
            <a:off x="5457096" y="5634087"/>
            <a:ext cx="146412" cy="33326"/>
          </a:xfrm>
          <a:custGeom>
            <a:avLst/>
            <a:gdLst>
              <a:gd name="connsiteX0" fmla="*/ 729 w 146412"/>
              <a:gd name="connsiteY0" fmla="*/ 33288 h 33326"/>
              <a:gd name="connsiteX1" fmla="*/ 143604 w 146412"/>
              <a:gd name="connsiteY1" fmla="*/ 1538 h 33326"/>
              <a:gd name="connsiteX2" fmla="*/ 89629 w 146412"/>
              <a:gd name="connsiteY2" fmla="*/ 7888 h 33326"/>
              <a:gd name="connsiteX3" fmla="*/ 729 w 146412"/>
              <a:gd name="connsiteY3" fmla="*/ 33288 h 3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412" h="33326">
                <a:moveTo>
                  <a:pt x="729" y="33288"/>
                </a:moveTo>
                <a:cubicBezTo>
                  <a:pt x="9725" y="32230"/>
                  <a:pt x="128787" y="5771"/>
                  <a:pt x="143604" y="1538"/>
                </a:cubicBezTo>
                <a:cubicBezTo>
                  <a:pt x="158421" y="-2695"/>
                  <a:pt x="110795" y="2596"/>
                  <a:pt x="89629" y="7888"/>
                </a:cubicBezTo>
                <a:cubicBezTo>
                  <a:pt x="68463" y="13180"/>
                  <a:pt x="-8267" y="34346"/>
                  <a:pt x="729" y="33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63D3A1BC-9179-BE4F-B8F3-AF0D3B8853A4}"/>
              </a:ext>
            </a:extLst>
          </p:cNvPr>
          <p:cNvSpPr/>
          <p:nvPr/>
        </p:nvSpPr>
        <p:spPr>
          <a:xfrm>
            <a:off x="4956140" y="5625036"/>
            <a:ext cx="260426" cy="55093"/>
          </a:xfrm>
          <a:custGeom>
            <a:avLst/>
            <a:gdLst>
              <a:gd name="connsiteX0" fmla="*/ 35 w 260426"/>
              <a:gd name="connsiteY0" fmla="*/ 1064 h 55093"/>
              <a:gd name="connsiteX1" fmla="*/ 133385 w 260426"/>
              <a:gd name="connsiteY1" fmla="*/ 7414 h 55093"/>
              <a:gd name="connsiteX2" fmla="*/ 260385 w 260426"/>
              <a:gd name="connsiteY2" fmla="*/ 55039 h 55093"/>
              <a:gd name="connsiteX3" fmla="*/ 146085 w 260426"/>
              <a:gd name="connsiteY3" fmla="*/ 16939 h 55093"/>
              <a:gd name="connsiteX4" fmla="*/ 35 w 260426"/>
              <a:gd name="connsiteY4" fmla="*/ 1064 h 5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426" h="55093">
                <a:moveTo>
                  <a:pt x="35" y="1064"/>
                </a:moveTo>
                <a:cubicBezTo>
                  <a:pt x="-2082" y="-524"/>
                  <a:pt x="89993" y="-1582"/>
                  <a:pt x="133385" y="7414"/>
                </a:cubicBezTo>
                <a:cubicBezTo>
                  <a:pt x="176777" y="16410"/>
                  <a:pt x="258268" y="53451"/>
                  <a:pt x="260385" y="55039"/>
                </a:cubicBezTo>
                <a:cubicBezTo>
                  <a:pt x="262502" y="56627"/>
                  <a:pt x="183656" y="23289"/>
                  <a:pt x="146085" y="16939"/>
                </a:cubicBezTo>
                <a:cubicBezTo>
                  <a:pt x="108514" y="10589"/>
                  <a:pt x="2152" y="2652"/>
                  <a:pt x="35" y="1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037F0BDF-C644-A115-6D71-CFCA8C674833}"/>
              </a:ext>
            </a:extLst>
          </p:cNvPr>
          <p:cNvSpPr/>
          <p:nvPr/>
        </p:nvSpPr>
        <p:spPr>
          <a:xfrm>
            <a:off x="5400062" y="5667235"/>
            <a:ext cx="329108" cy="57295"/>
          </a:xfrm>
          <a:custGeom>
            <a:avLst/>
            <a:gdLst>
              <a:gd name="connsiteX0" fmla="*/ 613 w 329108"/>
              <a:gd name="connsiteY0" fmla="*/ 57290 h 57295"/>
              <a:gd name="connsiteX1" fmla="*/ 235563 w 329108"/>
              <a:gd name="connsiteY1" fmla="*/ 9665 h 57295"/>
              <a:gd name="connsiteX2" fmla="*/ 327638 w 329108"/>
              <a:gd name="connsiteY2" fmla="*/ 140 h 57295"/>
              <a:gd name="connsiteX3" fmla="*/ 172063 w 329108"/>
              <a:gd name="connsiteY3" fmla="*/ 12840 h 57295"/>
              <a:gd name="connsiteX4" fmla="*/ 613 w 329108"/>
              <a:gd name="connsiteY4" fmla="*/ 57290 h 5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108" h="57295">
                <a:moveTo>
                  <a:pt x="613" y="57290"/>
                </a:moveTo>
                <a:cubicBezTo>
                  <a:pt x="11196" y="56761"/>
                  <a:pt x="181059" y="19190"/>
                  <a:pt x="235563" y="9665"/>
                </a:cubicBezTo>
                <a:cubicBezTo>
                  <a:pt x="290067" y="140"/>
                  <a:pt x="338221" y="-389"/>
                  <a:pt x="327638" y="140"/>
                </a:cubicBezTo>
                <a:cubicBezTo>
                  <a:pt x="317055" y="669"/>
                  <a:pt x="224980" y="3315"/>
                  <a:pt x="172063" y="12840"/>
                </a:cubicBezTo>
                <a:cubicBezTo>
                  <a:pt x="119146" y="22365"/>
                  <a:pt x="-9970" y="57819"/>
                  <a:pt x="613" y="57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FAC63423-2063-CEDB-0F8C-F21895176BE6}"/>
              </a:ext>
            </a:extLst>
          </p:cNvPr>
          <p:cNvSpPr/>
          <p:nvPr/>
        </p:nvSpPr>
        <p:spPr>
          <a:xfrm>
            <a:off x="5321108" y="5702298"/>
            <a:ext cx="387556" cy="136635"/>
          </a:xfrm>
          <a:custGeom>
            <a:avLst/>
            <a:gdLst>
              <a:gd name="connsiteX0" fmla="*/ 387542 w 387556"/>
              <a:gd name="connsiteY0" fmla="*/ 2 h 136635"/>
              <a:gd name="connsiteX1" fmla="*/ 228792 w 387556"/>
              <a:gd name="connsiteY1" fmla="*/ 95252 h 136635"/>
              <a:gd name="connsiteX2" fmla="*/ 184342 w 387556"/>
              <a:gd name="connsiteY2" fmla="*/ 123827 h 136635"/>
              <a:gd name="connsiteX3" fmla="*/ 192 w 387556"/>
              <a:gd name="connsiteY3" fmla="*/ 136527 h 136635"/>
              <a:gd name="connsiteX4" fmla="*/ 222442 w 387556"/>
              <a:gd name="connsiteY4" fmla="*/ 117477 h 136635"/>
              <a:gd name="connsiteX5" fmla="*/ 238317 w 387556"/>
              <a:gd name="connsiteY5" fmla="*/ 92077 h 136635"/>
              <a:gd name="connsiteX6" fmla="*/ 387542 w 387556"/>
              <a:gd name="connsiteY6" fmla="*/ 2 h 1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556" h="136635">
                <a:moveTo>
                  <a:pt x="387542" y="2"/>
                </a:moveTo>
                <a:cubicBezTo>
                  <a:pt x="385955" y="531"/>
                  <a:pt x="262659" y="74615"/>
                  <a:pt x="228792" y="95252"/>
                </a:cubicBezTo>
                <a:cubicBezTo>
                  <a:pt x="194925" y="115890"/>
                  <a:pt x="222442" y="116948"/>
                  <a:pt x="184342" y="123827"/>
                </a:cubicBezTo>
                <a:cubicBezTo>
                  <a:pt x="146242" y="130706"/>
                  <a:pt x="-6158" y="137585"/>
                  <a:pt x="192" y="136527"/>
                </a:cubicBezTo>
                <a:cubicBezTo>
                  <a:pt x="6542" y="135469"/>
                  <a:pt x="182755" y="124885"/>
                  <a:pt x="222442" y="117477"/>
                </a:cubicBezTo>
                <a:cubicBezTo>
                  <a:pt x="262129" y="110069"/>
                  <a:pt x="214504" y="107952"/>
                  <a:pt x="238317" y="92077"/>
                </a:cubicBezTo>
                <a:cubicBezTo>
                  <a:pt x="262129" y="76202"/>
                  <a:pt x="389129" y="-527"/>
                  <a:pt x="38754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C2F61FAC-7508-4D5C-BA06-E42152DE683C}"/>
              </a:ext>
            </a:extLst>
          </p:cNvPr>
          <p:cNvSpPr/>
          <p:nvPr/>
        </p:nvSpPr>
        <p:spPr>
          <a:xfrm>
            <a:off x="5105312" y="5667329"/>
            <a:ext cx="168246" cy="98553"/>
          </a:xfrm>
          <a:custGeom>
            <a:avLst/>
            <a:gdLst>
              <a:gd name="connsiteX0" fmla="*/ 88 w 168246"/>
              <a:gd name="connsiteY0" fmla="*/ 46 h 98553"/>
              <a:gd name="connsiteX1" fmla="*/ 136613 w 168246"/>
              <a:gd name="connsiteY1" fmla="*/ 54021 h 98553"/>
              <a:gd name="connsiteX2" fmla="*/ 155663 w 168246"/>
              <a:gd name="connsiteY2" fmla="*/ 98471 h 98553"/>
              <a:gd name="connsiteX3" fmla="*/ 158838 w 168246"/>
              <a:gd name="connsiteY3" fmla="*/ 63546 h 98553"/>
              <a:gd name="connsiteX4" fmla="*/ 88 w 168246"/>
              <a:gd name="connsiteY4" fmla="*/ 46 h 9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46" h="98553">
                <a:moveTo>
                  <a:pt x="88" y="46"/>
                </a:moveTo>
                <a:cubicBezTo>
                  <a:pt x="-3616" y="-1541"/>
                  <a:pt x="110684" y="37617"/>
                  <a:pt x="136613" y="54021"/>
                </a:cubicBezTo>
                <a:cubicBezTo>
                  <a:pt x="162542" y="70425"/>
                  <a:pt x="151959" y="96884"/>
                  <a:pt x="155663" y="98471"/>
                </a:cubicBezTo>
                <a:cubicBezTo>
                  <a:pt x="159367" y="100058"/>
                  <a:pt x="180005" y="78363"/>
                  <a:pt x="158838" y="63546"/>
                </a:cubicBezTo>
                <a:cubicBezTo>
                  <a:pt x="137671" y="48729"/>
                  <a:pt x="3792" y="1633"/>
                  <a:pt x="88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9529909A-5721-28C4-529F-1C5155D2B945}"/>
              </a:ext>
            </a:extLst>
          </p:cNvPr>
          <p:cNvSpPr/>
          <p:nvPr/>
        </p:nvSpPr>
        <p:spPr>
          <a:xfrm>
            <a:off x="5016325" y="5638780"/>
            <a:ext cx="203904" cy="168410"/>
          </a:xfrm>
          <a:custGeom>
            <a:avLst/>
            <a:gdLst>
              <a:gd name="connsiteX0" fmla="*/ 175 w 203904"/>
              <a:gd name="connsiteY0" fmla="*/ 20 h 168410"/>
              <a:gd name="connsiteX1" fmla="*/ 146225 w 203904"/>
              <a:gd name="connsiteY1" fmla="*/ 127020 h 168410"/>
              <a:gd name="connsiteX2" fmla="*/ 203375 w 203904"/>
              <a:gd name="connsiteY2" fmla="*/ 168295 h 168410"/>
              <a:gd name="connsiteX3" fmla="*/ 117650 w 203904"/>
              <a:gd name="connsiteY3" fmla="*/ 117495 h 168410"/>
              <a:gd name="connsiteX4" fmla="*/ 175 w 203904"/>
              <a:gd name="connsiteY4" fmla="*/ 20 h 1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904" h="168410">
                <a:moveTo>
                  <a:pt x="175" y="20"/>
                </a:moveTo>
                <a:cubicBezTo>
                  <a:pt x="4937" y="1607"/>
                  <a:pt x="112358" y="98974"/>
                  <a:pt x="146225" y="127020"/>
                </a:cubicBezTo>
                <a:cubicBezTo>
                  <a:pt x="180092" y="155066"/>
                  <a:pt x="208137" y="169882"/>
                  <a:pt x="203375" y="168295"/>
                </a:cubicBezTo>
                <a:cubicBezTo>
                  <a:pt x="198613" y="166708"/>
                  <a:pt x="146225" y="146070"/>
                  <a:pt x="117650" y="117495"/>
                </a:cubicBezTo>
                <a:cubicBezTo>
                  <a:pt x="89075" y="88920"/>
                  <a:pt x="-4587" y="-1567"/>
                  <a:pt x="175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1531EB9C-119D-37B2-EC06-A6706C29CA65}"/>
              </a:ext>
            </a:extLst>
          </p:cNvPr>
          <p:cNvSpPr/>
          <p:nvPr/>
        </p:nvSpPr>
        <p:spPr>
          <a:xfrm>
            <a:off x="4991098" y="5645093"/>
            <a:ext cx="180981" cy="171757"/>
          </a:xfrm>
          <a:custGeom>
            <a:avLst/>
            <a:gdLst>
              <a:gd name="connsiteX0" fmla="*/ 2 w 180981"/>
              <a:gd name="connsiteY0" fmla="*/ 57 h 171757"/>
              <a:gd name="connsiteX1" fmla="*/ 101602 w 180981"/>
              <a:gd name="connsiteY1" fmla="*/ 127057 h 171757"/>
              <a:gd name="connsiteX2" fmla="*/ 180977 w 180981"/>
              <a:gd name="connsiteY2" fmla="*/ 171507 h 171757"/>
              <a:gd name="connsiteX3" fmla="*/ 104777 w 180981"/>
              <a:gd name="connsiteY3" fmla="*/ 111182 h 171757"/>
              <a:gd name="connsiteX4" fmla="*/ 2 w 180981"/>
              <a:gd name="connsiteY4" fmla="*/ 57 h 1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81" h="171757">
                <a:moveTo>
                  <a:pt x="2" y="57"/>
                </a:moveTo>
                <a:cubicBezTo>
                  <a:pt x="-527" y="2703"/>
                  <a:pt x="71440" y="98482"/>
                  <a:pt x="101602" y="127057"/>
                </a:cubicBezTo>
                <a:cubicBezTo>
                  <a:pt x="131764" y="155632"/>
                  <a:pt x="180448" y="174153"/>
                  <a:pt x="180977" y="171507"/>
                </a:cubicBezTo>
                <a:cubicBezTo>
                  <a:pt x="181506" y="168861"/>
                  <a:pt x="131235" y="135524"/>
                  <a:pt x="104777" y="111182"/>
                </a:cubicBezTo>
                <a:cubicBezTo>
                  <a:pt x="78319" y="86840"/>
                  <a:pt x="531" y="-2589"/>
                  <a:pt x="2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ACD3D190-737D-742D-8C5A-539B2C5BD1FD}"/>
              </a:ext>
            </a:extLst>
          </p:cNvPr>
          <p:cNvSpPr/>
          <p:nvPr/>
        </p:nvSpPr>
        <p:spPr>
          <a:xfrm>
            <a:off x="5353050" y="5686212"/>
            <a:ext cx="301763" cy="80333"/>
          </a:xfrm>
          <a:custGeom>
            <a:avLst/>
            <a:gdLst>
              <a:gd name="connsiteX0" fmla="*/ 0 w 301763"/>
              <a:gd name="connsiteY0" fmla="*/ 73238 h 80333"/>
              <a:gd name="connsiteX1" fmla="*/ 161925 w 301763"/>
              <a:gd name="connsiteY1" fmla="*/ 54188 h 80333"/>
              <a:gd name="connsiteX2" fmla="*/ 301625 w 301763"/>
              <a:gd name="connsiteY2" fmla="*/ 213 h 80333"/>
              <a:gd name="connsiteX3" fmla="*/ 136525 w 301763"/>
              <a:gd name="connsiteY3" fmla="*/ 76413 h 80333"/>
              <a:gd name="connsiteX4" fmla="*/ 142875 w 301763"/>
              <a:gd name="connsiteY4" fmla="*/ 70063 h 80333"/>
              <a:gd name="connsiteX5" fmla="*/ 0 w 301763"/>
              <a:gd name="connsiteY5" fmla="*/ 73238 h 8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763" h="80333">
                <a:moveTo>
                  <a:pt x="0" y="73238"/>
                </a:moveTo>
                <a:cubicBezTo>
                  <a:pt x="55827" y="69798"/>
                  <a:pt x="111654" y="66359"/>
                  <a:pt x="161925" y="54188"/>
                </a:cubicBezTo>
                <a:cubicBezTo>
                  <a:pt x="212196" y="42017"/>
                  <a:pt x="305858" y="-3491"/>
                  <a:pt x="301625" y="213"/>
                </a:cubicBezTo>
                <a:cubicBezTo>
                  <a:pt x="297392" y="3917"/>
                  <a:pt x="162983" y="64771"/>
                  <a:pt x="136525" y="76413"/>
                </a:cubicBezTo>
                <a:cubicBezTo>
                  <a:pt x="110067" y="88055"/>
                  <a:pt x="142875" y="70063"/>
                  <a:pt x="142875" y="70063"/>
                </a:cubicBezTo>
                <a:lnTo>
                  <a:pt x="0" y="732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6204E0C2-16A5-D904-72B0-2E2BB3D9E15D}"/>
              </a:ext>
            </a:extLst>
          </p:cNvPr>
          <p:cNvSpPr/>
          <p:nvPr/>
        </p:nvSpPr>
        <p:spPr>
          <a:xfrm>
            <a:off x="5333818" y="5705470"/>
            <a:ext cx="38308" cy="117484"/>
          </a:xfrm>
          <a:custGeom>
            <a:avLst/>
            <a:gdLst>
              <a:gd name="connsiteX0" fmla="*/ 25582 w 38308"/>
              <a:gd name="connsiteY0" fmla="*/ 5 h 117484"/>
              <a:gd name="connsiteX1" fmla="*/ 6532 w 38308"/>
              <a:gd name="connsiteY1" fmla="*/ 53980 h 117484"/>
              <a:gd name="connsiteX2" fmla="*/ 38282 w 38308"/>
              <a:gd name="connsiteY2" fmla="*/ 117480 h 117484"/>
              <a:gd name="connsiteX3" fmla="*/ 182 w 38308"/>
              <a:gd name="connsiteY3" fmla="*/ 57155 h 117484"/>
              <a:gd name="connsiteX4" fmla="*/ 25582 w 38308"/>
              <a:gd name="connsiteY4" fmla="*/ 5 h 11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08" h="117484">
                <a:moveTo>
                  <a:pt x="25582" y="5"/>
                </a:moveTo>
                <a:cubicBezTo>
                  <a:pt x="26640" y="-524"/>
                  <a:pt x="4415" y="34401"/>
                  <a:pt x="6532" y="53980"/>
                </a:cubicBezTo>
                <a:cubicBezTo>
                  <a:pt x="8649" y="73559"/>
                  <a:pt x="39340" y="116951"/>
                  <a:pt x="38282" y="117480"/>
                </a:cubicBezTo>
                <a:cubicBezTo>
                  <a:pt x="37224" y="118009"/>
                  <a:pt x="2828" y="73559"/>
                  <a:pt x="182" y="57155"/>
                </a:cubicBezTo>
                <a:cubicBezTo>
                  <a:pt x="-2464" y="40751"/>
                  <a:pt x="24524" y="534"/>
                  <a:pt x="2558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43516D1C-63BA-33A2-88AA-64EE502A5B21}"/>
              </a:ext>
            </a:extLst>
          </p:cNvPr>
          <p:cNvSpPr/>
          <p:nvPr/>
        </p:nvSpPr>
        <p:spPr>
          <a:xfrm>
            <a:off x="5216523" y="5654670"/>
            <a:ext cx="212731" cy="44515"/>
          </a:xfrm>
          <a:custGeom>
            <a:avLst/>
            <a:gdLst>
              <a:gd name="connsiteX0" fmla="*/ 2 w 212731"/>
              <a:gd name="connsiteY0" fmla="*/ 5 h 44515"/>
              <a:gd name="connsiteX1" fmla="*/ 127002 w 212731"/>
              <a:gd name="connsiteY1" fmla="*/ 41280 h 44515"/>
              <a:gd name="connsiteX2" fmla="*/ 212727 w 212731"/>
              <a:gd name="connsiteY2" fmla="*/ 31755 h 44515"/>
              <a:gd name="connsiteX3" fmla="*/ 123827 w 212731"/>
              <a:gd name="connsiteY3" fmla="*/ 44455 h 44515"/>
              <a:gd name="connsiteX4" fmla="*/ 2 w 212731"/>
              <a:gd name="connsiteY4" fmla="*/ 5 h 4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31" h="44515">
                <a:moveTo>
                  <a:pt x="2" y="5"/>
                </a:moveTo>
                <a:cubicBezTo>
                  <a:pt x="531" y="-524"/>
                  <a:pt x="91548" y="35988"/>
                  <a:pt x="127002" y="41280"/>
                </a:cubicBezTo>
                <a:cubicBezTo>
                  <a:pt x="162456" y="46572"/>
                  <a:pt x="213256" y="31226"/>
                  <a:pt x="212727" y="31755"/>
                </a:cubicBezTo>
                <a:cubicBezTo>
                  <a:pt x="212198" y="32284"/>
                  <a:pt x="153989" y="45513"/>
                  <a:pt x="123827" y="44455"/>
                </a:cubicBezTo>
                <a:cubicBezTo>
                  <a:pt x="93665" y="43397"/>
                  <a:pt x="-527" y="534"/>
                  <a:pt x="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90CD21E3-787F-90D6-C181-FCCD12177BC1}"/>
              </a:ext>
            </a:extLst>
          </p:cNvPr>
          <p:cNvSpPr/>
          <p:nvPr/>
        </p:nvSpPr>
        <p:spPr>
          <a:xfrm>
            <a:off x="5203825" y="5778500"/>
            <a:ext cx="157032" cy="62590"/>
          </a:xfrm>
          <a:custGeom>
            <a:avLst/>
            <a:gdLst>
              <a:gd name="connsiteX0" fmla="*/ 0 w 157032"/>
              <a:gd name="connsiteY0" fmla="*/ 0 h 62590"/>
              <a:gd name="connsiteX1" fmla="*/ 152400 w 157032"/>
              <a:gd name="connsiteY1" fmla="*/ 60325 h 62590"/>
              <a:gd name="connsiteX2" fmla="*/ 120650 w 157032"/>
              <a:gd name="connsiteY2" fmla="*/ 50800 h 62590"/>
              <a:gd name="connsiteX3" fmla="*/ 0 w 157032"/>
              <a:gd name="connsiteY3" fmla="*/ 0 h 6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032" h="62590">
                <a:moveTo>
                  <a:pt x="0" y="0"/>
                </a:moveTo>
                <a:lnTo>
                  <a:pt x="152400" y="60325"/>
                </a:lnTo>
                <a:cubicBezTo>
                  <a:pt x="172508" y="68792"/>
                  <a:pt x="120650" y="50800"/>
                  <a:pt x="120650" y="508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81A170F4-C045-B7CA-1F78-54A676A55389}"/>
              </a:ext>
            </a:extLst>
          </p:cNvPr>
          <p:cNvSpPr/>
          <p:nvPr/>
        </p:nvSpPr>
        <p:spPr>
          <a:xfrm>
            <a:off x="5824949" y="4257605"/>
            <a:ext cx="494094" cy="110088"/>
          </a:xfrm>
          <a:custGeom>
            <a:avLst/>
            <a:gdLst>
              <a:gd name="connsiteX0" fmla="*/ 1176 w 494094"/>
              <a:gd name="connsiteY0" fmla="*/ 79445 h 110088"/>
              <a:gd name="connsiteX1" fmla="*/ 255176 w 494094"/>
              <a:gd name="connsiteY1" fmla="*/ 101670 h 110088"/>
              <a:gd name="connsiteX2" fmla="*/ 261526 w 494094"/>
              <a:gd name="connsiteY2" fmla="*/ 101670 h 110088"/>
              <a:gd name="connsiteX3" fmla="*/ 493301 w 494094"/>
              <a:gd name="connsiteY3" fmla="*/ 70 h 110088"/>
              <a:gd name="connsiteX4" fmla="*/ 334551 w 494094"/>
              <a:gd name="connsiteY4" fmla="*/ 85795 h 110088"/>
              <a:gd name="connsiteX5" fmla="*/ 255176 w 494094"/>
              <a:gd name="connsiteY5" fmla="*/ 92145 h 110088"/>
              <a:gd name="connsiteX6" fmla="*/ 163101 w 494094"/>
              <a:gd name="connsiteY6" fmla="*/ 101670 h 110088"/>
              <a:gd name="connsiteX7" fmla="*/ 1176 w 494094"/>
              <a:gd name="connsiteY7" fmla="*/ 79445 h 11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094" h="110088">
                <a:moveTo>
                  <a:pt x="1176" y="79445"/>
                </a:moveTo>
                <a:cubicBezTo>
                  <a:pt x="16522" y="79445"/>
                  <a:pt x="211784" y="97966"/>
                  <a:pt x="255176" y="101670"/>
                </a:cubicBezTo>
                <a:cubicBezTo>
                  <a:pt x="298568" y="105374"/>
                  <a:pt x="221839" y="118603"/>
                  <a:pt x="261526" y="101670"/>
                </a:cubicBezTo>
                <a:cubicBezTo>
                  <a:pt x="301213" y="84737"/>
                  <a:pt x="481130" y="2716"/>
                  <a:pt x="493301" y="70"/>
                </a:cubicBezTo>
                <a:cubicBezTo>
                  <a:pt x="505472" y="-2576"/>
                  <a:pt x="374238" y="70449"/>
                  <a:pt x="334551" y="85795"/>
                </a:cubicBezTo>
                <a:cubicBezTo>
                  <a:pt x="294864" y="101141"/>
                  <a:pt x="283751" y="89499"/>
                  <a:pt x="255176" y="92145"/>
                </a:cubicBezTo>
                <a:cubicBezTo>
                  <a:pt x="226601" y="94791"/>
                  <a:pt x="201201" y="103258"/>
                  <a:pt x="163101" y="101670"/>
                </a:cubicBezTo>
                <a:cubicBezTo>
                  <a:pt x="125001" y="100082"/>
                  <a:pt x="-14170" y="79445"/>
                  <a:pt x="1176" y="79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28062D7C-8ED1-824A-89BA-590581082A86}"/>
              </a:ext>
            </a:extLst>
          </p:cNvPr>
          <p:cNvSpPr/>
          <p:nvPr/>
        </p:nvSpPr>
        <p:spPr>
          <a:xfrm>
            <a:off x="4521139" y="4352925"/>
            <a:ext cx="409738" cy="51096"/>
          </a:xfrm>
          <a:custGeom>
            <a:avLst/>
            <a:gdLst>
              <a:gd name="connsiteX0" fmla="*/ 61 w 409738"/>
              <a:gd name="connsiteY0" fmla="*/ 22225 h 51096"/>
              <a:gd name="connsiteX1" fmla="*/ 228661 w 409738"/>
              <a:gd name="connsiteY1" fmla="*/ 50800 h 51096"/>
              <a:gd name="connsiteX2" fmla="*/ 409636 w 409738"/>
              <a:gd name="connsiteY2" fmla="*/ 0 h 51096"/>
              <a:gd name="connsiteX3" fmla="*/ 250886 w 409738"/>
              <a:gd name="connsiteY3" fmla="*/ 50800 h 51096"/>
              <a:gd name="connsiteX4" fmla="*/ 61 w 409738"/>
              <a:gd name="connsiteY4" fmla="*/ 22225 h 5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738" h="51096">
                <a:moveTo>
                  <a:pt x="61" y="22225"/>
                </a:moveTo>
                <a:cubicBezTo>
                  <a:pt x="-3643" y="22225"/>
                  <a:pt x="160399" y="54504"/>
                  <a:pt x="228661" y="50800"/>
                </a:cubicBezTo>
                <a:cubicBezTo>
                  <a:pt x="296923" y="47096"/>
                  <a:pt x="405932" y="0"/>
                  <a:pt x="409636" y="0"/>
                </a:cubicBezTo>
                <a:cubicBezTo>
                  <a:pt x="413340" y="0"/>
                  <a:pt x="315973" y="43921"/>
                  <a:pt x="250886" y="50800"/>
                </a:cubicBezTo>
                <a:lnTo>
                  <a:pt x="61" y="222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27868F2D-7A72-9340-187F-3A2EE87479B3}"/>
              </a:ext>
            </a:extLst>
          </p:cNvPr>
          <p:cNvSpPr/>
          <p:nvPr/>
        </p:nvSpPr>
        <p:spPr>
          <a:xfrm>
            <a:off x="4323050" y="4238620"/>
            <a:ext cx="176359" cy="120659"/>
          </a:xfrm>
          <a:custGeom>
            <a:avLst/>
            <a:gdLst>
              <a:gd name="connsiteX0" fmla="*/ 77500 w 176359"/>
              <a:gd name="connsiteY0" fmla="*/ 5 h 120659"/>
              <a:gd name="connsiteX1" fmla="*/ 1300 w 176359"/>
              <a:gd name="connsiteY1" fmla="*/ 47630 h 120659"/>
              <a:gd name="connsiteX2" fmla="*/ 36225 w 176359"/>
              <a:gd name="connsiteY2" fmla="*/ 34930 h 120659"/>
              <a:gd name="connsiteX3" fmla="*/ 121950 w 176359"/>
              <a:gd name="connsiteY3" fmla="*/ 63505 h 120659"/>
              <a:gd name="connsiteX4" fmla="*/ 175925 w 176359"/>
              <a:gd name="connsiteY4" fmla="*/ 120655 h 120659"/>
              <a:gd name="connsiteX5" fmla="*/ 93375 w 176359"/>
              <a:gd name="connsiteY5" fmla="*/ 60330 h 120659"/>
              <a:gd name="connsiteX6" fmla="*/ 39400 w 176359"/>
              <a:gd name="connsiteY6" fmla="*/ 44455 h 120659"/>
              <a:gd name="connsiteX7" fmla="*/ 77500 w 176359"/>
              <a:gd name="connsiteY7" fmla="*/ 5 h 12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359" h="120659">
                <a:moveTo>
                  <a:pt x="77500" y="5"/>
                </a:moveTo>
                <a:cubicBezTo>
                  <a:pt x="71150" y="534"/>
                  <a:pt x="8179" y="41809"/>
                  <a:pt x="1300" y="47630"/>
                </a:cubicBezTo>
                <a:cubicBezTo>
                  <a:pt x="-5579" y="53451"/>
                  <a:pt x="16117" y="32284"/>
                  <a:pt x="36225" y="34930"/>
                </a:cubicBezTo>
                <a:cubicBezTo>
                  <a:pt x="56333" y="37576"/>
                  <a:pt x="98667" y="49218"/>
                  <a:pt x="121950" y="63505"/>
                </a:cubicBezTo>
                <a:cubicBezTo>
                  <a:pt x="145233" y="77792"/>
                  <a:pt x="180688" y="121184"/>
                  <a:pt x="175925" y="120655"/>
                </a:cubicBezTo>
                <a:cubicBezTo>
                  <a:pt x="171163" y="120126"/>
                  <a:pt x="116129" y="73030"/>
                  <a:pt x="93375" y="60330"/>
                </a:cubicBezTo>
                <a:cubicBezTo>
                  <a:pt x="70621" y="47630"/>
                  <a:pt x="46279" y="51334"/>
                  <a:pt x="39400" y="44455"/>
                </a:cubicBezTo>
                <a:cubicBezTo>
                  <a:pt x="32521" y="37576"/>
                  <a:pt x="83850" y="-524"/>
                  <a:pt x="7750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C0C2ECD9-16D1-B14F-8C28-D9018D52655B}"/>
              </a:ext>
            </a:extLst>
          </p:cNvPr>
          <p:cNvSpPr/>
          <p:nvPr/>
        </p:nvSpPr>
        <p:spPr>
          <a:xfrm>
            <a:off x="4635124" y="4349380"/>
            <a:ext cx="319483" cy="127509"/>
          </a:xfrm>
          <a:custGeom>
            <a:avLst/>
            <a:gdLst>
              <a:gd name="connsiteX0" fmla="*/ 376 w 319483"/>
              <a:gd name="connsiteY0" fmla="*/ 127370 h 127509"/>
              <a:gd name="connsiteX1" fmla="*/ 292476 w 319483"/>
              <a:gd name="connsiteY1" fmla="*/ 44820 h 127509"/>
              <a:gd name="connsiteX2" fmla="*/ 308351 w 319483"/>
              <a:gd name="connsiteY2" fmla="*/ 370 h 127509"/>
              <a:gd name="connsiteX3" fmla="*/ 308351 w 319483"/>
              <a:gd name="connsiteY3" fmla="*/ 25770 h 127509"/>
              <a:gd name="connsiteX4" fmla="*/ 232151 w 319483"/>
              <a:gd name="connsiteY4" fmla="*/ 63870 h 127509"/>
              <a:gd name="connsiteX5" fmla="*/ 376 w 319483"/>
              <a:gd name="connsiteY5" fmla="*/ 127370 h 12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483" h="127509">
                <a:moveTo>
                  <a:pt x="376" y="127370"/>
                </a:moveTo>
                <a:cubicBezTo>
                  <a:pt x="10430" y="124195"/>
                  <a:pt x="241147" y="65987"/>
                  <a:pt x="292476" y="44820"/>
                </a:cubicBezTo>
                <a:cubicBezTo>
                  <a:pt x="343805" y="23653"/>
                  <a:pt x="305705" y="3545"/>
                  <a:pt x="308351" y="370"/>
                </a:cubicBezTo>
                <a:cubicBezTo>
                  <a:pt x="310997" y="-2805"/>
                  <a:pt x="321051" y="15187"/>
                  <a:pt x="308351" y="25770"/>
                </a:cubicBezTo>
                <a:cubicBezTo>
                  <a:pt x="295651" y="36353"/>
                  <a:pt x="279776" y="49053"/>
                  <a:pt x="232151" y="63870"/>
                </a:cubicBezTo>
                <a:cubicBezTo>
                  <a:pt x="184526" y="78687"/>
                  <a:pt x="-9678" y="130545"/>
                  <a:pt x="376" y="127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439F340B-7E00-93DD-AEC9-D9F75F3BAB83}"/>
              </a:ext>
            </a:extLst>
          </p:cNvPr>
          <p:cNvSpPr/>
          <p:nvPr/>
        </p:nvSpPr>
        <p:spPr>
          <a:xfrm>
            <a:off x="4978336" y="4175050"/>
            <a:ext cx="54481" cy="206594"/>
          </a:xfrm>
          <a:custGeom>
            <a:avLst/>
            <a:gdLst>
              <a:gd name="connsiteX0" fmla="*/ 64 w 54481"/>
              <a:gd name="connsiteY0" fmla="*/ 75 h 206594"/>
              <a:gd name="connsiteX1" fmla="*/ 41339 w 54481"/>
              <a:gd name="connsiteY1" fmla="*/ 98500 h 206594"/>
              <a:gd name="connsiteX2" fmla="*/ 9589 w 54481"/>
              <a:gd name="connsiteY2" fmla="*/ 206450 h 206594"/>
              <a:gd name="connsiteX3" fmla="*/ 54039 w 54481"/>
              <a:gd name="connsiteY3" fmla="*/ 120725 h 206594"/>
              <a:gd name="connsiteX4" fmla="*/ 31814 w 54481"/>
              <a:gd name="connsiteY4" fmla="*/ 82625 h 206594"/>
              <a:gd name="connsiteX5" fmla="*/ 64 w 54481"/>
              <a:gd name="connsiteY5" fmla="*/ 75 h 20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81" h="206594">
                <a:moveTo>
                  <a:pt x="64" y="75"/>
                </a:moveTo>
                <a:cubicBezTo>
                  <a:pt x="1652" y="2721"/>
                  <a:pt x="39752" y="64104"/>
                  <a:pt x="41339" y="98500"/>
                </a:cubicBezTo>
                <a:cubicBezTo>
                  <a:pt x="42927" y="132896"/>
                  <a:pt x="7472" y="202746"/>
                  <a:pt x="9589" y="206450"/>
                </a:cubicBezTo>
                <a:cubicBezTo>
                  <a:pt x="11706" y="210154"/>
                  <a:pt x="50335" y="141363"/>
                  <a:pt x="54039" y="120725"/>
                </a:cubicBezTo>
                <a:cubicBezTo>
                  <a:pt x="57743" y="100087"/>
                  <a:pt x="37106" y="100087"/>
                  <a:pt x="31814" y="82625"/>
                </a:cubicBezTo>
                <a:cubicBezTo>
                  <a:pt x="26522" y="65163"/>
                  <a:pt x="-1524" y="-2571"/>
                  <a:pt x="64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9B7BF4FD-DA89-0EC3-335A-E5417B0E8F3D}"/>
              </a:ext>
            </a:extLst>
          </p:cNvPr>
          <p:cNvSpPr/>
          <p:nvPr/>
        </p:nvSpPr>
        <p:spPr>
          <a:xfrm>
            <a:off x="4892659" y="4149701"/>
            <a:ext cx="90057" cy="196899"/>
          </a:xfrm>
          <a:custGeom>
            <a:avLst/>
            <a:gdLst>
              <a:gd name="connsiteX0" fmla="*/ 16 w 90057"/>
              <a:gd name="connsiteY0" fmla="*/ 24 h 196899"/>
              <a:gd name="connsiteX1" fmla="*/ 60341 w 90057"/>
              <a:gd name="connsiteY1" fmla="*/ 104799 h 196899"/>
              <a:gd name="connsiteX2" fmla="*/ 76216 w 90057"/>
              <a:gd name="connsiteY2" fmla="*/ 142899 h 196899"/>
              <a:gd name="connsiteX3" fmla="*/ 85741 w 90057"/>
              <a:gd name="connsiteY3" fmla="*/ 196874 h 196899"/>
              <a:gd name="connsiteX4" fmla="*/ 88916 w 90057"/>
              <a:gd name="connsiteY4" fmla="*/ 149249 h 196899"/>
              <a:gd name="connsiteX5" fmla="*/ 66691 w 90057"/>
              <a:gd name="connsiteY5" fmla="*/ 95274 h 196899"/>
              <a:gd name="connsiteX6" fmla="*/ 16 w 90057"/>
              <a:gd name="connsiteY6" fmla="*/ 24 h 19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57" h="196899">
                <a:moveTo>
                  <a:pt x="16" y="24"/>
                </a:moveTo>
                <a:cubicBezTo>
                  <a:pt x="-1042" y="1612"/>
                  <a:pt x="47641" y="80987"/>
                  <a:pt x="60341" y="104799"/>
                </a:cubicBezTo>
                <a:cubicBezTo>
                  <a:pt x="73041" y="128612"/>
                  <a:pt x="71983" y="127553"/>
                  <a:pt x="76216" y="142899"/>
                </a:cubicBezTo>
                <a:cubicBezTo>
                  <a:pt x="80449" y="158245"/>
                  <a:pt x="83624" y="195816"/>
                  <a:pt x="85741" y="196874"/>
                </a:cubicBezTo>
                <a:cubicBezTo>
                  <a:pt x="87858" y="197932"/>
                  <a:pt x="92091" y="166182"/>
                  <a:pt x="88916" y="149249"/>
                </a:cubicBezTo>
                <a:cubicBezTo>
                  <a:pt x="85741" y="132316"/>
                  <a:pt x="76745" y="116970"/>
                  <a:pt x="66691" y="95274"/>
                </a:cubicBezTo>
                <a:cubicBezTo>
                  <a:pt x="56637" y="73578"/>
                  <a:pt x="1074" y="-1564"/>
                  <a:pt x="1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07C06585-C542-3CF2-EA6D-1D354F0D8241}"/>
              </a:ext>
            </a:extLst>
          </p:cNvPr>
          <p:cNvSpPr/>
          <p:nvPr/>
        </p:nvSpPr>
        <p:spPr>
          <a:xfrm>
            <a:off x="4668283" y="4023131"/>
            <a:ext cx="288857" cy="101393"/>
          </a:xfrm>
          <a:custGeom>
            <a:avLst/>
            <a:gdLst>
              <a:gd name="connsiteX0" fmla="*/ 8492 w 288857"/>
              <a:gd name="connsiteY0" fmla="*/ 5944 h 101393"/>
              <a:gd name="connsiteX1" fmla="*/ 256142 w 288857"/>
              <a:gd name="connsiteY1" fmla="*/ 78969 h 101393"/>
              <a:gd name="connsiteX2" fmla="*/ 284717 w 288857"/>
              <a:gd name="connsiteY2" fmla="*/ 101194 h 101393"/>
              <a:gd name="connsiteX3" fmla="*/ 243442 w 288857"/>
              <a:gd name="connsiteY3" fmla="*/ 69444 h 101393"/>
              <a:gd name="connsiteX4" fmla="*/ 71992 w 288857"/>
              <a:gd name="connsiteY4" fmla="*/ 12294 h 101393"/>
              <a:gd name="connsiteX5" fmla="*/ 8492 w 288857"/>
              <a:gd name="connsiteY5" fmla="*/ 5944 h 10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857" h="101393">
                <a:moveTo>
                  <a:pt x="8492" y="5944"/>
                </a:moveTo>
                <a:cubicBezTo>
                  <a:pt x="39184" y="17057"/>
                  <a:pt x="210105" y="63094"/>
                  <a:pt x="256142" y="78969"/>
                </a:cubicBezTo>
                <a:cubicBezTo>
                  <a:pt x="302180" y="94844"/>
                  <a:pt x="286834" y="102782"/>
                  <a:pt x="284717" y="101194"/>
                </a:cubicBezTo>
                <a:cubicBezTo>
                  <a:pt x="282600" y="99606"/>
                  <a:pt x="278896" y="84261"/>
                  <a:pt x="243442" y="69444"/>
                </a:cubicBezTo>
                <a:cubicBezTo>
                  <a:pt x="207988" y="54627"/>
                  <a:pt x="106388" y="23936"/>
                  <a:pt x="71992" y="12294"/>
                </a:cubicBezTo>
                <a:cubicBezTo>
                  <a:pt x="37596" y="652"/>
                  <a:pt x="-22200" y="-5169"/>
                  <a:pt x="8492" y="5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F18CF884-B986-2EDE-4136-D1C5A697AF3E}"/>
              </a:ext>
            </a:extLst>
          </p:cNvPr>
          <p:cNvSpPr/>
          <p:nvPr/>
        </p:nvSpPr>
        <p:spPr>
          <a:xfrm>
            <a:off x="5658644" y="4117964"/>
            <a:ext cx="103992" cy="158786"/>
          </a:xfrm>
          <a:custGeom>
            <a:avLst/>
            <a:gdLst>
              <a:gd name="connsiteX0" fmla="*/ 103981 w 103992"/>
              <a:gd name="connsiteY0" fmla="*/ 11 h 158786"/>
              <a:gd name="connsiteX1" fmla="*/ 15081 w 103992"/>
              <a:gd name="connsiteY1" fmla="*/ 101611 h 158786"/>
              <a:gd name="connsiteX2" fmla="*/ 2381 w 103992"/>
              <a:gd name="connsiteY2" fmla="*/ 158761 h 158786"/>
              <a:gd name="connsiteX3" fmla="*/ 8731 w 103992"/>
              <a:gd name="connsiteY3" fmla="*/ 95261 h 158786"/>
              <a:gd name="connsiteX4" fmla="*/ 103981 w 103992"/>
              <a:gd name="connsiteY4" fmla="*/ 11 h 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92" h="158786">
                <a:moveTo>
                  <a:pt x="103981" y="11"/>
                </a:moveTo>
                <a:cubicBezTo>
                  <a:pt x="105039" y="1069"/>
                  <a:pt x="32014" y="75153"/>
                  <a:pt x="15081" y="101611"/>
                </a:cubicBezTo>
                <a:cubicBezTo>
                  <a:pt x="-1852" y="128069"/>
                  <a:pt x="3439" y="159819"/>
                  <a:pt x="2381" y="158761"/>
                </a:cubicBezTo>
                <a:cubicBezTo>
                  <a:pt x="1323" y="157703"/>
                  <a:pt x="-5027" y="118544"/>
                  <a:pt x="8731" y="95261"/>
                </a:cubicBezTo>
                <a:cubicBezTo>
                  <a:pt x="22489" y="71978"/>
                  <a:pt x="102923" y="-1047"/>
                  <a:pt x="10398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378793D9-686F-D126-A2C8-8256EF9C5251}"/>
              </a:ext>
            </a:extLst>
          </p:cNvPr>
          <p:cNvSpPr/>
          <p:nvPr/>
        </p:nvSpPr>
        <p:spPr>
          <a:xfrm>
            <a:off x="5667141" y="4213198"/>
            <a:ext cx="35159" cy="130262"/>
          </a:xfrm>
          <a:custGeom>
            <a:avLst/>
            <a:gdLst>
              <a:gd name="connsiteX0" fmla="*/ 31984 w 35159"/>
              <a:gd name="connsiteY0" fmla="*/ 27 h 130262"/>
              <a:gd name="connsiteX1" fmla="*/ 234 w 35159"/>
              <a:gd name="connsiteY1" fmla="*/ 85752 h 130262"/>
              <a:gd name="connsiteX2" fmla="*/ 35159 w 35159"/>
              <a:gd name="connsiteY2" fmla="*/ 130202 h 130262"/>
              <a:gd name="connsiteX3" fmla="*/ 234 w 35159"/>
              <a:gd name="connsiteY3" fmla="*/ 95277 h 130262"/>
              <a:gd name="connsiteX4" fmla="*/ 19284 w 35159"/>
              <a:gd name="connsiteY4" fmla="*/ 92102 h 130262"/>
              <a:gd name="connsiteX5" fmla="*/ 6584 w 35159"/>
              <a:gd name="connsiteY5" fmla="*/ 76227 h 130262"/>
              <a:gd name="connsiteX6" fmla="*/ 31984 w 35159"/>
              <a:gd name="connsiteY6" fmla="*/ 27 h 13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59" h="130262">
                <a:moveTo>
                  <a:pt x="31984" y="27"/>
                </a:moveTo>
                <a:cubicBezTo>
                  <a:pt x="30926" y="1615"/>
                  <a:pt x="-295" y="64056"/>
                  <a:pt x="234" y="85752"/>
                </a:cubicBezTo>
                <a:cubicBezTo>
                  <a:pt x="763" y="107448"/>
                  <a:pt x="35159" y="128615"/>
                  <a:pt x="35159" y="130202"/>
                </a:cubicBezTo>
                <a:cubicBezTo>
                  <a:pt x="35159" y="131789"/>
                  <a:pt x="2880" y="101627"/>
                  <a:pt x="234" y="95277"/>
                </a:cubicBezTo>
                <a:cubicBezTo>
                  <a:pt x="-2412" y="88927"/>
                  <a:pt x="18226" y="95277"/>
                  <a:pt x="19284" y="92102"/>
                </a:cubicBezTo>
                <a:cubicBezTo>
                  <a:pt x="20342" y="88927"/>
                  <a:pt x="5526" y="87339"/>
                  <a:pt x="6584" y="76227"/>
                </a:cubicBezTo>
                <a:cubicBezTo>
                  <a:pt x="7642" y="65115"/>
                  <a:pt x="33042" y="-1561"/>
                  <a:pt x="31984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1BFD8D5C-8D08-00EF-08D4-533F7C79DA30}"/>
              </a:ext>
            </a:extLst>
          </p:cNvPr>
          <p:cNvSpPr/>
          <p:nvPr/>
        </p:nvSpPr>
        <p:spPr>
          <a:xfrm>
            <a:off x="5486320" y="4108203"/>
            <a:ext cx="35174" cy="280480"/>
          </a:xfrm>
          <a:custGeom>
            <a:avLst/>
            <a:gdLst>
              <a:gd name="connsiteX0" fmla="*/ 80 w 35174"/>
              <a:gd name="connsiteY0" fmla="*/ 247 h 280480"/>
              <a:gd name="connsiteX1" fmla="*/ 25480 w 35174"/>
              <a:gd name="connsiteY1" fmla="*/ 108197 h 280480"/>
              <a:gd name="connsiteX2" fmla="*/ 28655 w 35174"/>
              <a:gd name="connsiteY2" fmla="*/ 193922 h 280480"/>
              <a:gd name="connsiteX3" fmla="*/ 25480 w 35174"/>
              <a:gd name="connsiteY3" fmla="*/ 279647 h 280480"/>
              <a:gd name="connsiteX4" fmla="*/ 35005 w 35174"/>
              <a:gd name="connsiteY4" fmla="*/ 139947 h 280480"/>
              <a:gd name="connsiteX5" fmla="*/ 80 w 35174"/>
              <a:gd name="connsiteY5" fmla="*/ 247 h 28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74" h="280480">
                <a:moveTo>
                  <a:pt x="80" y="247"/>
                </a:moveTo>
                <a:cubicBezTo>
                  <a:pt x="-1507" y="-5045"/>
                  <a:pt x="20718" y="75918"/>
                  <a:pt x="25480" y="108197"/>
                </a:cubicBezTo>
                <a:cubicBezTo>
                  <a:pt x="30243" y="140476"/>
                  <a:pt x="28655" y="165347"/>
                  <a:pt x="28655" y="193922"/>
                </a:cubicBezTo>
                <a:cubicBezTo>
                  <a:pt x="28655" y="222497"/>
                  <a:pt x="24422" y="288643"/>
                  <a:pt x="25480" y="279647"/>
                </a:cubicBezTo>
                <a:cubicBezTo>
                  <a:pt x="26538" y="270651"/>
                  <a:pt x="36593" y="182280"/>
                  <a:pt x="35005" y="139947"/>
                </a:cubicBezTo>
                <a:cubicBezTo>
                  <a:pt x="33418" y="97614"/>
                  <a:pt x="1667" y="5539"/>
                  <a:pt x="80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515CC30D-3E46-403F-2ECD-E6DAF79A0927}"/>
              </a:ext>
            </a:extLst>
          </p:cNvPr>
          <p:cNvSpPr/>
          <p:nvPr/>
        </p:nvSpPr>
        <p:spPr>
          <a:xfrm>
            <a:off x="5634704" y="4048071"/>
            <a:ext cx="93117" cy="206574"/>
          </a:xfrm>
          <a:custGeom>
            <a:avLst/>
            <a:gdLst>
              <a:gd name="connsiteX0" fmla="*/ 92996 w 93117"/>
              <a:gd name="connsiteY0" fmla="*/ 54 h 206574"/>
              <a:gd name="connsiteX1" fmla="*/ 23146 w 93117"/>
              <a:gd name="connsiteY1" fmla="*/ 127054 h 206574"/>
              <a:gd name="connsiteX2" fmla="*/ 13621 w 93117"/>
              <a:gd name="connsiteY2" fmla="*/ 206429 h 206574"/>
              <a:gd name="connsiteX3" fmla="*/ 4096 w 93117"/>
              <a:gd name="connsiteY3" fmla="*/ 142929 h 206574"/>
              <a:gd name="connsiteX4" fmla="*/ 92996 w 93117"/>
              <a:gd name="connsiteY4" fmla="*/ 54 h 2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17" h="206574">
                <a:moveTo>
                  <a:pt x="92996" y="54"/>
                </a:moveTo>
                <a:cubicBezTo>
                  <a:pt x="96171" y="-2592"/>
                  <a:pt x="36375" y="92658"/>
                  <a:pt x="23146" y="127054"/>
                </a:cubicBezTo>
                <a:cubicBezTo>
                  <a:pt x="9917" y="161450"/>
                  <a:pt x="16796" y="203783"/>
                  <a:pt x="13621" y="206429"/>
                </a:cubicBezTo>
                <a:cubicBezTo>
                  <a:pt x="10446" y="209075"/>
                  <a:pt x="-8075" y="175208"/>
                  <a:pt x="4096" y="142929"/>
                </a:cubicBezTo>
                <a:cubicBezTo>
                  <a:pt x="16267" y="110650"/>
                  <a:pt x="89821" y="2700"/>
                  <a:pt x="92996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13BCDD0D-EA86-93D2-F8C5-FBF8A59B0111}"/>
              </a:ext>
            </a:extLst>
          </p:cNvPr>
          <p:cNvSpPr/>
          <p:nvPr/>
        </p:nvSpPr>
        <p:spPr>
          <a:xfrm>
            <a:off x="5771415" y="4317419"/>
            <a:ext cx="532458" cy="72897"/>
          </a:xfrm>
          <a:custGeom>
            <a:avLst/>
            <a:gdLst>
              <a:gd name="connsiteX0" fmla="*/ 735 w 532458"/>
              <a:gd name="connsiteY0" fmla="*/ 29156 h 72897"/>
              <a:gd name="connsiteX1" fmla="*/ 242035 w 532458"/>
              <a:gd name="connsiteY1" fmla="*/ 54556 h 72897"/>
              <a:gd name="connsiteX2" fmla="*/ 194410 w 532458"/>
              <a:gd name="connsiteY2" fmla="*/ 70431 h 72897"/>
              <a:gd name="connsiteX3" fmla="*/ 527785 w 532458"/>
              <a:gd name="connsiteY3" fmla="*/ 581 h 72897"/>
              <a:gd name="connsiteX4" fmla="*/ 378560 w 532458"/>
              <a:gd name="connsiteY4" fmla="*/ 38681 h 72897"/>
              <a:gd name="connsiteX5" fmla="*/ 219810 w 532458"/>
              <a:gd name="connsiteY5" fmla="*/ 67256 h 72897"/>
              <a:gd name="connsiteX6" fmla="*/ 169010 w 532458"/>
              <a:gd name="connsiteY6" fmla="*/ 60906 h 72897"/>
              <a:gd name="connsiteX7" fmla="*/ 165835 w 532458"/>
              <a:gd name="connsiteY7" fmla="*/ 64081 h 72897"/>
              <a:gd name="connsiteX8" fmla="*/ 735 w 532458"/>
              <a:gd name="connsiteY8" fmla="*/ 29156 h 7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458" h="72897">
                <a:moveTo>
                  <a:pt x="735" y="29156"/>
                </a:moveTo>
                <a:cubicBezTo>
                  <a:pt x="13435" y="27569"/>
                  <a:pt x="209756" y="47677"/>
                  <a:pt x="242035" y="54556"/>
                </a:cubicBezTo>
                <a:cubicBezTo>
                  <a:pt x="274314" y="61435"/>
                  <a:pt x="146785" y="79427"/>
                  <a:pt x="194410" y="70431"/>
                </a:cubicBezTo>
                <a:cubicBezTo>
                  <a:pt x="242035" y="61435"/>
                  <a:pt x="497093" y="5873"/>
                  <a:pt x="527785" y="581"/>
                </a:cubicBezTo>
                <a:cubicBezTo>
                  <a:pt x="558477" y="-4711"/>
                  <a:pt x="429889" y="27569"/>
                  <a:pt x="378560" y="38681"/>
                </a:cubicBezTo>
                <a:cubicBezTo>
                  <a:pt x="327231" y="49793"/>
                  <a:pt x="254735" y="63552"/>
                  <a:pt x="219810" y="67256"/>
                </a:cubicBezTo>
                <a:cubicBezTo>
                  <a:pt x="184885" y="70960"/>
                  <a:pt x="178006" y="61435"/>
                  <a:pt x="169010" y="60906"/>
                </a:cubicBezTo>
                <a:cubicBezTo>
                  <a:pt x="160014" y="60377"/>
                  <a:pt x="188060" y="67785"/>
                  <a:pt x="165835" y="64081"/>
                </a:cubicBezTo>
                <a:cubicBezTo>
                  <a:pt x="143610" y="60377"/>
                  <a:pt x="-11965" y="30743"/>
                  <a:pt x="735" y="29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DF9C1C79-60C1-907F-F0E8-C2AA0130013D}"/>
              </a:ext>
            </a:extLst>
          </p:cNvPr>
          <p:cNvSpPr/>
          <p:nvPr/>
        </p:nvSpPr>
        <p:spPr>
          <a:xfrm>
            <a:off x="6241941" y="4070331"/>
            <a:ext cx="179037" cy="137230"/>
          </a:xfrm>
          <a:custGeom>
            <a:avLst/>
            <a:gdLst>
              <a:gd name="connsiteX0" fmla="*/ 109 w 179037"/>
              <a:gd name="connsiteY0" fmla="*/ 19 h 137230"/>
              <a:gd name="connsiteX1" fmla="*/ 117584 w 179037"/>
              <a:gd name="connsiteY1" fmla="*/ 63519 h 137230"/>
              <a:gd name="connsiteX2" fmla="*/ 177909 w 179037"/>
              <a:gd name="connsiteY2" fmla="*/ 136544 h 137230"/>
              <a:gd name="connsiteX3" fmla="*/ 155684 w 179037"/>
              <a:gd name="connsiteY3" fmla="*/ 98444 h 137230"/>
              <a:gd name="connsiteX4" fmla="*/ 139809 w 179037"/>
              <a:gd name="connsiteY4" fmla="*/ 69869 h 137230"/>
              <a:gd name="connsiteX5" fmla="*/ 109 w 179037"/>
              <a:gd name="connsiteY5" fmla="*/ 19 h 13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037" h="137230">
                <a:moveTo>
                  <a:pt x="109" y="19"/>
                </a:moveTo>
                <a:cubicBezTo>
                  <a:pt x="-3595" y="-1039"/>
                  <a:pt x="87951" y="40765"/>
                  <a:pt x="117584" y="63519"/>
                </a:cubicBezTo>
                <a:cubicBezTo>
                  <a:pt x="147217" y="86273"/>
                  <a:pt x="171559" y="130723"/>
                  <a:pt x="177909" y="136544"/>
                </a:cubicBezTo>
                <a:cubicBezTo>
                  <a:pt x="184259" y="142365"/>
                  <a:pt x="162034" y="109556"/>
                  <a:pt x="155684" y="98444"/>
                </a:cubicBezTo>
                <a:cubicBezTo>
                  <a:pt x="149334" y="87332"/>
                  <a:pt x="162034" y="88919"/>
                  <a:pt x="139809" y="69869"/>
                </a:cubicBezTo>
                <a:cubicBezTo>
                  <a:pt x="117584" y="50819"/>
                  <a:pt x="3813" y="1077"/>
                  <a:pt x="10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DAC7FEEF-E430-9B01-14A9-66F49AA34D13}"/>
              </a:ext>
            </a:extLst>
          </p:cNvPr>
          <p:cNvSpPr/>
          <p:nvPr/>
        </p:nvSpPr>
        <p:spPr>
          <a:xfrm>
            <a:off x="5616495" y="4051186"/>
            <a:ext cx="41355" cy="228804"/>
          </a:xfrm>
          <a:custGeom>
            <a:avLst/>
            <a:gdLst>
              <a:gd name="connsiteX0" fmla="*/ 38180 w 41355"/>
              <a:gd name="connsiteY0" fmla="*/ 114 h 228804"/>
              <a:gd name="connsiteX1" fmla="*/ 80 w 41355"/>
              <a:gd name="connsiteY1" fmla="*/ 98539 h 228804"/>
              <a:gd name="connsiteX2" fmla="*/ 41355 w 41355"/>
              <a:gd name="connsiteY2" fmla="*/ 228714 h 228804"/>
              <a:gd name="connsiteX3" fmla="*/ 80 w 41355"/>
              <a:gd name="connsiteY3" fmla="*/ 117589 h 228804"/>
              <a:gd name="connsiteX4" fmla="*/ 38180 w 41355"/>
              <a:gd name="connsiteY4" fmla="*/ 114 h 22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5" h="228804">
                <a:moveTo>
                  <a:pt x="38180" y="114"/>
                </a:moveTo>
                <a:cubicBezTo>
                  <a:pt x="38180" y="-3061"/>
                  <a:pt x="-449" y="60439"/>
                  <a:pt x="80" y="98539"/>
                </a:cubicBezTo>
                <a:cubicBezTo>
                  <a:pt x="609" y="136639"/>
                  <a:pt x="41355" y="225539"/>
                  <a:pt x="41355" y="228714"/>
                </a:cubicBezTo>
                <a:cubicBezTo>
                  <a:pt x="41355" y="231889"/>
                  <a:pt x="2197" y="150926"/>
                  <a:pt x="80" y="117589"/>
                </a:cubicBezTo>
                <a:cubicBezTo>
                  <a:pt x="-2037" y="84252"/>
                  <a:pt x="38180" y="3289"/>
                  <a:pt x="38180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6F20D291-B5B7-BA31-DF89-8149D7B4F6D7}"/>
              </a:ext>
            </a:extLst>
          </p:cNvPr>
          <p:cNvSpPr/>
          <p:nvPr/>
        </p:nvSpPr>
        <p:spPr>
          <a:xfrm>
            <a:off x="5692707" y="4313906"/>
            <a:ext cx="265778" cy="113507"/>
          </a:xfrm>
          <a:custGeom>
            <a:avLst/>
            <a:gdLst>
              <a:gd name="connsiteX0" fmla="*/ 3243 w 265778"/>
              <a:gd name="connsiteY0" fmla="*/ 919 h 113507"/>
              <a:gd name="connsiteX1" fmla="*/ 263593 w 265778"/>
              <a:gd name="connsiteY1" fmla="*/ 112044 h 113507"/>
              <a:gd name="connsiteX2" fmla="*/ 123893 w 265778"/>
              <a:gd name="connsiteY2" fmla="*/ 61244 h 113507"/>
              <a:gd name="connsiteX3" fmla="*/ 3243 w 265778"/>
              <a:gd name="connsiteY3" fmla="*/ 919 h 11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778" h="113507">
                <a:moveTo>
                  <a:pt x="3243" y="919"/>
                </a:moveTo>
                <a:cubicBezTo>
                  <a:pt x="26526" y="9386"/>
                  <a:pt x="243485" y="101990"/>
                  <a:pt x="263593" y="112044"/>
                </a:cubicBezTo>
                <a:cubicBezTo>
                  <a:pt x="283701" y="122098"/>
                  <a:pt x="159347" y="77648"/>
                  <a:pt x="123893" y="61244"/>
                </a:cubicBezTo>
                <a:cubicBezTo>
                  <a:pt x="88439" y="44840"/>
                  <a:pt x="-20040" y="-7548"/>
                  <a:pt x="3243" y="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94D137BA-52FE-967D-2778-C017EAB11DD7}"/>
              </a:ext>
            </a:extLst>
          </p:cNvPr>
          <p:cNvSpPr/>
          <p:nvPr/>
        </p:nvSpPr>
        <p:spPr>
          <a:xfrm>
            <a:off x="4575169" y="4409970"/>
            <a:ext cx="301643" cy="25505"/>
          </a:xfrm>
          <a:custGeom>
            <a:avLst/>
            <a:gdLst>
              <a:gd name="connsiteX0" fmla="*/ 6 w 301643"/>
              <a:gd name="connsiteY0" fmla="*/ 105 h 25505"/>
              <a:gd name="connsiteX1" fmla="*/ 187331 w 301643"/>
              <a:gd name="connsiteY1" fmla="*/ 15980 h 25505"/>
              <a:gd name="connsiteX2" fmla="*/ 301631 w 301643"/>
              <a:gd name="connsiteY2" fmla="*/ 3280 h 25505"/>
              <a:gd name="connsiteX3" fmla="*/ 193681 w 301643"/>
              <a:gd name="connsiteY3" fmla="*/ 25505 h 25505"/>
              <a:gd name="connsiteX4" fmla="*/ 6 w 301643"/>
              <a:gd name="connsiteY4" fmla="*/ 105 h 2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643" h="25505">
                <a:moveTo>
                  <a:pt x="6" y="105"/>
                </a:moveTo>
                <a:cubicBezTo>
                  <a:pt x="-1052" y="-1483"/>
                  <a:pt x="137060" y="15451"/>
                  <a:pt x="187331" y="15980"/>
                </a:cubicBezTo>
                <a:cubicBezTo>
                  <a:pt x="237602" y="16509"/>
                  <a:pt x="300573" y="1692"/>
                  <a:pt x="301631" y="3280"/>
                </a:cubicBezTo>
                <a:cubicBezTo>
                  <a:pt x="302689" y="4868"/>
                  <a:pt x="237073" y="25505"/>
                  <a:pt x="193681" y="25505"/>
                </a:cubicBezTo>
                <a:cubicBezTo>
                  <a:pt x="150289" y="25505"/>
                  <a:pt x="1064" y="1693"/>
                  <a:pt x="6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910A9CBE-F0F8-7F07-C8E6-3D1237ACA6D7}"/>
              </a:ext>
            </a:extLst>
          </p:cNvPr>
          <p:cNvSpPr/>
          <p:nvPr/>
        </p:nvSpPr>
        <p:spPr>
          <a:xfrm>
            <a:off x="4661769" y="4370594"/>
            <a:ext cx="363115" cy="143433"/>
          </a:xfrm>
          <a:custGeom>
            <a:avLst/>
            <a:gdLst>
              <a:gd name="connsiteX0" fmla="*/ 8656 w 363115"/>
              <a:gd name="connsiteY0" fmla="*/ 141081 h 143433"/>
              <a:gd name="connsiteX1" fmla="*/ 345206 w 363115"/>
              <a:gd name="connsiteY1" fmla="*/ 4556 h 143433"/>
              <a:gd name="connsiteX2" fmla="*/ 319806 w 363115"/>
              <a:gd name="connsiteY2" fmla="*/ 29956 h 143433"/>
              <a:gd name="connsiteX3" fmla="*/ 237256 w 363115"/>
              <a:gd name="connsiteY3" fmla="*/ 115681 h 143433"/>
              <a:gd name="connsiteX4" fmla="*/ 316631 w 363115"/>
              <a:gd name="connsiteY4" fmla="*/ 17256 h 143433"/>
              <a:gd name="connsiteX5" fmla="*/ 151531 w 363115"/>
              <a:gd name="connsiteY5" fmla="*/ 64881 h 143433"/>
              <a:gd name="connsiteX6" fmla="*/ 100731 w 363115"/>
              <a:gd name="connsiteY6" fmla="*/ 90281 h 143433"/>
              <a:gd name="connsiteX7" fmla="*/ 8656 w 363115"/>
              <a:gd name="connsiteY7" fmla="*/ 141081 h 14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115" h="143433">
                <a:moveTo>
                  <a:pt x="8656" y="141081"/>
                </a:moveTo>
                <a:cubicBezTo>
                  <a:pt x="49402" y="126794"/>
                  <a:pt x="345206" y="4556"/>
                  <a:pt x="345206" y="4556"/>
                </a:cubicBezTo>
                <a:cubicBezTo>
                  <a:pt x="397064" y="-13965"/>
                  <a:pt x="319806" y="29956"/>
                  <a:pt x="319806" y="29956"/>
                </a:cubicBezTo>
                <a:cubicBezTo>
                  <a:pt x="301814" y="48477"/>
                  <a:pt x="237785" y="117798"/>
                  <a:pt x="237256" y="115681"/>
                </a:cubicBezTo>
                <a:cubicBezTo>
                  <a:pt x="236727" y="113564"/>
                  <a:pt x="330919" y="25723"/>
                  <a:pt x="316631" y="17256"/>
                </a:cubicBezTo>
                <a:cubicBezTo>
                  <a:pt x="302343" y="8789"/>
                  <a:pt x="187514" y="52710"/>
                  <a:pt x="151531" y="64881"/>
                </a:cubicBezTo>
                <a:cubicBezTo>
                  <a:pt x="115548" y="77052"/>
                  <a:pt x="118193" y="80227"/>
                  <a:pt x="100731" y="90281"/>
                </a:cubicBezTo>
                <a:cubicBezTo>
                  <a:pt x="83269" y="100335"/>
                  <a:pt x="-32090" y="155368"/>
                  <a:pt x="8656" y="141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DE738158-9AEF-9425-1280-0A8BDBF7A88A}"/>
              </a:ext>
            </a:extLst>
          </p:cNvPr>
          <p:cNvSpPr/>
          <p:nvPr/>
        </p:nvSpPr>
        <p:spPr>
          <a:xfrm>
            <a:off x="5064103" y="4101748"/>
            <a:ext cx="45336" cy="219850"/>
          </a:xfrm>
          <a:custGeom>
            <a:avLst/>
            <a:gdLst>
              <a:gd name="connsiteX0" fmla="*/ 19072 w 45336"/>
              <a:gd name="connsiteY0" fmla="*/ 352 h 219850"/>
              <a:gd name="connsiteX1" fmla="*/ 38122 w 45336"/>
              <a:gd name="connsiteY1" fmla="*/ 98777 h 219850"/>
              <a:gd name="connsiteX2" fmla="*/ 22 w 45336"/>
              <a:gd name="connsiteY2" fmla="*/ 219427 h 219850"/>
              <a:gd name="connsiteX3" fmla="*/ 44472 w 45336"/>
              <a:gd name="connsiteY3" fmla="*/ 133702 h 219850"/>
              <a:gd name="connsiteX4" fmla="*/ 19072 w 45336"/>
              <a:gd name="connsiteY4" fmla="*/ 352 h 2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36" h="219850">
                <a:moveTo>
                  <a:pt x="19072" y="352"/>
                </a:moveTo>
                <a:cubicBezTo>
                  <a:pt x="18014" y="-5469"/>
                  <a:pt x="41297" y="62265"/>
                  <a:pt x="38122" y="98777"/>
                </a:cubicBezTo>
                <a:cubicBezTo>
                  <a:pt x="34947" y="135289"/>
                  <a:pt x="-1036" y="213606"/>
                  <a:pt x="22" y="219427"/>
                </a:cubicBezTo>
                <a:cubicBezTo>
                  <a:pt x="1080" y="225248"/>
                  <a:pt x="38122" y="169685"/>
                  <a:pt x="44472" y="133702"/>
                </a:cubicBezTo>
                <a:cubicBezTo>
                  <a:pt x="50822" y="97719"/>
                  <a:pt x="20130" y="6173"/>
                  <a:pt x="19072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614B9D6C-6B8C-AF8B-6CC9-C898A777BDCD}"/>
              </a:ext>
            </a:extLst>
          </p:cNvPr>
          <p:cNvSpPr/>
          <p:nvPr/>
        </p:nvSpPr>
        <p:spPr>
          <a:xfrm>
            <a:off x="4039591" y="4562200"/>
            <a:ext cx="113309" cy="540151"/>
          </a:xfrm>
          <a:custGeom>
            <a:avLst/>
            <a:gdLst>
              <a:gd name="connsiteX0" fmla="*/ 2184 w 113309"/>
              <a:gd name="connsiteY0" fmla="*/ 275 h 540151"/>
              <a:gd name="connsiteX1" fmla="*/ 11709 w 113309"/>
              <a:gd name="connsiteY1" fmla="*/ 222525 h 540151"/>
              <a:gd name="connsiteX2" fmla="*/ 113309 w 113309"/>
              <a:gd name="connsiteY2" fmla="*/ 540025 h 540151"/>
              <a:gd name="connsiteX3" fmla="*/ 11709 w 113309"/>
              <a:gd name="connsiteY3" fmla="*/ 184425 h 540151"/>
              <a:gd name="connsiteX4" fmla="*/ 2184 w 113309"/>
              <a:gd name="connsiteY4" fmla="*/ 275 h 54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09" h="540151">
                <a:moveTo>
                  <a:pt x="2184" y="275"/>
                </a:moveTo>
                <a:cubicBezTo>
                  <a:pt x="2184" y="6625"/>
                  <a:pt x="-6812" y="132567"/>
                  <a:pt x="11709" y="222525"/>
                </a:cubicBezTo>
                <a:cubicBezTo>
                  <a:pt x="30230" y="312483"/>
                  <a:pt x="113309" y="546375"/>
                  <a:pt x="113309" y="540025"/>
                </a:cubicBezTo>
                <a:cubicBezTo>
                  <a:pt x="113309" y="533675"/>
                  <a:pt x="28113" y="270150"/>
                  <a:pt x="11709" y="184425"/>
                </a:cubicBezTo>
                <a:cubicBezTo>
                  <a:pt x="-4695" y="98700"/>
                  <a:pt x="2184" y="-6075"/>
                  <a:pt x="2184" y="2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C88D0569-F50A-ACFD-9170-1ED5A66AC5D6}"/>
              </a:ext>
            </a:extLst>
          </p:cNvPr>
          <p:cNvSpPr/>
          <p:nvPr/>
        </p:nvSpPr>
        <p:spPr>
          <a:xfrm>
            <a:off x="4224855" y="5292015"/>
            <a:ext cx="261699" cy="346830"/>
          </a:xfrm>
          <a:custGeom>
            <a:avLst/>
            <a:gdLst>
              <a:gd name="connsiteX0" fmla="*/ 1070 w 261699"/>
              <a:gd name="connsiteY0" fmla="*/ 710 h 346830"/>
              <a:gd name="connsiteX1" fmla="*/ 89970 w 261699"/>
              <a:gd name="connsiteY1" fmla="*/ 181685 h 346830"/>
              <a:gd name="connsiteX2" fmla="*/ 261420 w 261699"/>
              <a:gd name="connsiteY2" fmla="*/ 346785 h 346830"/>
              <a:gd name="connsiteX3" fmla="*/ 128070 w 261699"/>
              <a:gd name="connsiteY3" fmla="*/ 197560 h 346830"/>
              <a:gd name="connsiteX4" fmla="*/ 45520 w 261699"/>
              <a:gd name="connsiteY4" fmla="*/ 121360 h 346830"/>
              <a:gd name="connsiteX5" fmla="*/ 1070 w 261699"/>
              <a:gd name="connsiteY5" fmla="*/ 710 h 34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99" h="346830">
                <a:moveTo>
                  <a:pt x="1070" y="710"/>
                </a:moveTo>
                <a:cubicBezTo>
                  <a:pt x="8478" y="10764"/>
                  <a:pt x="46578" y="124006"/>
                  <a:pt x="89970" y="181685"/>
                </a:cubicBezTo>
                <a:cubicBezTo>
                  <a:pt x="133362" y="239364"/>
                  <a:pt x="255070" y="344139"/>
                  <a:pt x="261420" y="346785"/>
                </a:cubicBezTo>
                <a:cubicBezTo>
                  <a:pt x="267770" y="349431"/>
                  <a:pt x="164053" y="235131"/>
                  <a:pt x="128070" y="197560"/>
                </a:cubicBezTo>
                <a:cubicBezTo>
                  <a:pt x="92087" y="159989"/>
                  <a:pt x="64570" y="152581"/>
                  <a:pt x="45520" y="121360"/>
                </a:cubicBezTo>
                <a:cubicBezTo>
                  <a:pt x="26470" y="90139"/>
                  <a:pt x="-6338" y="-9344"/>
                  <a:pt x="1070" y="7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D831B4DA-2E24-9F89-5DCB-1D54580FE1A9}"/>
              </a:ext>
            </a:extLst>
          </p:cNvPr>
          <p:cNvSpPr/>
          <p:nvPr/>
        </p:nvSpPr>
        <p:spPr>
          <a:xfrm>
            <a:off x="4060226" y="4276635"/>
            <a:ext cx="45055" cy="266833"/>
          </a:xfrm>
          <a:custGeom>
            <a:avLst/>
            <a:gdLst>
              <a:gd name="connsiteX0" fmla="*/ 45049 w 45055"/>
              <a:gd name="connsiteY0" fmla="*/ 90 h 266833"/>
              <a:gd name="connsiteX1" fmla="*/ 6949 w 45055"/>
              <a:gd name="connsiteY1" fmla="*/ 158840 h 266833"/>
              <a:gd name="connsiteX2" fmla="*/ 10124 w 45055"/>
              <a:gd name="connsiteY2" fmla="*/ 266790 h 266833"/>
              <a:gd name="connsiteX3" fmla="*/ 3774 w 45055"/>
              <a:gd name="connsiteY3" fmla="*/ 171540 h 266833"/>
              <a:gd name="connsiteX4" fmla="*/ 3774 w 45055"/>
              <a:gd name="connsiteY4" fmla="*/ 136615 h 266833"/>
              <a:gd name="connsiteX5" fmla="*/ 45049 w 45055"/>
              <a:gd name="connsiteY5" fmla="*/ 90 h 26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5" h="266833">
                <a:moveTo>
                  <a:pt x="45049" y="90"/>
                </a:moveTo>
                <a:cubicBezTo>
                  <a:pt x="45578" y="3794"/>
                  <a:pt x="12770" y="114390"/>
                  <a:pt x="6949" y="158840"/>
                </a:cubicBezTo>
                <a:cubicBezTo>
                  <a:pt x="1128" y="203290"/>
                  <a:pt x="10653" y="264673"/>
                  <a:pt x="10124" y="266790"/>
                </a:cubicBezTo>
                <a:cubicBezTo>
                  <a:pt x="9595" y="268907"/>
                  <a:pt x="4832" y="193236"/>
                  <a:pt x="3774" y="171540"/>
                </a:cubicBezTo>
                <a:cubicBezTo>
                  <a:pt x="2716" y="149844"/>
                  <a:pt x="-4163" y="165719"/>
                  <a:pt x="3774" y="136615"/>
                </a:cubicBezTo>
                <a:cubicBezTo>
                  <a:pt x="11711" y="107511"/>
                  <a:pt x="44520" y="-3614"/>
                  <a:pt x="45049" y="9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4A40615A-3A21-E772-06D9-1548BB83B102}"/>
              </a:ext>
            </a:extLst>
          </p:cNvPr>
          <p:cNvSpPr/>
          <p:nvPr/>
        </p:nvSpPr>
        <p:spPr>
          <a:xfrm>
            <a:off x="3943315" y="4174432"/>
            <a:ext cx="25444" cy="472357"/>
          </a:xfrm>
          <a:custGeom>
            <a:avLst/>
            <a:gdLst>
              <a:gd name="connsiteX0" fmla="*/ 22260 w 25444"/>
              <a:gd name="connsiteY0" fmla="*/ 693 h 472357"/>
              <a:gd name="connsiteX1" fmla="*/ 3210 w 25444"/>
              <a:gd name="connsiteY1" fmla="*/ 337243 h 472357"/>
              <a:gd name="connsiteX2" fmla="*/ 25435 w 25444"/>
              <a:gd name="connsiteY2" fmla="*/ 470593 h 472357"/>
              <a:gd name="connsiteX3" fmla="*/ 35 w 25444"/>
              <a:gd name="connsiteY3" fmla="*/ 254693 h 472357"/>
              <a:gd name="connsiteX4" fmla="*/ 22260 w 25444"/>
              <a:gd name="connsiteY4" fmla="*/ 693 h 47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44" h="472357">
                <a:moveTo>
                  <a:pt x="22260" y="693"/>
                </a:moveTo>
                <a:cubicBezTo>
                  <a:pt x="22789" y="14451"/>
                  <a:pt x="2681" y="258926"/>
                  <a:pt x="3210" y="337243"/>
                </a:cubicBezTo>
                <a:cubicBezTo>
                  <a:pt x="3739" y="415560"/>
                  <a:pt x="25964" y="484351"/>
                  <a:pt x="25435" y="470593"/>
                </a:cubicBezTo>
                <a:cubicBezTo>
                  <a:pt x="24906" y="456835"/>
                  <a:pt x="1093" y="327718"/>
                  <a:pt x="35" y="254693"/>
                </a:cubicBezTo>
                <a:cubicBezTo>
                  <a:pt x="-1023" y="181668"/>
                  <a:pt x="21731" y="-13065"/>
                  <a:pt x="22260" y="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7D6D20BB-710E-3CFF-EDE5-B3C80B66E100}"/>
              </a:ext>
            </a:extLst>
          </p:cNvPr>
          <p:cNvSpPr/>
          <p:nvPr/>
        </p:nvSpPr>
        <p:spPr>
          <a:xfrm>
            <a:off x="5619709" y="5819560"/>
            <a:ext cx="457305" cy="343375"/>
          </a:xfrm>
          <a:custGeom>
            <a:avLst/>
            <a:gdLst>
              <a:gd name="connsiteX0" fmla="*/ 41 w 457305"/>
              <a:gd name="connsiteY0" fmla="*/ 343115 h 343375"/>
              <a:gd name="connsiteX1" fmla="*/ 269916 w 457305"/>
              <a:gd name="connsiteY1" fmla="*/ 165315 h 343375"/>
              <a:gd name="connsiteX2" fmla="*/ 457241 w 457305"/>
              <a:gd name="connsiteY2" fmla="*/ 215 h 343375"/>
              <a:gd name="connsiteX3" fmla="*/ 250866 w 457305"/>
              <a:gd name="connsiteY3" fmla="*/ 200240 h 343375"/>
              <a:gd name="connsiteX4" fmla="*/ 41 w 457305"/>
              <a:gd name="connsiteY4" fmla="*/ 343115 h 3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305" h="343375">
                <a:moveTo>
                  <a:pt x="41" y="343115"/>
                </a:moveTo>
                <a:cubicBezTo>
                  <a:pt x="3216" y="337294"/>
                  <a:pt x="193716" y="222465"/>
                  <a:pt x="269916" y="165315"/>
                </a:cubicBezTo>
                <a:cubicBezTo>
                  <a:pt x="346116" y="108165"/>
                  <a:pt x="460416" y="-5606"/>
                  <a:pt x="457241" y="215"/>
                </a:cubicBezTo>
                <a:cubicBezTo>
                  <a:pt x="454066" y="6036"/>
                  <a:pt x="322833" y="144677"/>
                  <a:pt x="250866" y="200240"/>
                </a:cubicBezTo>
                <a:cubicBezTo>
                  <a:pt x="178899" y="255802"/>
                  <a:pt x="-3134" y="348936"/>
                  <a:pt x="41" y="3431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D80A07DD-BBA4-3574-9588-2DE2B56C0ECF}"/>
              </a:ext>
            </a:extLst>
          </p:cNvPr>
          <p:cNvSpPr/>
          <p:nvPr/>
        </p:nvSpPr>
        <p:spPr>
          <a:xfrm>
            <a:off x="6156238" y="5035329"/>
            <a:ext cx="317650" cy="610349"/>
          </a:xfrm>
          <a:custGeom>
            <a:avLst/>
            <a:gdLst>
              <a:gd name="connsiteX0" fmla="*/ 317587 w 317650"/>
              <a:gd name="connsiteY0" fmla="*/ 221 h 610349"/>
              <a:gd name="connsiteX1" fmla="*/ 133437 w 317650"/>
              <a:gd name="connsiteY1" fmla="*/ 409796 h 610349"/>
              <a:gd name="connsiteX2" fmla="*/ 87 w 317650"/>
              <a:gd name="connsiteY2" fmla="*/ 609821 h 610349"/>
              <a:gd name="connsiteX3" fmla="*/ 152487 w 317650"/>
              <a:gd name="connsiteY3" fmla="*/ 355821 h 610349"/>
              <a:gd name="connsiteX4" fmla="*/ 317587 w 317650"/>
              <a:gd name="connsiteY4" fmla="*/ 221 h 61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650" h="610349">
                <a:moveTo>
                  <a:pt x="317587" y="221"/>
                </a:moveTo>
                <a:cubicBezTo>
                  <a:pt x="314412" y="9217"/>
                  <a:pt x="186354" y="308196"/>
                  <a:pt x="133437" y="409796"/>
                </a:cubicBezTo>
                <a:cubicBezTo>
                  <a:pt x="80520" y="511396"/>
                  <a:pt x="-3088" y="618817"/>
                  <a:pt x="87" y="609821"/>
                </a:cubicBezTo>
                <a:cubicBezTo>
                  <a:pt x="3262" y="600825"/>
                  <a:pt x="100629" y="452658"/>
                  <a:pt x="152487" y="355821"/>
                </a:cubicBezTo>
                <a:cubicBezTo>
                  <a:pt x="204345" y="258984"/>
                  <a:pt x="320762" y="-8775"/>
                  <a:pt x="317587" y="2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AAED6173-3B7A-A402-B571-17939AC4573F}"/>
              </a:ext>
            </a:extLst>
          </p:cNvPr>
          <p:cNvSpPr/>
          <p:nvPr/>
        </p:nvSpPr>
        <p:spPr>
          <a:xfrm>
            <a:off x="4793691" y="4902135"/>
            <a:ext cx="156521" cy="134253"/>
          </a:xfrm>
          <a:custGeom>
            <a:avLst/>
            <a:gdLst>
              <a:gd name="connsiteX0" fmla="*/ 156134 w 156521"/>
              <a:gd name="connsiteY0" fmla="*/ 65 h 134253"/>
              <a:gd name="connsiteX1" fmla="*/ 54534 w 156521"/>
              <a:gd name="connsiteY1" fmla="*/ 111190 h 134253"/>
              <a:gd name="connsiteX2" fmla="*/ 559 w 156521"/>
              <a:gd name="connsiteY2" fmla="*/ 133415 h 134253"/>
              <a:gd name="connsiteX3" fmla="*/ 86284 w 156521"/>
              <a:gd name="connsiteY3" fmla="*/ 95315 h 134253"/>
              <a:gd name="connsiteX4" fmla="*/ 156134 w 156521"/>
              <a:gd name="connsiteY4" fmla="*/ 65 h 1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21" h="134253">
                <a:moveTo>
                  <a:pt x="156134" y="65"/>
                </a:moveTo>
                <a:cubicBezTo>
                  <a:pt x="150842" y="2711"/>
                  <a:pt x="80463" y="88965"/>
                  <a:pt x="54534" y="111190"/>
                </a:cubicBezTo>
                <a:cubicBezTo>
                  <a:pt x="28605" y="133415"/>
                  <a:pt x="-4733" y="136061"/>
                  <a:pt x="559" y="133415"/>
                </a:cubicBezTo>
                <a:cubicBezTo>
                  <a:pt x="5851" y="130769"/>
                  <a:pt x="61413" y="114894"/>
                  <a:pt x="86284" y="95315"/>
                </a:cubicBezTo>
                <a:cubicBezTo>
                  <a:pt x="111155" y="75736"/>
                  <a:pt x="161426" y="-2581"/>
                  <a:pt x="156134" y="6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0CD14554-970C-E648-63DA-806A05AC875D}"/>
              </a:ext>
            </a:extLst>
          </p:cNvPr>
          <p:cNvSpPr/>
          <p:nvPr/>
        </p:nvSpPr>
        <p:spPr>
          <a:xfrm>
            <a:off x="5822809" y="4886134"/>
            <a:ext cx="35214" cy="213040"/>
          </a:xfrm>
          <a:custGeom>
            <a:avLst/>
            <a:gdLst>
              <a:gd name="connsiteX0" fmla="*/ 22366 w 35214"/>
              <a:gd name="connsiteY0" fmla="*/ 191 h 213040"/>
              <a:gd name="connsiteX1" fmla="*/ 141 w 35214"/>
              <a:gd name="connsiteY1" fmla="*/ 82741 h 213040"/>
              <a:gd name="connsiteX2" fmla="*/ 35066 w 35214"/>
              <a:gd name="connsiteY2" fmla="*/ 212916 h 213040"/>
              <a:gd name="connsiteX3" fmla="*/ 12841 w 35214"/>
              <a:gd name="connsiteY3" fmla="*/ 104966 h 213040"/>
              <a:gd name="connsiteX4" fmla="*/ 22366 w 35214"/>
              <a:gd name="connsiteY4" fmla="*/ 191 h 21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14" h="213040">
                <a:moveTo>
                  <a:pt x="22366" y="191"/>
                </a:moveTo>
                <a:cubicBezTo>
                  <a:pt x="20249" y="-3513"/>
                  <a:pt x="-1976" y="47287"/>
                  <a:pt x="141" y="82741"/>
                </a:cubicBezTo>
                <a:cubicBezTo>
                  <a:pt x="2258" y="118195"/>
                  <a:pt x="32949" y="209212"/>
                  <a:pt x="35066" y="212916"/>
                </a:cubicBezTo>
                <a:cubicBezTo>
                  <a:pt x="37183" y="216620"/>
                  <a:pt x="16016" y="136716"/>
                  <a:pt x="12841" y="104966"/>
                </a:cubicBezTo>
                <a:cubicBezTo>
                  <a:pt x="9666" y="73216"/>
                  <a:pt x="24483" y="3895"/>
                  <a:pt x="22366" y="19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A7BC0052-1218-2DB2-744A-76990780011E}"/>
              </a:ext>
            </a:extLst>
          </p:cNvPr>
          <p:cNvSpPr/>
          <p:nvPr/>
        </p:nvSpPr>
        <p:spPr>
          <a:xfrm>
            <a:off x="6238852" y="4771768"/>
            <a:ext cx="41651" cy="225913"/>
          </a:xfrm>
          <a:custGeom>
            <a:avLst/>
            <a:gdLst>
              <a:gd name="connsiteX0" fmla="*/ 23 w 41651"/>
              <a:gd name="connsiteY0" fmla="*/ 257 h 225913"/>
              <a:gd name="connsiteX1" fmla="*/ 34948 w 41651"/>
              <a:gd name="connsiteY1" fmla="*/ 95507 h 225913"/>
              <a:gd name="connsiteX2" fmla="*/ 3198 w 41651"/>
              <a:gd name="connsiteY2" fmla="*/ 225682 h 225913"/>
              <a:gd name="connsiteX3" fmla="*/ 41298 w 41651"/>
              <a:gd name="connsiteY3" fmla="*/ 124082 h 225913"/>
              <a:gd name="connsiteX4" fmla="*/ 23 w 41651"/>
              <a:gd name="connsiteY4" fmla="*/ 257 h 22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1" h="225913">
                <a:moveTo>
                  <a:pt x="23" y="257"/>
                </a:moveTo>
                <a:cubicBezTo>
                  <a:pt x="-1035" y="-4505"/>
                  <a:pt x="34419" y="57936"/>
                  <a:pt x="34948" y="95507"/>
                </a:cubicBezTo>
                <a:cubicBezTo>
                  <a:pt x="35477" y="133078"/>
                  <a:pt x="2140" y="220920"/>
                  <a:pt x="3198" y="225682"/>
                </a:cubicBezTo>
                <a:cubicBezTo>
                  <a:pt x="4256" y="230444"/>
                  <a:pt x="36536" y="160595"/>
                  <a:pt x="41298" y="124082"/>
                </a:cubicBezTo>
                <a:cubicBezTo>
                  <a:pt x="46061" y="87570"/>
                  <a:pt x="1081" y="5019"/>
                  <a:pt x="23" y="2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B1D71A06-220D-6F8E-669A-BB1880DE0BDE}"/>
              </a:ext>
            </a:extLst>
          </p:cNvPr>
          <p:cNvSpPr/>
          <p:nvPr/>
        </p:nvSpPr>
        <p:spPr>
          <a:xfrm>
            <a:off x="4500685" y="4698867"/>
            <a:ext cx="125379" cy="184547"/>
          </a:xfrm>
          <a:custGeom>
            <a:avLst/>
            <a:gdLst>
              <a:gd name="connsiteX0" fmla="*/ 125290 w 125379"/>
              <a:gd name="connsiteY0" fmla="*/ 133 h 184547"/>
              <a:gd name="connsiteX1" fmla="*/ 26865 w 125379"/>
              <a:gd name="connsiteY1" fmla="*/ 101733 h 184547"/>
              <a:gd name="connsiteX2" fmla="*/ 7815 w 125379"/>
              <a:gd name="connsiteY2" fmla="*/ 184283 h 184547"/>
              <a:gd name="connsiteX3" fmla="*/ 7815 w 125379"/>
              <a:gd name="connsiteY3" fmla="*/ 123958 h 184547"/>
              <a:gd name="connsiteX4" fmla="*/ 125290 w 125379"/>
              <a:gd name="connsiteY4" fmla="*/ 133 h 18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379" h="184547">
                <a:moveTo>
                  <a:pt x="125290" y="133"/>
                </a:moveTo>
                <a:cubicBezTo>
                  <a:pt x="128465" y="-3571"/>
                  <a:pt x="46444" y="71041"/>
                  <a:pt x="26865" y="101733"/>
                </a:cubicBezTo>
                <a:cubicBezTo>
                  <a:pt x="7286" y="132425"/>
                  <a:pt x="10990" y="180579"/>
                  <a:pt x="7815" y="184283"/>
                </a:cubicBezTo>
                <a:cubicBezTo>
                  <a:pt x="4640" y="187987"/>
                  <a:pt x="-8060" y="152004"/>
                  <a:pt x="7815" y="123958"/>
                </a:cubicBezTo>
                <a:cubicBezTo>
                  <a:pt x="23690" y="95912"/>
                  <a:pt x="122115" y="3837"/>
                  <a:pt x="125290" y="13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C8D38A6A-8559-16A3-1CD7-047BC0F12359}"/>
              </a:ext>
            </a:extLst>
          </p:cNvPr>
          <p:cNvSpPr/>
          <p:nvPr/>
        </p:nvSpPr>
        <p:spPr>
          <a:xfrm>
            <a:off x="4648174" y="5429162"/>
            <a:ext cx="90458" cy="187629"/>
          </a:xfrm>
          <a:custGeom>
            <a:avLst/>
            <a:gdLst>
              <a:gd name="connsiteX0" fmla="*/ 26 w 90458"/>
              <a:gd name="connsiteY0" fmla="*/ 88 h 187629"/>
              <a:gd name="connsiteX1" fmla="*/ 79401 w 90458"/>
              <a:gd name="connsiteY1" fmla="*/ 111213 h 187629"/>
              <a:gd name="connsiteX2" fmla="*/ 69876 w 90458"/>
              <a:gd name="connsiteY2" fmla="*/ 187413 h 187629"/>
              <a:gd name="connsiteX3" fmla="*/ 88926 w 90458"/>
              <a:gd name="connsiteY3" fmla="*/ 130263 h 187629"/>
              <a:gd name="connsiteX4" fmla="*/ 26 w 90458"/>
              <a:gd name="connsiteY4" fmla="*/ 88 h 18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58" h="187629">
                <a:moveTo>
                  <a:pt x="26" y="88"/>
                </a:moveTo>
                <a:cubicBezTo>
                  <a:pt x="-1561" y="-3087"/>
                  <a:pt x="67759" y="79992"/>
                  <a:pt x="79401" y="111213"/>
                </a:cubicBezTo>
                <a:cubicBezTo>
                  <a:pt x="91043" y="142434"/>
                  <a:pt x="68289" y="184238"/>
                  <a:pt x="69876" y="187413"/>
                </a:cubicBezTo>
                <a:cubicBezTo>
                  <a:pt x="71463" y="190588"/>
                  <a:pt x="96864" y="158309"/>
                  <a:pt x="88926" y="130263"/>
                </a:cubicBezTo>
                <a:cubicBezTo>
                  <a:pt x="80989" y="102217"/>
                  <a:pt x="1613" y="3263"/>
                  <a:pt x="26" y="8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BF371EFE-8E68-D13C-1527-7D49E36BF559}"/>
              </a:ext>
            </a:extLst>
          </p:cNvPr>
          <p:cNvSpPr/>
          <p:nvPr/>
        </p:nvSpPr>
        <p:spPr>
          <a:xfrm>
            <a:off x="5920288" y="5346687"/>
            <a:ext cx="176758" cy="73247"/>
          </a:xfrm>
          <a:custGeom>
            <a:avLst/>
            <a:gdLst>
              <a:gd name="connsiteX0" fmla="*/ 1087 w 176758"/>
              <a:gd name="connsiteY0" fmla="*/ 13 h 73247"/>
              <a:gd name="connsiteX1" fmla="*/ 64587 w 176758"/>
              <a:gd name="connsiteY1" fmla="*/ 66688 h 73247"/>
              <a:gd name="connsiteX2" fmla="*/ 175712 w 176758"/>
              <a:gd name="connsiteY2" fmla="*/ 41288 h 73247"/>
              <a:gd name="connsiteX3" fmla="*/ 115387 w 176758"/>
              <a:gd name="connsiteY3" fmla="*/ 73038 h 73247"/>
              <a:gd name="connsiteX4" fmla="*/ 1087 w 176758"/>
              <a:gd name="connsiteY4" fmla="*/ 13 h 7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758" h="73247">
                <a:moveTo>
                  <a:pt x="1087" y="13"/>
                </a:moveTo>
                <a:cubicBezTo>
                  <a:pt x="-7380" y="-1045"/>
                  <a:pt x="35483" y="59809"/>
                  <a:pt x="64587" y="66688"/>
                </a:cubicBezTo>
                <a:cubicBezTo>
                  <a:pt x="93691" y="73567"/>
                  <a:pt x="167245" y="40230"/>
                  <a:pt x="175712" y="41288"/>
                </a:cubicBezTo>
                <a:cubicBezTo>
                  <a:pt x="184179" y="42346"/>
                  <a:pt x="139200" y="76213"/>
                  <a:pt x="115387" y="73038"/>
                </a:cubicBezTo>
                <a:cubicBezTo>
                  <a:pt x="91575" y="69863"/>
                  <a:pt x="9554" y="1071"/>
                  <a:pt x="1087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5D4859C2-FBA2-CB1D-B259-578F923DE35B}"/>
              </a:ext>
            </a:extLst>
          </p:cNvPr>
          <p:cNvSpPr/>
          <p:nvPr/>
        </p:nvSpPr>
        <p:spPr>
          <a:xfrm>
            <a:off x="3885187" y="4216050"/>
            <a:ext cx="93885" cy="547033"/>
          </a:xfrm>
          <a:custGeom>
            <a:avLst/>
            <a:gdLst>
              <a:gd name="connsiteX0" fmla="*/ 32763 w 93885"/>
              <a:gd name="connsiteY0" fmla="*/ 350 h 547033"/>
              <a:gd name="connsiteX1" fmla="*/ 4188 w 93885"/>
              <a:gd name="connsiteY1" fmla="*/ 184500 h 547033"/>
              <a:gd name="connsiteX2" fmla="*/ 4188 w 93885"/>
              <a:gd name="connsiteY2" fmla="*/ 159100 h 547033"/>
              <a:gd name="connsiteX3" fmla="*/ 42288 w 93885"/>
              <a:gd name="connsiteY3" fmla="*/ 390875 h 547033"/>
              <a:gd name="connsiteX4" fmla="*/ 29588 w 93885"/>
              <a:gd name="connsiteY4" fmla="*/ 352775 h 547033"/>
              <a:gd name="connsiteX5" fmla="*/ 93088 w 93885"/>
              <a:gd name="connsiteY5" fmla="*/ 543275 h 547033"/>
              <a:gd name="connsiteX6" fmla="*/ 61338 w 93885"/>
              <a:gd name="connsiteY6" fmla="*/ 460725 h 547033"/>
              <a:gd name="connsiteX7" fmla="*/ 4188 w 93885"/>
              <a:gd name="connsiteY7" fmla="*/ 238475 h 547033"/>
              <a:gd name="connsiteX8" fmla="*/ 32763 w 93885"/>
              <a:gd name="connsiteY8" fmla="*/ 350 h 54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85" h="547033">
                <a:moveTo>
                  <a:pt x="32763" y="350"/>
                </a:moveTo>
                <a:cubicBezTo>
                  <a:pt x="32763" y="-8646"/>
                  <a:pt x="8950" y="158042"/>
                  <a:pt x="4188" y="184500"/>
                </a:cubicBezTo>
                <a:cubicBezTo>
                  <a:pt x="-574" y="210958"/>
                  <a:pt x="-2162" y="124704"/>
                  <a:pt x="4188" y="159100"/>
                </a:cubicBezTo>
                <a:cubicBezTo>
                  <a:pt x="10538" y="193496"/>
                  <a:pt x="38055" y="358596"/>
                  <a:pt x="42288" y="390875"/>
                </a:cubicBezTo>
                <a:cubicBezTo>
                  <a:pt x="46521" y="423154"/>
                  <a:pt x="29588" y="352775"/>
                  <a:pt x="29588" y="352775"/>
                </a:cubicBezTo>
                <a:cubicBezTo>
                  <a:pt x="38055" y="378175"/>
                  <a:pt x="87796" y="525283"/>
                  <a:pt x="93088" y="543275"/>
                </a:cubicBezTo>
                <a:cubicBezTo>
                  <a:pt x="98380" y="561267"/>
                  <a:pt x="76155" y="511525"/>
                  <a:pt x="61338" y="460725"/>
                </a:cubicBezTo>
                <a:cubicBezTo>
                  <a:pt x="46521" y="409925"/>
                  <a:pt x="9480" y="309912"/>
                  <a:pt x="4188" y="238475"/>
                </a:cubicBezTo>
                <a:cubicBezTo>
                  <a:pt x="-1104" y="167038"/>
                  <a:pt x="32763" y="9346"/>
                  <a:pt x="32763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380C8745-11AB-CFA6-5712-1FB3D59F817A}"/>
              </a:ext>
            </a:extLst>
          </p:cNvPr>
          <p:cNvSpPr/>
          <p:nvPr/>
        </p:nvSpPr>
        <p:spPr>
          <a:xfrm>
            <a:off x="3972032" y="4847089"/>
            <a:ext cx="176434" cy="562308"/>
          </a:xfrm>
          <a:custGeom>
            <a:avLst/>
            <a:gdLst>
              <a:gd name="connsiteX0" fmla="*/ 3068 w 176434"/>
              <a:gd name="connsiteY0" fmla="*/ 7486 h 562308"/>
              <a:gd name="connsiteX1" fmla="*/ 171343 w 176434"/>
              <a:gd name="connsiteY1" fmla="*/ 540886 h 562308"/>
              <a:gd name="connsiteX2" fmla="*/ 126893 w 176434"/>
              <a:gd name="connsiteY2" fmla="*/ 436111 h 562308"/>
              <a:gd name="connsiteX3" fmla="*/ 66568 w 176434"/>
              <a:gd name="connsiteY3" fmla="*/ 239261 h 562308"/>
              <a:gd name="connsiteX4" fmla="*/ 3068 w 176434"/>
              <a:gd name="connsiteY4" fmla="*/ 7486 h 56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34" h="562308">
                <a:moveTo>
                  <a:pt x="3068" y="7486"/>
                </a:moveTo>
                <a:cubicBezTo>
                  <a:pt x="20530" y="57757"/>
                  <a:pt x="150706" y="469449"/>
                  <a:pt x="171343" y="540886"/>
                </a:cubicBezTo>
                <a:cubicBezTo>
                  <a:pt x="191980" y="612323"/>
                  <a:pt x="144355" y="486382"/>
                  <a:pt x="126893" y="436111"/>
                </a:cubicBezTo>
                <a:cubicBezTo>
                  <a:pt x="109431" y="385840"/>
                  <a:pt x="85618" y="304349"/>
                  <a:pt x="66568" y="239261"/>
                </a:cubicBezTo>
                <a:cubicBezTo>
                  <a:pt x="47518" y="174173"/>
                  <a:pt x="-14394" y="-42785"/>
                  <a:pt x="3068" y="7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2B9DFAF0-B43F-8608-B1DF-3A1734B0CDD9}"/>
              </a:ext>
            </a:extLst>
          </p:cNvPr>
          <p:cNvSpPr/>
          <p:nvPr/>
        </p:nvSpPr>
        <p:spPr>
          <a:xfrm>
            <a:off x="4127489" y="5419716"/>
            <a:ext cx="418945" cy="464273"/>
          </a:xfrm>
          <a:custGeom>
            <a:avLst/>
            <a:gdLst>
              <a:gd name="connsiteX0" fmla="*/ 11 w 418945"/>
              <a:gd name="connsiteY0" fmla="*/ 9 h 464273"/>
              <a:gd name="connsiteX1" fmla="*/ 193686 w 418945"/>
              <a:gd name="connsiteY1" fmla="*/ 241309 h 464273"/>
              <a:gd name="connsiteX2" fmla="*/ 155586 w 418945"/>
              <a:gd name="connsiteY2" fmla="*/ 209559 h 464273"/>
              <a:gd name="connsiteX3" fmla="*/ 295286 w 418945"/>
              <a:gd name="connsiteY3" fmla="*/ 336559 h 464273"/>
              <a:gd name="connsiteX4" fmla="*/ 412761 w 418945"/>
              <a:gd name="connsiteY4" fmla="*/ 460384 h 464273"/>
              <a:gd name="connsiteX5" fmla="*/ 384186 w 418945"/>
              <a:gd name="connsiteY5" fmla="*/ 419109 h 464273"/>
              <a:gd name="connsiteX6" fmla="*/ 228611 w 418945"/>
              <a:gd name="connsiteY6" fmla="*/ 279409 h 464273"/>
              <a:gd name="connsiteX7" fmla="*/ 203211 w 418945"/>
              <a:gd name="connsiteY7" fmla="*/ 231784 h 464273"/>
              <a:gd name="connsiteX8" fmla="*/ 11 w 418945"/>
              <a:gd name="connsiteY8" fmla="*/ 9 h 46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945" h="464273">
                <a:moveTo>
                  <a:pt x="11" y="9"/>
                </a:moveTo>
                <a:cubicBezTo>
                  <a:pt x="-1576" y="1596"/>
                  <a:pt x="167757" y="206384"/>
                  <a:pt x="193686" y="241309"/>
                </a:cubicBezTo>
                <a:cubicBezTo>
                  <a:pt x="219615" y="276234"/>
                  <a:pt x="138653" y="193684"/>
                  <a:pt x="155586" y="209559"/>
                </a:cubicBezTo>
                <a:cubicBezTo>
                  <a:pt x="172519" y="225434"/>
                  <a:pt x="252423" y="294755"/>
                  <a:pt x="295286" y="336559"/>
                </a:cubicBezTo>
                <a:cubicBezTo>
                  <a:pt x="338149" y="378363"/>
                  <a:pt x="397944" y="446626"/>
                  <a:pt x="412761" y="460384"/>
                </a:cubicBezTo>
                <a:cubicBezTo>
                  <a:pt x="427578" y="474142"/>
                  <a:pt x="414878" y="449271"/>
                  <a:pt x="384186" y="419109"/>
                </a:cubicBezTo>
                <a:cubicBezTo>
                  <a:pt x="353494" y="388947"/>
                  <a:pt x="258773" y="310630"/>
                  <a:pt x="228611" y="279409"/>
                </a:cubicBezTo>
                <a:cubicBezTo>
                  <a:pt x="198449" y="248188"/>
                  <a:pt x="238665" y="273588"/>
                  <a:pt x="203211" y="231784"/>
                </a:cubicBezTo>
                <a:cubicBezTo>
                  <a:pt x="167757" y="189980"/>
                  <a:pt x="1598" y="-1578"/>
                  <a:pt x="11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3CFCD057-5EC3-C596-7A3D-39E25D917C02}"/>
              </a:ext>
            </a:extLst>
          </p:cNvPr>
          <p:cNvSpPr/>
          <p:nvPr/>
        </p:nvSpPr>
        <p:spPr>
          <a:xfrm>
            <a:off x="4519259" y="5782118"/>
            <a:ext cx="246884" cy="312765"/>
          </a:xfrm>
          <a:custGeom>
            <a:avLst/>
            <a:gdLst>
              <a:gd name="connsiteX0" fmla="*/ 1941 w 246884"/>
              <a:gd name="connsiteY0" fmla="*/ 2732 h 312765"/>
              <a:gd name="connsiteX1" fmla="*/ 233716 w 246884"/>
              <a:gd name="connsiteY1" fmla="*/ 298007 h 312765"/>
              <a:gd name="connsiteX2" fmla="*/ 208316 w 246884"/>
              <a:gd name="connsiteY2" fmla="*/ 256732 h 312765"/>
              <a:gd name="connsiteX3" fmla="*/ 125766 w 246884"/>
              <a:gd name="connsiteY3" fmla="*/ 155132 h 312765"/>
              <a:gd name="connsiteX4" fmla="*/ 1941 w 246884"/>
              <a:gd name="connsiteY4" fmla="*/ 2732 h 31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4" h="312765">
                <a:moveTo>
                  <a:pt x="1941" y="2732"/>
                </a:moveTo>
                <a:cubicBezTo>
                  <a:pt x="19933" y="26545"/>
                  <a:pt x="199320" y="255674"/>
                  <a:pt x="233716" y="298007"/>
                </a:cubicBezTo>
                <a:cubicBezTo>
                  <a:pt x="268112" y="340340"/>
                  <a:pt x="226308" y="280545"/>
                  <a:pt x="208316" y="256732"/>
                </a:cubicBezTo>
                <a:cubicBezTo>
                  <a:pt x="190324" y="232920"/>
                  <a:pt x="155399" y="192703"/>
                  <a:pt x="125766" y="155132"/>
                </a:cubicBezTo>
                <a:cubicBezTo>
                  <a:pt x="96133" y="117561"/>
                  <a:pt x="-16051" y="-21081"/>
                  <a:pt x="1941" y="2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D2B26AD8-B87A-C816-B4CF-C040036AB168}"/>
              </a:ext>
            </a:extLst>
          </p:cNvPr>
          <p:cNvSpPr/>
          <p:nvPr/>
        </p:nvSpPr>
        <p:spPr>
          <a:xfrm>
            <a:off x="6247808" y="5348043"/>
            <a:ext cx="131149" cy="357816"/>
          </a:xfrm>
          <a:custGeom>
            <a:avLst/>
            <a:gdLst>
              <a:gd name="connsiteX0" fmla="*/ 130767 w 131149"/>
              <a:gd name="connsiteY0" fmla="*/ 1832 h 357816"/>
              <a:gd name="connsiteX1" fmla="*/ 3767 w 131149"/>
              <a:gd name="connsiteY1" fmla="*/ 351082 h 357816"/>
              <a:gd name="connsiteX2" fmla="*/ 41867 w 131149"/>
              <a:gd name="connsiteY2" fmla="*/ 217732 h 357816"/>
              <a:gd name="connsiteX3" fmla="*/ 130767 w 131149"/>
              <a:gd name="connsiteY3" fmla="*/ 1832 h 35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149" h="357816">
                <a:moveTo>
                  <a:pt x="130767" y="1832"/>
                </a:moveTo>
                <a:cubicBezTo>
                  <a:pt x="124417" y="24057"/>
                  <a:pt x="18584" y="315099"/>
                  <a:pt x="3767" y="351082"/>
                </a:cubicBezTo>
                <a:cubicBezTo>
                  <a:pt x="-11050" y="387065"/>
                  <a:pt x="21229" y="269590"/>
                  <a:pt x="41867" y="217732"/>
                </a:cubicBezTo>
                <a:cubicBezTo>
                  <a:pt x="62505" y="165874"/>
                  <a:pt x="137117" y="-20393"/>
                  <a:pt x="130767" y="1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B14D3BB5-9B69-2AB7-ABB7-0E303B570211}"/>
              </a:ext>
            </a:extLst>
          </p:cNvPr>
          <p:cNvSpPr/>
          <p:nvPr/>
        </p:nvSpPr>
        <p:spPr>
          <a:xfrm>
            <a:off x="5641940" y="6035588"/>
            <a:ext cx="304866" cy="279645"/>
          </a:xfrm>
          <a:custGeom>
            <a:avLst/>
            <a:gdLst>
              <a:gd name="connsiteX0" fmla="*/ 304835 w 304866"/>
              <a:gd name="connsiteY0" fmla="*/ 87 h 279645"/>
              <a:gd name="connsiteX1" fmla="*/ 142910 w 304866"/>
              <a:gd name="connsiteY1" fmla="*/ 174712 h 279645"/>
              <a:gd name="connsiteX2" fmla="*/ 35 w 304866"/>
              <a:gd name="connsiteY2" fmla="*/ 279487 h 279645"/>
              <a:gd name="connsiteX3" fmla="*/ 155610 w 304866"/>
              <a:gd name="connsiteY3" fmla="*/ 152487 h 279645"/>
              <a:gd name="connsiteX4" fmla="*/ 304835 w 304866"/>
              <a:gd name="connsiteY4" fmla="*/ 87 h 27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6" h="279645">
                <a:moveTo>
                  <a:pt x="304835" y="87"/>
                </a:moveTo>
                <a:cubicBezTo>
                  <a:pt x="302718" y="3791"/>
                  <a:pt x="193710" y="128145"/>
                  <a:pt x="142910" y="174712"/>
                </a:cubicBezTo>
                <a:cubicBezTo>
                  <a:pt x="92110" y="221279"/>
                  <a:pt x="-2082" y="283191"/>
                  <a:pt x="35" y="279487"/>
                </a:cubicBezTo>
                <a:cubicBezTo>
                  <a:pt x="2152" y="275783"/>
                  <a:pt x="109043" y="194291"/>
                  <a:pt x="155610" y="152487"/>
                </a:cubicBezTo>
                <a:cubicBezTo>
                  <a:pt x="202177" y="110683"/>
                  <a:pt x="306952" y="-3617"/>
                  <a:pt x="304835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BC6BE4CF-FE7C-BE23-8EDD-5C1501FC1E26}"/>
              </a:ext>
            </a:extLst>
          </p:cNvPr>
          <p:cNvSpPr/>
          <p:nvPr/>
        </p:nvSpPr>
        <p:spPr>
          <a:xfrm>
            <a:off x="6376919" y="5084630"/>
            <a:ext cx="116011" cy="476441"/>
          </a:xfrm>
          <a:custGeom>
            <a:avLst/>
            <a:gdLst>
              <a:gd name="connsiteX0" fmla="*/ 115956 w 116011"/>
              <a:gd name="connsiteY0" fmla="*/ 1720 h 476441"/>
              <a:gd name="connsiteX1" fmla="*/ 1656 w 116011"/>
              <a:gd name="connsiteY1" fmla="*/ 471620 h 476441"/>
              <a:gd name="connsiteX2" fmla="*/ 46106 w 116011"/>
              <a:gd name="connsiteY2" fmla="*/ 249370 h 476441"/>
              <a:gd name="connsiteX3" fmla="*/ 17531 w 116011"/>
              <a:gd name="connsiteY3" fmla="*/ 309695 h 476441"/>
              <a:gd name="connsiteX4" fmla="*/ 115956 w 116011"/>
              <a:gd name="connsiteY4" fmla="*/ 1720 h 47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11" h="476441">
                <a:moveTo>
                  <a:pt x="115956" y="1720"/>
                </a:moveTo>
                <a:cubicBezTo>
                  <a:pt x="113310" y="28708"/>
                  <a:pt x="13298" y="430345"/>
                  <a:pt x="1656" y="471620"/>
                </a:cubicBezTo>
                <a:cubicBezTo>
                  <a:pt x="-9986" y="512895"/>
                  <a:pt x="43460" y="276358"/>
                  <a:pt x="46106" y="249370"/>
                </a:cubicBezTo>
                <a:cubicBezTo>
                  <a:pt x="48752" y="222383"/>
                  <a:pt x="9593" y="345678"/>
                  <a:pt x="17531" y="309695"/>
                </a:cubicBezTo>
                <a:cubicBezTo>
                  <a:pt x="25468" y="273712"/>
                  <a:pt x="118602" y="-25268"/>
                  <a:pt x="115956" y="1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4A7180CB-C356-E830-8BE2-F42DA73E6357}"/>
              </a:ext>
            </a:extLst>
          </p:cNvPr>
          <p:cNvSpPr/>
          <p:nvPr/>
        </p:nvSpPr>
        <p:spPr>
          <a:xfrm>
            <a:off x="5187858" y="3959210"/>
            <a:ext cx="83217" cy="314341"/>
          </a:xfrm>
          <a:custGeom>
            <a:avLst/>
            <a:gdLst>
              <a:gd name="connsiteX0" fmla="*/ 92 w 83217"/>
              <a:gd name="connsiteY0" fmla="*/ 15 h 314341"/>
              <a:gd name="connsiteX1" fmla="*/ 60417 w 83217"/>
              <a:gd name="connsiteY1" fmla="*/ 168290 h 314341"/>
              <a:gd name="connsiteX2" fmla="*/ 47717 w 83217"/>
              <a:gd name="connsiteY2" fmla="*/ 314340 h 314341"/>
              <a:gd name="connsiteX3" fmla="*/ 82642 w 83217"/>
              <a:gd name="connsiteY3" fmla="*/ 171465 h 314341"/>
              <a:gd name="connsiteX4" fmla="*/ 69942 w 83217"/>
              <a:gd name="connsiteY4" fmla="*/ 276240 h 314341"/>
              <a:gd name="connsiteX5" fmla="*/ 76292 w 83217"/>
              <a:gd name="connsiteY5" fmla="*/ 177815 h 314341"/>
              <a:gd name="connsiteX6" fmla="*/ 92 w 83217"/>
              <a:gd name="connsiteY6" fmla="*/ 15 h 31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217" h="314341">
                <a:moveTo>
                  <a:pt x="92" y="15"/>
                </a:moveTo>
                <a:cubicBezTo>
                  <a:pt x="-2554" y="-1573"/>
                  <a:pt x="52480" y="115903"/>
                  <a:pt x="60417" y="168290"/>
                </a:cubicBezTo>
                <a:cubicBezTo>
                  <a:pt x="68354" y="220677"/>
                  <a:pt x="44013" y="313811"/>
                  <a:pt x="47717" y="314340"/>
                </a:cubicBezTo>
                <a:cubicBezTo>
                  <a:pt x="51421" y="314869"/>
                  <a:pt x="78938" y="177815"/>
                  <a:pt x="82642" y="171465"/>
                </a:cubicBezTo>
                <a:cubicBezTo>
                  <a:pt x="86346" y="165115"/>
                  <a:pt x="71000" y="275182"/>
                  <a:pt x="69942" y="276240"/>
                </a:cubicBezTo>
                <a:cubicBezTo>
                  <a:pt x="68884" y="277298"/>
                  <a:pt x="87404" y="219619"/>
                  <a:pt x="76292" y="177815"/>
                </a:cubicBezTo>
                <a:cubicBezTo>
                  <a:pt x="65180" y="136011"/>
                  <a:pt x="2738" y="1603"/>
                  <a:pt x="9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74D04C0B-366C-EA24-1E3E-80318494B156}"/>
              </a:ext>
            </a:extLst>
          </p:cNvPr>
          <p:cNvSpPr/>
          <p:nvPr/>
        </p:nvSpPr>
        <p:spPr>
          <a:xfrm>
            <a:off x="5314664" y="3908044"/>
            <a:ext cx="165557" cy="162572"/>
          </a:xfrm>
          <a:custGeom>
            <a:avLst/>
            <a:gdLst>
              <a:gd name="connsiteX0" fmla="*/ 286 w 165557"/>
              <a:gd name="connsiteY0" fmla="*/ 381 h 162572"/>
              <a:gd name="connsiteX1" fmla="*/ 60611 w 165557"/>
              <a:gd name="connsiteY1" fmla="*/ 95631 h 162572"/>
              <a:gd name="connsiteX2" fmla="*/ 54261 w 165557"/>
              <a:gd name="connsiteY2" fmla="*/ 162306 h 162572"/>
              <a:gd name="connsiteX3" fmla="*/ 108236 w 165557"/>
              <a:gd name="connsiteY3" fmla="*/ 117856 h 162572"/>
              <a:gd name="connsiteX4" fmla="*/ 165386 w 165557"/>
              <a:gd name="connsiteY4" fmla="*/ 89281 h 162572"/>
              <a:gd name="connsiteX5" fmla="*/ 89186 w 165557"/>
              <a:gd name="connsiteY5" fmla="*/ 133731 h 162572"/>
              <a:gd name="connsiteX6" fmla="*/ 286 w 165557"/>
              <a:gd name="connsiteY6" fmla="*/ 381 h 16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57" h="162572">
                <a:moveTo>
                  <a:pt x="286" y="381"/>
                </a:moveTo>
                <a:cubicBezTo>
                  <a:pt x="-4476" y="-5969"/>
                  <a:pt x="51615" y="68644"/>
                  <a:pt x="60611" y="95631"/>
                </a:cubicBezTo>
                <a:cubicBezTo>
                  <a:pt x="69607" y="122618"/>
                  <a:pt x="46324" y="158602"/>
                  <a:pt x="54261" y="162306"/>
                </a:cubicBezTo>
                <a:cubicBezTo>
                  <a:pt x="62198" y="166010"/>
                  <a:pt x="89715" y="130027"/>
                  <a:pt x="108236" y="117856"/>
                </a:cubicBezTo>
                <a:cubicBezTo>
                  <a:pt x="126757" y="105685"/>
                  <a:pt x="168561" y="86635"/>
                  <a:pt x="165386" y="89281"/>
                </a:cubicBezTo>
                <a:cubicBezTo>
                  <a:pt x="162211" y="91927"/>
                  <a:pt x="112469" y="144314"/>
                  <a:pt x="89186" y="133731"/>
                </a:cubicBezTo>
                <a:cubicBezTo>
                  <a:pt x="65903" y="123148"/>
                  <a:pt x="5048" y="6731"/>
                  <a:pt x="286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215E18FE-7A74-0E37-5EE4-0A1E4F69BE1F}"/>
              </a:ext>
            </a:extLst>
          </p:cNvPr>
          <p:cNvSpPr/>
          <p:nvPr/>
        </p:nvSpPr>
        <p:spPr>
          <a:xfrm>
            <a:off x="5114799" y="4219570"/>
            <a:ext cx="92322" cy="286601"/>
          </a:xfrm>
          <a:custGeom>
            <a:avLst/>
            <a:gdLst>
              <a:gd name="connsiteX0" fmla="*/ 92201 w 92322"/>
              <a:gd name="connsiteY0" fmla="*/ 5 h 286601"/>
              <a:gd name="connsiteX1" fmla="*/ 22351 w 92322"/>
              <a:gd name="connsiteY1" fmla="*/ 174630 h 286601"/>
              <a:gd name="connsiteX2" fmla="*/ 12826 w 92322"/>
              <a:gd name="connsiteY2" fmla="*/ 285755 h 286601"/>
              <a:gd name="connsiteX3" fmla="*/ 22351 w 92322"/>
              <a:gd name="connsiteY3" fmla="*/ 117480 h 286601"/>
              <a:gd name="connsiteX4" fmla="*/ 3301 w 92322"/>
              <a:gd name="connsiteY4" fmla="*/ 168280 h 286601"/>
              <a:gd name="connsiteX5" fmla="*/ 92201 w 92322"/>
              <a:gd name="connsiteY5" fmla="*/ 5 h 28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22" h="286601">
                <a:moveTo>
                  <a:pt x="92201" y="5"/>
                </a:moveTo>
                <a:cubicBezTo>
                  <a:pt x="95376" y="1063"/>
                  <a:pt x="35580" y="127005"/>
                  <a:pt x="22351" y="174630"/>
                </a:cubicBezTo>
                <a:cubicBezTo>
                  <a:pt x="9122" y="222255"/>
                  <a:pt x="12826" y="295280"/>
                  <a:pt x="12826" y="285755"/>
                </a:cubicBezTo>
                <a:cubicBezTo>
                  <a:pt x="12826" y="276230"/>
                  <a:pt x="23938" y="137059"/>
                  <a:pt x="22351" y="117480"/>
                </a:cubicBezTo>
                <a:cubicBezTo>
                  <a:pt x="20764" y="97901"/>
                  <a:pt x="-9928" y="189447"/>
                  <a:pt x="3301" y="168280"/>
                </a:cubicBezTo>
                <a:cubicBezTo>
                  <a:pt x="16530" y="147113"/>
                  <a:pt x="89026" y="-1053"/>
                  <a:pt x="9220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8AC01DB9-9816-BE3F-52AF-ACAF02190A34}"/>
              </a:ext>
            </a:extLst>
          </p:cNvPr>
          <p:cNvSpPr/>
          <p:nvPr/>
        </p:nvSpPr>
        <p:spPr>
          <a:xfrm>
            <a:off x="5534009" y="4139772"/>
            <a:ext cx="57432" cy="375452"/>
          </a:xfrm>
          <a:custGeom>
            <a:avLst/>
            <a:gdLst>
              <a:gd name="connsiteX0" fmla="*/ 12716 w 57432"/>
              <a:gd name="connsiteY0" fmla="*/ 428 h 375452"/>
              <a:gd name="connsiteX1" fmla="*/ 50816 w 57432"/>
              <a:gd name="connsiteY1" fmla="*/ 159178 h 375452"/>
              <a:gd name="connsiteX2" fmla="*/ 16 w 57432"/>
              <a:gd name="connsiteY2" fmla="*/ 375078 h 375452"/>
              <a:gd name="connsiteX3" fmla="*/ 57166 w 57432"/>
              <a:gd name="connsiteY3" fmla="*/ 206803 h 375452"/>
              <a:gd name="connsiteX4" fmla="*/ 12716 w 57432"/>
              <a:gd name="connsiteY4" fmla="*/ 428 h 37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32" h="375452">
                <a:moveTo>
                  <a:pt x="12716" y="428"/>
                </a:moveTo>
                <a:cubicBezTo>
                  <a:pt x="11658" y="-7509"/>
                  <a:pt x="52933" y="96736"/>
                  <a:pt x="50816" y="159178"/>
                </a:cubicBezTo>
                <a:cubicBezTo>
                  <a:pt x="48699" y="221620"/>
                  <a:pt x="-1042" y="367141"/>
                  <a:pt x="16" y="375078"/>
                </a:cubicBezTo>
                <a:cubicBezTo>
                  <a:pt x="1074" y="383015"/>
                  <a:pt x="52933" y="262895"/>
                  <a:pt x="57166" y="206803"/>
                </a:cubicBezTo>
                <a:cubicBezTo>
                  <a:pt x="61399" y="150711"/>
                  <a:pt x="13774" y="8365"/>
                  <a:pt x="12716" y="42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9358B165-C6A5-6B66-193A-CF6BAA6866B0}"/>
              </a:ext>
            </a:extLst>
          </p:cNvPr>
          <p:cNvSpPr/>
          <p:nvPr/>
        </p:nvSpPr>
        <p:spPr>
          <a:xfrm>
            <a:off x="5485929" y="4568121"/>
            <a:ext cx="91021" cy="321545"/>
          </a:xfrm>
          <a:custGeom>
            <a:avLst/>
            <a:gdLst>
              <a:gd name="connsiteX0" fmla="*/ 471 w 91021"/>
              <a:gd name="connsiteY0" fmla="*/ 704 h 321545"/>
              <a:gd name="connsiteX1" fmla="*/ 48096 w 91021"/>
              <a:gd name="connsiteY1" fmla="*/ 159454 h 321545"/>
              <a:gd name="connsiteX2" fmla="*/ 73496 w 91021"/>
              <a:gd name="connsiteY2" fmla="*/ 207079 h 321545"/>
              <a:gd name="connsiteX3" fmla="*/ 63971 w 91021"/>
              <a:gd name="connsiteY3" fmla="*/ 321379 h 321545"/>
              <a:gd name="connsiteX4" fmla="*/ 89371 w 91021"/>
              <a:gd name="connsiteY4" fmla="*/ 232479 h 321545"/>
              <a:gd name="connsiteX5" fmla="*/ 79846 w 91021"/>
              <a:gd name="connsiteY5" fmla="*/ 229304 h 321545"/>
              <a:gd name="connsiteX6" fmla="*/ 471 w 91021"/>
              <a:gd name="connsiteY6" fmla="*/ 704 h 32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21" h="321545">
                <a:moveTo>
                  <a:pt x="471" y="704"/>
                </a:moveTo>
                <a:cubicBezTo>
                  <a:pt x="-4821" y="-10938"/>
                  <a:pt x="35925" y="125058"/>
                  <a:pt x="48096" y="159454"/>
                </a:cubicBezTo>
                <a:cubicBezTo>
                  <a:pt x="60267" y="193850"/>
                  <a:pt x="70850" y="180092"/>
                  <a:pt x="73496" y="207079"/>
                </a:cubicBezTo>
                <a:cubicBezTo>
                  <a:pt x="76142" y="234067"/>
                  <a:pt x="61325" y="317146"/>
                  <a:pt x="63971" y="321379"/>
                </a:cubicBezTo>
                <a:cubicBezTo>
                  <a:pt x="66617" y="325612"/>
                  <a:pt x="86725" y="247825"/>
                  <a:pt x="89371" y="232479"/>
                </a:cubicBezTo>
                <a:cubicBezTo>
                  <a:pt x="92017" y="217133"/>
                  <a:pt x="93075" y="262641"/>
                  <a:pt x="79846" y="229304"/>
                </a:cubicBezTo>
                <a:cubicBezTo>
                  <a:pt x="66617" y="195967"/>
                  <a:pt x="5763" y="12346"/>
                  <a:pt x="471" y="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44B8EE9-B657-242E-FE33-51E3EEE28456}"/>
              </a:ext>
            </a:extLst>
          </p:cNvPr>
          <p:cNvSpPr/>
          <p:nvPr/>
        </p:nvSpPr>
        <p:spPr>
          <a:xfrm>
            <a:off x="5616557" y="4283062"/>
            <a:ext cx="289879" cy="229159"/>
          </a:xfrm>
          <a:custGeom>
            <a:avLst/>
            <a:gdLst>
              <a:gd name="connsiteX0" fmla="*/ 18 w 289879"/>
              <a:gd name="connsiteY0" fmla="*/ 13 h 229159"/>
              <a:gd name="connsiteX1" fmla="*/ 136543 w 289879"/>
              <a:gd name="connsiteY1" fmla="*/ 171463 h 229159"/>
              <a:gd name="connsiteX2" fmla="*/ 127018 w 289879"/>
              <a:gd name="connsiteY2" fmla="*/ 146063 h 229159"/>
              <a:gd name="connsiteX3" fmla="*/ 288943 w 289879"/>
              <a:gd name="connsiteY3" fmla="*/ 228613 h 229159"/>
              <a:gd name="connsiteX4" fmla="*/ 190518 w 289879"/>
              <a:gd name="connsiteY4" fmla="*/ 180988 h 229159"/>
              <a:gd name="connsiteX5" fmla="*/ 127018 w 289879"/>
              <a:gd name="connsiteY5" fmla="*/ 161938 h 229159"/>
              <a:gd name="connsiteX6" fmla="*/ 18 w 289879"/>
              <a:gd name="connsiteY6" fmla="*/ 13 h 22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879" h="229159">
                <a:moveTo>
                  <a:pt x="18" y="13"/>
                </a:moveTo>
                <a:cubicBezTo>
                  <a:pt x="1605" y="1600"/>
                  <a:pt x="115376" y="147121"/>
                  <a:pt x="136543" y="171463"/>
                </a:cubicBezTo>
                <a:cubicBezTo>
                  <a:pt x="157710" y="195805"/>
                  <a:pt x="101618" y="136538"/>
                  <a:pt x="127018" y="146063"/>
                </a:cubicBezTo>
                <a:cubicBezTo>
                  <a:pt x="152418" y="155588"/>
                  <a:pt x="278360" y="222792"/>
                  <a:pt x="288943" y="228613"/>
                </a:cubicBezTo>
                <a:cubicBezTo>
                  <a:pt x="299526" y="234434"/>
                  <a:pt x="217505" y="192100"/>
                  <a:pt x="190518" y="180988"/>
                </a:cubicBezTo>
                <a:cubicBezTo>
                  <a:pt x="163531" y="169876"/>
                  <a:pt x="154006" y="188396"/>
                  <a:pt x="127018" y="161938"/>
                </a:cubicBezTo>
                <a:cubicBezTo>
                  <a:pt x="100030" y="135480"/>
                  <a:pt x="-1569" y="-1574"/>
                  <a:pt x="18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695CCD47-379C-C763-23C0-A0281492E4E7}"/>
              </a:ext>
            </a:extLst>
          </p:cNvPr>
          <p:cNvSpPr/>
          <p:nvPr/>
        </p:nvSpPr>
        <p:spPr>
          <a:xfrm>
            <a:off x="6025802" y="4449065"/>
            <a:ext cx="244732" cy="27799"/>
          </a:xfrm>
          <a:custGeom>
            <a:avLst/>
            <a:gdLst>
              <a:gd name="connsiteX0" fmla="*/ 348 w 244732"/>
              <a:gd name="connsiteY0" fmla="*/ 27685 h 27799"/>
              <a:gd name="connsiteX1" fmla="*/ 241648 w 244732"/>
              <a:gd name="connsiteY1" fmla="*/ 2285 h 27799"/>
              <a:gd name="connsiteX2" fmla="*/ 140048 w 244732"/>
              <a:gd name="connsiteY2" fmla="*/ 2285 h 27799"/>
              <a:gd name="connsiteX3" fmla="*/ 187673 w 244732"/>
              <a:gd name="connsiteY3" fmla="*/ 11810 h 27799"/>
              <a:gd name="connsiteX4" fmla="*/ 348 w 244732"/>
              <a:gd name="connsiteY4" fmla="*/ 27685 h 2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732" h="27799">
                <a:moveTo>
                  <a:pt x="348" y="27685"/>
                </a:moveTo>
                <a:cubicBezTo>
                  <a:pt x="9344" y="26098"/>
                  <a:pt x="218365" y="6518"/>
                  <a:pt x="241648" y="2285"/>
                </a:cubicBezTo>
                <a:cubicBezTo>
                  <a:pt x="264931" y="-1948"/>
                  <a:pt x="149044" y="698"/>
                  <a:pt x="140048" y="2285"/>
                </a:cubicBezTo>
                <a:cubicBezTo>
                  <a:pt x="131052" y="3872"/>
                  <a:pt x="216248" y="9693"/>
                  <a:pt x="187673" y="11810"/>
                </a:cubicBezTo>
                <a:cubicBezTo>
                  <a:pt x="159098" y="13927"/>
                  <a:pt x="-8648" y="29272"/>
                  <a:pt x="348" y="27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6924C83D-FCCE-392C-35B7-F8CE04272BF9}"/>
              </a:ext>
            </a:extLst>
          </p:cNvPr>
          <p:cNvSpPr/>
          <p:nvPr/>
        </p:nvSpPr>
        <p:spPr>
          <a:xfrm>
            <a:off x="5581639" y="4610064"/>
            <a:ext cx="89995" cy="212833"/>
          </a:xfrm>
          <a:custGeom>
            <a:avLst/>
            <a:gdLst>
              <a:gd name="connsiteX0" fmla="*/ 11 w 89995"/>
              <a:gd name="connsiteY0" fmla="*/ 36 h 212833"/>
              <a:gd name="connsiteX1" fmla="*/ 82561 w 89995"/>
              <a:gd name="connsiteY1" fmla="*/ 123861 h 212833"/>
              <a:gd name="connsiteX2" fmla="*/ 66686 w 89995"/>
              <a:gd name="connsiteY2" fmla="*/ 212761 h 212833"/>
              <a:gd name="connsiteX3" fmla="*/ 88911 w 89995"/>
              <a:gd name="connsiteY3" fmla="*/ 136561 h 212833"/>
              <a:gd name="connsiteX4" fmla="*/ 11 w 89995"/>
              <a:gd name="connsiteY4" fmla="*/ 36 h 21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95" h="212833">
                <a:moveTo>
                  <a:pt x="11" y="36"/>
                </a:moveTo>
                <a:cubicBezTo>
                  <a:pt x="-1047" y="-2081"/>
                  <a:pt x="71449" y="88407"/>
                  <a:pt x="82561" y="123861"/>
                </a:cubicBezTo>
                <a:cubicBezTo>
                  <a:pt x="93674" y="159315"/>
                  <a:pt x="65628" y="210644"/>
                  <a:pt x="66686" y="212761"/>
                </a:cubicBezTo>
                <a:cubicBezTo>
                  <a:pt x="67744" y="214878"/>
                  <a:pt x="95790" y="170428"/>
                  <a:pt x="88911" y="136561"/>
                </a:cubicBezTo>
                <a:cubicBezTo>
                  <a:pt x="82032" y="102694"/>
                  <a:pt x="1069" y="2153"/>
                  <a:pt x="1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4586ACD8-9E88-2DE3-BD56-E6589544429F}"/>
              </a:ext>
            </a:extLst>
          </p:cNvPr>
          <p:cNvSpPr/>
          <p:nvPr/>
        </p:nvSpPr>
        <p:spPr>
          <a:xfrm>
            <a:off x="6397559" y="4006822"/>
            <a:ext cx="67182" cy="136621"/>
          </a:xfrm>
          <a:custGeom>
            <a:avLst/>
            <a:gdLst>
              <a:gd name="connsiteX0" fmla="*/ 66 w 67182"/>
              <a:gd name="connsiteY0" fmla="*/ 28 h 136621"/>
              <a:gd name="connsiteX1" fmla="*/ 54041 w 67182"/>
              <a:gd name="connsiteY1" fmla="*/ 85753 h 136621"/>
              <a:gd name="connsiteX2" fmla="*/ 41341 w 67182"/>
              <a:gd name="connsiteY2" fmla="*/ 136553 h 136621"/>
              <a:gd name="connsiteX3" fmla="*/ 66741 w 67182"/>
              <a:gd name="connsiteY3" fmla="*/ 95278 h 136621"/>
              <a:gd name="connsiteX4" fmla="*/ 66 w 67182"/>
              <a:gd name="connsiteY4" fmla="*/ 28 h 13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82" h="136621">
                <a:moveTo>
                  <a:pt x="66" y="28"/>
                </a:moveTo>
                <a:cubicBezTo>
                  <a:pt x="-2051" y="-1560"/>
                  <a:pt x="47162" y="62999"/>
                  <a:pt x="54041" y="85753"/>
                </a:cubicBezTo>
                <a:cubicBezTo>
                  <a:pt x="60920" y="108507"/>
                  <a:pt x="39224" y="134965"/>
                  <a:pt x="41341" y="136553"/>
                </a:cubicBezTo>
                <a:cubicBezTo>
                  <a:pt x="43458" y="138141"/>
                  <a:pt x="70974" y="111682"/>
                  <a:pt x="66741" y="95278"/>
                </a:cubicBezTo>
                <a:cubicBezTo>
                  <a:pt x="62508" y="78874"/>
                  <a:pt x="2183" y="1616"/>
                  <a:pt x="66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4A1D723F-DF1B-F79A-4605-2453D13CF55B}"/>
              </a:ext>
            </a:extLst>
          </p:cNvPr>
          <p:cNvSpPr/>
          <p:nvPr/>
        </p:nvSpPr>
        <p:spPr>
          <a:xfrm>
            <a:off x="6515065" y="3911542"/>
            <a:ext cx="67144" cy="400511"/>
          </a:xfrm>
          <a:custGeom>
            <a:avLst/>
            <a:gdLst>
              <a:gd name="connsiteX0" fmla="*/ 35 w 67144"/>
              <a:gd name="connsiteY0" fmla="*/ 58 h 400511"/>
              <a:gd name="connsiteX1" fmla="*/ 57185 w 67144"/>
              <a:gd name="connsiteY1" fmla="*/ 288983 h 400511"/>
              <a:gd name="connsiteX2" fmla="*/ 41310 w 67144"/>
              <a:gd name="connsiteY2" fmla="*/ 400108 h 400511"/>
              <a:gd name="connsiteX3" fmla="*/ 66710 w 67144"/>
              <a:gd name="connsiteY3" fmla="*/ 314383 h 400511"/>
              <a:gd name="connsiteX4" fmla="*/ 35 w 67144"/>
              <a:gd name="connsiteY4" fmla="*/ 58 h 40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4" h="400511">
                <a:moveTo>
                  <a:pt x="35" y="58"/>
                </a:moveTo>
                <a:cubicBezTo>
                  <a:pt x="-1552" y="-4175"/>
                  <a:pt x="50306" y="222308"/>
                  <a:pt x="57185" y="288983"/>
                </a:cubicBezTo>
                <a:cubicBezTo>
                  <a:pt x="64064" y="355658"/>
                  <a:pt x="39723" y="395875"/>
                  <a:pt x="41310" y="400108"/>
                </a:cubicBezTo>
                <a:cubicBezTo>
                  <a:pt x="42897" y="404341"/>
                  <a:pt x="70943" y="375237"/>
                  <a:pt x="66710" y="314383"/>
                </a:cubicBezTo>
                <a:cubicBezTo>
                  <a:pt x="62477" y="253529"/>
                  <a:pt x="1622" y="4291"/>
                  <a:pt x="35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4ECDB490-F009-6024-AC91-04B55DC1BBCA}"/>
              </a:ext>
            </a:extLst>
          </p:cNvPr>
          <p:cNvSpPr/>
          <p:nvPr/>
        </p:nvSpPr>
        <p:spPr>
          <a:xfrm>
            <a:off x="3675424" y="4280117"/>
            <a:ext cx="118811" cy="467762"/>
          </a:xfrm>
          <a:custGeom>
            <a:avLst/>
            <a:gdLst>
              <a:gd name="connsiteX0" fmla="*/ 106001 w 118811"/>
              <a:gd name="connsiteY0" fmla="*/ 2958 h 467762"/>
              <a:gd name="connsiteX1" fmla="*/ 109176 w 118811"/>
              <a:gd name="connsiteY1" fmla="*/ 326808 h 467762"/>
              <a:gd name="connsiteX2" fmla="*/ 90126 w 118811"/>
              <a:gd name="connsiteY2" fmla="*/ 196633 h 467762"/>
              <a:gd name="connsiteX3" fmla="*/ 118701 w 118811"/>
              <a:gd name="connsiteY3" fmla="*/ 466508 h 467762"/>
              <a:gd name="connsiteX4" fmla="*/ 77426 w 118811"/>
              <a:gd name="connsiteY4" fmla="*/ 295058 h 467762"/>
              <a:gd name="connsiteX5" fmla="*/ 77426 w 118811"/>
              <a:gd name="connsiteY5" fmla="*/ 234733 h 467762"/>
              <a:gd name="connsiteX6" fmla="*/ 13926 w 118811"/>
              <a:gd name="connsiteY6" fmla="*/ 142658 h 467762"/>
              <a:gd name="connsiteX7" fmla="*/ 7576 w 118811"/>
              <a:gd name="connsiteY7" fmla="*/ 104558 h 467762"/>
              <a:gd name="connsiteX8" fmla="*/ 102826 w 118811"/>
              <a:gd name="connsiteY8" fmla="*/ 288708 h 467762"/>
              <a:gd name="connsiteX9" fmla="*/ 86951 w 118811"/>
              <a:gd name="connsiteY9" fmla="*/ 171233 h 467762"/>
              <a:gd name="connsiteX10" fmla="*/ 106001 w 118811"/>
              <a:gd name="connsiteY10" fmla="*/ 2958 h 4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811" h="467762">
                <a:moveTo>
                  <a:pt x="106001" y="2958"/>
                </a:moveTo>
                <a:cubicBezTo>
                  <a:pt x="109705" y="28887"/>
                  <a:pt x="111822" y="294529"/>
                  <a:pt x="109176" y="326808"/>
                </a:cubicBezTo>
                <a:cubicBezTo>
                  <a:pt x="106530" y="359087"/>
                  <a:pt x="88538" y="173350"/>
                  <a:pt x="90126" y="196633"/>
                </a:cubicBezTo>
                <a:cubicBezTo>
                  <a:pt x="91713" y="219916"/>
                  <a:pt x="120818" y="450104"/>
                  <a:pt x="118701" y="466508"/>
                </a:cubicBezTo>
                <a:cubicBezTo>
                  <a:pt x="116584" y="482912"/>
                  <a:pt x="84305" y="333687"/>
                  <a:pt x="77426" y="295058"/>
                </a:cubicBezTo>
                <a:cubicBezTo>
                  <a:pt x="70547" y="256429"/>
                  <a:pt x="88009" y="260133"/>
                  <a:pt x="77426" y="234733"/>
                </a:cubicBezTo>
                <a:cubicBezTo>
                  <a:pt x="66843" y="209333"/>
                  <a:pt x="25568" y="164354"/>
                  <a:pt x="13926" y="142658"/>
                </a:cubicBezTo>
                <a:cubicBezTo>
                  <a:pt x="2284" y="120962"/>
                  <a:pt x="-7241" y="80216"/>
                  <a:pt x="7576" y="104558"/>
                </a:cubicBezTo>
                <a:cubicBezTo>
                  <a:pt x="22393" y="128900"/>
                  <a:pt x="89597" y="277596"/>
                  <a:pt x="102826" y="288708"/>
                </a:cubicBezTo>
                <a:cubicBezTo>
                  <a:pt x="116055" y="299820"/>
                  <a:pt x="87480" y="213566"/>
                  <a:pt x="86951" y="171233"/>
                </a:cubicBezTo>
                <a:cubicBezTo>
                  <a:pt x="86422" y="128900"/>
                  <a:pt x="102297" y="-22971"/>
                  <a:pt x="106001" y="2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E2345BE2-FCAE-36C2-D6A2-420525B83E8A}"/>
              </a:ext>
            </a:extLst>
          </p:cNvPr>
          <p:cNvSpPr/>
          <p:nvPr/>
        </p:nvSpPr>
        <p:spPr>
          <a:xfrm>
            <a:off x="3780722" y="4368622"/>
            <a:ext cx="183623" cy="545019"/>
          </a:xfrm>
          <a:custGeom>
            <a:avLst/>
            <a:gdLst>
              <a:gd name="connsiteX0" fmla="*/ 703 w 183623"/>
              <a:gd name="connsiteY0" fmla="*/ 178 h 545019"/>
              <a:gd name="connsiteX1" fmla="*/ 32453 w 183623"/>
              <a:gd name="connsiteY1" fmla="*/ 143053 h 545019"/>
              <a:gd name="connsiteX2" fmla="*/ 67378 w 183623"/>
              <a:gd name="connsiteY2" fmla="*/ 206553 h 545019"/>
              <a:gd name="connsiteX3" fmla="*/ 54678 w 183623"/>
              <a:gd name="connsiteY3" fmla="*/ 168453 h 545019"/>
              <a:gd name="connsiteX4" fmla="*/ 70553 w 183623"/>
              <a:gd name="connsiteY4" fmla="*/ 209728 h 545019"/>
              <a:gd name="connsiteX5" fmla="*/ 35628 w 183623"/>
              <a:gd name="connsiteY5" fmla="*/ 327203 h 545019"/>
              <a:gd name="connsiteX6" fmla="*/ 54678 w 183623"/>
              <a:gd name="connsiteY6" fmla="*/ 384353 h 545019"/>
              <a:gd name="connsiteX7" fmla="*/ 16578 w 183623"/>
              <a:gd name="connsiteY7" fmla="*/ 336728 h 545019"/>
              <a:gd name="connsiteX8" fmla="*/ 175328 w 183623"/>
              <a:gd name="connsiteY8" fmla="*/ 536753 h 545019"/>
              <a:gd name="connsiteX9" fmla="*/ 146753 w 183623"/>
              <a:gd name="connsiteY9" fmla="*/ 495478 h 545019"/>
              <a:gd name="connsiteX10" fmla="*/ 22928 w 183623"/>
              <a:gd name="connsiteY10" fmla="*/ 390703 h 545019"/>
              <a:gd name="connsiteX11" fmla="*/ 92778 w 183623"/>
              <a:gd name="connsiteY11" fmla="*/ 270053 h 545019"/>
              <a:gd name="connsiteX12" fmla="*/ 73728 w 183623"/>
              <a:gd name="connsiteY12" fmla="*/ 273228 h 545019"/>
              <a:gd name="connsiteX13" fmla="*/ 64203 w 183623"/>
              <a:gd name="connsiteY13" fmla="*/ 174803 h 545019"/>
              <a:gd name="connsiteX14" fmla="*/ 703 w 183623"/>
              <a:gd name="connsiteY14" fmla="*/ 178 h 54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3623" h="545019">
                <a:moveTo>
                  <a:pt x="703" y="178"/>
                </a:moveTo>
                <a:cubicBezTo>
                  <a:pt x="-4589" y="-5114"/>
                  <a:pt x="21340" y="108657"/>
                  <a:pt x="32453" y="143053"/>
                </a:cubicBezTo>
                <a:cubicBezTo>
                  <a:pt x="43566" y="177449"/>
                  <a:pt x="63674" y="202320"/>
                  <a:pt x="67378" y="206553"/>
                </a:cubicBezTo>
                <a:cubicBezTo>
                  <a:pt x="71082" y="210786"/>
                  <a:pt x="54149" y="167924"/>
                  <a:pt x="54678" y="168453"/>
                </a:cubicBezTo>
                <a:cubicBezTo>
                  <a:pt x="55207" y="168982"/>
                  <a:pt x="73728" y="183270"/>
                  <a:pt x="70553" y="209728"/>
                </a:cubicBezTo>
                <a:cubicBezTo>
                  <a:pt x="67378" y="236186"/>
                  <a:pt x="38274" y="298099"/>
                  <a:pt x="35628" y="327203"/>
                </a:cubicBezTo>
                <a:cubicBezTo>
                  <a:pt x="32982" y="356307"/>
                  <a:pt x="57853" y="382766"/>
                  <a:pt x="54678" y="384353"/>
                </a:cubicBezTo>
                <a:cubicBezTo>
                  <a:pt x="51503" y="385940"/>
                  <a:pt x="16578" y="336728"/>
                  <a:pt x="16578" y="336728"/>
                </a:cubicBezTo>
                <a:lnTo>
                  <a:pt x="175328" y="536753"/>
                </a:lnTo>
                <a:cubicBezTo>
                  <a:pt x="197024" y="563211"/>
                  <a:pt x="172153" y="519820"/>
                  <a:pt x="146753" y="495478"/>
                </a:cubicBezTo>
                <a:cubicBezTo>
                  <a:pt x="121353" y="471136"/>
                  <a:pt x="31924" y="428274"/>
                  <a:pt x="22928" y="390703"/>
                </a:cubicBezTo>
                <a:cubicBezTo>
                  <a:pt x="13932" y="353132"/>
                  <a:pt x="92778" y="270053"/>
                  <a:pt x="92778" y="270053"/>
                </a:cubicBezTo>
                <a:cubicBezTo>
                  <a:pt x="101245" y="250474"/>
                  <a:pt x="78490" y="289103"/>
                  <a:pt x="73728" y="273228"/>
                </a:cubicBezTo>
                <a:cubicBezTo>
                  <a:pt x="68966" y="257353"/>
                  <a:pt x="75315" y="213432"/>
                  <a:pt x="64203" y="174803"/>
                </a:cubicBezTo>
                <a:cubicBezTo>
                  <a:pt x="53091" y="136174"/>
                  <a:pt x="5995" y="5470"/>
                  <a:pt x="703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63A61829-5628-EFCB-47A8-7EEA0282246B}"/>
              </a:ext>
            </a:extLst>
          </p:cNvPr>
          <p:cNvSpPr/>
          <p:nvPr/>
        </p:nvSpPr>
        <p:spPr>
          <a:xfrm>
            <a:off x="3879617" y="1196912"/>
            <a:ext cx="1669173" cy="435068"/>
          </a:xfrm>
          <a:custGeom>
            <a:avLst/>
            <a:gdLst>
              <a:gd name="connsiteX0" fmla="*/ 233 w 1669173"/>
              <a:gd name="connsiteY0" fmla="*/ 435038 h 435068"/>
              <a:gd name="connsiteX1" fmla="*/ 679683 w 1669173"/>
              <a:gd name="connsiteY1" fmla="*/ 34988 h 435068"/>
              <a:gd name="connsiteX2" fmla="*/ 613008 w 1669173"/>
              <a:gd name="connsiteY2" fmla="*/ 63563 h 435068"/>
              <a:gd name="connsiteX3" fmla="*/ 920983 w 1669173"/>
              <a:gd name="connsiteY3" fmla="*/ 63 h 435068"/>
              <a:gd name="connsiteX4" fmla="*/ 1276583 w 1669173"/>
              <a:gd name="connsiteY4" fmla="*/ 50863 h 435068"/>
              <a:gd name="connsiteX5" fmla="*/ 1178158 w 1669173"/>
              <a:gd name="connsiteY5" fmla="*/ 9588 h 435068"/>
              <a:gd name="connsiteX6" fmla="*/ 1660758 w 1669173"/>
              <a:gd name="connsiteY6" fmla="*/ 215963 h 435068"/>
              <a:gd name="connsiteX7" fmla="*/ 1457558 w 1669173"/>
              <a:gd name="connsiteY7" fmla="*/ 114363 h 435068"/>
              <a:gd name="connsiteX8" fmla="*/ 1108308 w 1669173"/>
              <a:gd name="connsiteY8" fmla="*/ 31813 h 435068"/>
              <a:gd name="connsiteX9" fmla="*/ 711433 w 1669173"/>
              <a:gd name="connsiteY9" fmla="*/ 12763 h 435068"/>
              <a:gd name="connsiteX10" fmla="*/ 390758 w 1669173"/>
              <a:gd name="connsiteY10" fmla="*/ 136588 h 435068"/>
              <a:gd name="connsiteX11" fmla="*/ 600308 w 1669173"/>
              <a:gd name="connsiteY11" fmla="*/ 57213 h 435068"/>
              <a:gd name="connsiteX12" fmla="*/ 233 w 1669173"/>
              <a:gd name="connsiteY12" fmla="*/ 435038 h 43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9173" h="435068">
                <a:moveTo>
                  <a:pt x="233" y="435038"/>
                </a:moveTo>
                <a:cubicBezTo>
                  <a:pt x="13462" y="431334"/>
                  <a:pt x="577554" y="96900"/>
                  <a:pt x="679683" y="34988"/>
                </a:cubicBezTo>
                <a:cubicBezTo>
                  <a:pt x="781812" y="-26924"/>
                  <a:pt x="572791" y="69384"/>
                  <a:pt x="613008" y="63563"/>
                </a:cubicBezTo>
                <a:cubicBezTo>
                  <a:pt x="653225" y="57742"/>
                  <a:pt x="810387" y="2180"/>
                  <a:pt x="920983" y="63"/>
                </a:cubicBezTo>
                <a:cubicBezTo>
                  <a:pt x="1031579" y="-2054"/>
                  <a:pt x="1233721" y="49276"/>
                  <a:pt x="1276583" y="50863"/>
                </a:cubicBezTo>
                <a:cubicBezTo>
                  <a:pt x="1319445" y="52450"/>
                  <a:pt x="1178158" y="9588"/>
                  <a:pt x="1178158" y="9588"/>
                </a:cubicBezTo>
                <a:lnTo>
                  <a:pt x="1660758" y="215963"/>
                </a:lnTo>
                <a:cubicBezTo>
                  <a:pt x="1707325" y="233426"/>
                  <a:pt x="1549633" y="145055"/>
                  <a:pt x="1457558" y="114363"/>
                </a:cubicBezTo>
                <a:cubicBezTo>
                  <a:pt x="1365483" y="83671"/>
                  <a:pt x="1232662" y="48746"/>
                  <a:pt x="1108308" y="31813"/>
                </a:cubicBezTo>
                <a:cubicBezTo>
                  <a:pt x="983954" y="14880"/>
                  <a:pt x="831025" y="-4700"/>
                  <a:pt x="711433" y="12763"/>
                </a:cubicBezTo>
                <a:cubicBezTo>
                  <a:pt x="591841" y="30226"/>
                  <a:pt x="409279" y="129180"/>
                  <a:pt x="390758" y="136588"/>
                </a:cubicBezTo>
                <a:cubicBezTo>
                  <a:pt x="372237" y="143996"/>
                  <a:pt x="659575" y="10646"/>
                  <a:pt x="600308" y="57213"/>
                </a:cubicBezTo>
                <a:cubicBezTo>
                  <a:pt x="541041" y="103780"/>
                  <a:pt x="-12996" y="438742"/>
                  <a:pt x="233" y="435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835771E1-6BDE-5A9F-F405-D95915B396A8}"/>
              </a:ext>
            </a:extLst>
          </p:cNvPr>
          <p:cNvSpPr/>
          <p:nvPr/>
        </p:nvSpPr>
        <p:spPr>
          <a:xfrm>
            <a:off x="3243077" y="1676349"/>
            <a:ext cx="592323" cy="1028633"/>
          </a:xfrm>
          <a:custGeom>
            <a:avLst/>
            <a:gdLst>
              <a:gd name="connsiteX0" fmla="*/ 592323 w 592323"/>
              <a:gd name="connsiteY0" fmla="*/ 51 h 1028633"/>
              <a:gd name="connsiteX1" fmla="*/ 306573 w 592323"/>
              <a:gd name="connsiteY1" fmla="*/ 396926 h 1028633"/>
              <a:gd name="connsiteX2" fmla="*/ 23998 w 592323"/>
              <a:gd name="connsiteY2" fmla="*/ 993826 h 1028633"/>
              <a:gd name="connsiteX3" fmla="*/ 58923 w 592323"/>
              <a:gd name="connsiteY3" fmla="*/ 882701 h 1028633"/>
              <a:gd name="connsiteX4" fmla="*/ 408173 w 592323"/>
              <a:gd name="connsiteY4" fmla="*/ 260401 h 1028633"/>
              <a:gd name="connsiteX5" fmla="*/ 306573 w 592323"/>
              <a:gd name="connsiteY5" fmla="*/ 368351 h 1028633"/>
              <a:gd name="connsiteX6" fmla="*/ 592323 w 592323"/>
              <a:gd name="connsiteY6" fmla="*/ 51 h 102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323" h="1028633">
                <a:moveTo>
                  <a:pt x="592323" y="51"/>
                </a:moveTo>
                <a:cubicBezTo>
                  <a:pt x="592323" y="4813"/>
                  <a:pt x="401294" y="231297"/>
                  <a:pt x="306573" y="396926"/>
                </a:cubicBezTo>
                <a:cubicBezTo>
                  <a:pt x="211852" y="562555"/>
                  <a:pt x="65273" y="912863"/>
                  <a:pt x="23998" y="993826"/>
                </a:cubicBezTo>
                <a:cubicBezTo>
                  <a:pt x="-17277" y="1074789"/>
                  <a:pt x="-5106" y="1004938"/>
                  <a:pt x="58923" y="882701"/>
                </a:cubicBezTo>
                <a:cubicBezTo>
                  <a:pt x="122952" y="760464"/>
                  <a:pt x="366898" y="346126"/>
                  <a:pt x="408173" y="260401"/>
                </a:cubicBezTo>
                <a:cubicBezTo>
                  <a:pt x="449448" y="174676"/>
                  <a:pt x="273765" y="411214"/>
                  <a:pt x="306573" y="368351"/>
                </a:cubicBezTo>
                <a:cubicBezTo>
                  <a:pt x="339381" y="325489"/>
                  <a:pt x="592323" y="-4711"/>
                  <a:pt x="592323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E67375D1-5799-1EDF-BEAE-CD7F14768BCB}"/>
              </a:ext>
            </a:extLst>
          </p:cNvPr>
          <p:cNvSpPr/>
          <p:nvPr/>
        </p:nvSpPr>
        <p:spPr>
          <a:xfrm>
            <a:off x="3058492" y="2631831"/>
            <a:ext cx="262564" cy="787435"/>
          </a:xfrm>
          <a:custGeom>
            <a:avLst/>
            <a:gdLst>
              <a:gd name="connsiteX0" fmla="*/ 262558 w 262564"/>
              <a:gd name="connsiteY0" fmla="*/ 244 h 787435"/>
              <a:gd name="connsiteX1" fmla="*/ 91108 w 262564"/>
              <a:gd name="connsiteY1" fmla="*/ 479669 h 787435"/>
              <a:gd name="connsiteX2" fmla="*/ 2208 w 262564"/>
              <a:gd name="connsiteY2" fmla="*/ 774944 h 787435"/>
              <a:gd name="connsiteX3" fmla="*/ 33958 w 262564"/>
              <a:gd name="connsiteY3" fmla="*/ 692394 h 787435"/>
              <a:gd name="connsiteX4" fmla="*/ 110158 w 262564"/>
              <a:gd name="connsiteY4" fmla="*/ 330444 h 787435"/>
              <a:gd name="connsiteX5" fmla="*/ 84758 w 262564"/>
              <a:gd name="connsiteY5" fmla="*/ 412994 h 787435"/>
              <a:gd name="connsiteX6" fmla="*/ 262558 w 262564"/>
              <a:gd name="connsiteY6" fmla="*/ 244 h 78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64" h="787435">
                <a:moveTo>
                  <a:pt x="262558" y="244"/>
                </a:moveTo>
                <a:cubicBezTo>
                  <a:pt x="263616" y="11356"/>
                  <a:pt x="134500" y="350552"/>
                  <a:pt x="91108" y="479669"/>
                </a:cubicBezTo>
                <a:cubicBezTo>
                  <a:pt x="47716" y="608786"/>
                  <a:pt x="11733" y="739490"/>
                  <a:pt x="2208" y="774944"/>
                </a:cubicBezTo>
                <a:cubicBezTo>
                  <a:pt x="-7317" y="810398"/>
                  <a:pt x="15966" y="766477"/>
                  <a:pt x="33958" y="692394"/>
                </a:cubicBezTo>
                <a:cubicBezTo>
                  <a:pt x="51950" y="618311"/>
                  <a:pt x="101691" y="377011"/>
                  <a:pt x="110158" y="330444"/>
                </a:cubicBezTo>
                <a:cubicBezTo>
                  <a:pt x="118625" y="283877"/>
                  <a:pt x="55654" y="465381"/>
                  <a:pt x="84758" y="412994"/>
                </a:cubicBezTo>
                <a:cubicBezTo>
                  <a:pt x="113862" y="360607"/>
                  <a:pt x="261500" y="-10868"/>
                  <a:pt x="262558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09E8D356-E4C3-CADA-77EA-51EC63541088}"/>
              </a:ext>
            </a:extLst>
          </p:cNvPr>
          <p:cNvSpPr/>
          <p:nvPr/>
        </p:nvSpPr>
        <p:spPr>
          <a:xfrm>
            <a:off x="2942752" y="3447828"/>
            <a:ext cx="133848" cy="1244435"/>
          </a:xfrm>
          <a:custGeom>
            <a:avLst/>
            <a:gdLst>
              <a:gd name="connsiteX0" fmla="*/ 133823 w 133848"/>
              <a:gd name="connsiteY0" fmla="*/ 222 h 1244435"/>
              <a:gd name="connsiteX1" fmla="*/ 51273 w 133848"/>
              <a:gd name="connsiteY1" fmla="*/ 473297 h 1244435"/>
              <a:gd name="connsiteX2" fmla="*/ 60798 w 133848"/>
              <a:gd name="connsiteY2" fmla="*/ 438372 h 1244435"/>
              <a:gd name="connsiteX3" fmla="*/ 25873 w 133848"/>
              <a:gd name="connsiteY3" fmla="*/ 739997 h 1244435"/>
              <a:gd name="connsiteX4" fmla="*/ 44923 w 133848"/>
              <a:gd name="connsiteY4" fmla="*/ 670147 h 1244435"/>
              <a:gd name="connsiteX5" fmla="*/ 6823 w 133848"/>
              <a:gd name="connsiteY5" fmla="*/ 955897 h 1244435"/>
              <a:gd name="connsiteX6" fmla="*/ 3648 w 133848"/>
              <a:gd name="connsiteY6" fmla="*/ 1213072 h 1244435"/>
              <a:gd name="connsiteX7" fmla="*/ 3648 w 133848"/>
              <a:gd name="connsiteY7" fmla="*/ 1140047 h 1244435"/>
              <a:gd name="connsiteX8" fmla="*/ 51273 w 133848"/>
              <a:gd name="connsiteY8" fmla="*/ 317722 h 1244435"/>
              <a:gd name="connsiteX9" fmla="*/ 41748 w 133848"/>
              <a:gd name="connsiteY9" fmla="*/ 409797 h 1244435"/>
              <a:gd name="connsiteX10" fmla="*/ 133823 w 133848"/>
              <a:gd name="connsiteY10" fmla="*/ 222 h 124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848" h="1244435">
                <a:moveTo>
                  <a:pt x="133823" y="222"/>
                </a:moveTo>
                <a:cubicBezTo>
                  <a:pt x="135411" y="10805"/>
                  <a:pt x="63444" y="400272"/>
                  <a:pt x="51273" y="473297"/>
                </a:cubicBezTo>
                <a:cubicBezTo>
                  <a:pt x="39102" y="546322"/>
                  <a:pt x="65031" y="393922"/>
                  <a:pt x="60798" y="438372"/>
                </a:cubicBezTo>
                <a:cubicBezTo>
                  <a:pt x="56565" y="482822"/>
                  <a:pt x="28519" y="701368"/>
                  <a:pt x="25873" y="739997"/>
                </a:cubicBezTo>
                <a:cubicBezTo>
                  <a:pt x="23227" y="778626"/>
                  <a:pt x="48098" y="634164"/>
                  <a:pt x="44923" y="670147"/>
                </a:cubicBezTo>
                <a:cubicBezTo>
                  <a:pt x="41748" y="706130"/>
                  <a:pt x="13702" y="865410"/>
                  <a:pt x="6823" y="955897"/>
                </a:cubicBezTo>
                <a:cubicBezTo>
                  <a:pt x="-56" y="1046384"/>
                  <a:pt x="4177" y="1182380"/>
                  <a:pt x="3648" y="1213072"/>
                </a:cubicBezTo>
                <a:cubicBezTo>
                  <a:pt x="3119" y="1243764"/>
                  <a:pt x="-4290" y="1289272"/>
                  <a:pt x="3648" y="1140047"/>
                </a:cubicBezTo>
                <a:cubicBezTo>
                  <a:pt x="11586" y="990822"/>
                  <a:pt x="44923" y="439430"/>
                  <a:pt x="51273" y="317722"/>
                </a:cubicBezTo>
                <a:cubicBezTo>
                  <a:pt x="57623" y="196014"/>
                  <a:pt x="30636" y="459539"/>
                  <a:pt x="41748" y="409797"/>
                </a:cubicBezTo>
                <a:cubicBezTo>
                  <a:pt x="52860" y="360055"/>
                  <a:pt x="132235" y="-10361"/>
                  <a:pt x="133823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FC091263-815E-391F-BFE8-0FDD4FAC6E02}"/>
              </a:ext>
            </a:extLst>
          </p:cNvPr>
          <p:cNvSpPr/>
          <p:nvPr/>
        </p:nvSpPr>
        <p:spPr>
          <a:xfrm>
            <a:off x="2940390" y="4638144"/>
            <a:ext cx="318527" cy="811815"/>
          </a:xfrm>
          <a:custGeom>
            <a:avLst/>
            <a:gdLst>
              <a:gd name="connsiteX0" fmla="*/ 28235 w 318527"/>
              <a:gd name="connsiteY0" fmla="*/ 531 h 811815"/>
              <a:gd name="connsiteX1" fmla="*/ 25060 w 318527"/>
              <a:gd name="connsiteY1" fmla="*/ 203731 h 811815"/>
              <a:gd name="connsiteX2" fmla="*/ 304460 w 318527"/>
              <a:gd name="connsiteY2" fmla="*/ 778406 h 811815"/>
              <a:gd name="connsiteX3" fmla="*/ 250485 w 318527"/>
              <a:gd name="connsiteY3" fmla="*/ 686331 h 811815"/>
              <a:gd name="connsiteX4" fmla="*/ 21885 w 318527"/>
              <a:gd name="connsiteY4" fmla="*/ 213256 h 811815"/>
              <a:gd name="connsiteX5" fmla="*/ 9185 w 318527"/>
              <a:gd name="connsiteY5" fmla="*/ 251356 h 811815"/>
              <a:gd name="connsiteX6" fmla="*/ 28235 w 318527"/>
              <a:gd name="connsiteY6" fmla="*/ 531 h 8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527" h="811815">
                <a:moveTo>
                  <a:pt x="28235" y="531"/>
                </a:moveTo>
                <a:cubicBezTo>
                  <a:pt x="30881" y="-7406"/>
                  <a:pt x="-20977" y="74085"/>
                  <a:pt x="25060" y="203731"/>
                </a:cubicBezTo>
                <a:cubicBezTo>
                  <a:pt x="71097" y="333377"/>
                  <a:pt x="266889" y="697973"/>
                  <a:pt x="304460" y="778406"/>
                </a:cubicBezTo>
                <a:cubicBezTo>
                  <a:pt x="342031" y="858839"/>
                  <a:pt x="297581" y="780523"/>
                  <a:pt x="250485" y="686331"/>
                </a:cubicBezTo>
                <a:cubicBezTo>
                  <a:pt x="203389" y="592139"/>
                  <a:pt x="62102" y="285752"/>
                  <a:pt x="21885" y="213256"/>
                </a:cubicBezTo>
                <a:cubicBezTo>
                  <a:pt x="-18332" y="140760"/>
                  <a:pt x="9185" y="283635"/>
                  <a:pt x="9185" y="251356"/>
                </a:cubicBezTo>
                <a:cubicBezTo>
                  <a:pt x="9185" y="219077"/>
                  <a:pt x="25589" y="8468"/>
                  <a:pt x="28235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328FE29B-E641-382A-4C01-53F1AD5FB4B0}"/>
              </a:ext>
            </a:extLst>
          </p:cNvPr>
          <p:cNvSpPr/>
          <p:nvPr/>
        </p:nvSpPr>
        <p:spPr>
          <a:xfrm>
            <a:off x="3206750" y="5333851"/>
            <a:ext cx="133765" cy="486696"/>
          </a:xfrm>
          <a:custGeom>
            <a:avLst/>
            <a:gdLst>
              <a:gd name="connsiteX0" fmla="*/ 0 w 133765"/>
              <a:gd name="connsiteY0" fmla="*/ 149 h 486696"/>
              <a:gd name="connsiteX1" fmla="*/ 95250 w 133765"/>
              <a:gd name="connsiteY1" fmla="*/ 225574 h 486696"/>
              <a:gd name="connsiteX2" fmla="*/ 133350 w 133765"/>
              <a:gd name="connsiteY2" fmla="*/ 479574 h 486696"/>
              <a:gd name="connsiteX3" fmla="*/ 114300 w 133765"/>
              <a:gd name="connsiteY3" fmla="*/ 397024 h 486696"/>
              <a:gd name="connsiteX4" fmla="*/ 95250 w 133765"/>
              <a:gd name="connsiteY4" fmla="*/ 193824 h 486696"/>
              <a:gd name="connsiteX5" fmla="*/ 0 w 133765"/>
              <a:gd name="connsiteY5" fmla="*/ 149 h 48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65" h="486696">
                <a:moveTo>
                  <a:pt x="0" y="149"/>
                </a:moveTo>
                <a:cubicBezTo>
                  <a:pt x="0" y="5441"/>
                  <a:pt x="73025" y="145670"/>
                  <a:pt x="95250" y="225574"/>
                </a:cubicBezTo>
                <a:cubicBezTo>
                  <a:pt x="117475" y="305478"/>
                  <a:pt x="130175" y="450999"/>
                  <a:pt x="133350" y="479574"/>
                </a:cubicBezTo>
                <a:cubicBezTo>
                  <a:pt x="136525" y="508149"/>
                  <a:pt x="120650" y="444649"/>
                  <a:pt x="114300" y="397024"/>
                </a:cubicBezTo>
                <a:cubicBezTo>
                  <a:pt x="107950" y="349399"/>
                  <a:pt x="111654" y="256266"/>
                  <a:pt x="95250" y="193824"/>
                </a:cubicBezTo>
                <a:cubicBezTo>
                  <a:pt x="78846" y="131382"/>
                  <a:pt x="0" y="-5143"/>
                  <a:pt x="0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FEC2FC5-7BCA-7797-E5D5-32943BA39C5D}"/>
              </a:ext>
            </a:extLst>
          </p:cNvPr>
          <p:cNvSpPr/>
          <p:nvPr/>
        </p:nvSpPr>
        <p:spPr>
          <a:xfrm>
            <a:off x="3870351" y="3682957"/>
            <a:ext cx="438174" cy="589840"/>
          </a:xfrm>
          <a:custGeom>
            <a:avLst/>
            <a:gdLst>
              <a:gd name="connsiteX0" fmla="*/ 438124 w 438174"/>
              <a:gd name="connsiteY0" fmla="*/ 43 h 589840"/>
              <a:gd name="connsiteX1" fmla="*/ 212699 w 438174"/>
              <a:gd name="connsiteY1" fmla="*/ 349293 h 589840"/>
              <a:gd name="connsiteX2" fmla="*/ 282549 w 438174"/>
              <a:gd name="connsiteY2" fmla="*/ 254043 h 589840"/>
              <a:gd name="connsiteX3" fmla="*/ 9499 w 438174"/>
              <a:gd name="connsiteY3" fmla="*/ 581068 h 589840"/>
              <a:gd name="connsiteX4" fmla="*/ 85699 w 438174"/>
              <a:gd name="connsiteY4" fmla="*/ 466768 h 589840"/>
              <a:gd name="connsiteX5" fmla="*/ 311124 w 438174"/>
              <a:gd name="connsiteY5" fmla="*/ 155618 h 589840"/>
              <a:gd name="connsiteX6" fmla="*/ 190474 w 438174"/>
              <a:gd name="connsiteY6" fmla="*/ 323893 h 589840"/>
              <a:gd name="connsiteX7" fmla="*/ 438124 w 438174"/>
              <a:gd name="connsiteY7" fmla="*/ 43 h 58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174" h="589840">
                <a:moveTo>
                  <a:pt x="438124" y="43"/>
                </a:moveTo>
                <a:cubicBezTo>
                  <a:pt x="441828" y="4276"/>
                  <a:pt x="238628" y="306960"/>
                  <a:pt x="212699" y="349293"/>
                </a:cubicBezTo>
                <a:cubicBezTo>
                  <a:pt x="186770" y="391626"/>
                  <a:pt x="316416" y="215414"/>
                  <a:pt x="282549" y="254043"/>
                </a:cubicBezTo>
                <a:cubicBezTo>
                  <a:pt x="248682" y="292672"/>
                  <a:pt x="42307" y="545614"/>
                  <a:pt x="9499" y="581068"/>
                </a:cubicBezTo>
                <a:cubicBezTo>
                  <a:pt x="-23309" y="616522"/>
                  <a:pt x="35428" y="537676"/>
                  <a:pt x="85699" y="466768"/>
                </a:cubicBezTo>
                <a:cubicBezTo>
                  <a:pt x="135970" y="395860"/>
                  <a:pt x="293662" y="179430"/>
                  <a:pt x="311124" y="155618"/>
                </a:cubicBezTo>
                <a:cubicBezTo>
                  <a:pt x="328586" y="131806"/>
                  <a:pt x="169307" y="344531"/>
                  <a:pt x="190474" y="323893"/>
                </a:cubicBezTo>
                <a:cubicBezTo>
                  <a:pt x="211641" y="303256"/>
                  <a:pt x="434420" y="-4190"/>
                  <a:pt x="438124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C2B1086D-9E9C-D7CF-7D6B-E029AD854005}"/>
              </a:ext>
            </a:extLst>
          </p:cNvPr>
          <p:cNvSpPr/>
          <p:nvPr/>
        </p:nvSpPr>
        <p:spPr>
          <a:xfrm>
            <a:off x="4338892" y="3633557"/>
            <a:ext cx="160534" cy="318109"/>
          </a:xfrm>
          <a:custGeom>
            <a:avLst/>
            <a:gdLst>
              <a:gd name="connsiteX0" fmla="*/ 156908 w 160534"/>
              <a:gd name="connsiteY0" fmla="*/ 4993 h 318109"/>
              <a:gd name="connsiteX1" fmla="*/ 1333 w 160534"/>
              <a:gd name="connsiteY1" fmla="*/ 316143 h 318109"/>
              <a:gd name="connsiteX2" fmla="*/ 83883 w 160534"/>
              <a:gd name="connsiteY2" fmla="*/ 144693 h 318109"/>
              <a:gd name="connsiteX3" fmla="*/ 121983 w 160534"/>
              <a:gd name="connsiteY3" fmla="*/ 293918 h 318109"/>
              <a:gd name="connsiteX4" fmla="*/ 112458 w 160534"/>
              <a:gd name="connsiteY4" fmla="*/ 179618 h 318109"/>
              <a:gd name="connsiteX5" fmla="*/ 112458 w 160534"/>
              <a:gd name="connsiteY5" fmla="*/ 125643 h 318109"/>
              <a:gd name="connsiteX6" fmla="*/ 156908 w 160534"/>
              <a:gd name="connsiteY6" fmla="*/ 4993 h 31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534" h="318109">
                <a:moveTo>
                  <a:pt x="156908" y="4993"/>
                </a:moveTo>
                <a:cubicBezTo>
                  <a:pt x="138387" y="36743"/>
                  <a:pt x="13504" y="292860"/>
                  <a:pt x="1333" y="316143"/>
                </a:cubicBezTo>
                <a:cubicBezTo>
                  <a:pt x="-10838" y="339426"/>
                  <a:pt x="63775" y="148397"/>
                  <a:pt x="83883" y="144693"/>
                </a:cubicBezTo>
                <a:cubicBezTo>
                  <a:pt x="103991" y="140989"/>
                  <a:pt x="117221" y="288097"/>
                  <a:pt x="121983" y="293918"/>
                </a:cubicBezTo>
                <a:cubicBezTo>
                  <a:pt x="126745" y="299739"/>
                  <a:pt x="114045" y="207664"/>
                  <a:pt x="112458" y="179618"/>
                </a:cubicBezTo>
                <a:cubicBezTo>
                  <a:pt x="110871" y="151572"/>
                  <a:pt x="107695" y="148926"/>
                  <a:pt x="112458" y="125643"/>
                </a:cubicBezTo>
                <a:cubicBezTo>
                  <a:pt x="117220" y="102360"/>
                  <a:pt x="175429" y="-26757"/>
                  <a:pt x="156908" y="4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3558C382-87F9-D366-CBC6-F7B9343C03C8}"/>
              </a:ext>
            </a:extLst>
          </p:cNvPr>
          <p:cNvSpPr/>
          <p:nvPr/>
        </p:nvSpPr>
        <p:spPr>
          <a:xfrm>
            <a:off x="4559893" y="3542854"/>
            <a:ext cx="206743" cy="392811"/>
          </a:xfrm>
          <a:custGeom>
            <a:avLst/>
            <a:gdLst>
              <a:gd name="connsiteX0" fmla="*/ 205782 w 206743"/>
              <a:gd name="connsiteY0" fmla="*/ 446 h 392811"/>
              <a:gd name="connsiteX1" fmla="*/ 2582 w 206743"/>
              <a:gd name="connsiteY1" fmla="*/ 302071 h 392811"/>
              <a:gd name="connsiteX2" fmla="*/ 91482 w 206743"/>
              <a:gd name="connsiteY2" fmla="*/ 184596 h 392811"/>
              <a:gd name="connsiteX3" fmla="*/ 97832 w 206743"/>
              <a:gd name="connsiteY3" fmla="*/ 390971 h 392811"/>
              <a:gd name="connsiteX4" fmla="*/ 104182 w 206743"/>
              <a:gd name="connsiteY4" fmla="*/ 279846 h 392811"/>
              <a:gd name="connsiteX5" fmla="*/ 126407 w 206743"/>
              <a:gd name="connsiteY5" fmla="*/ 175071 h 392811"/>
              <a:gd name="connsiteX6" fmla="*/ 81957 w 206743"/>
              <a:gd name="connsiteY6" fmla="*/ 232221 h 392811"/>
              <a:gd name="connsiteX7" fmla="*/ 205782 w 206743"/>
              <a:gd name="connsiteY7" fmla="*/ 446 h 39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743" h="392811">
                <a:moveTo>
                  <a:pt x="205782" y="446"/>
                </a:moveTo>
                <a:cubicBezTo>
                  <a:pt x="192553" y="12088"/>
                  <a:pt x="21632" y="271379"/>
                  <a:pt x="2582" y="302071"/>
                </a:cubicBezTo>
                <a:cubicBezTo>
                  <a:pt x="-16468" y="332763"/>
                  <a:pt x="75607" y="169779"/>
                  <a:pt x="91482" y="184596"/>
                </a:cubicBezTo>
                <a:cubicBezTo>
                  <a:pt x="107357" y="199413"/>
                  <a:pt x="95715" y="375096"/>
                  <a:pt x="97832" y="390971"/>
                </a:cubicBezTo>
                <a:cubicBezTo>
                  <a:pt x="99949" y="406846"/>
                  <a:pt x="99420" y="315829"/>
                  <a:pt x="104182" y="279846"/>
                </a:cubicBezTo>
                <a:cubicBezTo>
                  <a:pt x="108944" y="243863"/>
                  <a:pt x="130111" y="183008"/>
                  <a:pt x="126407" y="175071"/>
                </a:cubicBezTo>
                <a:cubicBezTo>
                  <a:pt x="122703" y="167134"/>
                  <a:pt x="72432" y="256034"/>
                  <a:pt x="81957" y="232221"/>
                </a:cubicBezTo>
                <a:cubicBezTo>
                  <a:pt x="91482" y="208409"/>
                  <a:pt x="219011" y="-11196"/>
                  <a:pt x="205782" y="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1CA34096-5E6E-03AA-C4CB-7D9FBD8FAE64}"/>
              </a:ext>
            </a:extLst>
          </p:cNvPr>
          <p:cNvSpPr/>
          <p:nvPr/>
        </p:nvSpPr>
        <p:spPr>
          <a:xfrm>
            <a:off x="4810180" y="3498593"/>
            <a:ext cx="168258" cy="299103"/>
          </a:xfrm>
          <a:custGeom>
            <a:avLst/>
            <a:gdLst>
              <a:gd name="connsiteX0" fmla="*/ 168220 w 168258"/>
              <a:gd name="connsiteY0" fmla="*/ 257 h 299103"/>
              <a:gd name="connsiteX1" fmla="*/ 3120 w 168258"/>
              <a:gd name="connsiteY1" fmla="*/ 295532 h 299103"/>
              <a:gd name="connsiteX2" fmla="*/ 57095 w 168258"/>
              <a:gd name="connsiteY2" fmla="*/ 168532 h 299103"/>
              <a:gd name="connsiteX3" fmla="*/ 18995 w 168258"/>
              <a:gd name="connsiteY3" fmla="*/ 241557 h 299103"/>
              <a:gd name="connsiteX4" fmla="*/ 168220 w 168258"/>
              <a:gd name="connsiteY4" fmla="*/ 257 h 29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58" h="299103">
                <a:moveTo>
                  <a:pt x="168220" y="257"/>
                </a:moveTo>
                <a:cubicBezTo>
                  <a:pt x="165574" y="9253"/>
                  <a:pt x="21641" y="267486"/>
                  <a:pt x="3120" y="295532"/>
                </a:cubicBezTo>
                <a:cubicBezTo>
                  <a:pt x="-15401" y="323578"/>
                  <a:pt x="54449" y="177528"/>
                  <a:pt x="57095" y="168532"/>
                </a:cubicBezTo>
                <a:cubicBezTo>
                  <a:pt x="59741" y="159536"/>
                  <a:pt x="2062" y="262195"/>
                  <a:pt x="18995" y="241557"/>
                </a:cubicBezTo>
                <a:cubicBezTo>
                  <a:pt x="35928" y="220920"/>
                  <a:pt x="170866" y="-8739"/>
                  <a:pt x="168220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3CA98957-6FB9-2451-A301-F4795A9D3FEC}"/>
              </a:ext>
            </a:extLst>
          </p:cNvPr>
          <p:cNvSpPr/>
          <p:nvPr/>
        </p:nvSpPr>
        <p:spPr>
          <a:xfrm>
            <a:off x="4957299" y="3488700"/>
            <a:ext cx="113190" cy="486033"/>
          </a:xfrm>
          <a:custGeom>
            <a:avLst/>
            <a:gdLst>
              <a:gd name="connsiteX0" fmla="*/ 113176 w 113190"/>
              <a:gd name="connsiteY0" fmla="*/ 625 h 486033"/>
              <a:gd name="connsiteX1" fmla="*/ 30626 w 113190"/>
              <a:gd name="connsiteY1" fmla="*/ 229225 h 486033"/>
              <a:gd name="connsiteX2" fmla="*/ 78251 w 113190"/>
              <a:gd name="connsiteY2" fmla="*/ 480050 h 486033"/>
              <a:gd name="connsiteX3" fmla="*/ 56026 w 113190"/>
              <a:gd name="connsiteY3" fmla="*/ 413375 h 486033"/>
              <a:gd name="connsiteX4" fmla="*/ 5226 w 113190"/>
              <a:gd name="connsiteY4" fmla="*/ 260975 h 486033"/>
              <a:gd name="connsiteX5" fmla="*/ 5226 w 113190"/>
              <a:gd name="connsiteY5" fmla="*/ 327650 h 486033"/>
              <a:gd name="connsiteX6" fmla="*/ 36976 w 113190"/>
              <a:gd name="connsiteY6" fmla="*/ 165725 h 486033"/>
              <a:gd name="connsiteX7" fmla="*/ 113176 w 113190"/>
              <a:gd name="connsiteY7" fmla="*/ 625 h 48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190" h="486033">
                <a:moveTo>
                  <a:pt x="113176" y="625"/>
                </a:moveTo>
                <a:cubicBezTo>
                  <a:pt x="112118" y="11208"/>
                  <a:pt x="36447" y="149321"/>
                  <a:pt x="30626" y="229225"/>
                </a:cubicBezTo>
                <a:cubicBezTo>
                  <a:pt x="24805" y="309129"/>
                  <a:pt x="74018" y="449358"/>
                  <a:pt x="78251" y="480050"/>
                </a:cubicBezTo>
                <a:cubicBezTo>
                  <a:pt x="82484" y="510742"/>
                  <a:pt x="56026" y="413375"/>
                  <a:pt x="56026" y="413375"/>
                </a:cubicBezTo>
                <a:cubicBezTo>
                  <a:pt x="43855" y="376863"/>
                  <a:pt x="13693" y="275263"/>
                  <a:pt x="5226" y="260975"/>
                </a:cubicBezTo>
                <a:cubicBezTo>
                  <a:pt x="-3241" y="246687"/>
                  <a:pt x="-66" y="343525"/>
                  <a:pt x="5226" y="327650"/>
                </a:cubicBezTo>
                <a:cubicBezTo>
                  <a:pt x="10518" y="311775"/>
                  <a:pt x="18455" y="214938"/>
                  <a:pt x="36976" y="165725"/>
                </a:cubicBezTo>
                <a:cubicBezTo>
                  <a:pt x="55497" y="116512"/>
                  <a:pt x="114234" y="-9958"/>
                  <a:pt x="113176" y="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FDD1AC3A-96C8-6E49-E3D6-049C2A94A69E}"/>
              </a:ext>
            </a:extLst>
          </p:cNvPr>
          <p:cNvSpPr/>
          <p:nvPr/>
        </p:nvSpPr>
        <p:spPr>
          <a:xfrm>
            <a:off x="5086211" y="3384509"/>
            <a:ext cx="155861" cy="555927"/>
          </a:xfrm>
          <a:custGeom>
            <a:avLst/>
            <a:gdLst>
              <a:gd name="connsiteX0" fmla="*/ 155714 w 155861"/>
              <a:gd name="connsiteY0" fmla="*/ 41 h 555927"/>
              <a:gd name="connsiteX1" fmla="*/ 31889 w 155861"/>
              <a:gd name="connsiteY1" fmla="*/ 292141 h 555927"/>
              <a:gd name="connsiteX2" fmla="*/ 57289 w 155861"/>
              <a:gd name="connsiteY2" fmla="*/ 542966 h 555927"/>
              <a:gd name="connsiteX3" fmla="*/ 47764 w 155861"/>
              <a:gd name="connsiteY3" fmla="*/ 498516 h 555927"/>
              <a:gd name="connsiteX4" fmla="*/ 12839 w 155861"/>
              <a:gd name="connsiteY4" fmla="*/ 314366 h 555927"/>
              <a:gd name="connsiteX5" fmla="*/ 44589 w 155861"/>
              <a:gd name="connsiteY5" fmla="*/ 184191 h 555927"/>
              <a:gd name="connsiteX6" fmla="*/ 3314 w 155861"/>
              <a:gd name="connsiteY6" fmla="*/ 269916 h 555927"/>
              <a:gd name="connsiteX7" fmla="*/ 155714 w 155861"/>
              <a:gd name="connsiteY7" fmla="*/ 41 h 55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61" h="555927">
                <a:moveTo>
                  <a:pt x="155714" y="41"/>
                </a:moveTo>
                <a:cubicBezTo>
                  <a:pt x="160476" y="3745"/>
                  <a:pt x="48293" y="201654"/>
                  <a:pt x="31889" y="292141"/>
                </a:cubicBezTo>
                <a:cubicBezTo>
                  <a:pt x="15485" y="382628"/>
                  <a:pt x="54643" y="508570"/>
                  <a:pt x="57289" y="542966"/>
                </a:cubicBezTo>
                <a:cubicBezTo>
                  <a:pt x="59935" y="577362"/>
                  <a:pt x="55172" y="536616"/>
                  <a:pt x="47764" y="498516"/>
                </a:cubicBezTo>
                <a:cubicBezTo>
                  <a:pt x="40356" y="460416"/>
                  <a:pt x="13368" y="366753"/>
                  <a:pt x="12839" y="314366"/>
                </a:cubicBezTo>
                <a:cubicBezTo>
                  <a:pt x="12310" y="261979"/>
                  <a:pt x="46176" y="191599"/>
                  <a:pt x="44589" y="184191"/>
                </a:cubicBezTo>
                <a:cubicBezTo>
                  <a:pt x="43002" y="176783"/>
                  <a:pt x="-14148" y="298491"/>
                  <a:pt x="3314" y="269916"/>
                </a:cubicBezTo>
                <a:cubicBezTo>
                  <a:pt x="20776" y="241341"/>
                  <a:pt x="150952" y="-3663"/>
                  <a:pt x="155714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28943F3A-7FFD-A80F-AD20-641EC5EF14E3}"/>
              </a:ext>
            </a:extLst>
          </p:cNvPr>
          <p:cNvSpPr/>
          <p:nvPr/>
        </p:nvSpPr>
        <p:spPr>
          <a:xfrm>
            <a:off x="5308086" y="3298658"/>
            <a:ext cx="50520" cy="649330"/>
          </a:xfrm>
          <a:custGeom>
            <a:avLst/>
            <a:gdLst>
              <a:gd name="connsiteX0" fmla="*/ 19564 w 50520"/>
              <a:gd name="connsiteY0" fmla="*/ 167 h 649330"/>
              <a:gd name="connsiteX1" fmla="*/ 514 w 50520"/>
              <a:gd name="connsiteY1" fmla="*/ 409742 h 649330"/>
              <a:gd name="connsiteX2" fmla="*/ 44964 w 50520"/>
              <a:gd name="connsiteY2" fmla="*/ 635167 h 649330"/>
              <a:gd name="connsiteX3" fmla="*/ 44964 w 50520"/>
              <a:gd name="connsiteY3" fmla="*/ 597067 h 649330"/>
              <a:gd name="connsiteX4" fmla="*/ 514 w 50520"/>
              <a:gd name="connsiteY4" fmla="*/ 362117 h 649330"/>
              <a:gd name="connsiteX5" fmla="*/ 19564 w 50520"/>
              <a:gd name="connsiteY5" fmla="*/ 167 h 64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520" h="649330">
                <a:moveTo>
                  <a:pt x="19564" y="167"/>
                </a:moveTo>
                <a:cubicBezTo>
                  <a:pt x="19564" y="8104"/>
                  <a:pt x="-3719" y="303909"/>
                  <a:pt x="514" y="409742"/>
                </a:cubicBezTo>
                <a:cubicBezTo>
                  <a:pt x="4747" y="515575"/>
                  <a:pt x="37556" y="603946"/>
                  <a:pt x="44964" y="635167"/>
                </a:cubicBezTo>
                <a:cubicBezTo>
                  <a:pt x="52372" y="666388"/>
                  <a:pt x="52372" y="642575"/>
                  <a:pt x="44964" y="597067"/>
                </a:cubicBezTo>
                <a:cubicBezTo>
                  <a:pt x="37556" y="551559"/>
                  <a:pt x="2101" y="455250"/>
                  <a:pt x="514" y="362117"/>
                </a:cubicBezTo>
                <a:cubicBezTo>
                  <a:pt x="-1073" y="268984"/>
                  <a:pt x="19564" y="-7770"/>
                  <a:pt x="19564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4C72E973-1A95-A2E3-F6F3-A59E42688716}"/>
              </a:ext>
            </a:extLst>
          </p:cNvPr>
          <p:cNvSpPr/>
          <p:nvPr/>
        </p:nvSpPr>
        <p:spPr>
          <a:xfrm>
            <a:off x="5422877" y="3429015"/>
            <a:ext cx="155681" cy="517038"/>
          </a:xfrm>
          <a:custGeom>
            <a:avLst/>
            <a:gdLst>
              <a:gd name="connsiteX0" fmla="*/ 23 w 155681"/>
              <a:gd name="connsiteY0" fmla="*/ 476235 h 517038"/>
              <a:gd name="connsiteX1" fmla="*/ 15898 w 155681"/>
              <a:gd name="connsiteY1" fmla="*/ 69835 h 517038"/>
              <a:gd name="connsiteX2" fmla="*/ 47648 w 155681"/>
              <a:gd name="connsiteY2" fmla="*/ 174610 h 517038"/>
              <a:gd name="connsiteX3" fmla="*/ 47648 w 155681"/>
              <a:gd name="connsiteY3" fmla="*/ 47610 h 517038"/>
              <a:gd name="connsiteX4" fmla="*/ 146073 w 155681"/>
              <a:gd name="connsiteY4" fmla="*/ 498460 h 517038"/>
              <a:gd name="connsiteX5" fmla="*/ 139723 w 155681"/>
              <a:gd name="connsiteY5" fmla="*/ 393685 h 517038"/>
              <a:gd name="connsiteX6" fmla="*/ 38123 w 155681"/>
              <a:gd name="connsiteY6" fmla="*/ 53960 h 517038"/>
              <a:gd name="connsiteX7" fmla="*/ 9548 w 155681"/>
              <a:gd name="connsiteY7" fmla="*/ 152385 h 517038"/>
              <a:gd name="connsiteX8" fmla="*/ 19073 w 155681"/>
              <a:gd name="connsiteY8" fmla="*/ 9510 h 517038"/>
              <a:gd name="connsiteX9" fmla="*/ 23 w 155681"/>
              <a:gd name="connsiteY9" fmla="*/ 476235 h 51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681" h="517038">
                <a:moveTo>
                  <a:pt x="23" y="476235"/>
                </a:moveTo>
                <a:cubicBezTo>
                  <a:pt x="-506" y="486289"/>
                  <a:pt x="7961" y="120106"/>
                  <a:pt x="15898" y="69835"/>
                </a:cubicBezTo>
                <a:cubicBezTo>
                  <a:pt x="23835" y="19564"/>
                  <a:pt x="42356" y="178314"/>
                  <a:pt x="47648" y="174610"/>
                </a:cubicBezTo>
                <a:cubicBezTo>
                  <a:pt x="52940" y="170906"/>
                  <a:pt x="31244" y="-6365"/>
                  <a:pt x="47648" y="47610"/>
                </a:cubicBezTo>
                <a:cubicBezTo>
                  <a:pt x="64052" y="101585"/>
                  <a:pt x="130727" y="440781"/>
                  <a:pt x="146073" y="498460"/>
                </a:cubicBezTo>
                <a:cubicBezTo>
                  <a:pt x="161419" y="556139"/>
                  <a:pt x="157715" y="467768"/>
                  <a:pt x="139723" y="393685"/>
                </a:cubicBezTo>
                <a:cubicBezTo>
                  <a:pt x="121731" y="319602"/>
                  <a:pt x="59819" y="94176"/>
                  <a:pt x="38123" y="53960"/>
                </a:cubicBezTo>
                <a:cubicBezTo>
                  <a:pt x="16427" y="13744"/>
                  <a:pt x="12723" y="159793"/>
                  <a:pt x="9548" y="152385"/>
                </a:cubicBezTo>
                <a:cubicBezTo>
                  <a:pt x="6373" y="144977"/>
                  <a:pt x="20660" y="-43936"/>
                  <a:pt x="19073" y="9510"/>
                </a:cubicBezTo>
                <a:cubicBezTo>
                  <a:pt x="17486" y="62956"/>
                  <a:pt x="552" y="466181"/>
                  <a:pt x="23" y="476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F1607E54-2CFD-2A8E-C99B-14CC0D08B566}"/>
              </a:ext>
            </a:extLst>
          </p:cNvPr>
          <p:cNvSpPr/>
          <p:nvPr/>
        </p:nvSpPr>
        <p:spPr>
          <a:xfrm>
            <a:off x="5595853" y="3381727"/>
            <a:ext cx="104113" cy="539618"/>
          </a:xfrm>
          <a:custGeom>
            <a:avLst/>
            <a:gdLst>
              <a:gd name="connsiteX0" fmla="*/ 1672 w 104113"/>
              <a:gd name="connsiteY0" fmla="*/ 2823 h 539618"/>
              <a:gd name="connsiteX1" fmla="*/ 103272 w 104113"/>
              <a:gd name="connsiteY1" fmla="*/ 450498 h 539618"/>
              <a:gd name="connsiteX2" fmla="*/ 52472 w 104113"/>
              <a:gd name="connsiteY2" fmla="*/ 282223 h 539618"/>
              <a:gd name="connsiteX3" fmla="*/ 96922 w 104113"/>
              <a:gd name="connsiteY3" fmla="*/ 533048 h 539618"/>
              <a:gd name="connsiteX4" fmla="*/ 84222 w 104113"/>
              <a:gd name="connsiteY4" fmla="*/ 444148 h 539618"/>
              <a:gd name="connsiteX5" fmla="*/ 30247 w 104113"/>
              <a:gd name="connsiteY5" fmla="*/ 206023 h 539618"/>
              <a:gd name="connsiteX6" fmla="*/ 39772 w 104113"/>
              <a:gd name="connsiteY6" fmla="*/ 256823 h 539618"/>
              <a:gd name="connsiteX7" fmla="*/ 1672 w 104113"/>
              <a:gd name="connsiteY7" fmla="*/ 2823 h 53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113" h="539618">
                <a:moveTo>
                  <a:pt x="1672" y="2823"/>
                </a:moveTo>
                <a:cubicBezTo>
                  <a:pt x="12255" y="35102"/>
                  <a:pt x="94805" y="403931"/>
                  <a:pt x="103272" y="450498"/>
                </a:cubicBezTo>
                <a:cubicBezTo>
                  <a:pt x="111739" y="497065"/>
                  <a:pt x="53530" y="268465"/>
                  <a:pt x="52472" y="282223"/>
                </a:cubicBezTo>
                <a:cubicBezTo>
                  <a:pt x="51414" y="295981"/>
                  <a:pt x="91630" y="506061"/>
                  <a:pt x="96922" y="533048"/>
                </a:cubicBezTo>
                <a:cubicBezTo>
                  <a:pt x="102214" y="560036"/>
                  <a:pt x="95334" y="498652"/>
                  <a:pt x="84222" y="444148"/>
                </a:cubicBezTo>
                <a:cubicBezTo>
                  <a:pt x="73110" y="389644"/>
                  <a:pt x="37655" y="237244"/>
                  <a:pt x="30247" y="206023"/>
                </a:cubicBezTo>
                <a:cubicBezTo>
                  <a:pt x="22839" y="174802"/>
                  <a:pt x="45593" y="288573"/>
                  <a:pt x="39772" y="256823"/>
                </a:cubicBezTo>
                <a:cubicBezTo>
                  <a:pt x="33951" y="225073"/>
                  <a:pt x="-8911" y="-29456"/>
                  <a:pt x="1672" y="2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D7FA4154-8B39-032E-E5D1-FAD2EF9FBD2B}"/>
              </a:ext>
            </a:extLst>
          </p:cNvPr>
          <p:cNvSpPr/>
          <p:nvPr/>
        </p:nvSpPr>
        <p:spPr>
          <a:xfrm>
            <a:off x="5762347" y="3679743"/>
            <a:ext cx="292882" cy="195018"/>
          </a:xfrm>
          <a:custGeom>
            <a:avLst/>
            <a:gdLst>
              <a:gd name="connsiteX0" fmla="*/ 278 w 292882"/>
              <a:gd name="connsiteY0" fmla="*/ 82 h 195018"/>
              <a:gd name="connsiteX1" fmla="*/ 146328 w 292882"/>
              <a:gd name="connsiteY1" fmla="*/ 130257 h 195018"/>
              <a:gd name="connsiteX2" fmla="*/ 63778 w 292882"/>
              <a:gd name="connsiteY2" fmla="*/ 66757 h 195018"/>
              <a:gd name="connsiteX3" fmla="*/ 289203 w 292882"/>
              <a:gd name="connsiteY3" fmla="*/ 190582 h 195018"/>
              <a:gd name="connsiteX4" fmla="*/ 190778 w 292882"/>
              <a:gd name="connsiteY4" fmla="*/ 152482 h 195018"/>
              <a:gd name="connsiteX5" fmla="*/ 278 w 292882"/>
              <a:gd name="connsiteY5" fmla="*/ 82 h 19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882" h="195018">
                <a:moveTo>
                  <a:pt x="278" y="82"/>
                </a:moveTo>
                <a:cubicBezTo>
                  <a:pt x="-7130" y="-3622"/>
                  <a:pt x="135745" y="119145"/>
                  <a:pt x="146328" y="130257"/>
                </a:cubicBezTo>
                <a:cubicBezTo>
                  <a:pt x="156911" y="141369"/>
                  <a:pt x="39966" y="56703"/>
                  <a:pt x="63778" y="66757"/>
                </a:cubicBezTo>
                <a:cubicBezTo>
                  <a:pt x="87590" y="76811"/>
                  <a:pt x="268036" y="176295"/>
                  <a:pt x="289203" y="190582"/>
                </a:cubicBezTo>
                <a:cubicBezTo>
                  <a:pt x="310370" y="204870"/>
                  <a:pt x="235228" y="182644"/>
                  <a:pt x="190778" y="152482"/>
                </a:cubicBezTo>
                <a:cubicBezTo>
                  <a:pt x="146328" y="122320"/>
                  <a:pt x="7686" y="3786"/>
                  <a:pt x="278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2B065CC8-7D8E-3E6B-141B-21B2768F8883}"/>
              </a:ext>
            </a:extLst>
          </p:cNvPr>
          <p:cNvSpPr/>
          <p:nvPr/>
        </p:nvSpPr>
        <p:spPr>
          <a:xfrm>
            <a:off x="5902320" y="3511540"/>
            <a:ext cx="352175" cy="351542"/>
          </a:xfrm>
          <a:custGeom>
            <a:avLst/>
            <a:gdLst>
              <a:gd name="connsiteX0" fmla="*/ 5 w 352175"/>
              <a:gd name="connsiteY0" fmla="*/ 10 h 351542"/>
              <a:gd name="connsiteX1" fmla="*/ 161930 w 352175"/>
              <a:gd name="connsiteY1" fmla="*/ 200035 h 351542"/>
              <a:gd name="connsiteX2" fmla="*/ 117480 w 352175"/>
              <a:gd name="connsiteY2" fmla="*/ 161935 h 351542"/>
              <a:gd name="connsiteX3" fmla="*/ 346080 w 352175"/>
              <a:gd name="connsiteY3" fmla="*/ 346085 h 351542"/>
              <a:gd name="connsiteX4" fmla="*/ 273055 w 352175"/>
              <a:gd name="connsiteY4" fmla="*/ 292110 h 351542"/>
              <a:gd name="connsiteX5" fmla="*/ 130180 w 352175"/>
              <a:gd name="connsiteY5" fmla="*/ 180985 h 351542"/>
              <a:gd name="connsiteX6" fmla="*/ 155580 w 352175"/>
              <a:gd name="connsiteY6" fmla="*/ 209560 h 351542"/>
              <a:gd name="connsiteX7" fmla="*/ 5 w 352175"/>
              <a:gd name="connsiteY7" fmla="*/ 10 h 35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175" h="351542">
                <a:moveTo>
                  <a:pt x="5" y="10"/>
                </a:moveTo>
                <a:cubicBezTo>
                  <a:pt x="1063" y="-1578"/>
                  <a:pt x="142351" y="173048"/>
                  <a:pt x="161930" y="200035"/>
                </a:cubicBezTo>
                <a:cubicBezTo>
                  <a:pt x="181509" y="227022"/>
                  <a:pt x="86788" y="137593"/>
                  <a:pt x="117480" y="161935"/>
                </a:cubicBezTo>
                <a:cubicBezTo>
                  <a:pt x="148172" y="186277"/>
                  <a:pt x="320151" y="324389"/>
                  <a:pt x="346080" y="346085"/>
                </a:cubicBezTo>
                <a:cubicBezTo>
                  <a:pt x="372009" y="367781"/>
                  <a:pt x="309038" y="319627"/>
                  <a:pt x="273055" y="292110"/>
                </a:cubicBezTo>
                <a:cubicBezTo>
                  <a:pt x="237072" y="264593"/>
                  <a:pt x="149759" y="194743"/>
                  <a:pt x="130180" y="180985"/>
                </a:cubicBezTo>
                <a:cubicBezTo>
                  <a:pt x="110601" y="167227"/>
                  <a:pt x="172513" y="234960"/>
                  <a:pt x="155580" y="209560"/>
                </a:cubicBezTo>
                <a:cubicBezTo>
                  <a:pt x="138647" y="184160"/>
                  <a:pt x="-1053" y="1598"/>
                  <a:pt x="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77F95600-7982-9A68-5AFB-5844F69337C3}"/>
              </a:ext>
            </a:extLst>
          </p:cNvPr>
          <p:cNvSpPr/>
          <p:nvPr/>
        </p:nvSpPr>
        <p:spPr>
          <a:xfrm>
            <a:off x="6407214" y="3756737"/>
            <a:ext cx="384551" cy="998816"/>
          </a:xfrm>
          <a:custGeom>
            <a:avLst/>
            <a:gdLst>
              <a:gd name="connsiteX0" fmla="*/ 9461 w 384551"/>
              <a:gd name="connsiteY0" fmla="*/ 15163 h 998816"/>
              <a:gd name="connsiteX1" fmla="*/ 285686 w 384551"/>
              <a:gd name="connsiteY1" fmla="*/ 523163 h 998816"/>
              <a:gd name="connsiteX2" fmla="*/ 257111 w 384551"/>
              <a:gd name="connsiteY2" fmla="*/ 446963 h 998816"/>
              <a:gd name="connsiteX3" fmla="*/ 371411 w 384551"/>
              <a:gd name="connsiteY3" fmla="*/ 958138 h 998816"/>
              <a:gd name="connsiteX4" fmla="*/ 368236 w 384551"/>
              <a:gd name="connsiteY4" fmla="*/ 907338 h 998816"/>
              <a:gd name="connsiteX5" fmla="*/ 247586 w 384551"/>
              <a:gd name="connsiteY5" fmla="*/ 434263 h 998816"/>
              <a:gd name="connsiteX6" fmla="*/ 79311 w 384551"/>
              <a:gd name="connsiteY6" fmla="*/ 158038 h 998816"/>
              <a:gd name="connsiteX7" fmla="*/ 9461 w 384551"/>
              <a:gd name="connsiteY7" fmla="*/ 15163 h 99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551" h="998816">
                <a:moveTo>
                  <a:pt x="9461" y="15163"/>
                </a:moveTo>
                <a:cubicBezTo>
                  <a:pt x="43857" y="76017"/>
                  <a:pt x="244411" y="451196"/>
                  <a:pt x="285686" y="523163"/>
                </a:cubicBezTo>
                <a:cubicBezTo>
                  <a:pt x="326961" y="595130"/>
                  <a:pt x="242824" y="374467"/>
                  <a:pt x="257111" y="446963"/>
                </a:cubicBezTo>
                <a:cubicBezTo>
                  <a:pt x="271398" y="519459"/>
                  <a:pt x="352890" y="881409"/>
                  <a:pt x="371411" y="958138"/>
                </a:cubicBezTo>
                <a:cubicBezTo>
                  <a:pt x="389932" y="1034867"/>
                  <a:pt x="388874" y="994651"/>
                  <a:pt x="368236" y="907338"/>
                </a:cubicBezTo>
                <a:cubicBezTo>
                  <a:pt x="347598" y="820025"/>
                  <a:pt x="295740" y="559146"/>
                  <a:pt x="247586" y="434263"/>
                </a:cubicBezTo>
                <a:cubicBezTo>
                  <a:pt x="199432" y="309380"/>
                  <a:pt x="115824" y="224184"/>
                  <a:pt x="79311" y="158038"/>
                </a:cubicBezTo>
                <a:cubicBezTo>
                  <a:pt x="42798" y="91892"/>
                  <a:pt x="-24935" y="-45691"/>
                  <a:pt x="9461" y="15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BBEBBF06-7526-DB8D-4C54-0CB09C077C44}"/>
              </a:ext>
            </a:extLst>
          </p:cNvPr>
          <p:cNvSpPr/>
          <p:nvPr/>
        </p:nvSpPr>
        <p:spPr>
          <a:xfrm>
            <a:off x="7217298" y="3581319"/>
            <a:ext cx="99571" cy="550184"/>
          </a:xfrm>
          <a:custGeom>
            <a:avLst/>
            <a:gdLst>
              <a:gd name="connsiteX0" fmla="*/ 15352 w 99571"/>
              <a:gd name="connsiteY0" fmla="*/ 81 h 550184"/>
              <a:gd name="connsiteX1" fmla="*/ 37577 w 99571"/>
              <a:gd name="connsiteY1" fmla="*/ 292181 h 550184"/>
              <a:gd name="connsiteX2" fmla="*/ 97902 w 99571"/>
              <a:gd name="connsiteY2" fmla="*/ 543006 h 550184"/>
              <a:gd name="connsiteX3" fmla="*/ 75677 w 99571"/>
              <a:gd name="connsiteY3" fmla="*/ 463631 h 550184"/>
              <a:gd name="connsiteX4" fmla="*/ 2652 w 99571"/>
              <a:gd name="connsiteY4" fmla="*/ 273131 h 550184"/>
              <a:gd name="connsiteX5" fmla="*/ 15352 w 99571"/>
              <a:gd name="connsiteY5" fmla="*/ 320756 h 550184"/>
              <a:gd name="connsiteX6" fmla="*/ 15352 w 99571"/>
              <a:gd name="connsiteY6" fmla="*/ 81 h 55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71" h="550184">
                <a:moveTo>
                  <a:pt x="15352" y="81"/>
                </a:moveTo>
                <a:cubicBezTo>
                  <a:pt x="19056" y="-4681"/>
                  <a:pt x="23819" y="201694"/>
                  <a:pt x="37577" y="292181"/>
                </a:cubicBezTo>
                <a:cubicBezTo>
                  <a:pt x="51335" y="382668"/>
                  <a:pt x="91552" y="514431"/>
                  <a:pt x="97902" y="543006"/>
                </a:cubicBezTo>
                <a:cubicBezTo>
                  <a:pt x="104252" y="571581"/>
                  <a:pt x="91552" y="508610"/>
                  <a:pt x="75677" y="463631"/>
                </a:cubicBezTo>
                <a:cubicBezTo>
                  <a:pt x="59802" y="418652"/>
                  <a:pt x="12706" y="296943"/>
                  <a:pt x="2652" y="273131"/>
                </a:cubicBezTo>
                <a:cubicBezTo>
                  <a:pt x="-7402" y="249319"/>
                  <a:pt x="14294" y="364148"/>
                  <a:pt x="15352" y="320756"/>
                </a:cubicBezTo>
                <a:cubicBezTo>
                  <a:pt x="16410" y="277364"/>
                  <a:pt x="11648" y="4843"/>
                  <a:pt x="15352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B7E78A97-7141-4420-6E70-B0D8E4E4079F}"/>
              </a:ext>
            </a:extLst>
          </p:cNvPr>
          <p:cNvSpPr/>
          <p:nvPr/>
        </p:nvSpPr>
        <p:spPr>
          <a:xfrm>
            <a:off x="7279107" y="4071952"/>
            <a:ext cx="86128" cy="997701"/>
          </a:xfrm>
          <a:custGeom>
            <a:avLst/>
            <a:gdLst>
              <a:gd name="connsiteX0" fmla="*/ 7518 w 86128"/>
              <a:gd name="connsiteY0" fmla="*/ 1573 h 997701"/>
              <a:gd name="connsiteX1" fmla="*/ 13868 w 86128"/>
              <a:gd name="connsiteY1" fmla="*/ 166673 h 997701"/>
              <a:gd name="connsiteX2" fmla="*/ 64668 w 86128"/>
              <a:gd name="connsiteY2" fmla="*/ 484173 h 997701"/>
              <a:gd name="connsiteX3" fmla="*/ 39268 w 86128"/>
              <a:gd name="connsiteY3" fmla="*/ 366698 h 997701"/>
              <a:gd name="connsiteX4" fmla="*/ 67843 w 86128"/>
              <a:gd name="connsiteY4" fmla="*/ 734998 h 997701"/>
              <a:gd name="connsiteX5" fmla="*/ 64668 w 86128"/>
              <a:gd name="connsiteY5" fmla="*/ 649273 h 997701"/>
              <a:gd name="connsiteX6" fmla="*/ 83718 w 86128"/>
              <a:gd name="connsiteY6" fmla="*/ 976298 h 997701"/>
              <a:gd name="connsiteX7" fmla="*/ 77368 w 86128"/>
              <a:gd name="connsiteY7" fmla="*/ 893748 h 997701"/>
              <a:gd name="connsiteX8" fmla="*/ 7518 w 86128"/>
              <a:gd name="connsiteY8" fmla="*/ 309548 h 997701"/>
              <a:gd name="connsiteX9" fmla="*/ 61493 w 86128"/>
              <a:gd name="connsiteY9" fmla="*/ 598473 h 997701"/>
              <a:gd name="connsiteX10" fmla="*/ 1168 w 86128"/>
              <a:gd name="connsiteY10" fmla="*/ 258748 h 997701"/>
              <a:gd name="connsiteX11" fmla="*/ 7518 w 86128"/>
              <a:gd name="connsiteY11" fmla="*/ 1573 h 99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128" h="997701">
                <a:moveTo>
                  <a:pt x="7518" y="1573"/>
                </a:moveTo>
                <a:cubicBezTo>
                  <a:pt x="9635" y="-13773"/>
                  <a:pt x="4343" y="86240"/>
                  <a:pt x="13868" y="166673"/>
                </a:cubicBezTo>
                <a:cubicBezTo>
                  <a:pt x="23393" y="247106"/>
                  <a:pt x="60435" y="450835"/>
                  <a:pt x="64668" y="484173"/>
                </a:cubicBezTo>
                <a:cubicBezTo>
                  <a:pt x="68901" y="517511"/>
                  <a:pt x="38739" y="324894"/>
                  <a:pt x="39268" y="366698"/>
                </a:cubicBezTo>
                <a:cubicBezTo>
                  <a:pt x="39797" y="408502"/>
                  <a:pt x="63610" y="687902"/>
                  <a:pt x="67843" y="734998"/>
                </a:cubicBezTo>
                <a:cubicBezTo>
                  <a:pt x="72076" y="782094"/>
                  <a:pt x="62022" y="609056"/>
                  <a:pt x="64668" y="649273"/>
                </a:cubicBezTo>
                <a:cubicBezTo>
                  <a:pt x="67314" y="689490"/>
                  <a:pt x="81601" y="935552"/>
                  <a:pt x="83718" y="976298"/>
                </a:cubicBezTo>
                <a:cubicBezTo>
                  <a:pt x="85835" y="1017044"/>
                  <a:pt x="90068" y="1004873"/>
                  <a:pt x="77368" y="893748"/>
                </a:cubicBezTo>
                <a:cubicBezTo>
                  <a:pt x="64668" y="782623"/>
                  <a:pt x="10164" y="358761"/>
                  <a:pt x="7518" y="309548"/>
                </a:cubicBezTo>
                <a:cubicBezTo>
                  <a:pt x="4872" y="260336"/>
                  <a:pt x="62551" y="606940"/>
                  <a:pt x="61493" y="598473"/>
                </a:cubicBezTo>
                <a:cubicBezTo>
                  <a:pt x="60435" y="590006"/>
                  <a:pt x="5401" y="361935"/>
                  <a:pt x="1168" y="258748"/>
                </a:cubicBezTo>
                <a:cubicBezTo>
                  <a:pt x="-3065" y="155561"/>
                  <a:pt x="5401" y="16919"/>
                  <a:pt x="7518" y="1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B83DF459-B633-C4A9-3CF2-37F4D9DC4A42}"/>
              </a:ext>
            </a:extLst>
          </p:cNvPr>
          <p:cNvSpPr/>
          <p:nvPr/>
        </p:nvSpPr>
        <p:spPr>
          <a:xfrm>
            <a:off x="7007778" y="2604067"/>
            <a:ext cx="226325" cy="1119851"/>
          </a:xfrm>
          <a:custGeom>
            <a:avLst/>
            <a:gdLst>
              <a:gd name="connsiteX0" fmla="*/ 12147 w 226325"/>
              <a:gd name="connsiteY0" fmla="*/ 2608 h 1119851"/>
              <a:gd name="connsiteX1" fmla="*/ 40722 w 226325"/>
              <a:gd name="connsiteY1" fmla="*/ 250258 h 1119851"/>
              <a:gd name="connsiteX2" fmla="*/ 94697 w 226325"/>
              <a:gd name="connsiteY2" fmla="*/ 456633 h 1119851"/>
              <a:gd name="connsiteX3" fmla="*/ 34372 w 226325"/>
              <a:gd name="connsiteY3" fmla="*/ 323283 h 1119851"/>
              <a:gd name="connsiteX4" fmla="*/ 164547 w 226325"/>
              <a:gd name="connsiteY4" fmla="*/ 621733 h 1119851"/>
              <a:gd name="connsiteX5" fmla="*/ 170897 w 226325"/>
              <a:gd name="connsiteY5" fmla="*/ 713808 h 1119851"/>
              <a:gd name="connsiteX6" fmla="*/ 148672 w 226325"/>
              <a:gd name="connsiteY6" fmla="*/ 612208 h 1119851"/>
              <a:gd name="connsiteX7" fmla="*/ 224872 w 226325"/>
              <a:gd name="connsiteY7" fmla="*/ 1107508 h 1119851"/>
              <a:gd name="connsiteX8" fmla="*/ 189947 w 226325"/>
              <a:gd name="connsiteY8" fmla="*/ 923358 h 1119851"/>
              <a:gd name="connsiteX9" fmla="*/ 85172 w 226325"/>
              <a:gd name="connsiteY9" fmla="*/ 418533 h 1119851"/>
              <a:gd name="connsiteX10" fmla="*/ 5797 w 226325"/>
              <a:gd name="connsiteY10" fmla="*/ 135958 h 1119851"/>
              <a:gd name="connsiteX11" fmla="*/ 12147 w 226325"/>
              <a:gd name="connsiteY11" fmla="*/ 2608 h 111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325" h="1119851">
                <a:moveTo>
                  <a:pt x="12147" y="2608"/>
                </a:moveTo>
                <a:cubicBezTo>
                  <a:pt x="17968" y="21658"/>
                  <a:pt x="26964" y="174587"/>
                  <a:pt x="40722" y="250258"/>
                </a:cubicBezTo>
                <a:cubicBezTo>
                  <a:pt x="54480" y="325929"/>
                  <a:pt x="95755" y="444462"/>
                  <a:pt x="94697" y="456633"/>
                </a:cubicBezTo>
                <a:cubicBezTo>
                  <a:pt x="93639" y="468804"/>
                  <a:pt x="22730" y="295766"/>
                  <a:pt x="34372" y="323283"/>
                </a:cubicBezTo>
                <a:cubicBezTo>
                  <a:pt x="46014" y="350800"/>
                  <a:pt x="141793" y="556645"/>
                  <a:pt x="164547" y="621733"/>
                </a:cubicBezTo>
                <a:cubicBezTo>
                  <a:pt x="187301" y="686821"/>
                  <a:pt x="173543" y="715396"/>
                  <a:pt x="170897" y="713808"/>
                </a:cubicBezTo>
                <a:cubicBezTo>
                  <a:pt x="168251" y="712221"/>
                  <a:pt x="139676" y="546591"/>
                  <a:pt x="148672" y="612208"/>
                </a:cubicBezTo>
                <a:cubicBezTo>
                  <a:pt x="157668" y="677825"/>
                  <a:pt x="217993" y="1055650"/>
                  <a:pt x="224872" y="1107508"/>
                </a:cubicBezTo>
                <a:cubicBezTo>
                  <a:pt x="231751" y="1159366"/>
                  <a:pt x="213230" y="1038187"/>
                  <a:pt x="189947" y="923358"/>
                </a:cubicBezTo>
                <a:cubicBezTo>
                  <a:pt x="166664" y="808529"/>
                  <a:pt x="115864" y="549766"/>
                  <a:pt x="85172" y="418533"/>
                </a:cubicBezTo>
                <a:cubicBezTo>
                  <a:pt x="54480" y="287300"/>
                  <a:pt x="19555" y="198929"/>
                  <a:pt x="5797" y="135958"/>
                </a:cubicBezTo>
                <a:cubicBezTo>
                  <a:pt x="-7961" y="72987"/>
                  <a:pt x="6326" y="-16442"/>
                  <a:pt x="12147" y="2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490B5DCF-EEDA-89F7-DD7A-4C6D2695337D}"/>
              </a:ext>
            </a:extLst>
          </p:cNvPr>
          <p:cNvSpPr/>
          <p:nvPr/>
        </p:nvSpPr>
        <p:spPr>
          <a:xfrm>
            <a:off x="5387840" y="1247575"/>
            <a:ext cx="1288397" cy="686698"/>
          </a:xfrm>
          <a:custGeom>
            <a:avLst/>
            <a:gdLst>
              <a:gd name="connsiteX0" fmla="*/ 135 w 1288397"/>
              <a:gd name="connsiteY0" fmla="*/ 158950 h 686698"/>
              <a:gd name="connsiteX1" fmla="*/ 435110 w 1288397"/>
              <a:gd name="connsiteY1" fmla="*/ 54175 h 686698"/>
              <a:gd name="connsiteX2" fmla="*/ 597035 w 1288397"/>
              <a:gd name="connsiteY2" fmla="*/ 85925 h 686698"/>
              <a:gd name="connsiteX3" fmla="*/ 584335 w 1288397"/>
              <a:gd name="connsiteY3" fmla="*/ 70050 h 686698"/>
              <a:gd name="connsiteX4" fmla="*/ 841510 w 1288397"/>
              <a:gd name="connsiteY4" fmla="*/ 197050 h 686698"/>
              <a:gd name="connsiteX5" fmla="*/ 812935 w 1288397"/>
              <a:gd name="connsiteY5" fmla="*/ 152600 h 686698"/>
              <a:gd name="connsiteX6" fmla="*/ 978035 w 1288397"/>
              <a:gd name="connsiteY6" fmla="*/ 301825 h 686698"/>
              <a:gd name="connsiteX7" fmla="*/ 1279660 w 1288397"/>
              <a:gd name="connsiteY7" fmla="*/ 676475 h 686698"/>
              <a:gd name="connsiteX8" fmla="*/ 1187585 w 1288397"/>
              <a:gd name="connsiteY8" fmla="*/ 559000 h 686698"/>
              <a:gd name="connsiteX9" fmla="*/ 984385 w 1288397"/>
              <a:gd name="connsiteY9" fmla="*/ 327225 h 686698"/>
              <a:gd name="connsiteX10" fmla="*/ 533535 w 1288397"/>
              <a:gd name="connsiteY10" fmla="*/ 9725 h 686698"/>
              <a:gd name="connsiteX11" fmla="*/ 638310 w 1288397"/>
              <a:gd name="connsiteY11" fmla="*/ 76400 h 686698"/>
              <a:gd name="connsiteX12" fmla="*/ 435110 w 1288397"/>
              <a:gd name="connsiteY12" fmla="*/ 22425 h 686698"/>
              <a:gd name="connsiteX13" fmla="*/ 333510 w 1288397"/>
              <a:gd name="connsiteY13" fmla="*/ 44650 h 686698"/>
              <a:gd name="connsiteX14" fmla="*/ 482735 w 1288397"/>
              <a:gd name="connsiteY14" fmla="*/ 25600 h 686698"/>
              <a:gd name="connsiteX15" fmla="*/ 135 w 1288397"/>
              <a:gd name="connsiteY15" fmla="*/ 158950 h 68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8397" h="686698">
                <a:moveTo>
                  <a:pt x="135" y="158950"/>
                </a:moveTo>
                <a:cubicBezTo>
                  <a:pt x="-7803" y="163713"/>
                  <a:pt x="335627" y="66346"/>
                  <a:pt x="435110" y="54175"/>
                </a:cubicBezTo>
                <a:cubicBezTo>
                  <a:pt x="534593" y="42004"/>
                  <a:pt x="597035" y="85925"/>
                  <a:pt x="597035" y="85925"/>
                </a:cubicBezTo>
                <a:cubicBezTo>
                  <a:pt x="621906" y="88571"/>
                  <a:pt x="543589" y="51529"/>
                  <a:pt x="584335" y="70050"/>
                </a:cubicBezTo>
                <a:cubicBezTo>
                  <a:pt x="625081" y="88571"/>
                  <a:pt x="803410" y="183292"/>
                  <a:pt x="841510" y="197050"/>
                </a:cubicBezTo>
                <a:cubicBezTo>
                  <a:pt x="879610" y="210808"/>
                  <a:pt x="790181" y="135137"/>
                  <a:pt x="812935" y="152600"/>
                </a:cubicBezTo>
                <a:cubicBezTo>
                  <a:pt x="835689" y="170063"/>
                  <a:pt x="900248" y="214513"/>
                  <a:pt x="978035" y="301825"/>
                </a:cubicBezTo>
                <a:cubicBezTo>
                  <a:pt x="1055822" y="389137"/>
                  <a:pt x="1244735" y="633613"/>
                  <a:pt x="1279660" y="676475"/>
                </a:cubicBezTo>
                <a:cubicBezTo>
                  <a:pt x="1314585" y="719337"/>
                  <a:pt x="1236798" y="617208"/>
                  <a:pt x="1187585" y="559000"/>
                </a:cubicBezTo>
                <a:cubicBezTo>
                  <a:pt x="1138373" y="500792"/>
                  <a:pt x="1093393" y="418771"/>
                  <a:pt x="984385" y="327225"/>
                </a:cubicBezTo>
                <a:cubicBezTo>
                  <a:pt x="875377" y="235679"/>
                  <a:pt x="591214" y="51529"/>
                  <a:pt x="533535" y="9725"/>
                </a:cubicBezTo>
                <a:cubicBezTo>
                  <a:pt x="475856" y="-32079"/>
                  <a:pt x="654714" y="74283"/>
                  <a:pt x="638310" y="76400"/>
                </a:cubicBezTo>
                <a:cubicBezTo>
                  <a:pt x="621906" y="78517"/>
                  <a:pt x="485910" y="27717"/>
                  <a:pt x="435110" y="22425"/>
                </a:cubicBezTo>
                <a:cubicBezTo>
                  <a:pt x="384310" y="17133"/>
                  <a:pt x="325573" y="44121"/>
                  <a:pt x="333510" y="44650"/>
                </a:cubicBezTo>
                <a:cubicBezTo>
                  <a:pt x="341448" y="45179"/>
                  <a:pt x="535122" y="8138"/>
                  <a:pt x="482735" y="25600"/>
                </a:cubicBezTo>
                <a:cubicBezTo>
                  <a:pt x="430348" y="43062"/>
                  <a:pt x="8073" y="154187"/>
                  <a:pt x="135" y="158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B19DA5D8-0A5D-1754-A273-769F05621478}"/>
              </a:ext>
            </a:extLst>
          </p:cNvPr>
          <p:cNvSpPr/>
          <p:nvPr/>
        </p:nvSpPr>
        <p:spPr>
          <a:xfrm>
            <a:off x="6644026" y="1874768"/>
            <a:ext cx="393347" cy="770167"/>
          </a:xfrm>
          <a:custGeom>
            <a:avLst/>
            <a:gdLst>
              <a:gd name="connsiteX0" fmla="*/ 1249 w 393347"/>
              <a:gd name="connsiteY0" fmla="*/ 1657 h 770167"/>
              <a:gd name="connsiteX1" fmla="*/ 182224 w 393347"/>
              <a:gd name="connsiteY1" fmla="*/ 363607 h 770167"/>
              <a:gd name="connsiteX2" fmla="*/ 147299 w 393347"/>
              <a:gd name="connsiteY2" fmla="*/ 258832 h 770167"/>
              <a:gd name="connsiteX3" fmla="*/ 299699 w 393347"/>
              <a:gd name="connsiteY3" fmla="*/ 598557 h 770167"/>
              <a:gd name="connsiteX4" fmla="*/ 283824 w 393347"/>
              <a:gd name="connsiteY4" fmla="*/ 512832 h 770167"/>
              <a:gd name="connsiteX5" fmla="*/ 391774 w 393347"/>
              <a:gd name="connsiteY5" fmla="*/ 662057 h 770167"/>
              <a:gd name="connsiteX6" fmla="*/ 350499 w 393347"/>
              <a:gd name="connsiteY6" fmla="*/ 770007 h 770167"/>
              <a:gd name="connsiteX7" fmla="*/ 385424 w 393347"/>
              <a:gd name="connsiteY7" fmla="*/ 681107 h 770167"/>
              <a:gd name="connsiteX8" fmla="*/ 274299 w 393347"/>
              <a:gd name="connsiteY8" fmla="*/ 484257 h 770167"/>
              <a:gd name="connsiteX9" fmla="*/ 71099 w 393347"/>
              <a:gd name="connsiteY9" fmla="*/ 185807 h 770167"/>
              <a:gd name="connsiteX10" fmla="*/ 99674 w 393347"/>
              <a:gd name="connsiteY10" fmla="*/ 227082 h 770167"/>
              <a:gd name="connsiteX11" fmla="*/ 1249 w 393347"/>
              <a:gd name="connsiteY11" fmla="*/ 1657 h 77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347" h="770167">
                <a:moveTo>
                  <a:pt x="1249" y="1657"/>
                </a:moveTo>
                <a:cubicBezTo>
                  <a:pt x="15007" y="24411"/>
                  <a:pt x="157882" y="320745"/>
                  <a:pt x="182224" y="363607"/>
                </a:cubicBezTo>
                <a:cubicBezTo>
                  <a:pt x="206566" y="406469"/>
                  <a:pt x="127720" y="219674"/>
                  <a:pt x="147299" y="258832"/>
                </a:cubicBezTo>
                <a:cubicBezTo>
                  <a:pt x="166878" y="297990"/>
                  <a:pt x="276945" y="556224"/>
                  <a:pt x="299699" y="598557"/>
                </a:cubicBezTo>
                <a:cubicBezTo>
                  <a:pt x="322453" y="640890"/>
                  <a:pt x="268478" y="502249"/>
                  <a:pt x="283824" y="512832"/>
                </a:cubicBezTo>
                <a:cubicBezTo>
                  <a:pt x="299170" y="523415"/>
                  <a:pt x="380662" y="619195"/>
                  <a:pt x="391774" y="662057"/>
                </a:cubicBezTo>
                <a:cubicBezTo>
                  <a:pt x="402886" y="704919"/>
                  <a:pt x="351557" y="766832"/>
                  <a:pt x="350499" y="770007"/>
                </a:cubicBezTo>
                <a:cubicBezTo>
                  <a:pt x="349441" y="773182"/>
                  <a:pt x="398124" y="728732"/>
                  <a:pt x="385424" y="681107"/>
                </a:cubicBezTo>
                <a:cubicBezTo>
                  <a:pt x="372724" y="633482"/>
                  <a:pt x="326686" y="566807"/>
                  <a:pt x="274299" y="484257"/>
                </a:cubicBezTo>
                <a:cubicBezTo>
                  <a:pt x="221912" y="401707"/>
                  <a:pt x="100203" y="228669"/>
                  <a:pt x="71099" y="185807"/>
                </a:cubicBezTo>
                <a:cubicBezTo>
                  <a:pt x="41995" y="142945"/>
                  <a:pt x="107611" y="256715"/>
                  <a:pt x="99674" y="227082"/>
                </a:cubicBezTo>
                <a:cubicBezTo>
                  <a:pt x="91737" y="197449"/>
                  <a:pt x="-12509" y="-21097"/>
                  <a:pt x="1249" y="1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A51F0182-FFA0-735D-28F6-2707A8413A81}"/>
              </a:ext>
            </a:extLst>
          </p:cNvPr>
          <p:cNvSpPr/>
          <p:nvPr/>
        </p:nvSpPr>
        <p:spPr>
          <a:xfrm>
            <a:off x="5946775" y="5705439"/>
            <a:ext cx="282575" cy="387433"/>
          </a:xfrm>
          <a:custGeom>
            <a:avLst/>
            <a:gdLst>
              <a:gd name="connsiteX0" fmla="*/ 282575 w 282575"/>
              <a:gd name="connsiteY0" fmla="*/ 36 h 387433"/>
              <a:gd name="connsiteX1" fmla="*/ 149225 w 282575"/>
              <a:gd name="connsiteY1" fmla="*/ 215936 h 387433"/>
              <a:gd name="connsiteX2" fmla="*/ 0 w 282575"/>
              <a:gd name="connsiteY2" fmla="*/ 387386 h 387433"/>
              <a:gd name="connsiteX3" fmla="*/ 149225 w 282575"/>
              <a:gd name="connsiteY3" fmla="*/ 200061 h 387433"/>
              <a:gd name="connsiteX4" fmla="*/ 282575 w 282575"/>
              <a:gd name="connsiteY4" fmla="*/ 36 h 38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75" h="387433">
                <a:moveTo>
                  <a:pt x="282575" y="36"/>
                </a:moveTo>
                <a:cubicBezTo>
                  <a:pt x="282575" y="2682"/>
                  <a:pt x="196321" y="151378"/>
                  <a:pt x="149225" y="215936"/>
                </a:cubicBezTo>
                <a:cubicBezTo>
                  <a:pt x="102129" y="280494"/>
                  <a:pt x="0" y="390032"/>
                  <a:pt x="0" y="387386"/>
                </a:cubicBezTo>
                <a:cubicBezTo>
                  <a:pt x="0" y="384740"/>
                  <a:pt x="103717" y="259857"/>
                  <a:pt x="149225" y="200061"/>
                </a:cubicBezTo>
                <a:cubicBezTo>
                  <a:pt x="194733" y="140265"/>
                  <a:pt x="282575" y="-2610"/>
                  <a:pt x="282575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C8F0BF0F-2A3F-568A-AE3B-0EBEE203343E}"/>
              </a:ext>
            </a:extLst>
          </p:cNvPr>
          <p:cNvSpPr/>
          <p:nvPr/>
        </p:nvSpPr>
        <p:spPr>
          <a:xfrm>
            <a:off x="5027987" y="4524327"/>
            <a:ext cx="144343" cy="341194"/>
          </a:xfrm>
          <a:custGeom>
            <a:avLst/>
            <a:gdLst>
              <a:gd name="connsiteX0" fmla="*/ 144088 w 144343"/>
              <a:gd name="connsiteY0" fmla="*/ 48 h 341194"/>
              <a:gd name="connsiteX1" fmla="*/ 96463 w 144343"/>
              <a:gd name="connsiteY1" fmla="*/ 158798 h 341194"/>
              <a:gd name="connsiteX2" fmla="*/ 1213 w 144343"/>
              <a:gd name="connsiteY2" fmla="*/ 336598 h 341194"/>
              <a:gd name="connsiteX3" fmla="*/ 45663 w 144343"/>
              <a:gd name="connsiteY3" fmla="*/ 279448 h 341194"/>
              <a:gd name="connsiteX4" fmla="*/ 90113 w 144343"/>
              <a:gd name="connsiteY4" fmla="*/ 177848 h 341194"/>
              <a:gd name="connsiteX5" fmla="*/ 58363 w 144343"/>
              <a:gd name="connsiteY5" fmla="*/ 222298 h 341194"/>
              <a:gd name="connsiteX6" fmla="*/ 83763 w 144343"/>
              <a:gd name="connsiteY6" fmla="*/ 133398 h 341194"/>
              <a:gd name="connsiteX7" fmla="*/ 77413 w 144343"/>
              <a:gd name="connsiteY7" fmla="*/ 174673 h 341194"/>
              <a:gd name="connsiteX8" fmla="*/ 144088 w 144343"/>
              <a:gd name="connsiteY8" fmla="*/ 48 h 34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343" h="341194">
                <a:moveTo>
                  <a:pt x="144088" y="48"/>
                </a:moveTo>
                <a:cubicBezTo>
                  <a:pt x="147263" y="-2598"/>
                  <a:pt x="120275" y="102706"/>
                  <a:pt x="96463" y="158798"/>
                </a:cubicBezTo>
                <a:cubicBezTo>
                  <a:pt x="72651" y="214890"/>
                  <a:pt x="9680" y="316490"/>
                  <a:pt x="1213" y="336598"/>
                </a:cubicBezTo>
                <a:cubicBezTo>
                  <a:pt x="-7254" y="356706"/>
                  <a:pt x="30846" y="305906"/>
                  <a:pt x="45663" y="279448"/>
                </a:cubicBezTo>
                <a:cubicBezTo>
                  <a:pt x="60480" y="252990"/>
                  <a:pt x="87996" y="187373"/>
                  <a:pt x="90113" y="177848"/>
                </a:cubicBezTo>
                <a:cubicBezTo>
                  <a:pt x="92230" y="168323"/>
                  <a:pt x="59421" y="229706"/>
                  <a:pt x="58363" y="222298"/>
                </a:cubicBezTo>
                <a:cubicBezTo>
                  <a:pt x="57305" y="214890"/>
                  <a:pt x="80588" y="141336"/>
                  <a:pt x="83763" y="133398"/>
                </a:cubicBezTo>
                <a:cubicBezTo>
                  <a:pt x="86938" y="125460"/>
                  <a:pt x="67359" y="190548"/>
                  <a:pt x="77413" y="174673"/>
                </a:cubicBezTo>
                <a:cubicBezTo>
                  <a:pt x="87467" y="158798"/>
                  <a:pt x="140913" y="2694"/>
                  <a:pt x="144088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8013731B-EDD7-6B30-1921-87A1AF57594C}"/>
              </a:ext>
            </a:extLst>
          </p:cNvPr>
          <p:cNvSpPr/>
          <p:nvPr/>
        </p:nvSpPr>
        <p:spPr>
          <a:xfrm>
            <a:off x="4213170" y="4619455"/>
            <a:ext cx="232286" cy="422654"/>
          </a:xfrm>
          <a:custGeom>
            <a:avLst/>
            <a:gdLst>
              <a:gd name="connsiteX0" fmla="*/ 55 w 232286"/>
              <a:gd name="connsiteY0" fmla="*/ 170 h 422654"/>
              <a:gd name="connsiteX1" fmla="*/ 168330 w 232286"/>
              <a:gd name="connsiteY1" fmla="*/ 209720 h 422654"/>
              <a:gd name="connsiteX2" fmla="*/ 231830 w 232286"/>
              <a:gd name="connsiteY2" fmla="*/ 422445 h 422654"/>
              <a:gd name="connsiteX3" fmla="*/ 187380 w 232286"/>
              <a:gd name="connsiteY3" fmla="*/ 244645 h 422654"/>
              <a:gd name="connsiteX4" fmla="*/ 55 w 232286"/>
              <a:gd name="connsiteY4" fmla="*/ 170 h 42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286" h="422654">
                <a:moveTo>
                  <a:pt x="55" y="170"/>
                </a:moveTo>
                <a:cubicBezTo>
                  <a:pt x="-3120" y="-5651"/>
                  <a:pt x="129701" y="139341"/>
                  <a:pt x="168330" y="209720"/>
                </a:cubicBezTo>
                <a:cubicBezTo>
                  <a:pt x="206959" y="280099"/>
                  <a:pt x="228655" y="416624"/>
                  <a:pt x="231830" y="422445"/>
                </a:cubicBezTo>
                <a:cubicBezTo>
                  <a:pt x="235005" y="428266"/>
                  <a:pt x="221776" y="311320"/>
                  <a:pt x="187380" y="244645"/>
                </a:cubicBezTo>
                <a:cubicBezTo>
                  <a:pt x="152984" y="177970"/>
                  <a:pt x="3230" y="5991"/>
                  <a:pt x="55" y="17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44DA3038-D0B8-449F-FDAE-621C6DF74202}"/>
              </a:ext>
            </a:extLst>
          </p:cNvPr>
          <p:cNvSpPr/>
          <p:nvPr/>
        </p:nvSpPr>
        <p:spPr>
          <a:xfrm>
            <a:off x="4486085" y="5178267"/>
            <a:ext cx="108206" cy="165959"/>
          </a:xfrm>
          <a:custGeom>
            <a:avLst/>
            <a:gdLst>
              <a:gd name="connsiteX0" fmla="*/ 190 w 108206"/>
              <a:gd name="connsiteY0" fmla="*/ 158 h 165959"/>
              <a:gd name="connsiteX1" fmla="*/ 31940 w 108206"/>
              <a:gd name="connsiteY1" fmla="*/ 104933 h 165959"/>
              <a:gd name="connsiteX2" fmla="*/ 108140 w 108206"/>
              <a:gd name="connsiteY2" fmla="*/ 165258 h 165959"/>
              <a:gd name="connsiteX3" fmla="*/ 44640 w 108206"/>
              <a:gd name="connsiteY3" fmla="*/ 130333 h 165959"/>
              <a:gd name="connsiteX4" fmla="*/ 190 w 108206"/>
              <a:gd name="connsiteY4" fmla="*/ 158 h 16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06" h="165959">
                <a:moveTo>
                  <a:pt x="190" y="158"/>
                </a:moveTo>
                <a:cubicBezTo>
                  <a:pt x="-1927" y="-4075"/>
                  <a:pt x="13948" y="77416"/>
                  <a:pt x="31940" y="104933"/>
                </a:cubicBezTo>
                <a:cubicBezTo>
                  <a:pt x="49932" y="132450"/>
                  <a:pt x="106023" y="161025"/>
                  <a:pt x="108140" y="165258"/>
                </a:cubicBezTo>
                <a:cubicBezTo>
                  <a:pt x="110257" y="169491"/>
                  <a:pt x="61573" y="154146"/>
                  <a:pt x="44640" y="130333"/>
                </a:cubicBezTo>
                <a:cubicBezTo>
                  <a:pt x="27707" y="106521"/>
                  <a:pt x="2307" y="4391"/>
                  <a:pt x="190" y="15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1064C2DE-13C8-94AF-085D-63190CB15F9F}"/>
              </a:ext>
            </a:extLst>
          </p:cNvPr>
          <p:cNvSpPr/>
          <p:nvPr/>
        </p:nvSpPr>
        <p:spPr>
          <a:xfrm>
            <a:off x="4793284" y="5060866"/>
            <a:ext cx="80374" cy="127160"/>
          </a:xfrm>
          <a:custGeom>
            <a:avLst/>
            <a:gdLst>
              <a:gd name="connsiteX0" fmla="*/ 80341 w 80374"/>
              <a:gd name="connsiteY0" fmla="*/ 84 h 127160"/>
              <a:gd name="connsiteX1" fmla="*/ 13666 w 80374"/>
              <a:gd name="connsiteY1" fmla="*/ 57234 h 127160"/>
              <a:gd name="connsiteX2" fmla="*/ 4141 w 80374"/>
              <a:gd name="connsiteY2" fmla="*/ 127084 h 127160"/>
              <a:gd name="connsiteX3" fmla="*/ 4141 w 80374"/>
              <a:gd name="connsiteY3" fmla="*/ 69934 h 127160"/>
              <a:gd name="connsiteX4" fmla="*/ 80341 w 80374"/>
              <a:gd name="connsiteY4" fmla="*/ 84 h 12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74" h="127160">
                <a:moveTo>
                  <a:pt x="80341" y="84"/>
                </a:moveTo>
                <a:cubicBezTo>
                  <a:pt x="81929" y="-2033"/>
                  <a:pt x="26366" y="36067"/>
                  <a:pt x="13666" y="57234"/>
                </a:cubicBezTo>
                <a:cubicBezTo>
                  <a:pt x="966" y="78401"/>
                  <a:pt x="5729" y="124967"/>
                  <a:pt x="4141" y="127084"/>
                </a:cubicBezTo>
                <a:cubicBezTo>
                  <a:pt x="2553" y="129201"/>
                  <a:pt x="-4326" y="86867"/>
                  <a:pt x="4141" y="69934"/>
                </a:cubicBezTo>
                <a:cubicBezTo>
                  <a:pt x="12608" y="53001"/>
                  <a:pt x="78753" y="2201"/>
                  <a:pt x="80341" y="8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149A854D-3367-045C-80F2-1EBEC03209AE}"/>
              </a:ext>
            </a:extLst>
          </p:cNvPr>
          <p:cNvSpPr/>
          <p:nvPr/>
        </p:nvSpPr>
        <p:spPr>
          <a:xfrm>
            <a:off x="6083617" y="5082862"/>
            <a:ext cx="104749" cy="169156"/>
          </a:xfrm>
          <a:custGeom>
            <a:avLst/>
            <a:gdLst>
              <a:gd name="connsiteX0" fmla="*/ 104458 w 104749"/>
              <a:gd name="connsiteY0" fmla="*/ 313 h 169156"/>
              <a:gd name="connsiteX1" fmla="*/ 37783 w 104749"/>
              <a:gd name="connsiteY1" fmla="*/ 86038 h 169156"/>
              <a:gd name="connsiteX2" fmla="*/ 6033 w 104749"/>
              <a:gd name="connsiteY2" fmla="*/ 168588 h 169156"/>
              <a:gd name="connsiteX3" fmla="*/ 9208 w 104749"/>
              <a:gd name="connsiteY3" fmla="*/ 117788 h 169156"/>
              <a:gd name="connsiteX4" fmla="*/ 104458 w 104749"/>
              <a:gd name="connsiteY4" fmla="*/ 313 h 16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9" h="169156">
                <a:moveTo>
                  <a:pt x="104458" y="313"/>
                </a:moveTo>
                <a:cubicBezTo>
                  <a:pt x="109221" y="-4979"/>
                  <a:pt x="54187" y="57992"/>
                  <a:pt x="37783" y="86038"/>
                </a:cubicBezTo>
                <a:cubicBezTo>
                  <a:pt x="21379" y="114084"/>
                  <a:pt x="10795" y="163296"/>
                  <a:pt x="6033" y="168588"/>
                </a:cubicBezTo>
                <a:cubicBezTo>
                  <a:pt x="1270" y="173880"/>
                  <a:pt x="-6138" y="141071"/>
                  <a:pt x="9208" y="117788"/>
                </a:cubicBezTo>
                <a:cubicBezTo>
                  <a:pt x="24554" y="94505"/>
                  <a:pt x="99695" y="5605"/>
                  <a:pt x="104458" y="3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F5BB3DC9-E99E-3E58-30A7-619580BE68F7}"/>
              </a:ext>
            </a:extLst>
          </p:cNvPr>
          <p:cNvSpPr/>
          <p:nvPr/>
        </p:nvSpPr>
        <p:spPr>
          <a:xfrm>
            <a:off x="4241590" y="4403216"/>
            <a:ext cx="166523" cy="188711"/>
          </a:xfrm>
          <a:custGeom>
            <a:avLst/>
            <a:gdLst>
              <a:gd name="connsiteX0" fmla="*/ 210 w 166523"/>
              <a:gd name="connsiteY0" fmla="*/ 509 h 188711"/>
              <a:gd name="connsiteX1" fmla="*/ 117685 w 166523"/>
              <a:gd name="connsiteY1" fmla="*/ 89409 h 188711"/>
              <a:gd name="connsiteX2" fmla="*/ 162135 w 166523"/>
              <a:gd name="connsiteY2" fmla="*/ 187834 h 188711"/>
              <a:gd name="connsiteX3" fmla="*/ 149435 w 166523"/>
              <a:gd name="connsiteY3" fmla="*/ 130684 h 188711"/>
              <a:gd name="connsiteX4" fmla="*/ 210 w 166523"/>
              <a:gd name="connsiteY4" fmla="*/ 509 h 18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23" h="188711">
                <a:moveTo>
                  <a:pt x="210" y="509"/>
                </a:moveTo>
                <a:cubicBezTo>
                  <a:pt x="-5082" y="-6370"/>
                  <a:pt x="90697" y="58188"/>
                  <a:pt x="117685" y="89409"/>
                </a:cubicBezTo>
                <a:cubicBezTo>
                  <a:pt x="144673" y="120630"/>
                  <a:pt x="156843" y="180955"/>
                  <a:pt x="162135" y="187834"/>
                </a:cubicBezTo>
                <a:cubicBezTo>
                  <a:pt x="167427" y="194713"/>
                  <a:pt x="172189" y="159788"/>
                  <a:pt x="149435" y="130684"/>
                </a:cubicBezTo>
                <a:cubicBezTo>
                  <a:pt x="126681" y="101580"/>
                  <a:pt x="5502" y="7388"/>
                  <a:pt x="210" y="50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3F674934-FC00-65DA-E11A-C9E252066661}"/>
              </a:ext>
            </a:extLst>
          </p:cNvPr>
          <p:cNvSpPr/>
          <p:nvPr/>
        </p:nvSpPr>
        <p:spPr>
          <a:xfrm>
            <a:off x="5994186" y="4746421"/>
            <a:ext cx="203548" cy="111369"/>
          </a:xfrm>
          <a:custGeom>
            <a:avLst/>
            <a:gdLst>
              <a:gd name="connsiteX0" fmla="*/ 203414 w 203548"/>
              <a:gd name="connsiteY0" fmla="*/ 204 h 111369"/>
              <a:gd name="connsiteX1" fmla="*/ 63714 w 203548"/>
              <a:gd name="connsiteY1" fmla="*/ 44654 h 111369"/>
              <a:gd name="connsiteX2" fmla="*/ 214 w 203548"/>
              <a:gd name="connsiteY2" fmla="*/ 111329 h 111369"/>
              <a:gd name="connsiteX3" fmla="*/ 44664 w 203548"/>
              <a:gd name="connsiteY3" fmla="*/ 54179 h 111369"/>
              <a:gd name="connsiteX4" fmla="*/ 89114 w 203548"/>
              <a:gd name="connsiteY4" fmla="*/ 28779 h 111369"/>
              <a:gd name="connsiteX5" fmla="*/ 203414 w 203548"/>
              <a:gd name="connsiteY5" fmla="*/ 204 h 1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548" h="111369">
                <a:moveTo>
                  <a:pt x="203414" y="204"/>
                </a:moveTo>
                <a:cubicBezTo>
                  <a:pt x="199181" y="2850"/>
                  <a:pt x="97581" y="26133"/>
                  <a:pt x="63714" y="44654"/>
                </a:cubicBezTo>
                <a:cubicBezTo>
                  <a:pt x="29847" y="63175"/>
                  <a:pt x="3389" y="109742"/>
                  <a:pt x="214" y="111329"/>
                </a:cubicBezTo>
                <a:cubicBezTo>
                  <a:pt x="-2961" y="112916"/>
                  <a:pt x="29847" y="67937"/>
                  <a:pt x="44664" y="54179"/>
                </a:cubicBezTo>
                <a:cubicBezTo>
                  <a:pt x="59481" y="40421"/>
                  <a:pt x="67418" y="36187"/>
                  <a:pt x="89114" y="28779"/>
                </a:cubicBezTo>
                <a:cubicBezTo>
                  <a:pt x="110810" y="21371"/>
                  <a:pt x="207647" y="-2442"/>
                  <a:pt x="203414" y="20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CAB120DE-46E3-9828-877A-43A8A7E4ECC3}"/>
              </a:ext>
            </a:extLst>
          </p:cNvPr>
          <p:cNvSpPr/>
          <p:nvPr/>
        </p:nvSpPr>
        <p:spPr>
          <a:xfrm>
            <a:off x="5095873" y="3965529"/>
            <a:ext cx="96661" cy="209818"/>
          </a:xfrm>
          <a:custGeom>
            <a:avLst/>
            <a:gdLst>
              <a:gd name="connsiteX0" fmla="*/ 2 w 96661"/>
              <a:gd name="connsiteY0" fmla="*/ 46 h 209818"/>
              <a:gd name="connsiteX1" fmla="*/ 85727 w 96661"/>
              <a:gd name="connsiteY1" fmla="*/ 142921 h 209818"/>
              <a:gd name="connsiteX2" fmla="*/ 95252 w 96661"/>
              <a:gd name="connsiteY2" fmla="*/ 209596 h 209818"/>
              <a:gd name="connsiteX3" fmla="*/ 88902 w 96661"/>
              <a:gd name="connsiteY3" fmla="*/ 158796 h 209818"/>
              <a:gd name="connsiteX4" fmla="*/ 2 w 96661"/>
              <a:gd name="connsiteY4" fmla="*/ 46 h 20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61" h="209818">
                <a:moveTo>
                  <a:pt x="2" y="46"/>
                </a:moveTo>
                <a:cubicBezTo>
                  <a:pt x="-527" y="-2600"/>
                  <a:pt x="69852" y="107996"/>
                  <a:pt x="85727" y="142921"/>
                </a:cubicBezTo>
                <a:cubicBezTo>
                  <a:pt x="101602" y="177846"/>
                  <a:pt x="94723" y="206950"/>
                  <a:pt x="95252" y="209596"/>
                </a:cubicBezTo>
                <a:cubicBezTo>
                  <a:pt x="95781" y="212242"/>
                  <a:pt x="100544" y="191075"/>
                  <a:pt x="88902" y="158796"/>
                </a:cubicBezTo>
                <a:cubicBezTo>
                  <a:pt x="77260" y="126517"/>
                  <a:pt x="531" y="2692"/>
                  <a:pt x="2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EB08DE5A-5404-77D2-387C-5FCEABC84315}"/>
              </a:ext>
            </a:extLst>
          </p:cNvPr>
          <p:cNvSpPr/>
          <p:nvPr/>
        </p:nvSpPr>
        <p:spPr>
          <a:xfrm>
            <a:off x="5459599" y="4002798"/>
            <a:ext cx="186133" cy="84304"/>
          </a:xfrm>
          <a:custGeom>
            <a:avLst/>
            <a:gdLst>
              <a:gd name="connsiteX0" fmla="*/ 185551 w 186133"/>
              <a:gd name="connsiteY0" fmla="*/ 877 h 84304"/>
              <a:gd name="connsiteX1" fmla="*/ 4576 w 186133"/>
              <a:gd name="connsiteY1" fmla="*/ 83427 h 84304"/>
              <a:gd name="connsiteX2" fmla="*/ 61726 w 186133"/>
              <a:gd name="connsiteY2" fmla="*/ 42152 h 84304"/>
              <a:gd name="connsiteX3" fmla="*/ 185551 w 186133"/>
              <a:gd name="connsiteY3" fmla="*/ 877 h 8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133" h="84304">
                <a:moveTo>
                  <a:pt x="185551" y="877"/>
                </a:moveTo>
                <a:cubicBezTo>
                  <a:pt x="176026" y="7756"/>
                  <a:pt x="25213" y="76548"/>
                  <a:pt x="4576" y="83427"/>
                </a:cubicBezTo>
                <a:cubicBezTo>
                  <a:pt x="-16061" y="90306"/>
                  <a:pt x="38443" y="54852"/>
                  <a:pt x="61726" y="42152"/>
                </a:cubicBezTo>
                <a:cubicBezTo>
                  <a:pt x="85009" y="29452"/>
                  <a:pt x="195076" y="-6002"/>
                  <a:pt x="185551" y="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13223559-8E85-0763-A637-875EF7222233}"/>
              </a:ext>
            </a:extLst>
          </p:cNvPr>
          <p:cNvSpPr/>
          <p:nvPr/>
        </p:nvSpPr>
        <p:spPr>
          <a:xfrm>
            <a:off x="4653076" y="1441438"/>
            <a:ext cx="960362" cy="982997"/>
          </a:xfrm>
          <a:custGeom>
            <a:avLst/>
            <a:gdLst>
              <a:gd name="connsiteX0" fmla="*/ 960324 w 960362"/>
              <a:gd name="connsiteY0" fmla="*/ 12 h 982997"/>
              <a:gd name="connsiteX1" fmla="*/ 366599 w 960362"/>
              <a:gd name="connsiteY1" fmla="*/ 508012 h 982997"/>
              <a:gd name="connsiteX2" fmla="*/ 17349 w 960362"/>
              <a:gd name="connsiteY2" fmla="*/ 962037 h 982997"/>
              <a:gd name="connsiteX3" fmla="*/ 90374 w 960362"/>
              <a:gd name="connsiteY3" fmla="*/ 860437 h 982997"/>
              <a:gd name="connsiteX4" fmla="*/ 414224 w 960362"/>
              <a:gd name="connsiteY4" fmla="*/ 447687 h 982997"/>
              <a:gd name="connsiteX5" fmla="*/ 338024 w 960362"/>
              <a:gd name="connsiteY5" fmla="*/ 492137 h 982997"/>
              <a:gd name="connsiteX6" fmla="*/ 960324 w 960362"/>
              <a:gd name="connsiteY6" fmla="*/ 12 h 98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0362" h="982997">
                <a:moveTo>
                  <a:pt x="960324" y="12"/>
                </a:moveTo>
                <a:cubicBezTo>
                  <a:pt x="965086" y="2658"/>
                  <a:pt x="523761" y="347675"/>
                  <a:pt x="366599" y="508012"/>
                </a:cubicBezTo>
                <a:cubicBezTo>
                  <a:pt x="209437" y="668349"/>
                  <a:pt x="63386" y="903300"/>
                  <a:pt x="17349" y="962037"/>
                </a:cubicBezTo>
                <a:cubicBezTo>
                  <a:pt x="-28688" y="1020774"/>
                  <a:pt x="24228" y="946162"/>
                  <a:pt x="90374" y="860437"/>
                </a:cubicBezTo>
                <a:cubicBezTo>
                  <a:pt x="156520" y="774712"/>
                  <a:pt x="372949" y="509070"/>
                  <a:pt x="414224" y="447687"/>
                </a:cubicBezTo>
                <a:cubicBezTo>
                  <a:pt x="455499" y="386304"/>
                  <a:pt x="247007" y="565162"/>
                  <a:pt x="338024" y="492137"/>
                </a:cubicBezTo>
                <a:cubicBezTo>
                  <a:pt x="429041" y="419112"/>
                  <a:pt x="955562" y="-2634"/>
                  <a:pt x="96032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6B9AD4B4-AB8C-7C11-8A9D-D6CE30C4C399}"/>
              </a:ext>
            </a:extLst>
          </p:cNvPr>
          <p:cNvSpPr/>
          <p:nvPr/>
        </p:nvSpPr>
        <p:spPr>
          <a:xfrm>
            <a:off x="4629223" y="2002330"/>
            <a:ext cx="625741" cy="1622688"/>
          </a:xfrm>
          <a:custGeom>
            <a:avLst/>
            <a:gdLst>
              <a:gd name="connsiteX0" fmla="*/ 622227 w 625741"/>
              <a:gd name="connsiteY0" fmla="*/ 7445 h 1622688"/>
              <a:gd name="connsiteX1" fmla="*/ 244402 w 625741"/>
              <a:gd name="connsiteY1" fmla="*/ 886920 h 1622688"/>
              <a:gd name="connsiteX2" fmla="*/ 409502 w 625741"/>
              <a:gd name="connsiteY2" fmla="*/ 474170 h 1622688"/>
              <a:gd name="connsiteX3" fmla="*/ 31677 w 625741"/>
              <a:gd name="connsiteY3" fmla="*/ 1553670 h 1622688"/>
              <a:gd name="connsiteX4" fmla="*/ 69777 w 625741"/>
              <a:gd name="connsiteY4" fmla="*/ 1394920 h 1622688"/>
              <a:gd name="connsiteX5" fmla="*/ 460302 w 625741"/>
              <a:gd name="connsiteY5" fmla="*/ 426545 h 1622688"/>
              <a:gd name="connsiteX6" fmla="*/ 434902 w 625741"/>
              <a:gd name="connsiteY6" fmla="*/ 461470 h 1622688"/>
              <a:gd name="connsiteX7" fmla="*/ 622227 w 625741"/>
              <a:gd name="connsiteY7" fmla="*/ 7445 h 162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741" h="1622688">
                <a:moveTo>
                  <a:pt x="622227" y="7445"/>
                </a:moveTo>
                <a:cubicBezTo>
                  <a:pt x="590477" y="78353"/>
                  <a:pt x="279856" y="809133"/>
                  <a:pt x="244402" y="886920"/>
                </a:cubicBezTo>
                <a:cubicBezTo>
                  <a:pt x="208948" y="964707"/>
                  <a:pt x="444956" y="363045"/>
                  <a:pt x="409502" y="474170"/>
                </a:cubicBezTo>
                <a:cubicBezTo>
                  <a:pt x="374048" y="585295"/>
                  <a:pt x="88298" y="1400212"/>
                  <a:pt x="31677" y="1553670"/>
                </a:cubicBezTo>
                <a:cubicBezTo>
                  <a:pt x="-24944" y="1707128"/>
                  <a:pt x="-1660" y="1582774"/>
                  <a:pt x="69777" y="1394920"/>
                </a:cubicBezTo>
                <a:cubicBezTo>
                  <a:pt x="141214" y="1207066"/>
                  <a:pt x="399448" y="582120"/>
                  <a:pt x="460302" y="426545"/>
                </a:cubicBezTo>
                <a:cubicBezTo>
                  <a:pt x="521156" y="270970"/>
                  <a:pt x="408973" y="529203"/>
                  <a:pt x="434902" y="461470"/>
                </a:cubicBezTo>
                <a:cubicBezTo>
                  <a:pt x="460831" y="393737"/>
                  <a:pt x="653977" y="-63463"/>
                  <a:pt x="622227" y="7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07FC763C-76C0-9C53-F448-C89C95C75FF2}"/>
              </a:ext>
            </a:extLst>
          </p:cNvPr>
          <p:cNvSpPr/>
          <p:nvPr/>
        </p:nvSpPr>
        <p:spPr>
          <a:xfrm>
            <a:off x="4281779" y="2471514"/>
            <a:ext cx="436885" cy="1400717"/>
          </a:xfrm>
          <a:custGeom>
            <a:avLst/>
            <a:gdLst>
              <a:gd name="connsiteX0" fmla="*/ 436271 w 436885"/>
              <a:gd name="connsiteY0" fmla="*/ 1811 h 1400717"/>
              <a:gd name="connsiteX1" fmla="*/ 179096 w 436885"/>
              <a:gd name="connsiteY1" fmla="*/ 611411 h 1400717"/>
              <a:gd name="connsiteX2" fmla="*/ 125121 w 436885"/>
              <a:gd name="connsiteY2" fmla="*/ 849536 h 1400717"/>
              <a:gd name="connsiteX3" fmla="*/ 245771 w 436885"/>
              <a:gd name="connsiteY3" fmla="*/ 385986 h 1400717"/>
              <a:gd name="connsiteX4" fmla="*/ 20346 w 436885"/>
              <a:gd name="connsiteY4" fmla="*/ 1351186 h 1400717"/>
              <a:gd name="connsiteX5" fmla="*/ 39396 w 436885"/>
              <a:gd name="connsiteY5" fmla="*/ 1167036 h 1400717"/>
              <a:gd name="connsiteX6" fmla="*/ 274346 w 436885"/>
              <a:gd name="connsiteY6" fmla="*/ 360586 h 1400717"/>
              <a:gd name="connsiteX7" fmla="*/ 252121 w 436885"/>
              <a:gd name="connsiteY7" fmla="*/ 420911 h 1400717"/>
              <a:gd name="connsiteX8" fmla="*/ 436271 w 436885"/>
              <a:gd name="connsiteY8" fmla="*/ 1811 h 140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885" h="1400717">
                <a:moveTo>
                  <a:pt x="436271" y="1811"/>
                </a:moveTo>
                <a:cubicBezTo>
                  <a:pt x="424100" y="33561"/>
                  <a:pt x="230954" y="470124"/>
                  <a:pt x="179096" y="611411"/>
                </a:cubicBezTo>
                <a:cubicBezTo>
                  <a:pt x="127238" y="752699"/>
                  <a:pt x="114008" y="887107"/>
                  <a:pt x="125121" y="849536"/>
                </a:cubicBezTo>
                <a:cubicBezTo>
                  <a:pt x="136233" y="811965"/>
                  <a:pt x="263233" y="302378"/>
                  <a:pt x="245771" y="385986"/>
                </a:cubicBezTo>
                <a:cubicBezTo>
                  <a:pt x="228309" y="469594"/>
                  <a:pt x="54742" y="1221011"/>
                  <a:pt x="20346" y="1351186"/>
                </a:cubicBezTo>
                <a:cubicBezTo>
                  <a:pt x="-14050" y="1481361"/>
                  <a:pt x="-2937" y="1332136"/>
                  <a:pt x="39396" y="1167036"/>
                </a:cubicBezTo>
                <a:cubicBezTo>
                  <a:pt x="81729" y="1001936"/>
                  <a:pt x="238892" y="484940"/>
                  <a:pt x="274346" y="360586"/>
                </a:cubicBezTo>
                <a:cubicBezTo>
                  <a:pt x="309800" y="236232"/>
                  <a:pt x="228309" y="476473"/>
                  <a:pt x="252121" y="420911"/>
                </a:cubicBezTo>
                <a:cubicBezTo>
                  <a:pt x="275933" y="365349"/>
                  <a:pt x="448442" y="-29939"/>
                  <a:pt x="436271" y="1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ED0F584B-8B66-A84F-2671-1DE3A9740314}"/>
              </a:ext>
            </a:extLst>
          </p:cNvPr>
          <p:cNvSpPr/>
          <p:nvPr/>
        </p:nvSpPr>
        <p:spPr>
          <a:xfrm>
            <a:off x="3940153" y="1427555"/>
            <a:ext cx="1682772" cy="633063"/>
          </a:xfrm>
          <a:custGeom>
            <a:avLst/>
            <a:gdLst>
              <a:gd name="connsiteX0" fmla="*/ 1682772 w 1682772"/>
              <a:gd name="connsiteY0" fmla="*/ 20245 h 633063"/>
              <a:gd name="connsiteX1" fmla="*/ 936647 w 1682772"/>
              <a:gd name="connsiteY1" fmla="*/ 23420 h 633063"/>
              <a:gd name="connsiteX2" fmla="*/ 1019197 w 1682772"/>
              <a:gd name="connsiteY2" fmla="*/ 4370 h 633063"/>
              <a:gd name="connsiteX3" fmla="*/ 612797 w 1682772"/>
              <a:gd name="connsiteY3" fmla="*/ 118670 h 633063"/>
              <a:gd name="connsiteX4" fmla="*/ 22 w 1682772"/>
              <a:gd name="connsiteY4" fmla="*/ 633020 h 633063"/>
              <a:gd name="connsiteX5" fmla="*/ 590572 w 1682772"/>
              <a:gd name="connsiteY5" fmla="*/ 147245 h 633063"/>
              <a:gd name="connsiteX6" fmla="*/ 869972 w 1682772"/>
              <a:gd name="connsiteY6" fmla="*/ 29770 h 633063"/>
              <a:gd name="connsiteX7" fmla="*/ 793772 w 1682772"/>
              <a:gd name="connsiteY7" fmla="*/ 17070 h 633063"/>
              <a:gd name="connsiteX8" fmla="*/ 1682772 w 1682772"/>
              <a:gd name="connsiteY8" fmla="*/ 20245 h 63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2772" h="633063">
                <a:moveTo>
                  <a:pt x="1682772" y="20245"/>
                </a:moveTo>
                <a:lnTo>
                  <a:pt x="936647" y="23420"/>
                </a:lnTo>
                <a:cubicBezTo>
                  <a:pt x="826051" y="20774"/>
                  <a:pt x="1073172" y="-11505"/>
                  <a:pt x="1019197" y="4370"/>
                </a:cubicBezTo>
                <a:cubicBezTo>
                  <a:pt x="965222" y="20245"/>
                  <a:pt x="782659" y="13895"/>
                  <a:pt x="612797" y="118670"/>
                </a:cubicBezTo>
                <a:cubicBezTo>
                  <a:pt x="442934" y="223445"/>
                  <a:pt x="3726" y="628258"/>
                  <a:pt x="22" y="633020"/>
                </a:cubicBezTo>
                <a:cubicBezTo>
                  <a:pt x="-3682" y="637782"/>
                  <a:pt x="445580" y="247787"/>
                  <a:pt x="590572" y="147245"/>
                </a:cubicBezTo>
                <a:cubicBezTo>
                  <a:pt x="735564" y="46703"/>
                  <a:pt x="836105" y="51466"/>
                  <a:pt x="869972" y="29770"/>
                </a:cubicBezTo>
                <a:cubicBezTo>
                  <a:pt x="903839" y="8074"/>
                  <a:pt x="793772" y="17070"/>
                  <a:pt x="793772" y="17070"/>
                </a:cubicBezTo>
                <a:lnTo>
                  <a:pt x="1682772" y="2024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CCC9D3C3-9455-47A6-2D06-AA359B88678C}"/>
              </a:ext>
            </a:extLst>
          </p:cNvPr>
          <p:cNvSpPr/>
          <p:nvPr/>
        </p:nvSpPr>
        <p:spPr>
          <a:xfrm>
            <a:off x="4084689" y="2469721"/>
            <a:ext cx="486009" cy="1454041"/>
          </a:xfrm>
          <a:custGeom>
            <a:avLst/>
            <a:gdLst>
              <a:gd name="connsiteX0" fmla="*/ 484136 w 486009"/>
              <a:gd name="connsiteY0" fmla="*/ 3604 h 1454041"/>
              <a:gd name="connsiteX1" fmla="*/ 265061 w 486009"/>
              <a:gd name="connsiteY1" fmla="*/ 511604 h 1454041"/>
              <a:gd name="connsiteX2" fmla="*/ 179336 w 486009"/>
              <a:gd name="connsiteY2" fmla="*/ 883079 h 1454041"/>
              <a:gd name="connsiteX3" fmla="*/ 274586 w 486009"/>
              <a:gd name="connsiteY3" fmla="*/ 454454 h 1454041"/>
              <a:gd name="connsiteX4" fmla="*/ 17411 w 486009"/>
              <a:gd name="connsiteY4" fmla="*/ 1397429 h 1454041"/>
              <a:gd name="connsiteX5" fmla="*/ 49161 w 486009"/>
              <a:gd name="connsiteY5" fmla="*/ 1248204 h 1454041"/>
              <a:gd name="connsiteX6" fmla="*/ 258711 w 486009"/>
              <a:gd name="connsiteY6" fmla="*/ 429054 h 1454041"/>
              <a:gd name="connsiteX7" fmla="*/ 128536 w 486009"/>
              <a:gd name="connsiteY7" fmla="*/ 787829 h 1454041"/>
              <a:gd name="connsiteX8" fmla="*/ 484136 w 486009"/>
              <a:gd name="connsiteY8" fmla="*/ 3604 h 145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009" h="1454041">
                <a:moveTo>
                  <a:pt x="484136" y="3604"/>
                </a:moveTo>
                <a:cubicBezTo>
                  <a:pt x="506890" y="-42433"/>
                  <a:pt x="315861" y="365025"/>
                  <a:pt x="265061" y="511604"/>
                </a:cubicBezTo>
                <a:cubicBezTo>
                  <a:pt x="214261" y="658183"/>
                  <a:pt x="177748" y="892604"/>
                  <a:pt x="179336" y="883079"/>
                </a:cubicBezTo>
                <a:cubicBezTo>
                  <a:pt x="180923" y="873554"/>
                  <a:pt x="301573" y="368729"/>
                  <a:pt x="274586" y="454454"/>
                </a:cubicBezTo>
                <a:cubicBezTo>
                  <a:pt x="247598" y="540179"/>
                  <a:pt x="54982" y="1265137"/>
                  <a:pt x="17411" y="1397429"/>
                </a:cubicBezTo>
                <a:cubicBezTo>
                  <a:pt x="-20160" y="1529721"/>
                  <a:pt x="8944" y="1409600"/>
                  <a:pt x="49161" y="1248204"/>
                </a:cubicBezTo>
                <a:cubicBezTo>
                  <a:pt x="89378" y="1086808"/>
                  <a:pt x="245482" y="505783"/>
                  <a:pt x="258711" y="429054"/>
                </a:cubicBezTo>
                <a:cubicBezTo>
                  <a:pt x="271940" y="352325"/>
                  <a:pt x="94669" y="853975"/>
                  <a:pt x="128536" y="787829"/>
                </a:cubicBezTo>
                <a:cubicBezTo>
                  <a:pt x="162403" y="721683"/>
                  <a:pt x="461382" y="49641"/>
                  <a:pt x="484136" y="3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78AB5485-59BF-8291-87AB-B56D2617D60E}"/>
              </a:ext>
            </a:extLst>
          </p:cNvPr>
          <p:cNvSpPr/>
          <p:nvPr/>
        </p:nvSpPr>
        <p:spPr>
          <a:xfrm>
            <a:off x="3544088" y="2015915"/>
            <a:ext cx="596116" cy="1086674"/>
          </a:xfrm>
          <a:custGeom>
            <a:avLst/>
            <a:gdLst>
              <a:gd name="connsiteX0" fmla="*/ 596112 w 596116"/>
              <a:gd name="connsiteY0" fmla="*/ 210 h 1086674"/>
              <a:gd name="connsiteX1" fmla="*/ 145262 w 596116"/>
              <a:gd name="connsiteY1" fmla="*/ 657435 h 1086674"/>
              <a:gd name="connsiteX2" fmla="*/ 5562 w 596116"/>
              <a:gd name="connsiteY2" fmla="*/ 1079710 h 1086674"/>
              <a:gd name="connsiteX3" fmla="*/ 46837 w 596116"/>
              <a:gd name="connsiteY3" fmla="*/ 889210 h 1086674"/>
              <a:gd name="connsiteX4" fmla="*/ 221462 w 596116"/>
              <a:gd name="connsiteY4" fmla="*/ 485985 h 1086674"/>
              <a:gd name="connsiteX5" fmla="*/ 154787 w 596116"/>
              <a:gd name="connsiteY5" fmla="*/ 584410 h 1086674"/>
              <a:gd name="connsiteX6" fmla="*/ 596112 w 596116"/>
              <a:gd name="connsiteY6" fmla="*/ 210 h 108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116" h="1086674">
                <a:moveTo>
                  <a:pt x="596112" y="210"/>
                </a:moveTo>
                <a:cubicBezTo>
                  <a:pt x="594525" y="12381"/>
                  <a:pt x="243687" y="477518"/>
                  <a:pt x="145262" y="657435"/>
                </a:cubicBezTo>
                <a:cubicBezTo>
                  <a:pt x="46837" y="837352"/>
                  <a:pt x="21966" y="1041081"/>
                  <a:pt x="5562" y="1079710"/>
                </a:cubicBezTo>
                <a:cubicBezTo>
                  <a:pt x="-10842" y="1118339"/>
                  <a:pt x="10854" y="988164"/>
                  <a:pt x="46837" y="889210"/>
                </a:cubicBezTo>
                <a:cubicBezTo>
                  <a:pt x="82820" y="790256"/>
                  <a:pt x="203470" y="536785"/>
                  <a:pt x="221462" y="485985"/>
                </a:cubicBezTo>
                <a:cubicBezTo>
                  <a:pt x="239454" y="435185"/>
                  <a:pt x="96579" y="662198"/>
                  <a:pt x="154787" y="584410"/>
                </a:cubicBezTo>
                <a:cubicBezTo>
                  <a:pt x="212995" y="506623"/>
                  <a:pt x="597699" y="-11961"/>
                  <a:pt x="596112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FF7D381B-2BF2-1077-0CBE-60E11FF83A39}"/>
              </a:ext>
            </a:extLst>
          </p:cNvPr>
          <p:cNvSpPr/>
          <p:nvPr/>
        </p:nvSpPr>
        <p:spPr>
          <a:xfrm>
            <a:off x="3379539" y="3460750"/>
            <a:ext cx="509836" cy="913594"/>
          </a:xfrm>
          <a:custGeom>
            <a:avLst/>
            <a:gdLst>
              <a:gd name="connsiteX0" fmla="*/ 509836 w 509836"/>
              <a:gd name="connsiteY0" fmla="*/ 0 h 913594"/>
              <a:gd name="connsiteX1" fmla="*/ 189161 w 509836"/>
              <a:gd name="connsiteY1" fmla="*/ 485775 h 913594"/>
              <a:gd name="connsiteX2" fmla="*/ 8186 w 509836"/>
              <a:gd name="connsiteY2" fmla="*/ 901700 h 913594"/>
              <a:gd name="connsiteX3" fmla="*/ 55811 w 509836"/>
              <a:gd name="connsiteY3" fmla="*/ 758825 h 913594"/>
              <a:gd name="connsiteX4" fmla="*/ 274886 w 509836"/>
              <a:gd name="connsiteY4" fmla="*/ 330200 h 913594"/>
              <a:gd name="connsiteX5" fmla="*/ 239961 w 509836"/>
              <a:gd name="connsiteY5" fmla="*/ 381000 h 913594"/>
              <a:gd name="connsiteX6" fmla="*/ 509836 w 509836"/>
              <a:gd name="connsiteY6" fmla="*/ 0 h 91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36" h="913594">
                <a:moveTo>
                  <a:pt x="509836" y="0"/>
                </a:moveTo>
                <a:cubicBezTo>
                  <a:pt x="391302" y="167746"/>
                  <a:pt x="272769" y="335492"/>
                  <a:pt x="189161" y="485775"/>
                </a:cubicBezTo>
                <a:cubicBezTo>
                  <a:pt x="105553" y="636058"/>
                  <a:pt x="30411" y="856192"/>
                  <a:pt x="8186" y="901700"/>
                </a:cubicBezTo>
                <a:cubicBezTo>
                  <a:pt x="-14039" y="947208"/>
                  <a:pt x="11361" y="854075"/>
                  <a:pt x="55811" y="758825"/>
                </a:cubicBezTo>
                <a:cubicBezTo>
                  <a:pt x="100261" y="663575"/>
                  <a:pt x="244194" y="393171"/>
                  <a:pt x="274886" y="330200"/>
                </a:cubicBezTo>
                <a:cubicBezTo>
                  <a:pt x="305578" y="267229"/>
                  <a:pt x="239961" y="381000"/>
                  <a:pt x="239961" y="381000"/>
                </a:cubicBezTo>
                <a:lnTo>
                  <a:pt x="5098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A69BA122-934C-837F-05F7-10E9FAE3CA99}"/>
              </a:ext>
            </a:extLst>
          </p:cNvPr>
          <p:cNvSpPr/>
          <p:nvPr/>
        </p:nvSpPr>
        <p:spPr>
          <a:xfrm>
            <a:off x="3120191" y="2885067"/>
            <a:ext cx="394121" cy="1487222"/>
          </a:xfrm>
          <a:custGeom>
            <a:avLst/>
            <a:gdLst>
              <a:gd name="connsiteX0" fmla="*/ 391359 w 394121"/>
              <a:gd name="connsiteY0" fmla="*/ 10533 h 1487222"/>
              <a:gd name="connsiteX1" fmla="*/ 102434 w 394121"/>
              <a:gd name="connsiteY1" fmla="*/ 848733 h 1487222"/>
              <a:gd name="connsiteX2" fmla="*/ 169109 w 394121"/>
              <a:gd name="connsiteY2" fmla="*/ 712208 h 1487222"/>
              <a:gd name="connsiteX3" fmla="*/ 48459 w 394121"/>
              <a:gd name="connsiteY3" fmla="*/ 1036058 h 1487222"/>
              <a:gd name="connsiteX4" fmla="*/ 4009 w 394121"/>
              <a:gd name="connsiteY4" fmla="*/ 1258308 h 1487222"/>
              <a:gd name="connsiteX5" fmla="*/ 10359 w 394121"/>
              <a:gd name="connsiteY5" fmla="*/ 1483733 h 1487222"/>
              <a:gd name="connsiteX6" fmla="*/ 834 w 394121"/>
              <a:gd name="connsiteY6" fmla="*/ 1366258 h 1487222"/>
              <a:gd name="connsiteX7" fmla="*/ 35759 w 394121"/>
              <a:gd name="connsiteY7" fmla="*/ 991608 h 1487222"/>
              <a:gd name="connsiteX8" fmla="*/ 35759 w 394121"/>
              <a:gd name="connsiteY8" fmla="*/ 1064633 h 1487222"/>
              <a:gd name="connsiteX9" fmla="*/ 188159 w 394121"/>
              <a:gd name="connsiteY9" fmla="*/ 588383 h 1487222"/>
              <a:gd name="connsiteX10" fmla="*/ 245309 w 394121"/>
              <a:gd name="connsiteY10" fmla="*/ 388358 h 1487222"/>
              <a:gd name="connsiteX11" fmla="*/ 391359 w 394121"/>
              <a:gd name="connsiteY11" fmla="*/ 10533 h 148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4121" h="1487222">
                <a:moveTo>
                  <a:pt x="391359" y="10533"/>
                </a:moveTo>
                <a:cubicBezTo>
                  <a:pt x="367547" y="87262"/>
                  <a:pt x="139476" y="731787"/>
                  <a:pt x="102434" y="848733"/>
                </a:cubicBezTo>
                <a:cubicBezTo>
                  <a:pt x="65392" y="965679"/>
                  <a:pt x="178105" y="680987"/>
                  <a:pt x="169109" y="712208"/>
                </a:cubicBezTo>
                <a:cubicBezTo>
                  <a:pt x="160113" y="743429"/>
                  <a:pt x="75976" y="945041"/>
                  <a:pt x="48459" y="1036058"/>
                </a:cubicBezTo>
                <a:cubicBezTo>
                  <a:pt x="20942" y="1127075"/>
                  <a:pt x="10359" y="1183696"/>
                  <a:pt x="4009" y="1258308"/>
                </a:cubicBezTo>
                <a:cubicBezTo>
                  <a:pt x="-2341" y="1332920"/>
                  <a:pt x="10888" y="1465741"/>
                  <a:pt x="10359" y="1483733"/>
                </a:cubicBezTo>
                <a:cubicBezTo>
                  <a:pt x="9830" y="1501725"/>
                  <a:pt x="-3399" y="1448279"/>
                  <a:pt x="834" y="1366258"/>
                </a:cubicBezTo>
                <a:cubicBezTo>
                  <a:pt x="5067" y="1284237"/>
                  <a:pt x="29938" y="1041879"/>
                  <a:pt x="35759" y="991608"/>
                </a:cubicBezTo>
                <a:cubicBezTo>
                  <a:pt x="41580" y="941337"/>
                  <a:pt x="10359" y="1131837"/>
                  <a:pt x="35759" y="1064633"/>
                </a:cubicBezTo>
                <a:cubicBezTo>
                  <a:pt x="61159" y="997429"/>
                  <a:pt x="153234" y="701096"/>
                  <a:pt x="188159" y="588383"/>
                </a:cubicBezTo>
                <a:cubicBezTo>
                  <a:pt x="223084" y="475671"/>
                  <a:pt x="212501" y="478316"/>
                  <a:pt x="245309" y="388358"/>
                </a:cubicBezTo>
                <a:cubicBezTo>
                  <a:pt x="278117" y="298400"/>
                  <a:pt x="415171" y="-66196"/>
                  <a:pt x="391359" y="10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77F013E3-1BD4-1EE2-0801-2229FD75C10A}"/>
              </a:ext>
            </a:extLst>
          </p:cNvPr>
          <p:cNvSpPr/>
          <p:nvPr/>
        </p:nvSpPr>
        <p:spPr>
          <a:xfrm>
            <a:off x="3196988" y="4444945"/>
            <a:ext cx="174997" cy="878783"/>
          </a:xfrm>
          <a:custGeom>
            <a:avLst/>
            <a:gdLst>
              <a:gd name="connsiteX0" fmla="*/ 174862 w 174997"/>
              <a:gd name="connsiteY0" fmla="*/ 55 h 878783"/>
              <a:gd name="connsiteX1" fmla="*/ 54212 w 174997"/>
              <a:gd name="connsiteY1" fmla="*/ 377880 h 878783"/>
              <a:gd name="connsiteX2" fmla="*/ 3412 w 174997"/>
              <a:gd name="connsiteY2" fmla="*/ 854130 h 878783"/>
              <a:gd name="connsiteX3" fmla="*/ 9762 w 174997"/>
              <a:gd name="connsiteY3" fmla="*/ 755705 h 878783"/>
              <a:gd name="connsiteX4" fmla="*/ 51037 w 174997"/>
              <a:gd name="connsiteY4" fmla="*/ 285805 h 878783"/>
              <a:gd name="connsiteX5" fmla="*/ 28812 w 174997"/>
              <a:gd name="connsiteY5" fmla="*/ 403280 h 878783"/>
              <a:gd name="connsiteX6" fmla="*/ 174862 w 174997"/>
              <a:gd name="connsiteY6" fmla="*/ 55 h 87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997" h="878783">
                <a:moveTo>
                  <a:pt x="174862" y="55"/>
                </a:moveTo>
                <a:cubicBezTo>
                  <a:pt x="179095" y="-4178"/>
                  <a:pt x="82787" y="235534"/>
                  <a:pt x="54212" y="377880"/>
                </a:cubicBezTo>
                <a:cubicBezTo>
                  <a:pt x="25637" y="520226"/>
                  <a:pt x="10820" y="791159"/>
                  <a:pt x="3412" y="854130"/>
                </a:cubicBezTo>
                <a:cubicBezTo>
                  <a:pt x="-3996" y="917101"/>
                  <a:pt x="1825" y="850426"/>
                  <a:pt x="9762" y="755705"/>
                </a:cubicBezTo>
                <a:cubicBezTo>
                  <a:pt x="17699" y="660984"/>
                  <a:pt x="47862" y="344543"/>
                  <a:pt x="51037" y="285805"/>
                </a:cubicBezTo>
                <a:cubicBezTo>
                  <a:pt x="54212" y="227068"/>
                  <a:pt x="10291" y="445084"/>
                  <a:pt x="28812" y="403280"/>
                </a:cubicBezTo>
                <a:cubicBezTo>
                  <a:pt x="47333" y="361476"/>
                  <a:pt x="170629" y="4288"/>
                  <a:pt x="174862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1CE06271-623F-B339-DA9D-F8ABC3DBEF59}"/>
              </a:ext>
            </a:extLst>
          </p:cNvPr>
          <p:cNvSpPr/>
          <p:nvPr/>
        </p:nvSpPr>
        <p:spPr>
          <a:xfrm>
            <a:off x="3415981" y="4767573"/>
            <a:ext cx="401790" cy="1238174"/>
          </a:xfrm>
          <a:custGeom>
            <a:avLst/>
            <a:gdLst>
              <a:gd name="connsiteX0" fmla="*/ 28894 w 401790"/>
              <a:gd name="connsiteY0" fmla="*/ 4452 h 1238174"/>
              <a:gd name="connsiteX1" fmla="*/ 319 w 401790"/>
              <a:gd name="connsiteY1" fmla="*/ 204477 h 1238174"/>
              <a:gd name="connsiteX2" fmla="*/ 51119 w 401790"/>
              <a:gd name="connsiteY2" fmla="*/ 521977 h 1238174"/>
              <a:gd name="connsiteX3" fmla="*/ 32069 w 401790"/>
              <a:gd name="connsiteY3" fmla="*/ 461652 h 1238174"/>
              <a:gd name="connsiteX4" fmla="*/ 155894 w 401790"/>
              <a:gd name="connsiteY4" fmla="*/ 829952 h 1238174"/>
              <a:gd name="connsiteX5" fmla="*/ 105094 w 401790"/>
              <a:gd name="connsiteY5" fmla="*/ 734702 h 1238174"/>
              <a:gd name="connsiteX6" fmla="*/ 390844 w 401790"/>
              <a:gd name="connsiteY6" fmla="*/ 1214127 h 1238174"/>
              <a:gd name="connsiteX7" fmla="*/ 317819 w 401790"/>
              <a:gd name="connsiteY7" fmla="*/ 1115702 h 1238174"/>
              <a:gd name="connsiteX8" fmla="*/ 86044 w 401790"/>
              <a:gd name="connsiteY8" fmla="*/ 677552 h 1238174"/>
              <a:gd name="connsiteX9" fmla="*/ 16194 w 401790"/>
              <a:gd name="connsiteY9" fmla="*/ 350527 h 1238174"/>
              <a:gd name="connsiteX10" fmla="*/ 16194 w 401790"/>
              <a:gd name="connsiteY10" fmla="*/ 394977 h 1238174"/>
              <a:gd name="connsiteX11" fmla="*/ 28894 w 401790"/>
              <a:gd name="connsiteY11" fmla="*/ 4452 h 123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1790" h="1238174">
                <a:moveTo>
                  <a:pt x="28894" y="4452"/>
                </a:moveTo>
                <a:cubicBezTo>
                  <a:pt x="26248" y="-27298"/>
                  <a:pt x="-3385" y="118223"/>
                  <a:pt x="319" y="204477"/>
                </a:cubicBezTo>
                <a:cubicBezTo>
                  <a:pt x="4023" y="290731"/>
                  <a:pt x="45827" y="479115"/>
                  <a:pt x="51119" y="521977"/>
                </a:cubicBezTo>
                <a:cubicBezTo>
                  <a:pt x="56411" y="564839"/>
                  <a:pt x="14607" y="410323"/>
                  <a:pt x="32069" y="461652"/>
                </a:cubicBezTo>
                <a:cubicBezTo>
                  <a:pt x="49531" y="512981"/>
                  <a:pt x="143723" y="784444"/>
                  <a:pt x="155894" y="829952"/>
                </a:cubicBezTo>
                <a:cubicBezTo>
                  <a:pt x="168065" y="875460"/>
                  <a:pt x="65936" y="670673"/>
                  <a:pt x="105094" y="734702"/>
                </a:cubicBezTo>
                <a:cubicBezTo>
                  <a:pt x="144252" y="798731"/>
                  <a:pt x="355390" y="1150627"/>
                  <a:pt x="390844" y="1214127"/>
                </a:cubicBezTo>
                <a:cubicBezTo>
                  <a:pt x="426298" y="1277627"/>
                  <a:pt x="368619" y="1205131"/>
                  <a:pt x="317819" y="1115702"/>
                </a:cubicBezTo>
                <a:cubicBezTo>
                  <a:pt x="267019" y="1026273"/>
                  <a:pt x="136315" y="805081"/>
                  <a:pt x="86044" y="677552"/>
                </a:cubicBezTo>
                <a:cubicBezTo>
                  <a:pt x="35773" y="550023"/>
                  <a:pt x="27836" y="397623"/>
                  <a:pt x="16194" y="350527"/>
                </a:cubicBezTo>
                <a:cubicBezTo>
                  <a:pt x="4552" y="303431"/>
                  <a:pt x="16723" y="452656"/>
                  <a:pt x="16194" y="394977"/>
                </a:cubicBezTo>
                <a:cubicBezTo>
                  <a:pt x="15665" y="337298"/>
                  <a:pt x="31540" y="36202"/>
                  <a:pt x="28894" y="4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C5234253-BFEF-45AE-1F07-2BDC7B02F4A9}"/>
              </a:ext>
            </a:extLst>
          </p:cNvPr>
          <p:cNvSpPr/>
          <p:nvPr/>
        </p:nvSpPr>
        <p:spPr>
          <a:xfrm>
            <a:off x="3946525" y="5213304"/>
            <a:ext cx="336569" cy="1497452"/>
          </a:xfrm>
          <a:custGeom>
            <a:avLst/>
            <a:gdLst>
              <a:gd name="connsiteX0" fmla="*/ 0 w 336569"/>
              <a:gd name="connsiteY0" fmla="*/ 46 h 1497452"/>
              <a:gd name="connsiteX1" fmla="*/ 241300 w 336569"/>
              <a:gd name="connsiteY1" fmla="*/ 571546 h 1497452"/>
              <a:gd name="connsiteX2" fmla="*/ 193675 w 336569"/>
              <a:gd name="connsiteY2" fmla="*/ 444546 h 1497452"/>
              <a:gd name="connsiteX3" fmla="*/ 323850 w 336569"/>
              <a:gd name="connsiteY3" fmla="*/ 704896 h 1497452"/>
              <a:gd name="connsiteX4" fmla="*/ 292100 w 336569"/>
              <a:gd name="connsiteY4" fmla="*/ 885871 h 1497452"/>
              <a:gd name="connsiteX5" fmla="*/ 330200 w 336569"/>
              <a:gd name="connsiteY5" fmla="*/ 803321 h 1497452"/>
              <a:gd name="connsiteX6" fmla="*/ 292100 w 336569"/>
              <a:gd name="connsiteY6" fmla="*/ 1038271 h 1497452"/>
              <a:gd name="connsiteX7" fmla="*/ 295275 w 336569"/>
              <a:gd name="connsiteY7" fmla="*/ 1133521 h 1497452"/>
              <a:gd name="connsiteX8" fmla="*/ 320675 w 336569"/>
              <a:gd name="connsiteY8" fmla="*/ 1016046 h 1497452"/>
              <a:gd name="connsiteX9" fmla="*/ 130175 w 336569"/>
              <a:gd name="connsiteY9" fmla="*/ 1495471 h 1497452"/>
              <a:gd name="connsiteX10" fmla="*/ 273050 w 336569"/>
              <a:gd name="connsiteY10" fmla="*/ 1168446 h 1497452"/>
              <a:gd name="connsiteX11" fmla="*/ 336550 w 336569"/>
              <a:gd name="connsiteY11" fmla="*/ 730296 h 1497452"/>
              <a:gd name="connsiteX12" fmla="*/ 279400 w 336569"/>
              <a:gd name="connsiteY12" fmla="*/ 568371 h 1497452"/>
              <a:gd name="connsiteX13" fmla="*/ 241300 w 336569"/>
              <a:gd name="connsiteY13" fmla="*/ 539796 h 1497452"/>
              <a:gd name="connsiteX14" fmla="*/ 0 w 336569"/>
              <a:gd name="connsiteY14" fmla="*/ 46 h 149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6569" h="1497452">
                <a:moveTo>
                  <a:pt x="0" y="46"/>
                </a:moveTo>
                <a:cubicBezTo>
                  <a:pt x="0" y="5338"/>
                  <a:pt x="209021" y="497463"/>
                  <a:pt x="241300" y="571546"/>
                </a:cubicBezTo>
                <a:cubicBezTo>
                  <a:pt x="273579" y="645629"/>
                  <a:pt x="179917" y="422321"/>
                  <a:pt x="193675" y="444546"/>
                </a:cubicBezTo>
                <a:cubicBezTo>
                  <a:pt x="207433" y="466771"/>
                  <a:pt x="307446" y="631342"/>
                  <a:pt x="323850" y="704896"/>
                </a:cubicBezTo>
                <a:cubicBezTo>
                  <a:pt x="340254" y="778450"/>
                  <a:pt x="291042" y="869467"/>
                  <a:pt x="292100" y="885871"/>
                </a:cubicBezTo>
                <a:cubicBezTo>
                  <a:pt x="293158" y="902275"/>
                  <a:pt x="330200" y="777921"/>
                  <a:pt x="330200" y="803321"/>
                </a:cubicBezTo>
                <a:cubicBezTo>
                  <a:pt x="330200" y="828721"/>
                  <a:pt x="297921" y="983238"/>
                  <a:pt x="292100" y="1038271"/>
                </a:cubicBezTo>
                <a:cubicBezTo>
                  <a:pt x="286279" y="1093304"/>
                  <a:pt x="290513" y="1137225"/>
                  <a:pt x="295275" y="1133521"/>
                </a:cubicBezTo>
                <a:cubicBezTo>
                  <a:pt x="300037" y="1129817"/>
                  <a:pt x="348192" y="955721"/>
                  <a:pt x="320675" y="1016046"/>
                </a:cubicBezTo>
                <a:cubicBezTo>
                  <a:pt x="293158" y="1076371"/>
                  <a:pt x="138112" y="1470071"/>
                  <a:pt x="130175" y="1495471"/>
                </a:cubicBezTo>
                <a:cubicBezTo>
                  <a:pt x="122238" y="1520871"/>
                  <a:pt x="238654" y="1295975"/>
                  <a:pt x="273050" y="1168446"/>
                </a:cubicBezTo>
                <a:cubicBezTo>
                  <a:pt x="307446" y="1040917"/>
                  <a:pt x="335492" y="830308"/>
                  <a:pt x="336550" y="730296"/>
                </a:cubicBezTo>
                <a:cubicBezTo>
                  <a:pt x="337608" y="630284"/>
                  <a:pt x="295275" y="600121"/>
                  <a:pt x="279400" y="568371"/>
                </a:cubicBezTo>
                <a:cubicBezTo>
                  <a:pt x="263525" y="536621"/>
                  <a:pt x="285750" y="634517"/>
                  <a:pt x="241300" y="539796"/>
                </a:cubicBezTo>
                <a:cubicBezTo>
                  <a:pt x="196850" y="445075"/>
                  <a:pt x="0" y="-5246"/>
                  <a:pt x="0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C7ED3E92-8FA0-025D-B0FD-4BB85E6DE53F}"/>
              </a:ext>
            </a:extLst>
          </p:cNvPr>
          <p:cNvSpPr/>
          <p:nvPr/>
        </p:nvSpPr>
        <p:spPr>
          <a:xfrm>
            <a:off x="4855684" y="1463321"/>
            <a:ext cx="659601" cy="592049"/>
          </a:xfrm>
          <a:custGeom>
            <a:avLst/>
            <a:gdLst>
              <a:gd name="connsiteX0" fmla="*/ 659291 w 659601"/>
              <a:gd name="connsiteY0" fmla="*/ 354 h 592049"/>
              <a:gd name="connsiteX1" fmla="*/ 322741 w 659601"/>
              <a:gd name="connsiteY1" fmla="*/ 235304 h 592049"/>
              <a:gd name="connsiteX2" fmla="*/ 2066 w 659601"/>
              <a:gd name="connsiteY2" fmla="*/ 590904 h 592049"/>
              <a:gd name="connsiteX3" fmla="*/ 192566 w 659601"/>
              <a:gd name="connsiteY3" fmla="*/ 343254 h 592049"/>
              <a:gd name="connsiteX4" fmla="*/ 344966 w 659601"/>
              <a:gd name="connsiteY4" fmla="*/ 190854 h 592049"/>
              <a:gd name="connsiteX5" fmla="*/ 262416 w 659601"/>
              <a:gd name="connsiteY5" fmla="*/ 286104 h 592049"/>
              <a:gd name="connsiteX6" fmla="*/ 659291 w 659601"/>
              <a:gd name="connsiteY6" fmla="*/ 354 h 59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9601" h="592049">
                <a:moveTo>
                  <a:pt x="659291" y="354"/>
                </a:moveTo>
                <a:cubicBezTo>
                  <a:pt x="669345" y="-8113"/>
                  <a:pt x="432278" y="136879"/>
                  <a:pt x="322741" y="235304"/>
                </a:cubicBezTo>
                <a:cubicBezTo>
                  <a:pt x="213204" y="333729"/>
                  <a:pt x="23762" y="572912"/>
                  <a:pt x="2066" y="590904"/>
                </a:cubicBezTo>
                <a:cubicBezTo>
                  <a:pt x="-19630" y="608896"/>
                  <a:pt x="135416" y="409929"/>
                  <a:pt x="192566" y="343254"/>
                </a:cubicBezTo>
                <a:cubicBezTo>
                  <a:pt x="249716" y="276579"/>
                  <a:pt x="333324" y="200379"/>
                  <a:pt x="344966" y="190854"/>
                </a:cubicBezTo>
                <a:cubicBezTo>
                  <a:pt x="356608" y="181329"/>
                  <a:pt x="213203" y="315737"/>
                  <a:pt x="262416" y="286104"/>
                </a:cubicBezTo>
                <a:cubicBezTo>
                  <a:pt x="311628" y="256471"/>
                  <a:pt x="649237" y="8821"/>
                  <a:pt x="659291" y="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739AECA1-9D1B-D601-18E3-678211D00793}"/>
              </a:ext>
            </a:extLst>
          </p:cNvPr>
          <p:cNvSpPr/>
          <p:nvPr/>
        </p:nvSpPr>
        <p:spPr>
          <a:xfrm>
            <a:off x="3892931" y="1435614"/>
            <a:ext cx="1530783" cy="1445308"/>
          </a:xfrm>
          <a:custGeom>
            <a:avLst/>
            <a:gdLst>
              <a:gd name="connsiteX0" fmla="*/ 1526794 w 1530783"/>
              <a:gd name="connsiteY0" fmla="*/ 2661 h 1445308"/>
              <a:gd name="connsiteX1" fmla="*/ 482219 w 1530783"/>
              <a:gd name="connsiteY1" fmla="*/ 605911 h 1445308"/>
              <a:gd name="connsiteX2" fmla="*/ 948944 w 1530783"/>
              <a:gd name="connsiteY2" fmla="*/ 323336 h 1445308"/>
              <a:gd name="connsiteX3" fmla="*/ 447294 w 1530783"/>
              <a:gd name="connsiteY3" fmla="*/ 637661 h 1445308"/>
              <a:gd name="connsiteX4" fmla="*/ 9144 w 1530783"/>
              <a:gd name="connsiteY4" fmla="*/ 1428236 h 1445308"/>
              <a:gd name="connsiteX5" fmla="*/ 139319 w 1530783"/>
              <a:gd name="connsiteY5" fmla="*/ 1199636 h 1445308"/>
              <a:gd name="connsiteX6" fmla="*/ 310769 w 1530783"/>
              <a:gd name="connsiteY6" fmla="*/ 898011 h 1445308"/>
              <a:gd name="connsiteX7" fmla="*/ 701294 w 1530783"/>
              <a:gd name="connsiteY7" fmla="*/ 412236 h 1445308"/>
              <a:gd name="connsiteX8" fmla="*/ 567944 w 1530783"/>
              <a:gd name="connsiteY8" fmla="*/ 583686 h 1445308"/>
              <a:gd name="connsiteX9" fmla="*/ 1174369 w 1530783"/>
              <a:gd name="connsiteY9" fmla="*/ 193161 h 1445308"/>
              <a:gd name="connsiteX10" fmla="*/ 853694 w 1530783"/>
              <a:gd name="connsiteY10" fmla="*/ 377311 h 1445308"/>
              <a:gd name="connsiteX11" fmla="*/ 1526794 w 1530783"/>
              <a:gd name="connsiteY11" fmla="*/ 2661 h 144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0783" h="1445308">
                <a:moveTo>
                  <a:pt x="1526794" y="2661"/>
                </a:moveTo>
                <a:cubicBezTo>
                  <a:pt x="1464881" y="40761"/>
                  <a:pt x="578527" y="552465"/>
                  <a:pt x="482219" y="605911"/>
                </a:cubicBezTo>
                <a:cubicBezTo>
                  <a:pt x="385911" y="659357"/>
                  <a:pt x="954765" y="318044"/>
                  <a:pt x="948944" y="323336"/>
                </a:cubicBezTo>
                <a:cubicBezTo>
                  <a:pt x="943123" y="328628"/>
                  <a:pt x="603927" y="453511"/>
                  <a:pt x="447294" y="637661"/>
                </a:cubicBezTo>
                <a:cubicBezTo>
                  <a:pt x="290661" y="821811"/>
                  <a:pt x="60473" y="1334574"/>
                  <a:pt x="9144" y="1428236"/>
                </a:cubicBezTo>
                <a:cubicBezTo>
                  <a:pt x="-42185" y="1521898"/>
                  <a:pt x="139319" y="1199636"/>
                  <a:pt x="139319" y="1199636"/>
                </a:cubicBezTo>
                <a:cubicBezTo>
                  <a:pt x="189590" y="1111265"/>
                  <a:pt x="217107" y="1029244"/>
                  <a:pt x="310769" y="898011"/>
                </a:cubicBezTo>
                <a:cubicBezTo>
                  <a:pt x="404431" y="766778"/>
                  <a:pt x="658432" y="464623"/>
                  <a:pt x="701294" y="412236"/>
                </a:cubicBezTo>
                <a:cubicBezTo>
                  <a:pt x="744156" y="359849"/>
                  <a:pt x="489098" y="620198"/>
                  <a:pt x="567944" y="583686"/>
                </a:cubicBezTo>
                <a:cubicBezTo>
                  <a:pt x="646790" y="547174"/>
                  <a:pt x="1126744" y="227557"/>
                  <a:pt x="1174369" y="193161"/>
                </a:cubicBezTo>
                <a:cubicBezTo>
                  <a:pt x="1221994" y="158765"/>
                  <a:pt x="797073" y="406944"/>
                  <a:pt x="853694" y="377311"/>
                </a:cubicBezTo>
                <a:cubicBezTo>
                  <a:pt x="910315" y="347678"/>
                  <a:pt x="1588707" y="-35439"/>
                  <a:pt x="1526794" y="2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009CF240-ECDC-D46C-8FE0-8BE1E4B441E8}"/>
              </a:ext>
            </a:extLst>
          </p:cNvPr>
          <p:cNvSpPr/>
          <p:nvPr/>
        </p:nvSpPr>
        <p:spPr>
          <a:xfrm>
            <a:off x="4416156" y="1308043"/>
            <a:ext cx="1079943" cy="104954"/>
          </a:xfrm>
          <a:custGeom>
            <a:avLst/>
            <a:gdLst>
              <a:gd name="connsiteX0" fmla="*/ 1079769 w 1079943"/>
              <a:gd name="connsiteY0" fmla="*/ 76257 h 104954"/>
              <a:gd name="connsiteX1" fmla="*/ 298719 w 1079943"/>
              <a:gd name="connsiteY1" fmla="*/ 12757 h 104954"/>
              <a:gd name="connsiteX2" fmla="*/ 3444 w 1079943"/>
              <a:gd name="connsiteY2" fmla="*/ 104832 h 104954"/>
              <a:gd name="connsiteX3" fmla="*/ 159019 w 1079943"/>
              <a:gd name="connsiteY3" fmla="*/ 31807 h 104954"/>
              <a:gd name="connsiteX4" fmla="*/ 479694 w 1079943"/>
              <a:gd name="connsiteY4" fmla="*/ 3232 h 104954"/>
              <a:gd name="connsiteX5" fmla="*/ 371744 w 1079943"/>
              <a:gd name="connsiteY5" fmla="*/ 9582 h 104954"/>
              <a:gd name="connsiteX6" fmla="*/ 1079769 w 1079943"/>
              <a:gd name="connsiteY6" fmla="*/ 76257 h 10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943" h="104954">
                <a:moveTo>
                  <a:pt x="1079769" y="76257"/>
                </a:moveTo>
                <a:cubicBezTo>
                  <a:pt x="1067598" y="76786"/>
                  <a:pt x="478106" y="7995"/>
                  <a:pt x="298719" y="12757"/>
                </a:cubicBezTo>
                <a:cubicBezTo>
                  <a:pt x="119332" y="17519"/>
                  <a:pt x="26727" y="101657"/>
                  <a:pt x="3444" y="104832"/>
                </a:cubicBezTo>
                <a:cubicBezTo>
                  <a:pt x="-19839" y="108007"/>
                  <a:pt x="79644" y="48740"/>
                  <a:pt x="159019" y="31807"/>
                </a:cubicBezTo>
                <a:cubicBezTo>
                  <a:pt x="238394" y="14874"/>
                  <a:pt x="444240" y="6936"/>
                  <a:pt x="479694" y="3232"/>
                </a:cubicBezTo>
                <a:cubicBezTo>
                  <a:pt x="515148" y="-472"/>
                  <a:pt x="278082" y="-3647"/>
                  <a:pt x="371744" y="9582"/>
                </a:cubicBezTo>
                <a:cubicBezTo>
                  <a:pt x="465406" y="22811"/>
                  <a:pt x="1091940" y="75728"/>
                  <a:pt x="1079769" y="76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8D9CCB89-B346-B945-BAED-0BB50FAF7AC0}"/>
              </a:ext>
            </a:extLst>
          </p:cNvPr>
          <p:cNvSpPr/>
          <p:nvPr/>
        </p:nvSpPr>
        <p:spPr>
          <a:xfrm>
            <a:off x="3338289" y="1409700"/>
            <a:ext cx="1201961" cy="1362472"/>
          </a:xfrm>
          <a:custGeom>
            <a:avLst/>
            <a:gdLst>
              <a:gd name="connsiteX0" fmla="*/ 1201961 w 1201961"/>
              <a:gd name="connsiteY0" fmla="*/ 0 h 1362472"/>
              <a:gd name="connsiteX1" fmla="*/ 471711 w 1201961"/>
              <a:gd name="connsiteY1" fmla="*/ 504825 h 1362472"/>
              <a:gd name="connsiteX2" fmla="*/ 33561 w 1201961"/>
              <a:gd name="connsiteY2" fmla="*/ 1304925 h 1362472"/>
              <a:gd name="connsiteX3" fmla="*/ 84361 w 1201961"/>
              <a:gd name="connsiteY3" fmla="*/ 1203325 h 1362472"/>
              <a:gd name="connsiteX4" fmla="*/ 516161 w 1201961"/>
              <a:gd name="connsiteY4" fmla="*/ 438150 h 1362472"/>
              <a:gd name="connsiteX5" fmla="*/ 471711 w 1201961"/>
              <a:gd name="connsiteY5" fmla="*/ 501650 h 1362472"/>
              <a:gd name="connsiteX6" fmla="*/ 906686 w 1201961"/>
              <a:gd name="connsiteY6" fmla="*/ 168275 h 1362472"/>
              <a:gd name="connsiteX7" fmla="*/ 716186 w 1201961"/>
              <a:gd name="connsiteY7" fmla="*/ 266700 h 1362472"/>
              <a:gd name="connsiteX8" fmla="*/ 1201961 w 1201961"/>
              <a:gd name="connsiteY8" fmla="*/ 0 h 136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961" h="1362472">
                <a:moveTo>
                  <a:pt x="1201961" y="0"/>
                </a:moveTo>
                <a:cubicBezTo>
                  <a:pt x="934202" y="143669"/>
                  <a:pt x="666444" y="287338"/>
                  <a:pt x="471711" y="504825"/>
                </a:cubicBezTo>
                <a:cubicBezTo>
                  <a:pt x="276978" y="722312"/>
                  <a:pt x="98119" y="1188508"/>
                  <a:pt x="33561" y="1304925"/>
                </a:cubicBezTo>
                <a:cubicBezTo>
                  <a:pt x="-30997" y="1421342"/>
                  <a:pt x="3928" y="1347787"/>
                  <a:pt x="84361" y="1203325"/>
                </a:cubicBezTo>
                <a:cubicBezTo>
                  <a:pt x="164794" y="1058863"/>
                  <a:pt x="451603" y="555096"/>
                  <a:pt x="516161" y="438150"/>
                </a:cubicBezTo>
                <a:cubicBezTo>
                  <a:pt x="580719" y="321204"/>
                  <a:pt x="406624" y="546629"/>
                  <a:pt x="471711" y="501650"/>
                </a:cubicBezTo>
                <a:cubicBezTo>
                  <a:pt x="536798" y="456671"/>
                  <a:pt x="865940" y="207433"/>
                  <a:pt x="906686" y="168275"/>
                </a:cubicBezTo>
                <a:cubicBezTo>
                  <a:pt x="947432" y="129117"/>
                  <a:pt x="716186" y="266700"/>
                  <a:pt x="716186" y="266700"/>
                </a:cubicBezTo>
                <a:lnTo>
                  <a:pt x="120196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4428140E-303A-86C0-1356-5F7859B52322}"/>
              </a:ext>
            </a:extLst>
          </p:cNvPr>
          <p:cNvSpPr/>
          <p:nvPr/>
        </p:nvSpPr>
        <p:spPr>
          <a:xfrm>
            <a:off x="4104175" y="2135645"/>
            <a:ext cx="528554" cy="963964"/>
          </a:xfrm>
          <a:custGeom>
            <a:avLst/>
            <a:gdLst>
              <a:gd name="connsiteX0" fmla="*/ 528150 w 528554"/>
              <a:gd name="connsiteY0" fmla="*/ 1130 h 963964"/>
              <a:gd name="connsiteX1" fmla="*/ 64600 w 528554"/>
              <a:gd name="connsiteY1" fmla="*/ 804405 h 963964"/>
              <a:gd name="connsiteX2" fmla="*/ 16975 w 528554"/>
              <a:gd name="connsiteY2" fmla="*/ 947280 h 963964"/>
              <a:gd name="connsiteX3" fmla="*/ 191600 w 528554"/>
              <a:gd name="connsiteY3" fmla="*/ 566280 h 963964"/>
              <a:gd name="connsiteX4" fmla="*/ 147150 w 528554"/>
              <a:gd name="connsiteY4" fmla="*/ 626605 h 963964"/>
              <a:gd name="connsiteX5" fmla="*/ 528150 w 528554"/>
              <a:gd name="connsiteY5" fmla="*/ 1130 h 96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554" h="963964">
                <a:moveTo>
                  <a:pt x="528150" y="1130"/>
                </a:moveTo>
                <a:cubicBezTo>
                  <a:pt x="514392" y="30763"/>
                  <a:pt x="149796" y="646713"/>
                  <a:pt x="64600" y="804405"/>
                </a:cubicBezTo>
                <a:cubicBezTo>
                  <a:pt x="-20596" y="962097"/>
                  <a:pt x="-4192" y="986968"/>
                  <a:pt x="16975" y="947280"/>
                </a:cubicBezTo>
                <a:cubicBezTo>
                  <a:pt x="38142" y="907592"/>
                  <a:pt x="169904" y="619726"/>
                  <a:pt x="191600" y="566280"/>
                </a:cubicBezTo>
                <a:cubicBezTo>
                  <a:pt x="213296" y="512834"/>
                  <a:pt x="93704" y="719738"/>
                  <a:pt x="147150" y="626605"/>
                </a:cubicBezTo>
                <a:cubicBezTo>
                  <a:pt x="200596" y="533472"/>
                  <a:pt x="541908" y="-28503"/>
                  <a:pt x="528150" y="1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2C9085F0-F5CD-BED9-C1AF-4A185DC30D31}"/>
              </a:ext>
            </a:extLst>
          </p:cNvPr>
          <p:cNvSpPr/>
          <p:nvPr/>
        </p:nvSpPr>
        <p:spPr>
          <a:xfrm>
            <a:off x="3491034" y="2613025"/>
            <a:ext cx="652341" cy="1173483"/>
          </a:xfrm>
          <a:custGeom>
            <a:avLst/>
            <a:gdLst>
              <a:gd name="connsiteX0" fmla="*/ 652341 w 652341"/>
              <a:gd name="connsiteY0" fmla="*/ 0 h 1173483"/>
              <a:gd name="connsiteX1" fmla="*/ 255466 w 652341"/>
              <a:gd name="connsiteY1" fmla="*/ 654050 h 1173483"/>
              <a:gd name="connsiteX2" fmla="*/ 1466 w 652341"/>
              <a:gd name="connsiteY2" fmla="*/ 1171575 h 1173483"/>
              <a:gd name="connsiteX3" fmla="*/ 160216 w 652341"/>
              <a:gd name="connsiteY3" fmla="*/ 815975 h 1173483"/>
              <a:gd name="connsiteX4" fmla="*/ 347541 w 652341"/>
              <a:gd name="connsiteY4" fmla="*/ 473075 h 1173483"/>
              <a:gd name="connsiteX5" fmla="*/ 268166 w 652341"/>
              <a:gd name="connsiteY5" fmla="*/ 587375 h 1173483"/>
              <a:gd name="connsiteX6" fmla="*/ 652341 w 652341"/>
              <a:gd name="connsiteY6" fmla="*/ 0 h 117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341" h="1173483">
                <a:moveTo>
                  <a:pt x="652341" y="0"/>
                </a:moveTo>
                <a:cubicBezTo>
                  <a:pt x="508143" y="229393"/>
                  <a:pt x="363945" y="458787"/>
                  <a:pt x="255466" y="654050"/>
                </a:cubicBezTo>
                <a:cubicBezTo>
                  <a:pt x="146987" y="849313"/>
                  <a:pt x="17341" y="1144588"/>
                  <a:pt x="1466" y="1171575"/>
                </a:cubicBezTo>
                <a:cubicBezTo>
                  <a:pt x="-14409" y="1198563"/>
                  <a:pt x="102537" y="932392"/>
                  <a:pt x="160216" y="815975"/>
                </a:cubicBezTo>
                <a:cubicBezTo>
                  <a:pt x="217895" y="699558"/>
                  <a:pt x="329549" y="511175"/>
                  <a:pt x="347541" y="473075"/>
                </a:cubicBezTo>
                <a:cubicBezTo>
                  <a:pt x="365533" y="434975"/>
                  <a:pt x="268166" y="587375"/>
                  <a:pt x="268166" y="587375"/>
                </a:cubicBezTo>
                <a:lnTo>
                  <a:pt x="65234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BC4232EA-91EA-0A7B-E26A-6BA15C980FF1}"/>
              </a:ext>
            </a:extLst>
          </p:cNvPr>
          <p:cNvSpPr/>
          <p:nvPr/>
        </p:nvSpPr>
        <p:spPr>
          <a:xfrm>
            <a:off x="5382447" y="1445353"/>
            <a:ext cx="1017410" cy="330599"/>
          </a:xfrm>
          <a:custGeom>
            <a:avLst/>
            <a:gdLst>
              <a:gd name="connsiteX0" fmla="*/ 2353 w 1017410"/>
              <a:gd name="connsiteY0" fmla="*/ 46897 h 330599"/>
              <a:gd name="connsiteX1" fmla="*/ 650053 w 1017410"/>
              <a:gd name="connsiteY1" fmla="*/ 62772 h 330599"/>
              <a:gd name="connsiteX2" fmla="*/ 1008828 w 1017410"/>
              <a:gd name="connsiteY2" fmla="*/ 326297 h 330599"/>
              <a:gd name="connsiteX3" fmla="*/ 881828 w 1017410"/>
              <a:gd name="connsiteY3" fmla="*/ 211997 h 330599"/>
              <a:gd name="connsiteX4" fmla="*/ 618303 w 1017410"/>
              <a:gd name="connsiteY4" fmla="*/ 24672 h 330599"/>
              <a:gd name="connsiteX5" fmla="*/ 653228 w 1017410"/>
              <a:gd name="connsiteY5" fmla="*/ 46897 h 330599"/>
              <a:gd name="connsiteX6" fmla="*/ 367478 w 1017410"/>
              <a:gd name="connsiteY6" fmla="*/ 2447 h 330599"/>
              <a:gd name="connsiteX7" fmla="*/ 294453 w 1017410"/>
              <a:gd name="connsiteY7" fmla="*/ 8797 h 330599"/>
              <a:gd name="connsiteX8" fmla="*/ 427803 w 1017410"/>
              <a:gd name="connsiteY8" fmla="*/ 34197 h 330599"/>
              <a:gd name="connsiteX9" fmla="*/ 2353 w 1017410"/>
              <a:gd name="connsiteY9" fmla="*/ 46897 h 33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7410" h="330599">
                <a:moveTo>
                  <a:pt x="2353" y="46897"/>
                </a:moveTo>
                <a:cubicBezTo>
                  <a:pt x="39395" y="51659"/>
                  <a:pt x="482307" y="16205"/>
                  <a:pt x="650053" y="62772"/>
                </a:cubicBezTo>
                <a:cubicBezTo>
                  <a:pt x="817799" y="109339"/>
                  <a:pt x="970199" y="301426"/>
                  <a:pt x="1008828" y="326297"/>
                </a:cubicBezTo>
                <a:cubicBezTo>
                  <a:pt x="1047457" y="351168"/>
                  <a:pt x="946915" y="262268"/>
                  <a:pt x="881828" y="211997"/>
                </a:cubicBezTo>
                <a:cubicBezTo>
                  <a:pt x="816741" y="161726"/>
                  <a:pt x="656403" y="52189"/>
                  <a:pt x="618303" y="24672"/>
                </a:cubicBezTo>
                <a:cubicBezTo>
                  <a:pt x="580203" y="-2845"/>
                  <a:pt x="695032" y="50601"/>
                  <a:pt x="653228" y="46897"/>
                </a:cubicBezTo>
                <a:cubicBezTo>
                  <a:pt x="611424" y="43193"/>
                  <a:pt x="427274" y="8797"/>
                  <a:pt x="367478" y="2447"/>
                </a:cubicBezTo>
                <a:cubicBezTo>
                  <a:pt x="307682" y="-3903"/>
                  <a:pt x="284399" y="3505"/>
                  <a:pt x="294453" y="8797"/>
                </a:cubicBezTo>
                <a:cubicBezTo>
                  <a:pt x="304507" y="14089"/>
                  <a:pt x="478603" y="31551"/>
                  <a:pt x="427803" y="34197"/>
                </a:cubicBezTo>
                <a:cubicBezTo>
                  <a:pt x="377003" y="36843"/>
                  <a:pt x="-34689" y="42135"/>
                  <a:pt x="2353" y="46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7D2D5A0A-22DE-1399-5A08-555FDD4C8821}"/>
              </a:ext>
            </a:extLst>
          </p:cNvPr>
          <p:cNvSpPr/>
          <p:nvPr/>
        </p:nvSpPr>
        <p:spPr>
          <a:xfrm>
            <a:off x="5407025" y="1685925"/>
            <a:ext cx="812164" cy="1061314"/>
          </a:xfrm>
          <a:custGeom>
            <a:avLst/>
            <a:gdLst>
              <a:gd name="connsiteX0" fmla="*/ 0 w 812164"/>
              <a:gd name="connsiteY0" fmla="*/ 0 h 1061314"/>
              <a:gd name="connsiteX1" fmla="*/ 660400 w 812164"/>
              <a:gd name="connsiteY1" fmla="*/ 635000 h 1061314"/>
              <a:gd name="connsiteX2" fmla="*/ 596900 w 812164"/>
              <a:gd name="connsiteY2" fmla="*/ 561975 h 1061314"/>
              <a:gd name="connsiteX3" fmla="*/ 746125 w 812164"/>
              <a:gd name="connsiteY3" fmla="*/ 762000 h 1061314"/>
              <a:gd name="connsiteX4" fmla="*/ 809625 w 812164"/>
              <a:gd name="connsiteY4" fmla="*/ 1050925 h 1061314"/>
              <a:gd name="connsiteX5" fmla="*/ 793750 w 812164"/>
              <a:gd name="connsiteY5" fmla="*/ 977900 h 1061314"/>
              <a:gd name="connsiteX6" fmla="*/ 739775 w 812164"/>
              <a:gd name="connsiteY6" fmla="*/ 790575 h 1061314"/>
              <a:gd name="connsiteX7" fmla="*/ 577850 w 812164"/>
              <a:gd name="connsiteY7" fmla="*/ 549275 h 1061314"/>
              <a:gd name="connsiteX8" fmla="*/ 333375 w 812164"/>
              <a:gd name="connsiteY8" fmla="*/ 304800 h 1061314"/>
              <a:gd name="connsiteX9" fmla="*/ 365125 w 812164"/>
              <a:gd name="connsiteY9" fmla="*/ 333375 h 1061314"/>
              <a:gd name="connsiteX10" fmla="*/ 0 w 812164"/>
              <a:gd name="connsiteY10" fmla="*/ 0 h 106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2164" h="1061314">
                <a:moveTo>
                  <a:pt x="0" y="0"/>
                </a:moveTo>
                <a:lnTo>
                  <a:pt x="660400" y="635000"/>
                </a:lnTo>
                <a:cubicBezTo>
                  <a:pt x="759883" y="728662"/>
                  <a:pt x="582613" y="540808"/>
                  <a:pt x="596900" y="561975"/>
                </a:cubicBezTo>
                <a:cubicBezTo>
                  <a:pt x="611188" y="583142"/>
                  <a:pt x="710671" y="680508"/>
                  <a:pt x="746125" y="762000"/>
                </a:cubicBezTo>
                <a:cubicBezTo>
                  <a:pt x="781579" y="843492"/>
                  <a:pt x="801688" y="1014942"/>
                  <a:pt x="809625" y="1050925"/>
                </a:cubicBezTo>
                <a:cubicBezTo>
                  <a:pt x="817563" y="1086908"/>
                  <a:pt x="805392" y="1021292"/>
                  <a:pt x="793750" y="977900"/>
                </a:cubicBezTo>
                <a:cubicBezTo>
                  <a:pt x="782108" y="934508"/>
                  <a:pt x="775758" y="862012"/>
                  <a:pt x="739775" y="790575"/>
                </a:cubicBezTo>
                <a:cubicBezTo>
                  <a:pt x="703792" y="719138"/>
                  <a:pt x="645583" y="630237"/>
                  <a:pt x="577850" y="549275"/>
                </a:cubicBezTo>
                <a:cubicBezTo>
                  <a:pt x="510117" y="468313"/>
                  <a:pt x="368829" y="340783"/>
                  <a:pt x="333375" y="304800"/>
                </a:cubicBezTo>
                <a:cubicBezTo>
                  <a:pt x="297921" y="268817"/>
                  <a:pt x="365125" y="333375"/>
                  <a:pt x="365125" y="333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881AE8B5-FE70-DA81-DADD-C88AC3A58510}"/>
              </a:ext>
            </a:extLst>
          </p:cNvPr>
          <p:cNvSpPr/>
          <p:nvPr/>
        </p:nvSpPr>
        <p:spPr>
          <a:xfrm>
            <a:off x="5255916" y="1650241"/>
            <a:ext cx="208263" cy="1213264"/>
          </a:xfrm>
          <a:custGeom>
            <a:avLst/>
            <a:gdLst>
              <a:gd name="connsiteX0" fmla="*/ 208259 w 208263"/>
              <a:gd name="connsiteY0" fmla="*/ 759 h 1213264"/>
              <a:gd name="connsiteX1" fmla="*/ 14584 w 208263"/>
              <a:gd name="connsiteY1" fmla="*/ 578609 h 1213264"/>
              <a:gd name="connsiteX2" fmla="*/ 14584 w 208263"/>
              <a:gd name="connsiteY2" fmla="*/ 1181859 h 1213264"/>
              <a:gd name="connsiteX3" fmla="*/ 20934 w 208263"/>
              <a:gd name="connsiteY3" fmla="*/ 1067559 h 1213264"/>
              <a:gd name="connsiteX4" fmla="*/ 11409 w 208263"/>
              <a:gd name="connsiteY4" fmla="*/ 553209 h 1213264"/>
              <a:gd name="connsiteX5" fmla="*/ 81259 w 208263"/>
              <a:gd name="connsiteY5" fmla="*/ 296034 h 1213264"/>
              <a:gd name="connsiteX6" fmla="*/ 20934 w 208263"/>
              <a:gd name="connsiteY6" fmla="*/ 451609 h 1213264"/>
              <a:gd name="connsiteX7" fmla="*/ 208259 w 208263"/>
              <a:gd name="connsiteY7" fmla="*/ 759 h 121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263" h="1213264">
                <a:moveTo>
                  <a:pt x="208259" y="759"/>
                </a:moveTo>
                <a:cubicBezTo>
                  <a:pt x="207201" y="21926"/>
                  <a:pt x="46863" y="381759"/>
                  <a:pt x="14584" y="578609"/>
                </a:cubicBezTo>
                <a:cubicBezTo>
                  <a:pt x="-17695" y="775459"/>
                  <a:pt x="13526" y="1100367"/>
                  <a:pt x="14584" y="1181859"/>
                </a:cubicBezTo>
                <a:cubicBezTo>
                  <a:pt x="15642" y="1263351"/>
                  <a:pt x="21463" y="1172334"/>
                  <a:pt x="20934" y="1067559"/>
                </a:cubicBezTo>
                <a:cubicBezTo>
                  <a:pt x="20405" y="962784"/>
                  <a:pt x="1355" y="681797"/>
                  <a:pt x="11409" y="553209"/>
                </a:cubicBezTo>
                <a:cubicBezTo>
                  <a:pt x="21463" y="424622"/>
                  <a:pt x="79671" y="312967"/>
                  <a:pt x="81259" y="296034"/>
                </a:cubicBezTo>
                <a:cubicBezTo>
                  <a:pt x="82846" y="279101"/>
                  <a:pt x="2413" y="495530"/>
                  <a:pt x="20934" y="451609"/>
                </a:cubicBezTo>
                <a:cubicBezTo>
                  <a:pt x="39455" y="407688"/>
                  <a:pt x="209317" y="-20408"/>
                  <a:pt x="208259" y="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38D9733F-1062-920A-AC85-E56F7FD27004}"/>
              </a:ext>
            </a:extLst>
          </p:cNvPr>
          <p:cNvSpPr/>
          <p:nvPr/>
        </p:nvSpPr>
        <p:spPr>
          <a:xfrm>
            <a:off x="5069657" y="2339753"/>
            <a:ext cx="127818" cy="1111343"/>
          </a:xfrm>
          <a:custGeom>
            <a:avLst/>
            <a:gdLst>
              <a:gd name="connsiteX0" fmla="*/ 127818 w 127818"/>
              <a:gd name="connsiteY0" fmla="*/ 222 h 1111343"/>
              <a:gd name="connsiteX1" fmla="*/ 23043 w 127818"/>
              <a:gd name="connsiteY1" fmla="*/ 679672 h 1111343"/>
              <a:gd name="connsiteX2" fmla="*/ 818 w 127818"/>
              <a:gd name="connsiteY2" fmla="*/ 1098772 h 1111343"/>
              <a:gd name="connsiteX3" fmla="*/ 10343 w 127818"/>
              <a:gd name="connsiteY3" fmla="*/ 955897 h 1111343"/>
              <a:gd name="connsiteX4" fmla="*/ 61143 w 127818"/>
              <a:gd name="connsiteY4" fmla="*/ 492347 h 1111343"/>
              <a:gd name="connsiteX5" fmla="*/ 23043 w 127818"/>
              <a:gd name="connsiteY5" fmla="*/ 603472 h 1111343"/>
              <a:gd name="connsiteX6" fmla="*/ 127818 w 127818"/>
              <a:gd name="connsiteY6" fmla="*/ 222 h 111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818" h="1111343">
                <a:moveTo>
                  <a:pt x="127818" y="222"/>
                </a:moveTo>
                <a:cubicBezTo>
                  <a:pt x="127818" y="12922"/>
                  <a:pt x="44210" y="496580"/>
                  <a:pt x="23043" y="679672"/>
                </a:cubicBezTo>
                <a:cubicBezTo>
                  <a:pt x="1876" y="862764"/>
                  <a:pt x="2935" y="1052735"/>
                  <a:pt x="818" y="1098772"/>
                </a:cubicBezTo>
                <a:cubicBezTo>
                  <a:pt x="-1299" y="1144809"/>
                  <a:pt x="289" y="1056968"/>
                  <a:pt x="10343" y="955897"/>
                </a:cubicBezTo>
                <a:cubicBezTo>
                  <a:pt x="20397" y="854826"/>
                  <a:pt x="59026" y="551084"/>
                  <a:pt x="61143" y="492347"/>
                </a:cubicBezTo>
                <a:cubicBezTo>
                  <a:pt x="63260" y="433610"/>
                  <a:pt x="14047" y="683905"/>
                  <a:pt x="23043" y="603472"/>
                </a:cubicBezTo>
                <a:cubicBezTo>
                  <a:pt x="32039" y="523039"/>
                  <a:pt x="127818" y="-12478"/>
                  <a:pt x="127818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5661ED3E-D21B-DED5-9518-1DDA9580A581}"/>
              </a:ext>
            </a:extLst>
          </p:cNvPr>
          <p:cNvSpPr/>
          <p:nvPr/>
        </p:nvSpPr>
        <p:spPr>
          <a:xfrm>
            <a:off x="5353717" y="1839046"/>
            <a:ext cx="129892" cy="1440310"/>
          </a:xfrm>
          <a:custGeom>
            <a:avLst/>
            <a:gdLst>
              <a:gd name="connsiteX0" fmla="*/ 129508 w 129892"/>
              <a:gd name="connsiteY0" fmla="*/ 2454 h 1440310"/>
              <a:gd name="connsiteX1" fmla="*/ 50133 w 129892"/>
              <a:gd name="connsiteY1" fmla="*/ 599354 h 1440310"/>
              <a:gd name="connsiteX2" fmla="*/ 2508 w 129892"/>
              <a:gd name="connsiteY2" fmla="*/ 1380404 h 1440310"/>
              <a:gd name="connsiteX3" fmla="*/ 8858 w 129892"/>
              <a:gd name="connsiteY3" fmla="*/ 1294679 h 1440310"/>
              <a:gd name="connsiteX4" fmla="*/ 27908 w 129892"/>
              <a:gd name="connsiteY4" fmla="*/ 561254 h 1440310"/>
              <a:gd name="connsiteX5" fmla="*/ 15208 w 129892"/>
              <a:gd name="connsiteY5" fmla="*/ 954954 h 1440310"/>
              <a:gd name="connsiteX6" fmla="*/ 53308 w 129892"/>
              <a:gd name="connsiteY6" fmla="*/ 564429 h 1440310"/>
              <a:gd name="connsiteX7" fmla="*/ 78708 w 129892"/>
              <a:gd name="connsiteY7" fmla="*/ 392979 h 1440310"/>
              <a:gd name="connsiteX8" fmla="*/ 129508 w 129892"/>
              <a:gd name="connsiteY8" fmla="*/ 2454 h 144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92" h="1440310">
                <a:moveTo>
                  <a:pt x="129508" y="2454"/>
                </a:moveTo>
                <a:cubicBezTo>
                  <a:pt x="124746" y="36850"/>
                  <a:pt x="71300" y="369696"/>
                  <a:pt x="50133" y="599354"/>
                </a:cubicBezTo>
                <a:cubicBezTo>
                  <a:pt x="28966" y="829012"/>
                  <a:pt x="9387" y="1264517"/>
                  <a:pt x="2508" y="1380404"/>
                </a:cubicBezTo>
                <a:cubicBezTo>
                  <a:pt x="-4371" y="1496291"/>
                  <a:pt x="4625" y="1431204"/>
                  <a:pt x="8858" y="1294679"/>
                </a:cubicBezTo>
                <a:cubicBezTo>
                  <a:pt x="13091" y="1158154"/>
                  <a:pt x="26850" y="617875"/>
                  <a:pt x="27908" y="561254"/>
                </a:cubicBezTo>
                <a:cubicBezTo>
                  <a:pt x="28966" y="504633"/>
                  <a:pt x="10975" y="954425"/>
                  <a:pt x="15208" y="954954"/>
                </a:cubicBezTo>
                <a:cubicBezTo>
                  <a:pt x="19441" y="955483"/>
                  <a:pt x="42725" y="658092"/>
                  <a:pt x="53308" y="564429"/>
                </a:cubicBezTo>
                <a:cubicBezTo>
                  <a:pt x="63891" y="470766"/>
                  <a:pt x="63891" y="480821"/>
                  <a:pt x="78708" y="392979"/>
                </a:cubicBezTo>
                <a:cubicBezTo>
                  <a:pt x="93525" y="305137"/>
                  <a:pt x="134270" y="-31942"/>
                  <a:pt x="129508" y="2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0462FB38-3093-8269-9810-D093906936BC}"/>
              </a:ext>
            </a:extLst>
          </p:cNvPr>
          <p:cNvSpPr/>
          <p:nvPr/>
        </p:nvSpPr>
        <p:spPr>
          <a:xfrm>
            <a:off x="5208001" y="2752544"/>
            <a:ext cx="122885" cy="1042228"/>
          </a:xfrm>
          <a:custGeom>
            <a:avLst/>
            <a:gdLst>
              <a:gd name="connsiteX0" fmla="*/ 122824 w 122885"/>
              <a:gd name="connsiteY0" fmla="*/ 181 h 1042228"/>
              <a:gd name="connsiteX1" fmla="*/ 91074 w 122885"/>
              <a:gd name="connsiteY1" fmla="*/ 644706 h 1042228"/>
              <a:gd name="connsiteX2" fmla="*/ 2174 w 122885"/>
              <a:gd name="connsiteY2" fmla="*/ 1032056 h 1042228"/>
              <a:gd name="connsiteX3" fmla="*/ 33924 w 122885"/>
              <a:gd name="connsiteY3" fmla="*/ 895531 h 1042228"/>
              <a:gd name="connsiteX4" fmla="*/ 106949 w 122885"/>
              <a:gd name="connsiteY4" fmla="*/ 533581 h 1042228"/>
              <a:gd name="connsiteX5" fmla="*/ 84724 w 122885"/>
              <a:gd name="connsiteY5" fmla="*/ 578031 h 1042228"/>
              <a:gd name="connsiteX6" fmla="*/ 122824 w 122885"/>
              <a:gd name="connsiteY6" fmla="*/ 181 h 104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885" h="1042228">
                <a:moveTo>
                  <a:pt x="122824" y="181"/>
                </a:moveTo>
                <a:cubicBezTo>
                  <a:pt x="123882" y="11293"/>
                  <a:pt x="111182" y="472727"/>
                  <a:pt x="91074" y="644706"/>
                </a:cubicBezTo>
                <a:cubicBezTo>
                  <a:pt x="70966" y="816685"/>
                  <a:pt x="11699" y="990252"/>
                  <a:pt x="2174" y="1032056"/>
                </a:cubicBezTo>
                <a:cubicBezTo>
                  <a:pt x="-7351" y="1073860"/>
                  <a:pt x="16462" y="978610"/>
                  <a:pt x="33924" y="895531"/>
                </a:cubicBezTo>
                <a:cubicBezTo>
                  <a:pt x="51386" y="812452"/>
                  <a:pt x="98482" y="586498"/>
                  <a:pt x="106949" y="533581"/>
                </a:cubicBezTo>
                <a:cubicBezTo>
                  <a:pt x="115416" y="480664"/>
                  <a:pt x="81549" y="663227"/>
                  <a:pt x="84724" y="578031"/>
                </a:cubicBezTo>
                <a:cubicBezTo>
                  <a:pt x="87899" y="492835"/>
                  <a:pt x="121766" y="-10931"/>
                  <a:pt x="122824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665F7B89-16E3-2012-FB86-506A351FC1AB}"/>
              </a:ext>
            </a:extLst>
          </p:cNvPr>
          <p:cNvSpPr/>
          <p:nvPr/>
        </p:nvSpPr>
        <p:spPr>
          <a:xfrm>
            <a:off x="5466651" y="1748707"/>
            <a:ext cx="274943" cy="1570437"/>
          </a:xfrm>
          <a:custGeom>
            <a:avLst/>
            <a:gdLst>
              <a:gd name="connsiteX0" fmla="*/ 699 w 274943"/>
              <a:gd name="connsiteY0" fmla="*/ 3893 h 1570437"/>
              <a:gd name="connsiteX1" fmla="*/ 251524 w 274943"/>
              <a:gd name="connsiteY1" fmla="*/ 1238968 h 1570437"/>
              <a:gd name="connsiteX2" fmla="*/ 210249 w 274943"/>
              <a:gd name="connsiteY2" fmla="*/ 1048468 h 1570437"/>
              <a:gd name="connsiteX3" fmla="*/ 273749 w 274943"/>
              <a:gd name="connsiteY3" fmla="*/ 1556468 h 1570437"/>
              <a:gd name="connsiteX4" fmla="*/ 245174 w 274943"/>
              <a:gd name="connsiteY4" fmla="*/ 1369143 h 1570437"/>
              <a:gd name="connsiteX5" fmla="*/ 165799 w 274943"/>
              <a:gd name="connsiteY5" fmla="*/ 759543 h 1570437"/>
              <a:gd name="connsiteX6" fmla="*/ 175324 w 274943"/>
              <a:gd name="connsiteY6" fmla="*/ 845268 h 1570437"/>
              <a:gd name="connsiteX7" fmla="*/ 699 w 274943"/>
              <a:gd name="connsiteY7" fmla="*/ 3893 h 157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943" h="1570437">
                <a:moveTo>
                  <a:pt x="699" y="3893"/>
                </a:moveTo>
                <a:cubicBezTo>
                  <a:pt x="13399" y="69510"/>
                  <a:pt x="216599" y="1064872"/>
                  <a:pt x="251524" y="1238968"/>
                </a:cubicBezTo>
                <a:cubicBezTo>
                  <a:pt x="286449" y="1413064"/>
                  <a:pt x="206545" y="995551"/>
                  <a:pt x="210249" y="1048468"/>
                </a:cubicBezTo>
                <a:cubicBezTo>
                  <a:pt x="213953" y="1101385"/>
                  <a:pt x="267928" y="1503022"/>
                  <a:pt x="273749" y="1556468"/>
                </a:cubicBezTo>
                <a:cubicBezTo>
                  <a:pt x="279570" y="1609914"/>
                  <a:pt x="263166" y="1501964"/>
                  <a:pt x="245174" y="1369143"/>
                </a:cubicBezTo>
                <a:cubicBezTo>
                  <a:pt x="227182" y="1236322"/>
                  <a:pt x="177441" y="846855"/>
                  <a:pt x="165799" y="759543"/>
                </a:cubicBezTo>
                <a:cubicBezTo>
                  <a:pt x="154157" y="672231"/>
                  <a:pt x="198607" y="968564"/>
                  <a:pt x="175324" y="845268"/>
                </a:cubicBezTo>
                <a:cubicBezTo>
                  <a:pt x="152041" y="721972"/>
                  <a:pt x="-12001" y="-61724"/>
                  <a:pt x="699" y="3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C5D5987E-D9E4-F5D4-42A6-83CF6E399922}"/>
              </a:ext>
            </a:extLst>
          </p:cNvPr>
          <p:cNvSpPr/>
          <p:nvPr/>
        </p:nvSpPr>
        <p:spPr>
          <a:xfrm>
            <a:off x="5475071" y="2124057"/>
            <a:ext cx="112565" cy="1572175"/>
          </a:xfrm>
          <a:custGeom>
            <a:avLst/>
            <a:gdLst>
              <a:gd name="connsiteX0" fmla="*/ 30379 w 112565"/>
              <a:gd name="connsiteY0" fmla="*/ 18 h 1572175"/>
              <a:gd name="connsiteX1" fmla="*/ 24029 w 112565"/>
              <a:gd name="connsiteY1" fmla="*/ 863618 h 1572175"/>
              <a:gd name="connsiteX2" fmla="*/ 103404 w 112565"/>
              <a:gd name="connsiteY2" fmla="*/ 1524018 h 1572175"/>
              <a:gd name="connsiteX3" fmla="*/ 100229 w 112565"/>
              <a:gd name="connsiteY3" fmla="*/ 1444643 h 1572175"/>
              <a:gd name="connsiteX4" fmla="*/ 8154 w 112565"/>
              <a:gd name="connsiteY4" fmla="*/ 831868 h 1572175"/>
              <a:gd name="connsiteX5" fmla="*/ 8154 w 112565"/>
              <a:gd name="connsiteY5" fmla="*/ 838218 h 1572175"/>
              <a:gd name="connsiteX6" fmla="*/ 30379 w 112565"/>
              <a:gd name="connsiteY6" fmla="*/ 18 h 157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565" h="1572175">
                <a:moveTo>
                  <a:pt x="30379" y="18"/>
                </a:moveTo>
                <a:cubicBezTo>
                  <a:pt x="33025" y="4251"/>
                  <a:pt x="11858" y="609618"/>
                  <a:pt x="24029" y="863618"/>
                </a:cubicBezTo>
                <a:cubicBezTo>
                  <a:pt x="36200" y="1117618"/>
                  <a:pt x="90704" y="1427181"/>
                  <a:pt x="103404" y="1524018"/>
                </a:cubicBezTo>
                <a:cubicBezTo>
                  <a:pt x="116104" y="1620856"/>
                  <a:pt x="116104" y="1560001"/>
                  <a:pt x="100229" y="1444643"/>
                </a:cubicBezTo>
                <a:cubicBezTo>
                  <a:pt x="84354" y="1329285"/>
                  <a:pt x="23500" y="932939"/>
                  <a:pt x="8154" y="831868"/>
                </a:cubicBezTo>
                <a:cubicBezTo>
                  <a:pt x="-7192" y="730797"/>
                  <a:pt x="2862" y="969981"/>
                  <a:pt x="8154" y="838218"/>
                </a:cubicBezTo>
                <a:cubicBezTo>
                  <a:pt x="13446" y="706456"/>
                  <a:pt x="27733" y="-4215"/>
                  <a:pt x="3037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ED4B7672-3E67-1734-AC50-67EF8BB98EF4}"/>
              </a:ext>
            </a:extLst>
          </p:cNvPr>
          <p:cNvSpPr/>
          <p:nvPr/>
        </p:nvSpPr>
        <p:spPr>
          <a:xfrm>
            <a:off x="5629275" y="1381125"/>
            <a:ext cx="914283" cy="415741"/>
          </a:xfrm>
          <a:custGeom>
            <a:avLst/>
            <a:gdLst>
              <a:gd name="connsiteX0" fmla="*/ 0 w 914283"/>
              <a:gd name="connsiteY0" fmla="*/ 0 h 415741"/>
              <a:gd name="connsiteX1" fmla="*/ 425450 w 914283"/>
              <a:gd name="connsiteY1" fmla="*/ 53975 h 415741"/>
              <a:gd name="connsiteX2" fmla="*/ 882650 w 914283"/>
              <a:gd name="connsiteY2" fmla="*/ 393700 h 415741"/>
              <a:gd name="connsiteX3" fmla="*/ 828675 w 914283"/>
              <a:gd name="connsiteY3" fmla="*/ 346075 h 415741"/>
              <a:gd name="connsiteX4" fmla="*/ 457200 w 914283"/>
              <a:gd name="connsiteY4" fmla="*/ 50800 h 415741"/>
              <a:gd name="connsiteX5" fmla="*/ 336550 w 914283"/>
              <a:gd name="connsiteY5" fmla="*/ 15875 h 415741"/>
              <a:gd name="connsiteX6" fmla="*/ 374650 w 914283"/>
              <a:gd name="connsiteY6" fmla="*/ 34925 h 415741"/>
              <a:gd name="connsiteX7" fmla="*/ 0 w 914283"/>
              <a:gd name="connsiteY7" fmla="*/ 0 h 4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283" h="415741">
                <a:moveTo>
                  <a:pt x="0" y="0"/>
                </a:moveTo>
                <a:cubicBezTo>
                  <a:pt x="8467" y="3175"/>
                  <a:pt x="278342" y="-11642"/>
                  <a:pt x="425450" y="53975"/>
                </a:cubicBezTo>
                <a:cubicBezTo>
                  <a:pt x="572558" y="119592"/>
                  <a:pt x="815446" y="345017"/>
                  <a:pt x="882650" y="393700"/>
                </a:cubicBezTo>
                <a:cubicBezTo>
                  <a:pt x="949854" y="442383"/>
                  <a:pt x="899583" y="403225"/>
                  <a:pt x="828675" y="346075"/>
                </a:cubicBezTo>
                <a:cubicBezTo>
                  <a:pt x="757767" y="288925"/>
                  <a:pt x="539221" y="105833"/>
                  <a:pt x="457200" y="50800"/>
                </a:cubicBezTo>
                <a:cubicBezTo>
                  <a:pt x="375179" y="-4233"/>
                  <a:pt x="350308" y="18521"/>
                  <a:pt x="336550" y="15875"/>
                </a:cubicBezTo>
                <a:cubicBezTo>
                  <a:pt x="322792" y="13229"/>
                  <a:pt x="424921" y="39687"/>
                  <a:pt x="374650" y="34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67D2D27C-BF68-41BF-E698-A8BC4A77C701}"/>
              </a:ext>
            </a:extLst>
          </p:cNvPr>
          <p:cNvSpPr/>
          <p:nvPr/>
        </p:nvSpPr>
        <p:spPr>
          <a:xfrm>
            <a:off x="5440697" y="1519685"/>
            <a:ext cx="1308215" cy="787776"/>
          </a:xfrm>
          <a:custGeom>
            <a:avLst/>
            <a:gdLst>
              <a:gd name="connsiteX0" fmla="*/ 1253 w 1308215"/>
              <a:gd name="connsiteY0" fmla="*/ 1140 h 787776"/>
              <a:gd name="connsiteX1" fmla="*/ 721978 w 1308215"/>
              <a:gd name="connsiteY1" fmla="*/ 213865 h 787776"/>
              <a:gd name="connsiteX2" fmla="*/ 1277603 w 1308215"/>
              <a:gd name="connsiteY2" fmla="*/ 753615 h 787776"/>
              <a:gd name="connsiteX3" fmla="*/ 1191878 w 1308215"/>
              <a:gd name="connsiteY3" fmla="*/ 680590 h 787776"/>
              <a:gd name="connsiteX4" fmla="*/ 820403 w 1308215"/>
              <a:gd name="connsiteY4" fmla="*/ 258315 h 787776"/>
              <a:gd name="connsiteX5" fmla="*/ 445753 w 1308215"/>
              <a:gd name="connsiteY5" fmla="*/ 93215 h 787776"/>
              <a:gd name="connsiteX6" fmla="*/ 544178 w 1308215"/>
              <a:gd name="connsiteY6" fmla="*/ 128140 h 787776"/>
              <a:gd name="connsiteX7" fmla="*/ 1253 w 1308215"/>
              <a:gd name="connsiteY7" fmla="*/ 1140 h 78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8215" h="787776">
                <a:moveTo>
                  <a:pt x="1253" y="1140"/>
                </a:moveTo>
                <a:cubicBezTo>
                  <a:pt x="30886" y="15428"/>
                  <a:pt x="509253" y="88453"/>
                  <a:pt x="721978" y="213865"/>
                </a:cubicBezTo>
                <a:cubicBezTo>
                  <a:pt x="934703" y="339277"/>
                  <a:pt x="1199286" y="675827"/>
                  <a:pt x="1277603" y="753615"/>
                </a:cubicBezTo>
                <a:cubicBezTo>
                  <a:pt x="1355920" y="831403"/>
                  <a:pt x="1268078" y="763140"/>
                  <a:pt x="1191878" y="680590"/>
                </a:cubicBezTo>
                <a:cubicBezTo>
                  <a:pt x="1115678" y="598040"/>
                  <a:pt x="944757" y="356211"/>
                  <a:pt x="820403" y="258315"/>
                </a:cubicBezTo>
                <a:cubicBezTo>
                  <a:pt x="696049" y="160419"/>
                  <a:pt x="491791" y="114911"/>
                  <a:pt x="445753" y="93215"/>
                </a:cubicBezTo>
                <a:cubicBezTo>
                  <a:pt x="399716" y="71519"/>
                  <a:pt x="611911" y="145073"/>
                  <a:pt x="544178" y="128140"/>
                </a:cubicBezTo>
                <a:cubicBezTo>
                  <a:pt x="476445" y="111207"/>
                  <a:pt x="-28380" y="-13148"/>
                  <a:pt x="1253" y="1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94C6B65C-E044-F13D-A42D-18EF116A90EF}"/>
              </a:ext>
            </a:extLst>
          </p:cNvPr>
          <p:cNvSpPr/>
          <p:nvPr/>
        </p:nvSpPr>
        <p:spPr>
          <a:xfrm>
            <a:off x="5453042" y="1562097"/>
            <a:ext cx="1435090" cy="1406408"/>
          </a:xfrm>
          <a:custGeom>
            <a:avLst/>
            <a:gdLst>
              <a:gd name="connsiteX0" fmla="*/ 11133 w 1435090"/>
              <a:gd name="connsiteY0" fmla="*/ 12703 h 1406408"/>
              <a:gd name="connsiteX1" fmla="*/ 700108 w 1435090"/>
              <a:gd name="connsiteY1" fmla="*/ 393703 h 1406408"/>
              <a:gd name="connsiteX2" fmla="*/ 1395433 w 1435090"/>
              <a:gd name="connsiteY2" fmla="*/ 1352553 h 1406408"/>
              <a:gd name="connsiteX3" fmla="*/ 1354158 w 1435090"/>
              <a:gd name="connsiteY3" fmla="*/ 1292228 h 1406408"/>
              <a:gd name="connsiteX4" fmla="*/ 947758 w 1435090"/>
              <a:gd name="connsiteY4" fmla="*/ 733428 h 1406408"/>
              <a:gd name="connsiteX5" fmla="*/ 995383 w 1435090"/>
              <a:gd name="connsiteY5" fmla="*/ 777878 h 1406408"/>
              <a:gd name="connsiteX6" fmla="*/ 700108 w 1435090"/>
              <a:gd name="connsiteY6" fmla="*/ 381003 h 1406408"/>
              <a:gd name="connsiteX7" fmla="*/ 598508 w 1435090"/>
              <a:gd name="connsiteY7" fmla="*/ 276228 h 1406408"/>
              <a:gd name="connsiteX8" fmla="*/ 544533 w 1435090"/>
              <a:gd name="connsiteY8" fmla="*/ 285753 h 1406408"/>
              <a:gd name="connsiteX9" fmla="*/ 290533 w 1435090"/>
              <a:gd name="connsiteY9" fmla="*/ 107953 h 1406408"/>
              <a:gd name="connsiteX10" fmla="*/ 11133 w 1435090"/>
              <a:gd name="connsiteY10" fmla="*/ 12703 h 140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090" h="1406408">
                <a:moveTo>
                  <a:pt x="11133" y="12703"/>
                </a:moveTo>
                <a:cubicBezTo>
                  <a:pt x="79395" y="60328"/>
                  <a:pt x="469391" y="170395"/>
                  <a:pt x="700108" y="393703"/>
                </a:cubicBezTo>
                <a:cubicBezTo>
                  <a:pt x="930825" y="617011"/>
                  <a:pt x="1286425" y="1202799"/>
                  <a:pt x="1395433" y="1352553"/>
                </a:cubicBezTo>
                <a:cubicBezTo>
                  <a:pt x="1504441" y="1502307"/>
                  <a:pt x="1354158" y="1292228"/>
                  <a:pt x="1354158" y="1292228"/>
                </a:cubicBezTo>
                <a:cubicBezTo>
                  <a:pt x="1279546" y="1189041"/>
                  <a:pt x="1007554" y="819153"/>
                  <a:pt x="947758" y="733428"/>
                </a:cubicBezTo>
                <a:cubicBezTo>
                  <a:pt x="887962" y="647703"/>
                  <a:pt x="1036658" y="836615"/>
                  <a:pt x="995383" y="777878"/>
                </a:cubicBezTo>
                <a:cubicBezTo>
                  <a:pt x="954108" y="719141"/>
                  <a:pt x="766254" y="464611"/>
                  <a:pt x="700108" y="381003"/>
                </a:cubicBezTo>
                <a:cubicBezTo>
                  <a:pt x="633962" y="297395"/>
                  <a:pt x="624437" y="292103"/>
                  <a:pt x="598508" y="276228"/>
                </a:cubicBezTo>
                <a:cubicBezTo>
                  <a:pt x="572579" y="260353"/>
                  <a:pt x="595862" y="313799"/>
                  <a:pt x="544533" y="285753"/>
                </a:cubicBezTo>
                <a:cubicBezTo>
                  <a:pt x="493204" y="257707"/>
                  <a:pt x="373612" y="152403"/>
                  <a:pt x="290533" y="107953"/>
                </a:cubicBezTo>
                <a:cubicBezTo>
                  <a:pt x="207454" y="63503"/>
                  <a:pt x="-57129" y="-34922"/>
                  <a:pt x="11133" y="12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40810718-38C3-9993-A246-DA6273745C13}"/>
              </a:ext>
            </a:extLst>
          </p:cNvPr>
          <p:cNvSpPr/>
          <p:nvPr/>
        </p:nvSpPr>
        <p:spPr>
          <a:xfrm>
            <a:off x="5718550" y="2088386"/>
            <a:ext cx="424157" cy="1659433"/>
          </a:xfrm>
          <a:custGeom>
            <a:avLst/>
            <a:gdLst>
              <a:gd name="connsiteX0" fmla="*/ 15500 w 424157"/>
              <a:gd name="connsiteY0" fmla="*/ 764 h 1659433"/>
              <a:gd name="connsiteX1" fmla="*/ 66300 w 424157"/>
              <a:gd name="connsiteY1" fmla="*/ 572264 h 1659433"/>
              <a:gd name="connsiteX2" fmla="*/ 406025 w 424157"/>
              <a:gd name="connsiteY2" fmla="*/ 1604139 h 1659433"/>
              <a:gd name="connsiteX3" fmla="*/ 380625 w 424157"/>
              <a:gd name="connsiteY3" fmla="*/ 1527939 h 1659433"/>
              <a:gd name="connsiteX4" fmla="*/ 104400 w 424157"/>
              <a:gd name="connsiteY4" fmla="*/ 689739 h 1659433"/>
              <a:gd name="connsiteX5" fmla="*/ 2800 w 424157"/>
              <a:gd name="connsiteY5" fmla="*/ 423039 h 1659433"/>
              <a:gd name="connsiteX6" fmla="*/ 28200 w 424157"/>
              <a:gd name="connsiteY6" fmla="*/ 448439 h 1659433"/>
              <a:gd name="connsiteX7" fmla="*/ 15500 w 424157"/>
              <a:gd name="connsiteY7" fmla="*/ 764 h 165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157" h="1659433">
                <a:moveTo>
                  <a:pt x="15500" y="764"/>
                </a:moveTo>
                <a:cubicBezTo>
                  <a:pt x="21850" y="21401"/>
                  <a:pt x="1213" y="305035"/>
                  <a:pt x="66300" y="572264"/>
                </a:cubicBezTo>
                <a:cubicBezTo>
                  <a:pt x="131387" y="839493"/>
                  <a:pt x="353638" y="1444860"/>
                  <a:pt x="406025" y="1604139"/>
                </a:cubicBezTo>
                <a:cubicBezTo>
                  <a:pt x="458412" y="1763418"/>
                  <a:pt x="380625" y="1527939"/>
                  <a:pt x="380625" y="1527939"/>
                </a:cubicBezTo>
                <a:cubicBezTo>
                  <a:pt x="330354" y="1375539"/>
                  <a:pt x="167371" y="873889"/>
                  <a:pt x="104400" y="689739"/>
                </a:cubicBezTo>
                <a:cubicBezTo>
                  <a:pt x="41429" y="505589"/>
                  <a:pt x="15500" y="463256"/>
                  <a:pt x="2800" y="423039"/>
                </a:cubicBezTo>
                <a:cubicBezTo>
                  <a:pt x="-9900" y="382822"/>
                  <a:pt x="24496" y="513526"/>
                  <a:pt x="28200" y="448439"/>
                </a:cubicBezTo>
                <a:cubicBezTo>
                  <a:pt x="31904" y="383352"/>
                  <a:pt x="9150" y="-19873"/>
                  <a:pt x="15500" y="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50E60856-92A3-6A8F-524C-E9CAF92EB1C5}"/>
              </a:ext>
            </a:extLst>
          </p:cNvPr>
          <p:cNvSpPr/>
          <p:nvPr/>
        </p:nvSpPr>
        <p:spPr>
          <a:xfrm>
            <a:off x="5849446" y="2183999"/>
            <a:ext cx="692842" cy="1495477"/>
          </a:xfrm>
          <a:custGeom>
            <a:avLst/>
            <a:gdLst>
              <a:gd name="connsiteX0" fmla="*/ 5254 w 692842"/>
              <a:gd name="connsiteY0" fmla="*/ 9926 h 1495477"/>
              <a:gd name="connsiteX1" fmla="*/ 525954 w 692842"/>
              <a:gd name="connsiteY1" fmla="*/ 1222776 h 1495477"/>
              <a:gd name="connsiteX2" fmla="*/ 440229 w 692842"/>
              <a:gd name="connsiteY2" fmla="*/ 1035451 h 1495477"/>
              <a:gd name="connsiteX3" fmla="*/ 687879 w 692842"/>
              <a:gd name="connsiteY3" fmla="*/ 1489476 h 1495477"/>
              <a:gd name="connsiteX4" fmla="*/ 579929 w 692842"/>
              <a:gd name="connsiteY4" fmla="*/ 1254526 h 1495477"/>
              <a:gd name="connsiteX5" fmla="*/ 275129 w 692842"/>
              <a:gd name="connsiteY5" fmla="*/ 679851 h 1495477"/>
              <a:gd name="connsiteX6" fmla="*/ 5254 w 692842"/>
              <a:gd name="connsiteY6" fmla="*/ 9926 h 149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842" h="1495477">
                <a:moveTo>
                  <a:pt x="5254" y="9926"/>
                </a:moveTo>
                <a:cubicBezTo>
                  <a:pt x="47058" y="100413"/>
                  <a:pt x="453458" y="1051855"/>
                  <a:pt x="525954" y="1222776"/>
                </a:cubicBezTo>
                <a:cubicBezTo>
                  <a:pt x="598450" y="1393697"/>
                  <a:pt x="413241" y="991001"/>
                  <a:pt x="440229" y="1035451"/>
                </a:cubicBezTo>
                <a:cubicBezTo>
                  <a:pt x="467217" y="1079901"/>
                  <a:pt x="664596" y="1452964"/>
                  <a:pt x="687879" y="1489476"/>
                </a:cubicBezTo>
                <a:cubicBezTo>
                  <a:pt x="711162" y="1525989"/>
                  <a:pt x="648721" y="1389463"/>
                  <a:pt x="579929" y="1254526"/>
                </a:cubicBezTo>
                <a:cubicBezTo>
                  <a:pt x="511137" y="1119589"/>
                  <a:pt x="368262" y="887814"/>
                  <a:pt x="275129" y="679851"/>
                </a:cubicBezTo>
                <a:cubicBezTo>
                  <a:pt x="181996" y="471889"/>
                  <a:pt x="-36550" y="-80561"/>
                  <a:pt x="5254" y="9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B11F3ED7-E5FA-74AA-42BD-5509DC687F1F}"/>
              </a:ext>
            </a:extLst>
          </p:cNvPr>
          <p:cNvSpPr/>
          <p:nvPr/>
        </p:nvSpPr>
        <p:spPr>
          <a:xfrm>
            <a:off x="6403972" y="2085917"/>
            <a:ext cx="425040" cy="1483841"/>
          </a:xfrm>
          <a:custGeom>
            <a:avLst/>
            <a:gdLst>
              <a:gd name="connsiteX0" fmla="*/ 3 w 425040"/>
              <a:gd name="connsiteY0" fmla="*/ 58 h 1483841"/>
              <a:gd name="connsiteX1" fmla="*/ 327028 w 425040"/>
              <a:gd name="connsiteY1" fmla="*/ 847783 h 1483841"/>
              <a:gd name="connsiteX2" fmla="*/ 415928 w 425040"/>
              <a:gd name="connsiteY2" fmla="*/ 1460558 h 1483841"/>
              <a:gd name="connsiteX3" fmla="*/ 409578 w 425040"/>
              <a:gd name="connsiteY3" fmla="*/ 1292283 h 1483841"/>
              <a:gd name="connsiteX4" fmla="*/ 304803 w 425040"/>
              <a:gd name="connsiteY4" fmla="*/ 698558 h 1483841"/>
              <a:gd name="connsiteX5" fmla="*/ 333378 w 425040"/>
              <a:gd name="connsiteY5" fmla="*/ 803333 h 1483841"/>
              <a:gd name="connsiteX6" fmla="*/ 3 w 425040"/>
              <a:gd name="connsiteY6" fmla="*/ 58 h 148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040" h="1483841">
                <a:moveTo>
                  <a:pt x="3" y="58"/>
                </a:moveTo>
                <a:cubicBezTo>
                  <a:pt x="-1055" y="7466"/>
                  <a:pt x="257707" y="604366"/>
                  <a:pt x="327028" y="847783"/>
                </a:cubicBezTo>
                <a:cubicBezTo>
                  <a:pt x="396349" y="1091200"/>
                  <a:pt x="402170" y="1386475"/>
                  <a:pt x="415928" y="1460558"/>
                </a:cubicBezTo>
                <a:cubicBezTo>
                  <a:pt x="429686" y="1534641"/>
                  <a:pt x="428099" y="1419283"/>
                  <a:pt x="409578" y="1292283"/>
                </a:cubicBezTo>
                <a:cubicBezTo>
                  <a:pt x="391057" y="1165283"/>
                  <a:pt x="317503" y="780050"/>
                  <a:pt x="304803" y="698558"/>
                </a:cubicBezTo>
                <a:cubicBezTo>
                  <a:pt x="292103" y="617066"/>
                  <a:pt x="382061" y="918691"/>
                  <a:pt x="333378" y="803333"/>
                </a:cubicBezTo>
                <a:cubicBezTo>
                  <a:pt x="284695" y="687975"/>
                  <a:pt x="1061" y="-7350"/>
                  <a:pt x="3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81BC0CAA-58C2-F7ED-0936-234EA28F5036}"/>
              </a:ext>
            </a:extLst>
          </p:cNvPr>
          <p:cNvSpPr/>
          <p:nvPr/>
        </p:nvSpPr>
        <p:spPr>
          <a:xfrm>
            <a:off x="6084900" y="2035895"/>
            <a:ext cx="648591" cy="1532488"/>
          </a:xfrm>
          <a:custGeom>
            <a:avLst/>
            <a:gdLst>
              <a:gd name="connsiteX0" fmla="*/ 11100 w 648591"/>
              <a:gd name="connsiteY0" fmla="*/ 24680 h 1532488"/>
              <a:gd name="connsiteX1" fmla="*/ 595300 w 648591"/>
              <a:gd name="connsiteY1" fmla="*/ 1307380 h 1532488"/>
              <a:gd name="connsiteX2" fmla="*/ 620700 w 648591"/>
              <a:gd name="connsiteY2" fmla="*/ 1440730 h 1532488"/>
              <a:gd name="connsiteX3" fmla="*/ 585775 w 648591"/>
              <a:gd name="connsiteY3" fmla="*/ 1307380 h 1532488"/>
              <a:gd name="connsiteX4" fmla="*/ 439725 w 648591"/>
              <a:gd name="connsiteY4" fmla="*/ 586655 h 1532488"/>
              <a:gd name="connsiteX5" fmla="*/ 630225 w 648591"/>
              <a:gd name="connsiteY5" fmla="*/ 1488355 h 1532488"/>
              <a:gd name="connsiteX6" fmla="*/ 576250 w 648591"/>
              <a:gd name="connsiteY6" fmla="*/ 1288330 h 1532488"/>
              <a:gd name="connsiteX7" fmla="*/ 166675 w 648591"/>
              <a:gd name="connsiteY7" fmla="*/ 380280 h 1532488"/>
              <a:gd name="connsiteX8" fmla="*/ 207950 w 648591"/>
              <a:gd name="connsiteY8" fmla="*/ 453305 h 1532488"/>
              <a:gd name="connsiteX9" fmla="*/ 11100 w 648591"/>
              <a:gd name="connsiteY9" fmla="*/ 24680 h 153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8591" h="1532488">
                <a:moveTo>
                  <a:pt x="11100" y="24680"/>
                </a:moveTo>
                <a:cubicBezTo>
                  <a:pt x="75658" y="167026"/>
                  <a:pt x="493700" y="1071372"/>
                  <a:pt x="595300" y="1307380"/>
                </a:cubicBezTo>
                <a:cubicBezTo>
                  <a:pt x="696900" y="1543388"/>
                  <a:pt x="622287" y="1440730"/>
                  <a:pt x="620700" y="1440730"/>
                </a:cubicBezTo>
                <a:cubicBezTo>
                  <a:pt x="619113" y="1440730"/>
                  <a:pt x="615937" y="1449726"/>
                  <a:pt x="585775" y="1307380"/>
                </a:cubicBezTo>
                <a:cubicBezTo>
                  <a:pt x="555613" y="1165034"/>
                  <a:pt x="432317" y="556493"/>
                  <a:pt x="439725" y="586655"/>
                </a:cubicBezTo>
                <a:cubicBezTo>
                  <a:pt x="447133" y="616817"/>
                  <a:pt x="607471" y="1371409"/>
                  <a:pt x="630225" y="1488355"/>
                </a:cubicBezTo>
                <a:cubicBezTo>
                  <a:pt x="652979" y="1605301"/>
                  <a:pt x="653508" y="1473009"/>
                  <a:pt x="576250" y="1288330"/>
                </a:cubicBezTo>
                <a:cubicBezTo>
                  <a:pt x="498992" y="1103651"/>
                  <a:pt x="228058" y="519451"/>
                  <a:pt x="166675" y="380280"/>
                </a:cubicBezTo>
                <a:cubicBezTo>
                  <a:pt x="105292" y="241109"/>
                  <a:pt x="232292" y="506751"/>
                  <a:pt x="207950" y="453305"/>
                </a:cubicBezTo>
                <a:cubicBezTo>
                  <a:pt x="183608" y="399859"/>
                  <a:pt x="-53458" y="-117666"/>
                  <a:pt x="11100" y="24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8A413BDA-5BD5-616F-76E8-0AC31D0F3ED2}"/>
              </a:ext>
            </a:extLst>
          </p:cNvPr>
          <p:cNvSpPr/>
          <p:nvPr/>
        </p:nvSpPr>
        <p:spPr>
          <a:xfrm>
            <a:off x="6770536" y="2489082"/>
            <a:ext cx="479428" cy="1551042"/>
          </a:xfrm>
          <a:custGeom>
            <a:avLst/>
            <a:gdLst>
              <a:gd name="connsiteX0" fmla="*/ 8089 w 479428"/>
              <a:gd name="connsiteY0" fmla="*/ 25518 h 1551042"/>
              <a:gd name="connsiteX1" fmla="*/ 436714 w 479428"/>
              <a:gd name="connsiteY1" fmla="*/ 1428868 h 1551042"/>
              <a:gd name="connsiteX2" fmla="*/ 430364 w 479428"/>
              <a:gd name="connsiteY2" fmla="*/ 1365368 h 1551042"/>
              <a:gd name="connsiteX3" fmla="*/ 138264 w 479428"/>
              <a:gd name="connsiteY3" fmla="*/ 428743 h 1551042"/>
              <a:gd name="connsiteX4" fmla="*/ 154139 w 479428"/>
              <a:gd name="connsiteY4" fmla="*/ 514468 h 1551042"/>
              <a:gd name="connsiteX5" fmla="*/ 8089 w 479428"/>
              <a:gd name="connsiteY5" fmla="*/ 25518 h 155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428" h="1551042">
                <a:moveTo>
                  <a:pt x="8089" y="25518"/>
                </a:moveTo>
                <a:cubicBezTo>
                  <a:pt x="55185" y="177918"/>
                  <a:pt x="366335" y="1205560"/>
                  <a:pt x="436714" y="1428868"/>
                </a:cubicBezTo>
                <a:cubicBezTo>
                  <a:pt x="507093" y="1652176"/>
                  <a:pt x="480106" y="1532056"/>
                  <a:pt x="430364" y="1365368"/>
                </a:cubicBezTo>
                <a:cubicBezTo>
                  <a:pt x="380622" y="1198681"/>
                  <a:pt x="184301" y="570560"/>
                  <a:pt x="138264" y="428743"/>
                </a:cubicBezTo>
                <a:cubicBezTo>
                  <a:pt x="92227" y="286926"/>
                  <a:pt x="174247" y="578497"/>
                  <a:pt x="154139" y="514468"/>
                </a:cubicBezTo>
                <a:cubicBezTo>
                  <a:pt x="134031" y="450439"/>
                  <a:pt x="-39007" y="-126882"/>
                  <a:pt x="8089" y="25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611BEB61-7ACF-3179-A74A-EDE285DC8E10}"/>
              </a:ext>
            </a:extLst>
          </p:cNvPr>
          <p:cNvSpPr/>
          <p:nvPr/>
        </p:nvSpPr>
        <p:spPr>
          <a:xfrm>
            <a:off x="6568659" y="3487982"/>
            <a:ext cx="456207" cy="1636069"/>
          </a:xfrm>
          <a:custGeom>
            <a:avLst/>
            <a:gdLst>
              <a:gd name="connsiteX0" fmla="*/ 416 w 456207"/>
              <a:gd name="connsiteY0" fmla="*/ 1343 h 1636069"/>
              <a:gd name="connsiteX1" fmla="*/ 251241 w 456207"/>
              <a:gd name="connsiteY1" fmla="*/ 858593 h 1636069"/>
              <a:gd name="connsiteX2" fmla="*/ 302041 w 456207"/>
              <a:gd name="connsiteY2" fmla="*/ 1106243 h 1636069"/>
              <a:gd name="connsiteX3" fmla="*/ 273466 w 456207"/>
              <a:gd name="connsiteY3" fmla="*/ 1026868 h 1636069"/>
              <a:gd name="connsiteX4" fmla="*/ 444916 w 456207"/>
              <a:gd name="connsiteY4" fmla="*/ 1607893 h 1636069"/>
              <a:gd name="connsiteX5" fmla="*/ 413166 w 456207"/>
              <a:gd name="connsiteY5" fmla="*/ 1455493 h 1636069"/>
              <a:gd name="connsiteX6" fmla="*/ 197266 w 456207"/>
              <a:gd name="connsiteY6" fmla="*/ 680793 h 1636069"/>
              <a:gd name="connsiteX7" fmla="*/ 416 w 456207"/>
              <a:gd name="connsiteY7" fmla="*/ 1343 h 163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207" h="1636069">
                <a:moveTo>
                  <a:pt x="416" y="1343"/>
                </a:moveTo>
                <a:cubicBezTo>
                  <a:pt x="9412" y="30976"/>
                  <a:pt x="200970" y="674443"/>
                  <a:pt x="251241" y="858593"/>
                </a:cubicBezTo>
                <a:cubicBezTo>
                  <a:pt x="301512" y="1042743"/>
                  <a:pt x="298337" y="1078197"/>
                  <a:pt x="302041" y="1106243"/>
                </a:cubicBezTo>
                <a:cubicBezTo>
                  <a:pt x="305745" y="1134289"/>
                  <a:pt x="249654" y="943260"/>
                  <a:pt x="273466" y="1026868"/>
                </a:cubicBezTo>
                <a:cubicBezTo>
                  <a:pt x="297278" y="1110476"/>
                  <a:pt x="421633" y="1536455"/>
                  <a:pt x="444916" y="1607893"/>
                </a:cubicBezTo>
                <a:cubicBezTo>
                  <a:pt x="468199" y="1679331"/>
                  <a:pt x="454441" y="1610010"/>
                  <a:pt x="413166" y="1455493"/>
                </a:cubicBezTo>
                <a:cubicBezTo>
                  <a:pt x="371891" y="1300976"/>
                  <a:pt x="263941" y="922093"/>
                  <a:pt x="197266" y="680793"/>
                </a:cubicBezTo>
                <a:cubicBezTo>
                  <a:pt x="130591" y="439493"/>
                  <a:pt x="-8580" y="-28290"/>
                  <a:pt x="416" y="1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E82A22C8-C5B4-DD14-347B-2C0697D8413E}"/>
              </a:ext>
            </a:extLst>
          </p:cNvPr>
          <p:cNvSpPr/>
          <p:nvPr/>
        </p:nvSpPr>
        <p:spPr>
          <a:xfrm>
            <a:off x="6743118" y="3538018"/>
            <a:ext cx="300092" cy="1385826"/>
          </a:xfrm>
          <a:custGeom>
            <a:avLst/>
            <a:gdLst>
              <a:gd name="connsiteX0" fmla="*/ 22807 w 300092"/>
              <a:gd name="connsiteY0" fmla="*/ 2107 h 1385826"/>
              <a:gd name="connsiteX1" fmla="*/ 10107 w 300092"/>
              <a:gd name="connsiteY1" fmla="*/ 202132 h 1385826"/>
              <a:gd name="connsiteX2" fmla="*/ 187907 w 300092"/>
              <a:gd name="connsiteY2" fmla="*/ 783157 h 1385826"/>
              <a:gd name="connsiteX3" fmla="*/ 156157 w 300092"/>
              <a:gd name="connsiteY3" fmla="*/ 643457 h 1385826"/>
              <a:gd name="connsiteX4" fmla="*/ 267282 w 300092"/>
              <a:gd name="connsiteY4" fmla="*/ 941907 h 1385826"/>
              <a:gd name="connsiteX5" fmla="*/ 292682 w 300092"/>
              <a:gd name="connsiteY5" fmla="*/ 1376882 h 1385826"/>
              <a:gd name="connsiteX6" fmla="*/ 295857 w 300092"/>
              <a:gd name="connsiteY6" fmla="*/ 1164157 h 1385826"/>
              <a:gd name="connsiteX7" fmla="*/ 238707 w 300092"/>
              <a:gd name="connsiteY7" fmla="*/ 354532 h 1385826"/>
              <a:gd name="connsiteX8" fmla="*/ 286332 w 300092"/>
              <a:gd name="connsiteY8" fmla="*/ 1075257 h 1385826"/>
              <a:gd name="connsiteX9" fmla="*/ 191082 w 300092"/>
              <a:gd name="connsiteY9" fmla="*/ 776807 h 1385826"/>
              <a:gd name="connsiteX10" fmla="*/ 29157 w 300092"/>
              <a:gd name="connsiteY10" fmla="*/ 303732 h 1385826"/>
              <a:gd name="connsiteX11" fmla="*/ 22807 w 300092"/>
              <a:gd name="connsiteY11" fmla="*/ 2107 h 138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092" h="1385826">
                <a:moveTo>
                  <a:pt x="22807" y="2107"/>
                </a:moveTo>
                <a:cubicBezTo>
                  <a:pt x="19632" y="-14826"/>
                  <a:pt x="-17410" y="71957"/>
                  <a:pt x="10107" y="202132"/>
                </a:cubicBezTo>
                <a:cubicBezTo>
                  <a:pt x="37624" y="332307"/>
                  <a:pt x="163565" y="709603"/>
                  <a:pt x="187907" y="783157"/>
                </a:cubicBezTo>
                <a:cubicBezTo>
                  <a:pt x="212249" y="856711"/>
                  <a:pt x="142928" y="616999"/>
                  <a:pt x="156157" y="643457"/>
                </a:cubicBezTo>
                <a:cubicBezTo>
                  <a:pt x="169386" y="669915"/>
                  <a:pt x="244528" y="819670"/>
                  <a:pt x="267282" y="941907"/>
                </a:cubicBezTo>
                <a:cubicBezTo>
                  <a:pt x="290036" y="1064144"/>
                  <a:pt x="287920" y="1339840"/>
                  <a:pt x="292682" y="1376882"/>
                </a:cubicBezTo>
                <a:cubicBezTo>
                  <a:pt x="297444" y="1413924"/>
                  <a:pt x="304853" y="1334549"/>
                  <a:pt x="295857" y="1164157"/>
                </a:cubicBezTo>
                <a:cubicBezTo>
                  <a:pt x="286861" y="993765"/>
                  <a:pt x="240294" y="369349"/>
                  <a:pt x="238707" y="354532"/>
                </a:cubicBezTo>
                <a:cubicBezTo>
                  <a:pt x="237120" y="339715"/>
                  <a:pt x="294269" y="1004878"/>
                  <a:pt x="286332" y="1075257"/>
                </a:cubicBezTo>
                <a:cubicBezTo>
                  <a:pt x="278395" y="1145636"/>
                  <a:pt x="233945" y="905395"/>
                  <a:pt x="191082" y="776807"/>
                </a:cubicBezTo>
                <a:cubicBezTo>
                  <a:pt x="148220" y="648220"/>
                  <a:pt x="61436" y="433378"/>
                  <a:pt x="29157" y="303732"/>
                </a:cubicBezTo>
                <a:cubicBezTo>
                  <a:pt x="-3122" y="174086"/>
                  <a:pt x="25982" y="19040"/>
                  <a:pt x="22807" y="2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79169847-4EA2-4918-A132-02033292DBA1}"/>
              </a:ext>
            </a:extLst>
          </p:cNvPr>
          <p:cNvSpPr/>
          <p:nvPr/>
        </p:nvSpPr>
        <p:spPr>
          <a:xfrm>
            <a:off x="6936893" y="3472820"/>
            <a:ext cx="238902" cy="1718506"/>
          </a:xfrm>
          <a:custGeom>
            <a:avLst/>
            <a:gdLst>
              <a:gd name="connsiteX0" fmla="*/ 482 w 238902"/>
              <a:gd name="connsiteY0" fmla="*/ 630 h 1718506"/>
              <a:gd name="connsiteX1" fmla="*/ 210032 w 238902"/>
              <a:gd name="connsiteY1" fmla="*/ 743580 h 1718506"/>
              <a:gd name="connsiteX2" fmla="*/ 219557 w 238902"/>
              <a:gd name="connsiteY2" fmla="*/ 1302380 h 1718506"/>
              <a:gd name="connsiteX3" fmla="*/ 219557 w 238902"/>
              <a:gd name="connsiteY3" fmla="*/ 1143630 h 1718506"/>
              <a:gd name="connsiteX4" fmla="*/ 200507 w 238902"/>
              <a:gd name="connsiteY4" fmla="*/ 1696080 h 1718506"/>
              <a:gd name="connsiteX5" fmla="*/ 203682 w 238902"/>
              <a:gd name="connsiteY5" fmla="*/ 1527805 h 1718506"/>
              <a:gd name="connsiteX6" fmla="*/ 238607 w 238902"/>
              <a:gd name="connsiteY6" fmla="*/ 772155 h 1718506"/>
              <a:gd name="connsiteX7" fmla="*/ 181457 w 238902"/>
              <a:gd name="connsiteY7" fmla="*/ 562605 h 1718506"/>
              <a:gd name="connsiteX8" fmla="*/ 152882 w 238902"/>
              <a:gd name="connsiteY8" fmla="*/ 613405 h 1718506"/>
              <a:gd name="connsiteX9" fmla="*/ 482 w 238902"/>
              <a:gd name="connsiteY9" fmla="*/ 630 h 171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902" h="1718506">
                <a:moveTo>
                  <a:pt x="482" y="630"/>
                </a:moveTo>
                <a:cubicBezTo>
                  <a:pt x="10007" y="22326"/>
                  <a:pt x="173520" y="526622"/>
                  <a:pt x="210032" y="743580"/>
                </a:cubicBezTo>
                <a:cubicBezTo>
                  <a:pt x="246544" y="960538"/>
                  <a:pt x="217970" y="1235705"/>
                  <a:pt x="219557" y="1302380"/>
                </a:cubicBezTo>
                <a:cubicBezTo>
                  <a:pt x="221144" y="1369055"/>
                  <a:pt x="222732" y="1078013"/>
                  <a:pt x="219557" y="1143630"/>
                </a:cubicBezTo>
                <a:cubicBezTo>
                  <a:pt x="216382" y="1209247"/>
                  <a:pt x="203153" y="1632051"/>
                  <a:pt x="200507" y="1696080"/>
                </a:cubicBezTo>
                <a:cubicBezTo>
                  <a:pt x="197861" y="1760109"/>
                  <a:pt x="197332" y="1681793"/>
                  <a:pt x="203682" y="1527805"/>
                </a:cubicBezTo>
                <a:cubicBezTo>
                  <a:pt x="210032" y="1373818"/>
                  <a:pt x="242311" y="933022"/>
                  <a:pt x="238607" y="772155"/>
                </a:cubicBezTo>
                <a:cubicBezTo>
                  <a:pt x="234903" y="611288"/>
                  <a:pt x="195744" y="589063"/>
                  <a:pt x="181457" y="562605"/>
                </a:cubicBezTo>
                <a:cubicBezTo>
                  <a:pt x="167170" y="536147"/>
                  <a:pt x="180399" y="703363"/>
                  <a:pt x="152882" y="613405"/>
                </a:cubicBezTo>
                <a:cubicBezTo>
                  <a:pt x="125365" y="523447"/>
                  <a:pt x="-9043" y="-21066"/>
                  <a:pt x="482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57064301-5F79-7018-9AA3-ABC5D4E8B32C}"/>
              </a:ext>
            </a:extLst>
          </p:cNvPr>
          <p:cNvSpPr/>
          <p:nvPr/>
        </p:nvSpPr>
        <p:spPr>
          <a:xfrm>
            <a:off x="7225253" y="4929446"/>
            <a:ext cx="115404" cy="1377621"/>
          </a:xfrm>
          <a:custGeom>
            <a:avLst/>
            <a:gdLst>
              <a:gd name="connsiteX0" fmla="*/ 115347 w 115404"/>
              <a:gd name="connsiteY0" fmla="*/ 1329 h 1377621"/>
              <a:gd name="connsiteX1" fmla="*/ 45497 w 115404"/>
              <a:gd name="connsiteY1" fmla="*/ 283904 h 1377621"/>
              <a:gd name="connsiteX2" fmla="*/ 26447 w 115404"/>
              <a:gd name="connsiteY2" fmla="*/ 604579 h 1377621"/>
              <a:gd name="connsiteX3" fmla="*/ 42322 w 115404"/>
              <a:gd name="connsiteY3" fmla="*/ 531554 h 1377621"/>
              <a:gd name="connsiteX4" fmla="*/ 32797 w 115404"/>
              <a:gd name="connsiteY4" fmla="*/ 820479 h 1377621"/>
              <a:gd name="connsiteX5" fmla="*/ 26447 w 115404"/>
              <a:gd name="connsiteY5" fmla="*/ 896679 h 1377621"/>
              <a:gd name="connsiteX6" fmla="*/ 10572 w 115404"/>
              <a:gd name="connsiteY6" fmla="*/ 1245929 h 1377621"/>
              <a:gd name="connsiteX7" fmla="*/ 13747 w 115404"/>
              <a:gd name="connsiteY7" fmla="*/ 1366579 h 1377621"/>
              <a:gd name="connsiteX8" fmla="*/ 1047 w 115404"/>
              <a:gd name="connsiteY8" fmla="*/ 1284029 h 1377621"/>
              <a:gd name="connsiteX9" fmla="*/ 45497 w 115404"/>
              <a:gd name="connsiteY9" fmla="*/ 588704 h 1377621"/>
              <a:gd name="connsiteX10" fmla="*/ 48672 w 115404"/>
              <a:gd name="connsiteY10" fmla="*/ 296604 h 1377621"/>
              <a:gd name="connsiteX11" fmla="*/ 32797 w 115404"/>
              <a:gd name="connsiteY11" fmla="*/ 401379 h 1377621"/>
              <a:gd name="connsiteX12" fmla="*/ 115347 w 115404"/>
              <a:gd name="connsiteY12" fmla="*/ 1329 h 137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404" h="1377621">
                <a:moveTo>
                  <a:pt x="115347" y="1329"/>
                </a:moveTo>
                <a:cubicBezTo>
                  <a:pt x="117464" y="-18250"/>
                  <a:pt x="60314" y="183362"/>
                  <a:pt x="45497" y="283904"/>
                </a:cubicBezTo>
                <a:cubicBezTo>
                  <a:pt x="30680" y="384446"/>
                  <a:pt x="26976" y="563304"/>
                  <a:pt x="26447" y="604579"/>
                </a:cubicBezTo>
                <a:cubicBezTo>
                  <a:pt x="25918" y="645854"/>
                  <a:pt x="41264" y="495571"/>
                  <a:pt x="42322" y="531554"/>
                </a:cubicBezTo>
                <a:cubicBezTo>
                  <a:pt x="43380" y="567537"/>
                  <a:pt x="35443" y="759625"/>
                  <a:pt x="32797" y="820479"/>
                </a:cubicBezTo>
                <a:cubicBezTo>
                  <a:pt x="30151" y="881333"/>
                  <a:pt x="30151" y="825771"/>
                  <a:pt x="26447" y="896679"/>
                </a:cubicBezTo>
                <a:cubicBezTo>
                  <a:pt x="22743" y="967587"/>
                  <a:pt x="12689" y="1167612"/>
                  <a:pt x="10572" y="1245929"/>
                </a:cubicBezTo>
                <a:cubicBezTo>
                  <a:pt x="8455" y="1324246"/>
                  <a:pt x="15334" y="1360229"/>
                  <a:pt x="13747" y="1366579"/>
                </a:cubicBezTo>
                <a:cubicBezTo>
                  <a:pt x="12159" y="1372929"/>
                  <a:pt x="-4245" y="1413675"/>
                  <a:pt x="1047" y="1284029"/>
                </a:cubicBezTo>
                <a:cubicBezTo>
                  <a:pt x="6339" y="1154383"/>
                  <a:pt x="37560" y="753275"/>
                  <a:pt x="45497" y="588704"/>
                </a:cubicBezTo>
                <a:cubicBezTo>
                  <a:pt x="53434" y="424133"/>
                  <a:pt x="50789" y="327825"/>
                  <a:pt x="48672" y="296604"/>
                </a:cubicBezTo>
                <a:cubicBezTo>
                  <a:pt x="46555" y="265383"/>
                  <a:pt x="23801" y="447946"/>
                  <a:pt x="32797" y="401379"/>
                </a:cubicBezTo>
                <a:cubicBezTo>
                  <a:pt x="41793" y="354812"/>
                  <a:pt x="113230" y="20908"/>
                  <a:pt x="115347" y="1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DFC15B9B-793F-D0DB-BDBA-3644E4AF2CF1}"/>
              </a:ext>
            </a:extLst>
          </p:cNvPr>
          <p:cNvSpPr/>
          <p:nvPr/>
        </p:nvSpPr>
        <p:spPr>
          <a:xfrm>
            <a:off x="6229982" y="5306952"/>
            <a:ext cx="320217" cy="865415"/>
          </a:xfrm>
          <a:custGeom>
            <a:avLst/>
            <a:gdLst>
              <a:gd name="connsiteX0" fmla="*/ 320043 w 320217"/>
              <a:gd name="connsiteY0" fmla="*/ 1648 h 865415"/>
              <a:gd name="connsiteX1" fmla="*/ 113668 w 320217"/>
              <a:gd name="connsiteY1" fmla="*/ 423923 h 865415"/>
              <a:gd name="connsiteX2" fmla="*/ 56518 w 320217"/>
              <a:gd name="connsiteY2" fmla="*/ 601723 h 865415"/>
              <a:gd name="connsiteX3" fmla="*/ 2543 w 320217"/>
              <a:gd name="connsiteY3" fmla="*/ 563623 h 865415"/>
              <a:gd name="connsiteX4" fmla="*/ 142243 w 320217"/>
              <a:gd name="connsiteY4" fmla="*/ 817623 h 865415"/>
              <a:gd name="connsiteX5" fmla="*/ 94618 w 320217"/>
              <a:gd name="connsiteY5" fmla="*/ 763648 h 865415"/>
              <a:gd name="connsiteX6" fmla="*/ 120018 w 320217"/>
              <a:gd name="connsiteY6" fmla="*/ 865248 h 865415"/>
              <a:gd name="connsiteX7" fmla="*/ 107318 w 320217"/>
              <a:gd name="connsiteY7" fmla="*/ 735073 h 865415"/>
              <a:gd name="connsiteX8" fmla="*/ 59693 w 320217"/>
              <a:gd name="connsiteY8" fmla="*/ 595373 h 865415"/>
              <a:gd name="connsiteX9" fmla="*/ 161293 w 320217"/>
              <a:gd name="connsiteY9" fmla="*/ 309623 h 865415"/>
              <a:gd name="connsiteX10" fmla="*/ 69218 w 320217"/>
              <a:gd name="connsiteY10" fmla="*/ 458848 h 865415"/>
              <a:gd name="connsiteX11" fmla="*/ 285118 w 320217"/>
              <a:gd name="connsiteY11" fmla="*/ 68323 h 865415"/>
              <a:gd name="connsiteX12" fmla="*/ 151768 w 320217"/>
              <a:gd name="connsiteY12" fmla="*/ 268348 h 865415"/>
              <a:gd name="connsiteX13" fmla="*/ 320043 w 320217"/>
              <a:gd name="connsiteY13" fmla="*/ 1648 h 86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217" h="865415">
                <a:moveTo>
                  <a:pt x="320043" y="1648"/>
                </a:moveTo>
                <a:cubicBezTo>
                  <a:pt x="313693" y="27577"/>
                  <a:pt x="157589" y="323911"/>
                  <a:pt x="113668" y="423923"/>
                </a:cubicBezTo>
                <a:cubicBezTo>
                  <a:pt x="69747" y="523935"/>
                  <a:pt x="75039" y="578440"/>
                  <a:pt x="56518" y="601723"/>
                </a:cubicBezTo>
                <a:cubicBezTo>
                  <a:pt x="37997" y="625006"/>
                  <a:pt x="-11744" y="527640"/>
                  <a:pt x="2543" y="563623"/>
                </a:cubicBezTo>
                <a:cubicBezTo>
                  <a:pt x="16830" y="599606"/>
                  <a:pt x="126897" y="784285"/>
                  <a:pt x="142243" y="817623"/>
                </a:cubicBezTo>
                <a:cubicBezTo>
                  <a:pt x="157589" y="850961"/>
                  <a:pt x="98322" y="755711"/>
                  <a:pt x="94618" y="763648"/>
                </a:cubicBezTo>
                <a:cubicBezTo>
                  <a:pt x="90914" y="771585"/>
                  <a:pt x="117901" y="870010"/>
                  <a:pt x="120018" y="865248"/>
                </a:cubicBezTo>
                <a:cubicBezTo>
                  <a:pt x="122135" y="860486"/>
                  <a:pt x="117372" y="780052"/>
                  <a:pt x="107318" y="735073"/>
                </a:cubicBezTo>
                <a:cubicBezTo>
                  <a:pt x="97264" y="690094"/>
                  <a:pt x="50697" y="666281"/>
                  <a:pt x="59693" y="595373"/>
                </a:cubicBezTo>
                <a:cubicBezTo>
                  <a:pt x="68689" y="524465"/>
                  <a:pt x="159706" y="332377"/>
                  <a:pt x="161293" y="309623"/>
                </a:cubicBezTo>
                <a:cubicBezTo>
                  <a:pt x="162880" y="286869"/>
                  <a:pt x="48581" y="499064"/>
                  <a:pt x="69218" y="458848"/>
                </a:cubicBezTo>
                <a:cubicBezTo>
                  <a:pt x="89855" y="418632"/>
                  <a:pt x="271360" y="100073"/>
                  <a:pt x="285118" y="68323"/>
                </a:cubicBezTo>
                <a:cubicBezTo>
                  <a:pt x="298876" y="36573"/>
                  <a:pt x="145947" y="272581"/>
                  <a:pt x="151768" y="268348"/>
                </a:cubicBezTo>
                <a:cubicBezTo>
                  <a:pt x="157589" y="264115"/>
                  <a:pt x="326393" y="-24281"/>
                  <a:pt x="320043" y="1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204407B0-F92D-D5E3-481D-7CD25564DDAE}"/>
              </a:ext>
            </a:extLst>
          </p:cNvPr>
          <p:cNvSpPr/>
          <p:nvPr/>
        </p:nvSpPr>
        <p:spPr>
          <a:xfrm>
            <a:off x="6354132" y="5361816"/>
            <a:ext cx="240525" cy="1315694"/>
          </a:xfrm>
          <a:custGeom>
            <a:avLst/>
            <a:gdLst>
              <a:gd name="connsiteX0" fmla="*/ 240343 w 240525"/>
              <a:gd name="connsiteY0" fmla="*/ 759 h 1315694"/>
              <a:gd name="connsiteX1" fmla="*/ 72068 w 240525"/>
              <a:gd name="connsiteY1" fmla="*/ 454784 h 1315694"/>
              <a:gd name="connsiteX2" fmla="*/ 8568 w 240525"/>
              <a:gd name="connsiteY2" fmla="*/ 886584 h 1315694"/>
              <a:gd name="connsiteX3" fmla="*/ 5393 w 240525"/>
              <a:gd name="connsiteY3" fmla="*/ 816734 h 1315694"/>
              <a:gd name="connsiteX4" fmla="*/ 53018 w 240525"/>
              <a:gd name="connsiteY4" fmla="*/ 1099309 h 1315694"/>
              <a:gd name="connsiteX5" fmla="*/ 56193 w 240525"/>
              <a:gd name="connsiteY5" fmla="*/ 1035809 h 1315694"/>
              <a:gd name="connsiteX6" fmla="*/ 214943 w 240525"/>
              <a:gd name="connsiteY6" fmla="*/ 1312034 h 1315694"/>
              <a:gd name="connsiteX7" fmla="*/ 154618 w 240525"/>
              <a:gd name="connsiteY7" fmla="*/ 1178684 h 1315694"/>
              <a:gd name="connsiteX8" fmla="*/ 24443 w 240525"/>
              <a:gd name="connsiteY8" fmla="*/ 956434 h 1315694"/>
              <a:gd name="connsiteX9" fmla="*/ 72068 w 240525"/>
              <a:gd name="connsiteY9" fmla="*/ 480184 h 1315694"/>
              <a:gd name="connsiteX10" fmla="*/ 37143 w 240525"/>
              <a:gd name="connsiteY10" fmla="*/ 565909 h 1315694"/>
              <a:gd name="connsiteX11" fmla="*/ 240343 w 240525"/>
              <a:gd name="connsiteY11" fmla="*/ 759 h 131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525" h="1315694">
                <a:moveTo>
                  <a:pt x="240343" y="759"/>
                </a:moveTo>
                <a:cubicBezTo>
                  <a:pt x="246164" y="-17762"/>
                  <a:pt x="110697" y="307146"/>
                  <a:pt x="72068" y="454784"/>
                </a:cubicBezTo>
                <a:cubicBezTo>
                  <a:pt x="33439" y="602422"/>
                  <a:pt x="19680" y="826259"/>
                  <a:pt x="8568" y="886584"/>
                </a:cubicBezTo>
                <a:cubicBezTo>
                  <a:pt x="-2544" y="946909"/>
                  <a:pt x="-2015" y="781280"/>
                  <a:pt x="5393" y="816734"/>
                </a:cubicBezTo>
                <a:cubicBezTo>
                  <a:pt x="12801" y="852188"/>
                  <a:pt x="44551" y="1062797"/>
                  <a:pt x="53018" y="1099309"/>
                </a:cubicBezTo>
                <a:cubicBezTo>
                  <a:pt x="61485" y="1135822"/>
                  <a:pt x="29205" y="1000355"/>
                  <a:pt x="56193" y="1035809"/>
                </a:cubicBezTo>
                <a:cubicBezTo>
                  <a:pt x="83180" y="1071263"/>
                  <a:pt x="198539" y="1288222"/>
                  <a:pt x="214943" y="1312034"/>
                </a:cubicBezTo>
                <a:cubicBezTo>
                  <a:pt x="231347" y="1335846"/>
                  <a:pt x="186368" y="1237951"/>
                  <a:pt x="154618" y="1178684"/>
                </a:cubicBezTo>
                <a:cubicBezTo>
                  <a:pt x="122868" y="1119417"/>
                  <a:pt x="38201" y="1072851"/>
                  <a:pt x="24443" y="956434"/>
                </a:cubicBezTo>
                <a:cubicBezTo>
                  <a:pt x="10685" y="840017"/>
                  <a:pt x="69951" y="545271"/>
                  <a:pt x="72068" y="480184"/>
                </a:cubicBezTo>
                <a:cubicBezTo>
                  <a:pt x="74185" y="415097"/>
                  <a:pt x="10685" y="640521"/>
                  <a:pt x="37143" y="565909"/>
                </a:cubicBezTo>
                <a:cubicBezTo>
                  <a:pt x="63601" y="491297"/>
                  <a:pt x="234522" y="19280"/>
                  <a:pt x="240343" y="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EAEF5243-DAB8-0323-1A4E-382A0D705FEB}"/>
              </a:ext>
            </a:extLst>
          </p:cNvPr>
          <p:cNvSpPr/>
          <p:nvPr/>
        </p:nvSpPr>
        <p:spPr>
          <a:xfrm>
            <a:off x="6532131" y="5419546"/>
            <a:ext cx="116498" cy="1243645"/>
          </a:xfrm>
          <a:custGeom>
            <a:avLst/>
            <a:gdLst>
              <a:gd name="connsiteX0" fmla="*/ 116319 w 116498"/>
              <a:gd name="connsiteY0" fmla="*/ 179 h 1243645"/>
              <a:gd name="connsiteX1" fmla="*/ 33769 w 116498"/>
              <a:gd name="connsiteY1" fmla="*/ 324029 h 1243645"/>
              <a:gd name="connsiteX2" fmla="*/ 27419 w 116498"/>
              <a:gd name="connsiteY2" fmla="*/ 644704 h 1243645"/>
              <a:gd name="connsiteX3" fmla="*/ 27419 w 116498"/>
              <a:gd name="connsiteY3" fmla="*/ 543104 h 1243645"/>
              <a:gd name="connsiteX4" fmla="*/ 71869 w 116498"/>
              <a:gd name="connsiteY4" fmla="*/ 914579 h 1243645"/>
              <a:gd name="connsiteX5" fmla="*/ 27419 w 116498"/>
              <a:gd name="connsiteY5" fmla="*/ 1241604 h 1243645"/>
              <a:gd name="connsiteX6" fmla="*/ 62344 w 116498"/>
              <a:gd name="connsiteY6" fmla="*/ 1035229 h 1243645"/>
              <a:gd name="connsiteX7" fmla="*/ 46469 w 116498"/>
              <a:gd name="connsiteY7" fmla="*/ 679629 h 1243645"/>
              <a:gd name="connsiteX8" fmla="*/ 11544 w 116498"/>
              <a:gd name="connsiteY8" fmla="*/ 301804 h 1243645"/>
              <a:gd name="connsiteX9" fmla="*/ 8369 w 116498"/>
              <a:gd name="connsiteY9" fmla="*/ 368479 h 1243645"/>
              <a:gd name="connsiteX10" fmla="*/ 116319 w 116498"/>
              <a:gd name="connsiteY10" fmla="*/ 179 h 124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498" h="1243645">
                <a:moveTo>
                  <a:pt x="116319" y="179"/>
                </a:moveTo>
                <a:cubicBezTo>
                  <a:pt x="120552" y="-7229"/>
                  <a:pt x="48586" y="216608"/>
                  <a:pt x="33769" y="324029"/>
                </a:cubicBezTo>
                <a:cubicBezTo>
                  <a:pt x="18952" y="431450"/>
                  <a:pt x="28477" y="608192"/>
                  <a:pt x="27419" y="644704"/>
                </a:cubicBezTo>
                <a:cubicBezTo>
                  <a:pt x="26361" y="681216"/>
                  <a:pt x="20011" y="498125"/>
                  <a:pt x="27419" y="543104"/>
                </a:cubicBezTo>
                <a:cubicBezTo>
                  <a:pt x="34827" y="588083"/>
                  <a:pt x="71869" y="798162"/>
                  <a:pt x="71869" y="914579"/>
                </a:cubicBezTo>
                <a:cubicBezTo>
                  <a:pt x="71869" y="1030996"/>
                  <a:pt x="29006" y="1221496"/>
                  <a:pt x="27419" y="1241604"/>
                </a:cubicBezTo>
                <a:cubicBezTo>
                  <a:pt x="25831" y="1261712"/>
                  <a:pt x="59169" y="1128891"/>
                  <a:pt x="62344" y="1035229"/>
                </a:cubicBezTo>
                <a:cubicBezTo>
                  <a:pt x="65519" y="941567"/>
                  <a:pt x="54936" y="801866"/>
                  <a:pt x="46469" y="679629"/>
                </a:cubicBezTo>
                <a:cubicBezTo>
                  <a:pt x="38002" y="557392"/>
                  <a:pt x="17894" y="353662"/>
                  <a:pt x="11544" y="301804"/>
                </a:cubicBezTo>
                <a:cubicBezTo>
                  <a:pt x="5194" y="249946"/>
                  <a:pt x="-9093" y="413458"/>
                  <a:pt x="8369" y="368479"/>
                </a:cubicBezTo>
                <a:cubicBezTo>
                  <a:pt x="25831" y="323500"/>
                  <a:pt x="112086" y="7587"/>
                  <a:pt x="116319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FFBE53B1-DA44-DD19-E04D-C9298DD19037}"/>
              </a:ext>
            </a:extLst>
          </p:cNvPr>
          <p:cNvSpPr/>
          <p:nvPr/>
        </p:nvSpPr>
        <p:spPr>
          <a:xfrm>
            <a:off x="6463519" y="5495925"/>
            <a:ext cx="124606" cy="1118721"/>
          </a:xfrm>
          <a:custGeom>
            <a:avLst/>
            <a:gdLst>
              <a:gd name="connsiteX0" fmla="*/ 124606 w 124606"/>
              <a:gd name="connsiteY0" fmla="*/ 0 h 1118721"/>
              <a:gd name="connsiteX1" fmla="*/ 54756 w 124606"/>
              <a:gd name="connsiteY1" fmla="*/ 374650 h 1118721"/>
              <a:gd name="connsiteX2" fmla="*/ 781 w 124606"/>
              <a:gd name="connsiteY2" fmla="*/ 530225 h 1118721"/>
              <a:gd name="connsiteX3" fmla="*/ 96031 w 124606"/>
              <a:gd name="connsiteY3" fmla="*/ 1098550 h 1118721"/>
              <a:gd name="connsiteX4" fmla="*/ 76981 w 124606"/>
              <a:gd name="connsiteY4" fmla="*/ 946150 h 1118721"/>
              <a:gd name="connsiteX5" fmla="*/ 10306 w 124606"/>
              <a:gd name="connsiteY5" fmla="*/ 511175 h 1118721"/>
              <a:gd name="connsiteX6" fmla="*/ 80156 w 124606"/>
              <a:gd name="connsiteY6" fmla="*/ 241300 h 1118721"/>
              <a:gd name="connsiteX7" fmla="*/ 67456 w 124606"/>
              <a:gd name="connsiteY7" fmla="*/ 298450 h 1118721"/>
              <a:gd name="connsiteX8" fmla="*/ 124606 w 124606"/>
              <a:gd name="connsiteY8" fmla="*/ 0 h 111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606" h="1118721">
                <a:moveTo>
                  <a:pt x="124606" y="0"/>
                </a:moveTo>
                <a:cubicBezTo>
                  <a:pt x="100000" y="143139"/>
                  <a:pt x="75394" y="286279"/>
                  <a:pt x="54756" y="374650"/>
                </a:cubicBezTo>
                <a:cubicBezTo>
                  <a:pt x="34118" y="463021"/>
                  <a:pt x="-6098" y="409575"/>
                  <a:pt x="781" y="530225"/>
                </a:cubicBezTo>
                <a:cubicBezTo>
                  <a:pt x="7660" y="650875"/>
                  <a:pt x="83331" y="1029229"/>
                  <a:pt x="96031" y="1098550"/>
                </a:cubicBezTo>
                <a:cubicBezTo>
                  <a:pt x="108731" y="1167871"/>
                  <a:pt x="91268" y="1044046"/>
                  <a:pt x="76981" y="946150"/>
                </a:cubicBezTo>
                <a:cubicBezTo>
                  <a:pt x="62694" y="848254"/>
                  <a:pt x="9777" y="628650"/>
                  <a:pt x="10306" y="511175"/>
                </a:cubicBezTo>
                <a:cubicBezTo>
                  <a:pt x="10835" y="393700"/>
                  <a:pt x="70631" y="276754"/>
                  <a:pt x="80156" y="241300"/>
                </a:cubicBezTo>
                <a:cubicBezTo>
                  <a:pt x="89681" y="205846"/>
                  <a:pt x="67456" y="298450"/>
                  <a:pt x="67456" y="298450"/>
                </a:cubicBezTo>
                <a:lnTo>
                  <a:pt x="12460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0F425695-E312-5774-81FF-A1A19478807C}"/>
              </a:ext>
            </a:extLst>
          </p:cNvPr>
          <p:cNvSpPr/>
          <p:nvPr/>
        </p:nvSpPr>
        <p:spPr>
          <a:xfrm>
            <a:off x="3428915" y="3932918"/>
            <a:ext cx="703855" cy="580114"/>
          </a:xfrm>
          <a:custGeom>
            <a:avLst/>
            <a:gdLst>
              <a:gd name="connsiteX0" fmla="*/ 701760 w 703855"/>
              <a:gd name="connsiteY0" fmla="*/ 907 h 580114"/>
              <a:gd name="connsiteX1" fmla="*/ 469985 w 703855"/>
              <a:gd name="connsiteY1" fmla="*/ 146957 h 580114"/>
              <a:gd name="connsiteX2" fmla="*/ 231860 w 703855"/>
              <a:gd name="connsiteY2" fmla="*/ 327932 h 580114"/>
              <a:gd name="connsiteX3" fmla="*/ 365210 w 703855"/>
              <a:gd name="connsiteY3" fmla="*/ 223157 h 580114"/>
              <a:gd name="connsiteX4" fmla="*/ 6435 w 703855"/>
              <a:gd name="connsiteY4" fmla="*/ 575582 h 580114"/>
              <a:gd name="connsiteX5" fmla="*/ 158835 w 703855"/>
              <a:gd name="connsiteY5" fmla="*/ 404132 h 580114"/>
              <a:gd name="connsiteX6" fmla="*/ 460460 w 703855"/>
              <a:gd name="connsiteY6" fmla="*/ 131082 h 580114"/>
              <a:gd name="connsiteX7" fmla="*/ 330285 w 703855"/>
              <a:gd name="connsiteY7" fmla="*/ 216807 h 580114"/>
              <a:gd name="connsiteX8" fmla="*/ 701760 w 703855"/>
              <a:gd name="connsiteY8" fmla="*/ 907 h 58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855" h="580114">
                <a:moveTo>
                  <a:pt x="701760" y="907"/>
                </a:moveTo>
                <a:cubicBezTo>
                  <a:pt x="725043" y="-10735"/>
                  <a:pt x="548302" y="92453"/>
                  <a:pt x="469985" y="146957"/>
                </a:cubicBezTo>
                <a:cubicBezTo>
                  <a:pt x="391668" y="201461"/>
                  <a:pt x="249322" y="315232"/>
                  <a:pt x="231860" y="327932"/>
                </a:cubicBezTo>
                <a:cubicBezTo>
                  <a:pt x="214397" y="340632"/>
                  <a:pt x="402781" y="181882"/>
                  <a:pt x="365210" y="223157"/>
                </a:cubicBezTo>
                <a:cubicBezTo>
                  <a:pt x="327639" y="264432"/>
                  <a:pt x="40831" y="545419"/>
                  <a:pt x="6435" y="575582"/>
                </a:cubicBezTo>
                <a:cubicBezTo>
                  <a:pt x="-27961" y="605745"/>
                  <a:pt x="83164" y="478215"/>
                  <a:pt x="158835" y="404132"/>
                </a:cubicBezTo>
                <a:cubicBezTo>
                  <a:pt x="234506" y="330049"/>
                  <a:pt x="431885" y="162303"/>
                  <a:pt x="460460" y="131082"/>
                </a:cubicBezTo>
                <a:cubicBezTo>
                  <a:pt x="489035" y="99861"/>
                  <a:pt x="292714" y="233740"/>
                  <a:pt x="330285" y="216807"/>
                </a:cubicBezTo>
                <a:cubicBezTo>
                  <a:pt x="367856" y="199874"/>
                  <a:pt x="678477" y="12549"/>
                  <a:pt x="701760" y="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AE8BC530-B063-DC3D-0A27-D97753A4B515}"/>
              </a:ext>
            </a:extLst>
          </p:cNvPr>
          <p:cNvSpPr/>
          <p:nvPr/>
        </p:nvSpPr>
        <p:spPr>
          <a:xfrm>
            <a:off x="3749350" y="2446319"/>
            <a:ext cx="547334" cy="1656947"/>
          </a:xfrm>
          <a:custGeom>
            <a:avLst/>
            <a:gdLst>
              <a:gd name="connsiteX0" fmla="*/ 546425 w 547334"/>
              <a:gd name="connsiteY0" fmla="*/ 1606 h 1656947"/>
              <a:gd name="connsiteX1" fmla="*/ 238450 w 547334"/>
              <a:gd name="connsiteY1" fmla="*/ 592156 h 1656947"/>
              <a:gd name="connsiteX2" fmla="*/ 136850 w 547334"/>
              <a:gd name="connsiteY2" fmla="*/ 1112856 h 1656947"/>
              <a:gd name="connsiteX3" fmla="*/ 251150 w 547334"/>
              <a:gd name="connsiteY3" fmla="*/ 541356 h 1656947"/>
              <a:gd name="connsiteX4" fmla="*/ 187650 w 547334"/>
              <a:gd name="connsiteY4" fmla="*/ 884256 h 1656947"/>
              <a:gd name="connsiteX5" fmla="*/ 9850 w 547334"/>
              <a:gd name="connsiteY5" fmla="*/ 1624031 h 1656947"/>
              <a:gd name="connsiteX6" fmla="*/ 47950 w 547334"/>
              <a:gd name="connsiteY6" fmla="*/ 1430356 h 1656947"/>
              <a:gd name="connsiteX7" fmla="*/ 257500 w 547334"/>
              <a:gd name="connsiteY7" fmla="*/ 566756 h 1656947"/>
              <a:gd name="connsiteX8" fmla="*/ 340050 w 547334"/>
              <a:gd name="connsiteY8" fmla="*/ 328631 h 1656947"/>
              <a:gd name="connsiteX9" fmla="*/ 333700 w 547334"/>
              <a:gd name="connsiteY9" fmla="*/ 414356 h 1656947"/>
              <a:gd name="connsiteX10" fmla="*/ 546425 w 547334"/>
              <a:gd name="connsiteY10" fmla="*/ 1606 h 165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334" h="1656947">
                <a:moveTo>
                  <a:pt x="546425" y="1606"/>
                </a:moveTo>
                <a:cubicBezTo>
                  <a:pt x="530550" y="31239"/>
                  <a:pt x="306712" y="406948"/>
                  <a:pt x="238450" y="592156"/>
                </a:cubicBezTo>
                <a:cubicBezTo>
                  <a:pt x="170187" y="777364"/>
                  <a:pt x="134733" y="1121323"/>
                  <a:pt x="136850" y="1112856"/>
                </a:cubicBezTo>
                <a:cubicBezTo>
                  <a:pt x="138967" y="1104389"/>
                  <a:pt x="242683" y="579456"/>
                  <a:pt x="251150" y="541356"/>
                </a:cubicBezTo>
                <a:cubicBezTo>
                  <a:pt x="259617" y="503256"/>
                  <a:pt x="227867" y="703810"/>
                  <a:pt x="187650" y="884256"/>
                </a:cubicBezTo>
                <a:cubicBezTo>
                  <a:pt x="147433" y="1064702"/>
                  <a:pt x="33133" y="1533014"/>
                  <a:pt x="9850" y="1624031"/>
                </a:cubicBezTo>
                <a:cubicBezTo>
                  <a:pt x="-13433" y="1715048"/>
                  <a:pt x="6675" y="1606568"/>
                  <a:pt x="47950" y="1430356"/>
                </a:cubicBezTo>
                <a:cubicBezTo>
                  <a:pt x="89225" y="1254144"/>
                  <a:pt x="208817" y="750377"/>
                  <a:pt x="257500" y="566756"/>
                </a:cubicBezTo>
                <a:cubicBezTo>
                  <a:pt x="306183" y="383135"/>
                  <a:pt x="327350" y="354031"/>
                  <a:pt x="340050" y="328631"/>
                </a:cubicBezTo>
                <a:cubicBezTo>
                  <a:pt x="352750" y="303231"/>
                  <a:pt x="301950" y="467273"/>
                  <a:pt x="333700" y="414356"/>
                </a:cubicBezTo>
                <a:cubicBezTo>
                  <a:pt x="365450" y="361439"/>
                  <a:pt x="562300" y="-28027"/>
                  <a:pt x="546425" y="1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7D93B8D2-3084-90D3-8BD6-1B7F6ECD6EDF}"/>
              </a:ext>
            </a:extLst>
          </p:cNvPr>
          <p:cNvSpPr/>
          <p:nvPr/>
        </p:nvSpPr>
        <p:spPr>
          <a:xfrm>
            <a:off x="3623027" y="4484975"/>
            <a:ext cx="465408" cy="1523575"/>
          </a:xfrm>
          <a:custGeom>
            <a:avLst/>
            <a:gdLst>
              <a:gd name="connsiteX0" fmla="*/ 5998 w 465408"/>
              <a:gd name="connsiteY0" fmla="*/ 17175 h 1523575"/>
              <a:gd name="connsiteX1" fmla="*/ 294923 w 465408"/>
              <a:gd name="connsiteY1" fmla="*/ 1045875 h 1523575"/>
              <a:gd name="connsiteX2" fmla="*/ 120298 w 465408"/>
              <a:gd name="connsiteY2" fmla="*/ 388650 h 1523575"/>
              <a:gd name="connsiteX3" fmla="*/ 453673 w 465408"/>
              <a:gd name="connsiteY3" fmla="*/ 1480850 h 1523575"/>
              <a:gd name="connsiteX4" fmla="*/ 364773 w 465408"/>
              <a:gd name="connsiteY4" fmla="*/ 1220500 h 1523575"/>
              <a:gd name="connsiteX5" fmla="*/ 120298 w 465408"/>
              <a:gd name="connsiteY5" fmla="*/ 458500 h 1523575"/>
              <a:gd name="connsiteX6" fmla="*/ 5998 w 465408"/>
              <a:gd name="connsiteY6" fmla="*/ 17175 h 152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408" h="1523575">
                <a:moveTo>
                  <a:pt x="5998" y="17175"/>
                </a:moveTo>
                <a:cubicBezTo>
                  <a:pt x="35102" y="115071"/>
                  <a:pt x="275873" y="983962"/>
                  <a:pt x="294923" y="1045875"/>
                </a:cubicBezTo>
                <a:cubicBezTo>
                  <a:pt x="313973" y="1107788"/>
                  <a:pt x="93840" y="316154"/>
                  <a:pt x="120298" y="388650"/>
                </a:cubicBezTo>
                <a:cubicBezTo>
                  <a:pt x="146756" y="461146"/>
                  <a:pt x="412927" y="1342208"/>
                  <a:pt x="453673" y="1480850"/>
                </a:cubicBezTo>
                <a:cubicBezTo>
                  <a:pt x="494419" y="1619492"/>
                  <a:pt x="420336" y="1390892"/>
                  <a:pt x="364773" y="1220500"/>
                </a:cubicBezTo>
                <a:cubicBezTo>
                  <a:pt x="309211" y="1050108"/>
                  <a:pt x="180623" y="653763"/>
                  <a:pt x="120298" y="458500"/>
                </a:cubicBezTo>
                <a:cubicBezTo>
                  <a:pt x="59973" y="263238"/>
                  <a:pt x="-23106" y="-80721"/>
                  <a:pt x="5998" y="17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12A5E7BD-714C-80C0-32C0-D46728E55004}"/>
              </a:ext>
            </a:extLst>
          </p:cNvPr>
          <p:cNvSpPr/>
          <p:nvPr/>
        </p:nvSpPr>
        <p:spPr>
          <a:xfrm>
            <a:off x="3585248" y="4459857"/>
            <a:ext cx="427594" cy="1579818"/>
          </a:xfrm>
          <a:custGeom>
            <a:avLst/>
            <a:gdLst>
              <a:gd name="connsiteX0" fmla="*/ 12027 w 427594"/>
              <a:gd name="connsiteY0" fmla="*/ 1018 h 1579818"/>
              <a:gd name="connsiteX1" fmla="*/ 34252 w 427594"/>
              <a:gd name="connsiteY1" fmla="*/ 699518 h 1579818"/>
              <a:gd name="connsiteX2" fmla="*/ 21552 w 427594"/>
              <a:gd name="connsiteY2" fmla="*/ 607443 h 1579818"/>
              <a:gd name="connsiteX3" fmla="*/ 91402 w 427594"/>
              <a:gd name="connsiteY3" fmla="*/ 1032893 h 1579818"/>
              <a:gd name="connsiteX4" fmla="*/ 415252 w 427594"/>
              <a:gd name="connsiteY4" fmla="*/ 1553593 h 1579818"/>
              <a:gd name="connsiteX5" fmla="*/ 332702 w 427594"/>
              <a:gd name="connsiteY5" fmla="*/ 1451993 h 1579818"/>
              <a:gd name="connsiteX6" fmla="*/ 75527 w 427594"/>
              <a:gd name="connsiteY6" fmla="*/ 1017018 h 1579818"/>
              <a:gd name="connsiteX7" fmla="*/ 5677 w 427594"/>
              <a:gd name="connsiteY7" fmla="*/ 435993 h 1579818"/>
              <a:gd name="connsiteX8" fmla="*/ 5677 w 427594"/>
              <a:gd name="connsiteY8" fmla="*/ 540768 h 1579818"/>
              <a:gd name="connsiteX9" fmla="*/ 12027 w 427594"/>
              <a:gd name="connsiteY9" fmla="*/ 1018 h 157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7594" h="1579818">
                <a:moveTo>
                  <a:pt x="12027" y="1018"/>
                </a:moveTo>
                <a:cubicBezTo>
                  <a:pt x="16789" y="27476"/>
                  <a:pt x="32665" y="598447"/>
                  <a:pt x="34252" y="699518"/>
                </a:cubicBezTo>
                <a:cubicBezTo>
                  <a:pt x="35840" y="800589"/>
                  <a:pt x="12027" y="551881"/>
                  <a:pt x="21552" y="607443"/>
                </a:cubicBezTo>
                <a:cubicBezTo>
                  <a:pt x="31077" y="663005"/>
                  <a:pt x="25785" y="875201"/>
                  <a:pt x="91402" y="1032893"/>
                </a:cubicBezTo>
                <a:cubicBezTo>
                  <a:pt x="157019" y="1190585"/>
                  <a:pt x="375035" y="1483743"/>
                  <a:pt x="415252" y="1553593"/>
                </a:cubicBezTo>
                <a:cubicBezTo>
                  <a:pt x="455469" y="1623443"/>
                  <a:pt x="389323" y="1541422"/>
                  <a:pt x="332702" y="1451993"/>
                </a:cubicBezTo>
                <a:cubicBezTo>
                  <a:pt x="276081" y="1362564"/>
                  <a:pt x="130031" y="1186351"/>
                  <a:pt x="75527" y="1017018"/>
                </a:cubicBezTo>
                <a:cubicBezTo>
                  <a:pt x="21023" y="847685"/>
                  <a:pt x="17319" y="515368"/>
                  <a:pt x="5677" y="435993"/>
                </a:cubicBezTo>
                <a:cubicBezTo>
                  <a:pt x="-5965" y="356618"/>
                  <a:pt x="3560" y="609560"/>
                  <a:pt x="5677" y="540768"/>
                </a:cubicBezTo>
                <a:cubicBezTo>
                  <a:pt x="7794" y="471976"/>
                  <a:pt x="7265" y="-25440"/>
                  <a:pt x="12027" y="1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7E57D7A8-2CD1-2DB2-D62B-E6D5976D2679}"/>
              </a:ext>
            </a:extLst>
          </p:cNvPr>
          <p:cNvSpPr/>
          <p:nvPr/>
        </p:nvSpPr>
        <p:spPr>
          <a:xfrm>
            <a:off x="3733619" y="5397395"/>
            <a:ext cx="343272" cy="1073174"/>
          </a:xfrm>
          <a:custGeom>
            <a:avLst/>
            <a:gdLst>
              <a:gd name="connsiteX0" fmla="*/ 181 w 343272"/>
              <a:gd name="connsiteY0" fmla="*/ 105 h 1073174"/>
              <a:gd name="connsiteX1" fmla="*/ 311331 w 343272"/>
              <a:gd name="connsiteY1" fmla="*/ 673205 h 1073174"/>
              <a:gd name="connsiteX2" fmla="*/ 314506 w 343272"/>
              <a:gd name="connsiteY2" fmla="*/ 828780 h 1073174"/>
              <a:gd name="connsiteX3" fmla="*/ 146231 w 343272"/>
              <a:gd name="connsiteY3" fmla="*/ 1066905 h 1073174"/>
              <a:gd name="connsiteX4" fmla="*/ 184331 w 343272"/>
              <a:gd name="connsiteY4" fmla="*/ 984355 h 1073174"/>
              <a:gd name="connsiteX5" fmla="*/ 336731 w 343272"/>
              <a:gd name="connsiteY5" fmla="*/ 774805 h 1073174"/>
              <a:gd name="connsiteX6" fmla="*/ 266881 w 343272"/>
              <a:gd name="connsiteY6" fmla="*/ 622405 h 1073174"/>
              <a:gd name="connsiteX7" fmla="*/ 181 w 343272"/>
              <a:gd name="connsiteY7" fmla="*/ 105 h 107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72" h="1073174">
                <a:moveTo>
                  <a:pt x="181" y="105"/>
                </a:moveTo>
                <a:cubicBezTo>
                  <a:pt x="7589" y="8572"/>
                  <a:pt x="258944" y="535093"/>
                  <a:pt x="311331" y="673205"/>
                </a:cubicBezTo>
                <a:cubicBezTo>
                  <a:pt x="363718" y="811317"/>
                  <a:pt x="342023" y="763163"/>
                  <a:pt x="314506" y="828780"/>
                </a:cubicBezTo>
                <a:cubicBezTo>
                  <a:pt x="286989" y="894397"/>
                  <a:pt x="167927" y="1040976"/>
                  <a:pt x="146231" y="1066905"/>
                </a:cubicBezTo>
                <a:cubicBezTo>
                  <a:pt x="124535" y="1092834"/>
                  <a:pt x="152581" y="1033038"/>
                  <a:pt x="184331" y="984355"/>
                </a:cubicBezTo>
                <a:cubicBezTo>
                  <a:pt x="216081" y="935672"/>
                  <a:pt x="322973" y="835130"/>
                  <a:pt x="336731" y="774805"/>
                </a:cubicBezTo>
                <a:cubicBezTo>
                  <a:pt x="350489" y="714480"/>
                  <a:pt x="319269" y="747818"/>
                  <a:pt x="266881" y="622405"/>
                </a:cubicBezTo>
                <a:cubicBezTo>
                  <a:pt x="214494" y="496993"/>
                  <a:pt x="-7227" y="-8362"/>
                  <a:pt x="181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23B96670-2118-A39E-26B0-755476746F67}"/>
              </a:ext>
            </a:extLst>
          </p:cNvPr>
          <p:cNvSpPr/>
          <p:nvPr/>
        </p:nvSpPr>
        <p:spPr>
          <a:xfrm>
            <a:off x="3162287" y="3115840"/>
            <a:ext cx="442263" cy="1466913"/>
          </a:xfrm>
          <a:custGeom>
            <a:avLst/>
            <a:gdLst>
              <a:gd name="connsiteX0" fmla="*/ 441338 w 442263"/>
              <a:gd name="connsiteY0" fmla="*/ 2010 h 1466913"/>
              <a:gd name="connsiteX1" fmla="*/ 276238 w 442263"/>
              <a:gd name="connsiteY1" fmla="*/ 516360 h 1466913"/>
              <a:gd name="connsiteX2" fmla="*/ 111138 w 442263"/>
              <a:gd name="connsiteY2" fmla="*/ 986260 h 1466913"/>
              <a:gd name="connsiteX3" fmla="*/ 165113 w 442263"/>
              <a:gd name="connsiteY3" fmla="*/ 786235 h 1466913"/>
              <a:gd name="connsiteX4" fmla="*/ 15888 w 442263"/>
              <a:gd name="connsiteY4" fmla="*/ 1316460 h 1466913"/>
              <a:gd name="connsiteX5" fmla="*/ 9538 w 442263"/>
              <a:gd name="connsiteY5" fmla="*/ 1465685 h 1466913"/>
              <a:gd name="connsiteX6" fmla="*/ 22238 w 442263"/>
              <a:gd name="connsiteY6" fmla="*/ 1259310 h 1466913"/>
              <a:gd name="connsiteX7" fmla="*/ 260363 w 442263"/>
              <a:gd name="connsiteY7" fmla="*/ 367135 h 1466913"/>
              <a:gd name="connsiteX8" fmla="*/ 123838 w 442263"/>
              <a:gd name="connsiteY8" fmla="*/ 941810 h 1466913"/>
              <a:gd name="connsiteX9" fmla="*/ 244488 w 442263"/>
              <a:gd name="connsiteY9" fmla="*/ 471910 h 1466913"/>
              <a:gd name="connsiteX10" fmla="*/ 339738 w 442263"/>
              <a:gd name="connsiteY10" fmla="*/ 341735 h 1466913"/>
              <a:gd name="connsiteX11" fmla="*/ 441338 w 442263"/>
              <a:gd name="connsiteY11" fmla="*/ 2010 h 146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2263" h="1466913">
                <a:moveTo>
                  <a:pt x="441338" y="2010"/>
                </a:moveTo>
                <a:cubicBezTo>
                  <a:pt x="430755" y="31114"/>
                  <a:pt x="331271" y="352318"/>
                  <a:pt x="276238" y="516360"/>
                </a:cubicBezTo>
                <a:cubicBezTo>
                  <a:pt x="221205" y="680402"/>
                  <a:pt x="129659" y="941281"/>
                  <a:pt x="111138" y="986260"/>
                </a:cubicBezTo>
                <a:cubicBezTo>
                  <a:pt x="92617" y="1031239"/>
                  <a:pt x="180988" y="731202"/>
                  <a:pt x="165113" y="786235"/>
                </a:cubicBezTo>
                <a:cubicBezTo>
                  <a:pt x="149238" y="841268"/>
                  <a:pt x="41817" y="1203218"/>
                  <a:pt x="15888" y="1316460"/>
                </a:cubicBezTo>
                <a:cubicBezTo>
                  <a:pt x="-10041" y="1429702"/>
                  <a:pt x="8480" y="1475210"/>
                  <a:pt x="9538" y="1465685"/>
                </a:cubicBezTo>
                <a:cubicBezTo>
                  <a:pt x="10596" y="1456160"/>
                  <a:pt x="-19566" y="1442402"/>
                  <a:pt x="22238" y="1259310"/>
                </a:cubicBezTo>
                <a:cubicBezTo>
                  <a:pt x="64042" y="1076218"/>
                  <a:pt x="243430" y="420052"/>
                  <a:pt x="260363" y="367135"/>
                </a:cubicBezTo>
                <a:cubicBezTo>
                  <a:pt x="277296" y="314218"/>
                  <a:pt x="126484" y="924347"/>
                  <a:pt x="123838" y="941810"/>
                </a:cubicBezTo>
                <a:cubicBezTo>
                  <a:pt x="121192" y="959273"/>
                  <a:pt x="208505" y="571922"/>
                  <a:pt x="244488" y="471910"/>
                </a:cubicBezTo>
                <a:cubicBezTo>
                  <a:pt x="280471" y="371898"/>
                  <a:pt x="310634" y="415289"/>
                  <a:pt x="339738" y="341735"/>
                </a:cubicBezTo>
                <a:cubicBezTo>
                  <a:pt x="368842" y="268181"/>
                  <a:pt x="451921" y="-27094"/>
                  <a:pt x="441338" y="2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E1873468-27EA-BF73-91C3-041BF46865E2}"/>
              </a:ext>
            </a:extLst>
          </p:cNvPr>
          <p:cNvSpPr/>
          <p:nvPr/>
        </p:nvSpPr>
        <p:spPr>
          <a:xfrm>
            <a:off x="3305599" y="4564896"/>
            <a:ext cx="251272" cy="1306628"/>
          </a:xfrm>
          <a:custGeom>
            <a:avLst/>
            <a:gdLst>
              <a:gd name="connsiteX0" fmla="*/ 50376 w 251272"/>
              <a:gd name="connsiteY0" fmla="*/ 754 h 1306628"/>
              <a:gd name="connsiteX1" fmla="*/ 24976 w 251272"/>
              <a:gd name="connsiteY1" fmla="*/ 616704 h 1306628"/>
              <a:gd name="connsiteX2" fmla="*/ 240876 w 251272"/>
              <a:gd name="connsiteY2" fmla="*/ 1267579 h 1306628"/>
              <a:gd name="connsiteX3" fmla="*/ 196426 w 251272"/>
              <a:gd name="connsiteY3" fmla="*/ 1169154 h 1306628"/>
              <a:gd name="connsiteX4" fmla="*/ 15451 w 251272"/>
              <a:gd name="connsiteY4" fmla="*/ 642104 h 1306628"/>
              <a:gd name="connsiteX5" fmla="*/ 9101 w 251272"/>
              <a:gd name="connsiteY5" fmla="*/ 334129 h 1306628"/>
              <a:gd name="connsiteX6" fmla="*/ 9101 w 251272"/>
              <a:gd name="connsiteY6" fmla="*/ 486529 h 1306628"/>
              <a:gd name="connsiteX7" fmla="*/ 50376 w 251272"/>
              <a:gd name="connsiteY7" fmla="*/ 754 h 130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272" h="1306628">
                <a:moveTo>
                  <a:pt x="50376" y="754"/>
                </a:moveTo>
                <a:cubicBezTo>
                  <a:pt x="53022" y="22450"/>
                  <a:pt x="-6774" y="405567"/>
                  <a:pt x="24976" y="616704"/>
                </a:cubicBezTo>
                <a:cubicBezTo>
                  <a:pt x="56726" y="827841"/>
                  <a:pt x="212301" y="1175504"/>
                  <a:pt x="240876" y="1267579"/>
                </a:cubicBezTo>
                <a:cubicBezTo>
                  <a:pt x="269451" y="1359654"/>
                  <a:pt x="233997" y="1273400"/>
                  <a:pt x="196426" y="1169154"/>
                </a:cubicBezTo>
                <a:cubicBezTo>
                  <a:pt x="158855" y="1064908"/>
                  <a:pt x="46672" y="781275"/>
                  <a:pt x="15451" y="642104"/>
                </a:cubicBezTo>
                <a:cubicBezTo>
                  <a:pt x="-15770" y="502933"/>
                  <a:pt x="10159" y="360058"/>
                  <a:pt x="9101" y="334129"/>
                </a:cubicBezTo>
                <a:cubicBezTo>
                  <a:pt x="8043" y="308200"/>
                  <a:pt x="-953" y="541033"/>
                  <a:pt x="9101" y="486529"/>
                </a:cubicBezTo>
                <a:cubicBezTo>
                  <a:pt x="19155" y="432025"/>
                  <a:pt x="47730" y="-20942"/>
                  <a:pt x="50376" y="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D3C20172-7B57-AE69-6129-1F5066440A3F}"/>
              </a:ext>
            </a:extLst>
          </p:cNvPr>
          <p:cNvSpPr/>
          <p:nvPr/>
        </p:nvSpPr>
        <p:spPr>
          <a:xfrm>
            <a:off x="3494309" y="5622510"/>
            <a:ext cx="322162" cy="795693"/>
          </a:xfrm>
          <a:custGeom>
            <a:avLst/>
            <a:gdLst>
              <a:gd name="connsiteX0" fmla="*/ 1366 w 322162"/>
              <a:gd name="connsiteY0" fmla="*/ 6765 h 795693"/>
              <a:gd name="connsiteX1" fmla="*/ 210916 w 322162"/>
              <a:gd name="connsiteY1" fmla="*/ 546515 h 795693"/>
              <a:gd name="connsiteX2" fmla="*/ 223616 w 322162"/>
              <a:gd name="connsiteY2" fmla="*/ 711615 h 795693"/>
              <a:gd name="connsiteX3" fmla="*/ 172816 w 322162"/>
              <a:gd name="connsiteY3" fmla="*/ 305215 h 795693"/>
              <a:gd name="connsiteX4" fmla="*/ 258541 w 322162"/>
              <a:gd name="connsiteY4" fmla="*/ 727490 h 795693"/>
              <a:gd name="connsiteX5" fmla="*/ 322041 w 322162"/>
              <a:gd name="connsiteY5" fmla="*/ 787815 h 795693"/>
              <a:gd name="connsiteX6" fmla="*/ 242666 w 322162"/>
              <a:gd name="connsiteY6" fmla="*/ 651290 h 795693"/>
              <a:gd name="connsiteX7" fmla="*/ 125191 w 322162"/>
              <a:gd name="connsiteY7" fmla="*/ 270290 h 795693"/>
              <a:gd name="connsiteX8" fmla="*/ 1366 w 322162"/>
              <a:gd name="connsiteY8" fmla="*/ 6765 h 7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162" h="795693">
                <a:moveTo>
                  <a:pt x="1366" y="6765"/>
                </a:moveTo>
                <a:cubicBezTo>
                  <a:pt x="15653" y="52802"/>
                  <a:pt x="173874" y="429040"/>
                  <a:pt x="210916" y="546515"/>
                </a:cubicBezTo>
                <a:cubicBezTo>
                  <a:pt x="247958" y="663990"/>
                  <a:pt x="229966" y="751832"/>
                  <a:pt x="223616" y="711615"/>
                </a:cubicBezTo>
                <a:cubicBezTo>
                  <a:pt x="217266" y="671398"/>
                  <a:pt x="166995" y="302569"/>
                  <a:pt x="172816" y="305215"/>
                </a:cubicBezTo>
                <a:cubicBezTo>
                  <a:pt x="178637" y="307861"/>
                  <a:pt x="233670" y="647057"/>
                  <a:pt x="258541" y="727490"/>
                </a:cubicBezTo>
                <a:cubicBezTo>
                  <a:pt x="283412" y="807923"/>
                  <a:pt x="324687" y="800515"/>
                  <a:pt x="322041" y="787815"/>
                </a:cubicBezTo>
                <a:cubicBezTo>
                  <a:pt x="319395" y="775115"/>
                  <a:pt x="275474" y="737544"/>
                  <a:pt x="242666" y="651290"/>
                </a:cubicBezTo>
                <a:cubicBezTo>
                  <a:pt x="209858" y="565036"/>
                  <a:pt x="161704" y="379828"/>
                  <a:pt x="125191" y="270290"/>
                </a:cubicBezTo>
                <a:cubicBezTo>
                  <a:pt x="88678" y="160752"/>
                  <a:pt x="-12921" y="-39272"/>
                  <a:pt x="1366" y="6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6EF1D945-BA79-68B6-76B7-3CCF5DE29D3A}"/>
              </a:ext>
            </a:extLst>
          </p:cNvPr>
          <p:cNvSpPr/>
          <p:nvPr/>
        </p:nvSpPr>
        <p:spPr>
          <a:xfrm>
            <a:off x="5661025" y="6648450"/>
            <a:ext cx="568657" cy="241532"/>
          </a:xfrm>
          <a:custGeom>
            <a:avLst/>
            <a:gdLst>
              <a:gd name="connsiteX0" fmla="*/ 0 w 568657"/>
              <a:gd name="connsiteY0" fmla="*/ 0 h 241532"/>
              <a:gd name="connsiteX1" fmla="*/ 263525 w 568657"/>
              <a:gd name="connsiteY1" fmla="*/ 139700 h 241532"/>
              <a:gd name="connsiteX2" fmla="*/ 460375 w 568657"/>
              <a:gd name="connsiteY2" fmla="*/ 215900 h 241532"/>
              <a:gd name="connsiteX3" fmla="*/ 431800 w 568657"/>
              <a:gd name="connsiteY3" fmla="*/ 180975 h 241532"/>
              <a:gd name="connsiteX4" fmla="*/ 568325 w 568657"/>
              <a:gd name="connsiteY4" fmla="*/ 241300 h 241532"/>
              <a:gd name="connsiteX5" fmla="*/ 473075 w 568657"/>
              <a:gd name="connsiteY5" fmla="*/ 203200 h 241532"/>
              <a:gd name="connsiteX6" fmla="*/ 342900 w 568657"/>
              <a:gd name="connsiteY6" fmla="*/ 152400 h 241532"/>
              <a:gd name="connsiteX7" fmla="*/ 0 w 568657"/>
              <a:gd name="connsiteY7" fmla="*/ 0 h 24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8657" h="241532">
                <a:moveTo>
                  <a:pt x="0" y="0"/>
                </a:moveTo>
                <a:cubicBezTo>
                  <a:pt x="93398" y="51858"/>
                  <a:pt x="186796" y="103717"/>
                  <a:pt x="263525" y="139700"/>
                </a:cubicBezTo>
                <a:cubicBezTo>
                  <a:pt x="340254" y="175683"/>
                  <a:pt x="432329" y="209021"/>
                  <a:pt x="460375" y="215900"/>
                </a:cubicBezTo>
                <a:cubicBezTo>
                  <a:pt x="488421" y="222779"/>
                  <a:pt x="413808" y="176742"/>
                  <a:pt x="431800" y="180975"/>
                </a:cubicBezTo>
                <a:cubicBezTo>
                  <a:pt x="449792" y="185208"/>
                  <a:pt x="561446" y="237596"/>
                  <a:pt x="568325" y="241300"/>
                </a:cubicBezTo>
                <a:cubicBezTo>
                  <a:pt x="575204" y="245004"/>
                  <a:pt x="473075" y="203200"/>
                  <a:pt x="473075" y="203200"/>
                </a:cubicBezTo>
                <a:lnTo>
                  <a:pt x="342900" y="1524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E28CC692-A2B9-D696-29D3-AA6AB273EF71}"/>
              </a:ext>
            </a:extLst>
          </p:cNvPr>
          <p:cNvSpPr/>
          <p:nvPr/>
        </p:nvSpPr>
        <p:spPr>
          <a:xfrm>
            <a:off x="6174720" y="6434802"/>
            <a:ext cx="462242" cy="446117"/>
          </a:xfrm>
          <a:custGeom>
            <a:avLst/>
            <a:gdLst>
              <a:gd name="connsiteX0" fmla="*/ 461030 w 462242"/>
              <a:gd name="connsiteY0" fmla="*/ 923 h 446117"/>
              <a:gd name="connsiteX1" fmla="*/ 448330 w 462242"/>
              <a:gd name="connsiteY1" fmla="*/ 197773 h 446117"/>
              <a:gd name="connsiteX2" fmla="*/ 330855 w 462242"/>
              <a:gd name="connsiteY2" fmla="*/ 334298 h 446117"/>
              <a:gd name="connsiteX3" fmla="*/ 375305 w 462242"/>
              <a:gd name="connsiteY3" fmla="*/ 302548 h 446117"/>
              <a:gd name="connsiteX4" fmla="*/ 251480 w 462242"/>
              <a:gd name="connsiteY4" fmla="*/ 388273 h 446117"/>
              <a:gd name="connsiteX5" fmla="*/ 165755 w 462242"/>
              <a:gd name="connsiteY5" fmla="*/ 423198 h 446117"/>
              <a:gd name="connsiteX6" fmla="*/ 3830 w 462242"/>
              <a:gd name="connsiteY6" fmla="*/ 445423 h 446117"/>
              <a:gd name="connsiteX7" fmla="*/ 73680 w 462242"/>
              <a:gd name="connsiteY7" fmla="*/ 432723 h 446117"/>
              <a:gd name="connsiteX8" fmla="*/ 321330 w 462242"/>
              <a:gd name="connsiteY8" fmla="*/ 359698 h 446117"/>
              <a:gd name="connsiteX9" fmla="*/ 429280 w 462242"/>
              <a:gd name="connsiteY9" fmla="*/ 239048 h 446117"/>
              <a:gd name="connsiteX10" fmla="*/ 451505 w 462242"/>
              <a:gd name="connsiteY10" fmla="*/ 83473 h 446117"/>
              <a:gd name="connsiteX11" fmla="*/ 457855 w 462242"/>
              <a:gd name="connsiteY11" fmla="*/ 121573 h 446117"/>
              <a:gd name="connsiteX12" fmla="*/ 461030 w 462242"/>
              <a:gd name="connsiteY12" fmla="*/ 923 h 44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2242" h="446117">
                <a:moveTo>
                  <a:pt x="461030" y="923"/>
                </a:moveTo>
                <a:cubicBezTo>
                  <a:pt x="459443" y="13623"/>
                  <a:pt x="470026" y="142211"/>
                  <a:pt x="448330" y="197773"/>
                </a:cubicBezTo>
                <a:cubicBezTo>
                  <a:pt x="426634" y="253335"/>
                  <a:pt x="343026" y="316836"/>
                  <a:pt x="330855" y="334298"/>
                </a:cubicBezTo>
                <a:cubicBezTo>
                  <a:pt x="318684" y="351760"/>
                  <a:pt x="388534" y="293552"/>
                  <a:pt x="375305" y="302548"/>
                </a:cubicBezTo>
                <a:cubicBezTo>
                  <a:pt x="362076" y="311544"/>
                  <a:pt x="286405" y="368165"/>
                  <a:pt x="251480" y="388273"/>
                </a:cubicBezTo>
                <a:cubicBezTo>
                  <a:pt x="216555" y="408381"/>
                  <a:pt x="207030" y="413673"/>
                  <a:pt x="165755" y="423198"/>
                </a:cubicBezTo>
                <a:cubicBezTo>
                  <a:pt x="124480" y="432723"/>
                  <a:pt x="19176" y="443836"/>
                  <a:pt x="3830" y="445423"/>
                </a:cubicBezTo>
                <a:cubicBezTo>
                  <a:pt x="-11516" y="447011"/>
                  <a:pt x="20763" y="447011"/>
                  <a:pt x="73680" y="432723"/>
                </a:cubicBezTo>
                <a:cubicBezTo>
                  <a:pt x="126597" y="418436"/>
                  <a:pt x="262063" y="391977"/>
                  <a:pt x="321330" y="359698"/>
                </a:cubicBezTo>
                <a:cubicBezTo>
                  <a:pt x="380597" y="327419"/>
                  <a:pt x="407584" y="285086"/>
                  <a:pt x="429280" y="239048"/>
                </a:cubicBezTo>
                <a:cubicBezTo>
                  <a:pt x="450976" y="193011"/>
                  <a:pt x="446743" y="103052"/>
                  <a:pt x="451505" y="83473"/>
                </a:cubicBezTo>
                <a:cubicBezTo>
                  <a:pt x="456267" y="63894"/>
                  <a:pt x="456797" y="132685"/>
                  <a:pt x="457855" y="121573"/>
                </a:cubicBezTo>
                <a:cubicBezTo>
                  <a:pt x="458913" y="110461"/>
                  <a:pt x="462617" y="-11777"/>
                  <a:pt x="461030" y="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EEDC81D8-109A-A93E-AF64-9781249C360A}"/>
              </a:ext>
            </a:extLst>
          </p:cNvPr>
          <p:cNvSpPr/>
          <p:nvPr/>
        </p:nvSpPr>
        <p:spPr>
          <a:xfrm>
            <a:off x="6628201" y="6184216"/>
            <a:ext cx="74387" cy="389109"/>
          </a:xfrm>
          <a:custGeom>
            <a:avLst/>
            <a:gdLst>
              <a:gd name="connsiteX0" fmla="*/ 74224 w 74387"/>
              <a:gd name="connsiteY0" fmla="*/ 684 h 389109"/>
              <a:gd name="connsiteX1" fmla="*/ 23424 w 74387"/>
              <a:gd name="connsiteY1" fmla="*/ 137209 h 389109"/>
              <a:gd name="connsiteX2" fmla="*/ 13899 w 74387"/>
              <a:gd name="connsiteY2" fmla="*/ 384859 h 389109"/>
              <a:gd name="connsiteX3" fmla="*/ 4374 w 74387"/>
              <a:gd name="connsiteY3" fmla="*/ 286434 h 389109"/>
              <a:gd name="connsiteX4" fmla="*/ 4374 w 74387"/>
              <a:gd name="connsiteY4" fmla="*/ 191184 h 389109"/>
              <a:gd name="connsiteX5" fmla="*/ 74224 w 74387"/>
              <a:gd name="connsiteY5" fmla="*/ 684 h 38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87" h="389109">
                <a:moveTo>
                  <a:pt x="74224" y="684"/>
                </a:moveTo>
                <a:cubicBezTo>
                  <a:pt x="77399" y="-8312"/>
                  <a:pt x="33478" y="73180"/>
                  <a:pt x="23424" y="137209"/>
                </a:cubicBezTo>
                <a:cubicBezTo>
                  <a:pt x="13370" y="201238"/>
                  <a:pt x="17074" y="359988"/>
                  <a:pt x="13899" y="384859"/>
                </a:cubicBezTo>
                <a:cubicBezTo>
                  <a:pt x="10724" y="409730"/>
                  <a:pt x="5961" y="318713"/>
                  <a:pt x="4374" y="286434"/>
                </a:cubicBezTo>
                <a:cubicBezTo>
                  <a:pt x="2787" y="254155"/>
                  <a:pt x="-4622" y="235105"/>
                  <a:pt x="4374" y="191184"/>
                </a:cubicBezTo>
                <a:cubicBezTo>
                  <a:pt x="13370" y="147263"/>
                  <a:pt x="71049" y="9680"/>
                  <a:pt x="74224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B1A64A51-90FD-965E-682B-297E41033ED1}"/>
              </a:ext>
            </a:extLst>
          </p:cNvPr>
          <p:cNvSpPr/>
          <p:nvPr/>
        </p:nvSpPr>
        <p:spPr>
          <a:xfrm>
            <a:off x="6657479" y="5486157"/>
            <a:ext cx="48274" cy="725728"/>
          </a:xfrm>
          <a:custGeom>
            <a:avLst/>
            <a:gdLst>
              <a:gd name="connsiteX0" fmla="*/ 25896 w 48274"/>
              <a:gd name="connsiteY0" fmla="*/ 243 h 725728"/>
              <a:gd name="connsiteX1" fmla="*/ 10021 w 48274"/>
              <a:gd name="connsiteY1" fmla="*/ 241543 h 725728"/>
              <a:gd name="connsiteX2" fmla="*/ 10021 w 48274"/>
              <a:gd name="connsiteY2" fmla="*/ 206618 h 725728"/>
              <a:gd name="connsiteX3" fmla="*/ 32246 w 48274"/>
              <a:gd name="connsiteY3" fmla="*/ 486018 h 725728"/>
              <a:gd name="connsiteX4" fmla="*/ 48121 w 48274"/>
              <a:gd name="connsiteY4" fmla="*/ 724143 h 725728"/>
              <a:gd name="connsiteX5" fmla="*/ 22721 w 48274"/>
              <a:gd name="connsiteY5" fmla="*/ 574918 h 725728"/>
              <a:gd name="connsiteX6" fmla="*/ 496 w 48274"/>
              <a:gd name="connsiteY6" fmla="*/ 292343 h 725728"/>
              <a:gd name="connsiteX7" fmla="*/ 25896 w 48274"/>
              <a:gd name="connsiteY7" fmla="*/ 243 h 72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74" h="725728">
                <a:moveTo>
                  <a:pt x="25896" y="243"/>
                </a:moveTo>
                <a:cubicBezTo>
                  <a:pt x="27483" y="-8224"/>
                  <a:pt x="12667" y="207147"/>
                  <a:pt x="10021" y="241543"/>
                </a:cubicBezTo>
                <a:cubicBezTo>
                  <a:pt x="7375" y="275939"/>
                  <a:pt x="6317" y="165872"/>
                  <a:pt x="10021" y="206618"/>
                </a:cubicBezTo>
                <a:cubicBezTo>
                  <a:pt x="13725" y="247364"/>
                  <a:pt x="25896" y="399764"/>
                  <a:pt x="32246" y="486018"/>
                </a:cubicBezTo>
                <a:cubicBezTo>
                  <a:pt x="38596" y="572272"/>
                  <a:pt x="49708" y="709326"/>
                  <a:pt x="48121" y="724143"/>
                </a:cubicBezTo>
                <a:cubicBezTo>
                  <a:pt x="46534" y="738960"/>
                  <a:pt x="30659" y="646885"/>
                  <a:pt x="22721" y="574918"/>
                </a:cubicBezTo>
                <a:cubicBezTo>
                  <a:pt x="14783" y="502951"/>
                  <a:pt x="-3208" y="382301"/>
                  <a:pt x="496" y="292343"/>
                </a:cubicBezTo>
                <a:cubicBezTo>
                  <a:pt x="4200" y="202385"/>
                  <a:pt x="24309" y="8710"/>
                  <a:pt x="25896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7BCB77B5-F3FD-7624-F66A-9B71E042CFAB}"/>
              </a:ext>
            </a:extLst>
          </p:cNvPr>
          <p:cNvSpPr/>
          <p:nvPr/>
        </p:nvSpPr>
        <p:spPr>
          <a:xfrm>
            <a:off x="6568896" y="5110339"/>
            <a:ext cx="121633" cy="370255"/>
          </a:xfrm>
          <a:custGeom>
            <a:avLst/>
            <a:gdLst>
              <a:gd name="connsiteX0" fmla="*/ 179 w 121633"/>
              <a:gd name="connsiteY0" fmla="*/ 1411 h 370255"/>
              <a:gd name="connsiteX1" fmla="*/ 35104 w 121633"/>
              <a:gd name="connsiteY1" fmla="*/ 131586 h 370255"/>
              <a:gd name="connsiteX2" fmla="*/ 120829 w 121633"/>
              <a:gd name="connsiteY2" fmla="*/ 366536 h 370255"/>
              <a:gd name="connsiteX3" fmla="*/ 76379 w 121633"/>
              <a:gd name="connsiteY3" fmla="*/ 271286 h 370255"/>
              <a:gd name="connsiteX4" fmla="*/ 47804 w 121633"/>
              <a:gd name="connsiteY4" fmla="*/ 210961 h 370255"/>
              <a:gd name="connsiteX5" fmla="*/ 179 w 121633"/>
              <a:gd name="connsiteY5" fmla="*/ 1411 h 37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633" h="370255">
                <a:moveTo>
                  <a:pt x="179" y="1411"/>
                </a:moveTo>
                <a:cubicBezTo>
                  <a:pt x="-1938" y="-11818"/>
                  <a:pt x="14996" y="70732"/>
                  <a:pt x="35104" y="131586"/>
                </a:cubicBezTo>
                <a:cubicBezTo>
                  <a:pt x="55212" y="192440"/>
                  <a:pt x="113950" y="343253"/>
                  <a:pt x="120829" y="366536"/>
                </a:cubicBezTo>
                <a:cubicBezTo>
                  <a:pt x="127708" y="389819"/>
                  <a:pt x="88550" y="297215"/>
                  <a:pt x="76379" y="271286"/>
                </a:cubicBezTo>
                <a:cubicBezTo>
                  <a:pt x="64208" y="245357"/>
                  <a:pt x="61033" y="251178"/>
                  <a:pt x="47804" y="210961"/>
                </a:cubicBezTo>
                <a:cubicBezTo>
                  <a:pt x="34575" y="170744"/>
                  <a:pt x="2296" y="14640"/>
                  <a:pt x="179" y="1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497B27F4-0D24-D3BF-422C-712A9006C9A5}"/>
              </a:ext>
            </a:extLst>
          </p:cNvPr>
          <p:cNvSpPr/>
          <p:nvPr/>
        </p:nvSpPr>
        <p:spPr>
          <a:xfrm>
            <a:off x="6412121" y="4619280"/>
            <a:ext cx="172506" cy="507975"/>
          </a:xfrm>
          <a:custGeom>
            <a:avLst/>
            <a:gdLst>
              <a:gd name="connsiteX0" fmla="*/ 7729 w 172506"/>
              <a:gd name="connsiteY0" fmla="*/ 345 h 507975"/>
              <a:gd name="connsiteX1" fmla="*/ 36304 w 172506"/>
              <a:gd name="connsiteY1" fmla="*/ 238470 h 507975"/>
              <a:gd name="connsiteX2" fmla="*/ 166479 w 172506"/>
              <a:gd name="connsiteY2" fmla="*/ 495645 h 507975"/>
              <a:gd name="connsiteX3" fmla="*/ 137904 w 172506"/>
              <a:gd name="connsiteY3" fmla="*/ 451195 h 507975"/>
              <a:gd name="connsiteX4" fmla="*/ 23604 w 172506"/>
              <a:gd name="connsiteY4" fmla="*/ 311495 h 507975"/>
              <a:gd name="connsiteX5" fmla="*/ 77579 w 172506"/>
              <a:gd name="connsiteY5" fmla="*/ 365470 h 507975"/>
              <a:gd name="connsiteX6" fmla="*/ 4554 w 172506"/>
              <a:gd name="connsiteY6" fmla="*/ 155920 h 507975"/>
              <a:gd name="connsiteX7" fmla="*/ 7729 w 172506"/>
              <a:gd name="connsiteY7" fmla="*/ 184495 h 507975"/>
              <a:gd name="connsiteX8" fmla="*/ 7729 w 172506"/>
              <a:gd name="connsiteY8" fmla="*/ 345 h 5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506" h="507975">
                <a:moveTo>
                  <a:pt x="7729" y="345"/>
                </a:moveTo>
                <a:cubicBezTo>
                  <a:pt x="12491" y="9341"/>
                  <a:pt x="9846" y="155920"/>
                  <a:pt x="36304" y="238470"/>
                </a:cubicBezTo>
                <a:cubicBezTo>
                  <a:pt x="62762" y="321020"/>
                  <a:pt x="149546" y="460191"/>
                  <a:pt x="166479" y="495645"/>
                </a:cubicBezTo>
                <a:cubicBezTo>
                  <a:pt x="183412" y="531099"/>
                  <a:pt x="161716" y="481887"/>
                  <a:pt x="137904" y="451195"/>
                </a:cubicBezTo>
                <a:cubicBezTo>
                  <a:pt x="114092" y="420503"/>
                  <a:pt x="33658" y="325782"/>
                  <a:pt x="23604" y="311495"/>
                </a:cubicBezTo>
                <a:cubicBezTo>
                  <a:pt x="13550" y="297208"/>
                  <a:pt x="80754" y="391399"/>
                  <a:pt x="77579" y="365470"/>
                </a:cubicBezTo>
                <a:cubicBezTo>
                  <a:pt x="74404" y="339541"/>
                  <a:pt x="16196" y="186082"/>
                  <a:pt x="4554" y="155920"/>
                </a:cubicBezTo>
                <a:cubicBezTo>
                  <a:pt x="-7088" y="125758"/>
                  <a:pt x="7200" y="208307"/>
                  <a:pt x="7729" y="184495"/>
                </a:cubicBezTo>
                <a:cubicBezTo>
                  <a:pt x="8258" y="160683"/>
                  <a:pt x="2967" y="-8651"/>
                  <a:pt x="7729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97C4D18A-4C9A-F112-7636-B59E8CB1D5BA}"/>
              </a:ext>
            </a:extLst>
          </p:cNvPr>
          <p:cNvSpPr/>
          <p:nvPr/>
        </p:nvSpPr>
        <p:spPr>
          <a:xfrm>
            <a:off x="6384212" y="4449606"/>
            <a:ext cx="33048" cy="295598"/>
          </a:xfrm>
          <a:custGeom>
            <a:avLst/>
            <a:gdLst>
              <a:gd name="connsiteX0" fmla="*/ 19763 w 33048"/>
              <a:gd name="connsiteY0" fmla="*/ 1744 h 295598"/>
              <a:gd name="connsiteX1" fmla="*/ 7063 w 33048"/>
              <a:gd name="connsiteY1" fmla="*/ 128744 h 295598"/>
              <a:gd name="connsiteX2" fmla="*/ 32463 w 33048"/>
              <a:gd name="connsiteY2" fmla="*/ 293844 h 295598"/>
              <a:gd name="connsiteX3" fmla="*/ 22938 w 33048"/>
              <a:gd name="connsiteY3" fmla="*/ 211294 h 295598"/>
              <a:gd name="connsiteX4" fmla="*/ 713 w 33048"/>
              <a:gd name="connsiteY4" fmla="*/ 141444 h 295598"/>
              <a:gd name="connsiteX5" fmla="*/ 7063 w 33048"/>
              <a:gd name="connsiteY5" fmla="*/ 58894 h 295598"/>
              <a:gd name="connsiteX6" fmla="*/ 19763 w 33048"/>
              <a:gd name="connsiteY6" fmla="*/ 1744 h 29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48" h="295598">
                <a:moveTo>
                  <a:pt x="19763" y="1744"/>
                </a:moveTo>
                <a:cubicBezTo>
                  <a:pt x="19763" y="13386"/>
                  <a:pt x="4946" y="80061"/>
                  <a:pt x="7063" y="128744"/>
                </a:cubicBezTo>
                <a:cubicBezTo>
                  <a:pt x="9180" y="177427"/>
                  <a:pt x="29817" y="280086"/>
                  <a:pt x="32463" y="293844"/>
                </a:cubicBezTo>
                <a:cubicBezTo>
                  <a:pt x="35109" y="307602"/>
                  <a:pt x="28230" y="236694"/>
                  <a:pt x="22938" y="211294"/>
                </a:cubicBezTo>
                <a:cubicBezTo>
                  <a:pt x="17646" y="185894"/>
                  <a:pt x="3359" y="166844"/>
                  <a:pt x="713" y="141444"/>
                </a:cubicBezTo>
                <a:cubicBezTo>
                  <a:pt x="-1933" y="116044"/>
                  <a:pt x="3359" y="77944"/>
                  <a:pt x="7063" y="58894"/>
                </a:cubicBezTo>
                <a:cubicBezTo>
                  <a:pt x="10767" y="39844"/>
                  <a:pt x="19763" y="-9898"/>
                  <a:pt x="19763" y="1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B85CB46B-E8D9-8364-EF33-105F97335063}"/>
              </a:ext>
            </a:extLst>
          </p:cNvPr>
          <p:cNvSpPr/>
          <p:nvPr/>
        </p:nvSpPr>
        <p:spPr>
          <a:xfrm>
            <a:off x="6464181" y="4416412"/>
            <a:ext cx="275565" cy="309956"/>
          </a:xfrm>
          <a:custGeom>
            <a:avLst/>
            <a:gdLst>
              <a:gd name="connsiteX0" fmla="*/ 119 w 275565"/>
              <a:gd name="connsiteY0" fmla="*/ 13 h 309956"/>
              <a:gd name="connsiteX1" fmla="*/ 82669 w 275565"/>
              <a:gd name="connsiteY1" fmla="*/ 82563 h 309956"/>
              <a:gd name="connsiteX2" fmla="*/ 66794 w 275565"/>
              <a:gd name="connsiteY2" fmla="*/ 130188 h 309956"/>
              <a:gd name="connsiteX3" fmla="*/ 117594 w 275565"/>
              <a:gd name="connsiteY3" fmla="*/ 187338 h 309956"/>
              <a:gd name="connsiteX4" fmla="*/ 95369 w 275565"/>
              <a:gd name="connsiteY4" fmla="*/ 165113 h 309956"/>
              <a:gd name="connsiteX5" fmla="*/ 269994 w 275565"/>
              <a:gd name="connsiteY5" fmla="*/ 304813 h 309956"/>
              <a:gd name="connsiteX6" fmla="*/ 216019 w 275565"/>
              <a:gd name="connsiteY6" fmla="*/ 266713 h 309956"/>
              <a:gd name="connsiteX7" fmla="*/ 54094 w 275565"/>
              <a:gd name="connsiteY7" fmla="*/ 142888 h 309956"/>
              <a:gd name="connsiteX8" fmla="*/ 63619 w 275565"/>
              <a:gd name="connsiteY8" fmla="*/ 88913 h 309956"/>
              <a:gd name="connsiteX9" fmla="*/ 119 w 275565"/>
              <a:gd name="connsiteY9" fmla="*/ 13 h 30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565" h="309956">
                <a:moveTo>
                  <a:pt x="119" y="13"/>
                </a:moveTo>
                <a:cubicBezTo>
                  <a:pt x="3294" y="-1045"/>
                  <a:pt x="71557" y="60867"/>
                  <a:pt x="82669" y="82563"/>
                </a:cubicBezTo>
                <a:cubicBezTo>
                  <a:pt x="93781" y="104259"/>
                  <a:pt x="60973" y="112726"/>
                  <a:pt x="66794" y="130188"/>
                </a:cubicBezTo>
                <a:cubicBezTo>
                  <a:pt x="72615" y="147650"/>
                  <a:pt x="112832" y="181517"/>
                  <a:pt x="117594" y="187338"/>
                </a:cubicBezTo>
                <a:cubicBezTo>
                  <a:pt x="122356" y="193159"/>
                  <a:pt x="69969" y="145534"/>
                  <a:pt x="95369" y="165113"/>
                </a:cubicBezTo>
                <a:cubicBezTo>
                  <a:pt x="120769" y="184692"/>
                  <a:pt x="249886" y="287880"/>
                  <a:pt x="269994" y="304813"/>
                </a:cubicBezTo>
                <a:cubicBezTo>
                  <a:pt x="290102" y="321746"/>
                  <a:pt x="252002" y="293700"/>
                  <a:pt x="216019" y="266713"/>
                </a:cubicBezTo>
                <a:cubicBezTo>
                  <a:pt x="180036" y="239726"/>
                  <a:pt x="79494" y="172521"/>
                  <a:pt x="54094" y="142888"/>
                </a:cubicBezTo>
                <a:cubicBezTo>
                  <a:pt x="28694" y="113255"/>
                  <a:pt x="69440" y="114842"/>
                  <a:pt x="63619" y="88913"/>
                </a:cubicBezTo>
                <a:cubicBezTo>
                  <a:pt x="57798" y="62984"/>
                  <a:pt x="-3056" y="1071"/>
                  <a:pt x="11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EE84BA0C-438E-D300-9FD5-6CB794C04057}"/>
              </a:ext>
            </a:extLst>
          </p:cNvPr>
          <p:cNvSpPr/>
          <p:nvPr/>
        </p:nvSpPr>
        <p:spPr>
          <a:xfrm>
            <a:off x="6375354" y="4393901"/>
            <a:ext cx="175421" cy="149837"/>
          </a:xfrm>
          <a:custGeom>
            <a:avLst/>
            <a:gdLst>
              <a:gd name="connsiteX0" fmla="*/ 46 w 175421"/>
              <a:gd name="connsiteY0" fmla="*/ 63799 h 149837"/>
              <a:gd name="connsiteX1" fmla="*/ 104821 w 175421"/>
              <a:gd name="connsiteY1" fmla="*/ 12999 h 149837"/>
              <a:gd name="connsiteX2" fmla="*/ 174671 w 175421"/>
              <a:gd name="connsiteY2" fmla="*/ 41574 h 149837"/>
              <a:gd name="connsiteX3" fmla="*/ 142921 w 175421"/>
              <a:gd name="connsiteY3" fmla="*/ 38399 h 149837"/>
              <a:gd name="connsiteX4" fmla="*/ 161971 w 175421"/>
              <a:gd name="connsiteY4" fmla="*/ 95549 h 149837"/>
              <a:gd name="connsiteX5" fmla="*/ 168321 w 175421"/>
              <a:gd name="connsiteY5" fmla="*/ 149524 h 149837"/>
              <a:gd name="connsiteX6" fmla="*/ 158796 w 175421"/>
              <a:gd name="connsiteY6" fmla="*/ 70149 h 149837"/>
              <a:gd name="connsiteX7" fmla="*/ 92121 w 175421"/>
              <a:gd name="connsiteY7" fmla="*/ 299 h 149837"/>
              <a:gd name="connsiteX8" fmla="*/ 46 w 175421"/>
              <a:gd name="connsiteY8" fmla="*/ 63799 h 14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421" h="149837">
                <a:moveTo>
                  <a:pt x="46" y="63799"/>
                </a:moveTo>
                <a:cubicBezTo>
                  <a:pt x="2163" y="65916"/>
                  <a:pt x="75717" y="16703"/>
                  <a:pt x="104821" y="12999"/>
                </a:cubicBezTo>
                <a:cubicBezTo>
                  <a:pt x="133925" y="9295"/>
                  <a:pt x="168321" y="37341"/>
                  <a:pt x="174671" y="41574"/>
                </a:cubicBezTo>
                <a:cubicBezTo>
                  <a:pt x="181021" y="45807"/>
                  <a:pt x="145038" y="29403"/>
                  <a:pt x="142921" y="38399"/>
                </a:cubicBezTo>
                <a:cubicBezTo>
                  <a:pt x="140804" y="47395"/>
                  <a:pt x="157738" y="77028"/>
                  <a:pt x="161971" y="95549"/>
                </a:cubicBezTo>
                <a:cubicBezTo>
                  <a:pt x="166204" y="114070"/>
                  <a:pt x="168850" y="153757"/>
                  <a:pt x="168321" y="149524"/>
                </a:cubicBezTo>
                <a:cubicBezTo>
                  <a:pt x="167792" y="145291"/>
                  <a:pt x="171496" y="95020"/>
                  <a:pt x="158796" y="70149"/>
                </a:cubicBezTo>
                <a:cubicBezTo>
                  <a:pt x="146096" y="45278"/>
                  <a:pt x="115934" y="5591"/>
                  <a:pt x="92121" y="299"/>
                </a:cubicBezTo>
                <a:cubicBezTo>
                  <a:pt x="68308" y="-4993"/>
                  <a:pt x="-2071" y="61682"/>
                  <a:pt x="46" y="63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C6E8D3A4-2FF8-3732-EC3F-63AA85BC49ED}"/>
              </a:ext>
            </a:extLst>
          </p:cNvPr>
          <p:cNvSpPr/>
          <p:nvPr/>
        </p:nvSpPr>
        <p:spPr>
          <a:xfrm>
            <a:off x="6437930" y="4357629"/>
            <a:ext cx="277551" cy="329635"/>
          </a:xfrm>
          <a:custGeom>
            <a:avLst/>
            <a:gdLst>
              <a:gd name="connsiteX0" fmla="*/ 970 w 277551"/>
              <a:gd name="connsiteY0" fmla="*/ 1646 h 329635"/>
              <a:gd name="connsiteX1" fmla="*/ 143845 w 277551"/>
              <a:gd name="connsiteY1" fmla="*/ 106421 h 329635"/>
              <a:gd name="connsiteX2" fmla="*/ 143845 w 277551"/>
              <a:gd name="connsiteY2" fmla="*/ 77846 h 329635"/>
              <a:gd name="connsiteX3" fmla="*/ 232745 w 277551"/>
              <a:gd name="connsiteY3" fmla="*/ 217546 h 329635"/>
              <a:gd name="connsiteX4" fmla="*/ 274020 w 277551"/>
              <a:gd name="connsiteY4" fmla="*/ 328671 h 329635"/>
              <a:gd name="connsiteX5" fmla="*/ 261320 w 277551"/>
              <a:gd name="connsiteY5" fmla="*/ 261996 h 329635"/>
              <a:gd name="connsiteX6" fmla="*/ 150195 w 277551"/>
              <a:gd name="connsiteY6" fmla="*/ 103246 h 329635"/>
              <a:gd name="connsiteX7" fmla="*/ 83520 w 277551"/>
              <a:gd name="connsiteY7" fmla="*/ 46096 h 329635"/>
              <a:gd name="connsiteX8" fmla="*/ 970 w 277551"/>
              <a:gd name="connsiteY8" fmla="*/ 1646 h 32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551" h="329635">
                <a:moveTo>
                  <a:pt x="970" y="1646"/>
                </a:moveTo>
                <a:cubicBezTo>
                  <a:pt x="11024" y="11700"/>
                  <a:pt x="120033" y="93721"/>
                  <a:pt x="143845" y="106421"/>
                </a:cubicBezTo>
                <a:cubicBezTo>
                  <a:pt x="167658" y="119121"/>
                  <a:pt x="129028" y="59325"/>
                  <a:pt x="143845" y="77846"/>
                </a:cubicBezTo>
                <a:cubicBezTo>
                  <a:pt x="158662" y="96367"/>
                  <a:pt x="211049" y="175742"/>
                  <a:pt x="232745" y="217546"/>
                </a:cubicBezTo>
                <a:cubicBezTo>
                  <a:pt x="254441" y="259350"/>
                  <a:pt x="269258" y="321263"/>
                  <a:pt x="274020" y="328671"/>
                </a:cubicBezTo>
                <a:cubicBezTo>
                  <a:pt x="278783" y="336079"/>
                  <a:pt x="281958" y="299567"/>
                  <a:pt x="261320" y="261996"/>
                </a:cubicBezTo>
                <a:cubicBezTo>
                  <a:pt x="240683" y="224425"/>
                  <a:pt x="179828" y="139229"/>
                  <a:pt x="150195" y="103246"/>
                </a:cubicBezTo>
                <a:cubicBezTo>
                  <a:pt x="120562" y="67263"/>
                  <a:pt x="105216" y="61971"/>
                  <a:pt x="83520" y="46096"/>
                </a:cubicBezTo>
                <a:cubicBezTo>
                  <a:pt x="61824" y="30221"/>
                  <a:pt x="-9084" y="-8408"/>
                  <a:pt x="970" y="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07E6BF66-E954-AA21-6130-5CB83768DF6E}"/>
              </a:ext>
            </a:extLst>
          </p:cNvPr>
          <p:cNvSpPr/>
          <p:nvPr/>
        </p:nvSpPr>
        <p:spPr>
          <a:xfrm>
            <a:off x="6381650" y="4362443"/>
            <a:ext cx="210358" cy="120713"/>
          </a:xfrm>
          <a:custGeom>
            <a:avLst/>
            <a:gdLst>
              <a:gd name="connsiteX0" fmla="*/ 100 w 210358"/>
              <a:gd name="connsiteY0" fmla="*/ 120657 h 120713"/>
              <a:gd name="connsiteX1" fmla="*/ 69950 w 210358"/>
              <a:gd name="connsiteY1" fmla="*/ 15882 h 120713"/>
              <a:gd name="connsiteX2" fmla="*/ 133450 w 210358"/>
              <a:gd name="connsiteY2" fmla="*/ 22232 h 120713"/>
              <a:gd name="connsiteX3" fmla="*/ 209650 w 210358"/>
              <a:gd name="connsiteY3" fmla="*/ 95257 h 120713"/>
              <a:gd name="connsiteX4" fmla="*/ 85825 w 210358"/>
              <a:gd name="connsiteY4" fmla="*/ 7 h 120713"/>
              <a:gd name="connsiteX5" fmla="*/ 100 w 210358"/>
              <a:gd name="connsiteY5" fmla="*/ 120657 h 1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58" h="120713">
                <a:moveTo>
                  <a:pt x="100" y="120657"/>
                </a:moveTo>
                <a:cubicBezTo>
                  <a:pt x="-2546" y="123303"/>
                  <a:pt x="47725" y="32286"/>
                  <a:pt x="69950" y="15882"/>
                </a:cubicBezTo>
                <a:cubicBezTo>
                  <a:pt x="92175" y="-522"/>
                  <a:pt x="110167" y="9003"/>
                  <a:pt x="133450" y="22232"/>
                </a:cubicBezTo>
                <a:cubicBezTo>
                  <a:pt x="156733" y="35461"/>
                  <a:pt x="217587" y="98961"/>
                  <a:pt x="209650" y="95257"/>
                </a:cubicBezTo>
                <a:cubicBezTo>
                  <a:pt x="201713" y="91553"/>
                  <a:pt x="119162" y="1065"/>
                  <a:pt x="85825" y="7"/>
                </a:cubicBezTo>
                <a:cubicBezTo>
                  <a:pt x="52488" y="-1051"/>
                  <a:pt x="2746" y="118011"/>
                  <a:pt x="100" y="120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819EA6FB-1DCD-101B-D524-2C6A789EC611}"/>
              </a:ext>
            </a:extLst>
          </p:cNvPr>
          <p:cNvSpPr/>
          <p:nvPr/>
        </p:nvSpPr>
        <p:spPr>
          <a:xfrm>
            <a:off x="6508606" y="4391023"/>
            <a:ext cx="39385" cy="168282"/>
          </a:xfrm>
          <a:custGeom>
            <a:avLst/>
            <a:gdLst>
              <a:gd name="connsiteX0" fmla="*/ 144 w 39385"/>
              <a:gd name="connsiteY0" fmla="*/ 2 h 168282"/>
              <a:gd name="connsiteX1" fmla="*/ 25544 w 39385"/>
              <a:gd name="connsiteY1" fmla="*/ 104777 h 168282"/>
              <a:gd name="connsiteX2" fmla="*/ 35069 w 39385"/>
              <a:gd name="connsiteY2" fmla="*/ 168277 h 168282"/>
              <a:gd name="connsiteX3" fmla="*/ 38244 w 39385"/>
              <a:gd name="connsiteY3" fmla="*/ 101602 h 168282"/>
              <a:gd name="connsiteX4" fmla="*/ 144 w 39385"/>
              <a:gd name="connsiteY4" fmla="*/ 2 h 16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85" h="168282">
                <a:moveTo>
                  <a:pt x="144" y="2"/>
                </a:moveTo>
                <a:cubicBezTo>
                  <a:pt x="-1973" y="531"/>
                  <a:pt x="19723" y="76731"/>
                  <a:pt x="25544" y="104777"/>
                </a:cubicBezTo>
                <a:cubicBezTo>
                  <a:pt x="31365" y="132823"/>
                  <a:pt x="32952" y="168806"/>
                  <a:pt x="35069" y="168277"/>
                </a:cubicBezTo>
                <a:cubicBezTo>
                  <a:pt x="37186" y="167748"/>
                  <a:pt x="41419" y="126473"/>
                  <a:pt x="38244" y="101602"/>
                </a:cubicBezTo>
                <a:cubicBezTo>
                  <a:pt x="35069" y="76731"/>
                  <a:pt x="2261" y="-527"/>
                  <a:pt x="14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11389B41-83C8-19B2-19CB-D675C7E8DB4C}"/>
              </a:ext>
            </a:extLst>
          </p:cNvPr>
          <p:cNvSpPr/>
          <p:nvPr/>
        </p:nvSpPr>
        <p:spPr>
          <a:xfrm>
            <a:off x="6521297" y="4508497"/>
            <a:ext cx="188005" cy="194126"/>
          </a:xfrm>
          <a:custGeom>
            <a:avLst/>
            <a:gdLst>
              <a:gd name="connsiteX0" fmla="*/ 153 w 188005"/>
              <a:gd name="connsiteY0" fmla="*/ 3 h 194126"/>
              <a:gd name="connsiteX1" fmla="*/ 82703 w 188005"/>
              <a:gd name="connsiteY1" fmla="*/ 73028 h 194126"/>
              <a:gd name="connsiteX2" fmla="*/ 130328 w 188005"/>
              <a:gd name="connsiteY2" fmla="*/ 104778 h 194126"/>
              <a:gd name="connsiteX3" fmla="*/ 187478 w 188005"/>
              <a:gd name="connsiteY3" fmla="*/ 193678 h 194126"/>
              <a:gd name="connsiteX4" fmla="*/ 155728 w 188005"/>
              <a:gd name="connsiteY4" fmla="*/ 136528 h 194126"/>
              <a:gd name="connsiteX5" fmla="*/ 104928 w 188005"/>
              <a:gd name="connsiteY5" fmla="*/ 76203 h 194126"/>
              <a:gd name="connsiteX6" fmla="*/ 153 w 188005"/>
              <a:gd name="connsiteY6" fmla="*/ 3 h 19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005" h="194126">
                <a:moveTo>
                  <a:pt x="153" y="3"/>
                </a:moveTo>
                <a:cubicBezTo>
                  <a:pt x="-3551" y="-526"/>
                  <a:pt x="61007" y="55566"/>
                  <a:pt x="82703" y="73028"/>
                </a:cubicBezTo>
                <a:cubicBezTo>
                  <a:pt x="104399" y="90490"/>
                  <a:pt x="112866" y="84670"/>
                  <a:pt x="130328" y="104778"/>
                </a:cubicBezTo>
                <a:cubicBezTo>
                  <a:pt x="147790" y="124886"/>
                  <a:pt x="183245" y="188386"/>
                  <a:pt x="187478" y="193678"/>
                </a:cubicBezTo>
                <a:cubicBezTo>
                  <a:pt x="191711" y="198970"/>
                  <a:pt x="169486" y="156107"/>
                  <a:pt x="155728" y="136528"/>
                </a:cubicBezTo>
                <a:cubicBezTo>
                  <a:pt x="141970" y="116949"/>
                  <a:pt x="127153" y="95253"/>
                  <a:pt x="104928" y="76203"/>
                </a:cubicBezTo>
                <a:cubicBezTo>
                  <a:pt x="82703" y="57153"/>
                  <a:pt x="3857" y="532"/>
                  <a:pt x="15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4ED5AD9E-7C5C-D252-D2E6-5DBFF34B981C}"/>
              </a:ext>
            </a:extLst>
          </p:cNvPr>
          <p:cNvSpPr/>
          <p:nvPr/>
        </p:nvSpPr>
        <p:spPr>
          <a:xfrm>
            <a:off x="6587955" y="4438439"/>
            <a:ext cx="133946" cy="235313"/>
          </a:xfrm>
          <a:custGeom>
            <a:avLst/>
            <a:gdLst>
              <a:gd name="connsiteX0" fmla="*/ 170 w 133946"/>
              <a:gd name="connsiteY0" fmla="*/ 211 h 235313"/>
              <a:gd name="connsiteX1" fmla="*/ 76370 w 133946"/>
              <a:gd name="connsiteY1" fmla="*/ 95461 h 235313"/>
              <a:gd name="connsiteX2" fmla="*/ 133520 w 133946"/>
              <a:gd name="connsiteY2" fmla="*/ 235161 h 235313"/>
              <a:gd name="connsiteX3" fmla="*/ 98595 w 133946"/>
              <a:gd name="connsiteY3" fmla="*/ 120861 h 235313"/>
              <a:gd name="connsiteX4" fmla="*/ 170 w 133946"/>
              <a:gd name="connsiteY4" fmla="*/ 211 h 23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946" h="235313">
                <a:moveTo>
                  <a:pt x="170" y="211"/>
                </a:moveTo>
                <a:cubicBezTo>
                  <a:pt x="-3534" y="-4022"/>
                  <a:pt x="54145" y="56303"/>
                  <a:pt x="76370" y="95461"/>
                </a:cubicBezTo>
                <a:cubicBezTo>
                  <a:pt x="98595" y="134619"/>
                  <a:pt x="129816" y="230928"/>
                  <a:pt x="133520" y="235161"/>
                </a:cubicBezTo>
                <a:cubicBezTo>
                  <a:pt x="137224" y="239394"/>
                  <a:pt x="116057" y="154198"/>
                  <a:pt x="98595" y="120861"/>
                </a:cubicBezTo>
                <a:cubicBezTo>
                  <a:pt x="81133" y="87524"/>
                  <a:pt x="3874" y="4444"/>
                  <a:pt x="170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4FE1794F-6190-4035-723C-5066CA9F2B6F}"/>
              </a:ext>
            </a:extLst>
          </p:cNvPr>
          <p:cNvSpPr/>
          <p:nvPr/>
        </p:nvSpPr>
        <p:spPr>
          <a:xfrm>
            <a:off x="6556127" y="4654391"/>
            <a:ext cx="149598" cy="390684"/>
          </a:xfrm>
          <a:custGeom>
            <a:avLst/>
            <a:gdLst>
              <a:gd name="connsiteX0" fmla="*/ 248 w 149598"/>
              <a:gd name="connsiteY0" fmla="*/ 159 h 390684"/>
              <a:gd name="connsiteX1" fmla="*/ 9773 w 149598"/>
              <a:gd name="connsiteY1" fmla="*/ 123984 h 390684"/>
              <a:gd name="connsiteX2" fmla="*/ 28823 w 149598"/>
              <a:gd name="connsiteY2" fmla="*/ 95409 h 390684"/>
              <a:gd name="connsiteX3" fmla="*/ 117723 w 149598"/>
              <a:gd name="connsiteY3" fmla="*/ 225584 h 390684"/>
              <a:gd name="connsiteX4" fmla="*/ 111373 w 149598"/>
              <a:gd name="connsiteY4" fmla="*/ 187484 h 390684"/>
              <a:gd name="connsiteX5" fmla="*/ 149473 w 149598"/>
              <a:gd name="connsiteY5" fmla="*/ 285909 h 390684"/>
              <a:gd name="connsiteX6" fmla="*/ 124073 w 149598"/>
              <a:gd name="connsiteY6" fmla="*/ 390684 h 390684"/>
              <a:gd name="connsiteX7" fmla="*/ 136773 w 149598"/>
              <a:gd name="connsiteY7" fmla="*/ 285909 h 390684"/>
              <a:gd name="connsiteX8" fmla="*/ 57398 w 149598"/>
              <a:gd name="connsiteY8" fmla="*/ 152559 h 390684"/>
              <a:gd name="connsiteX9" fmla="*/ 19298 w 149598"/>
              <a:gd name="connsiteY9" fmla="*/ 98584 h 390684"/>
              <a:gd name="connsiteX10" fmla="*/ 248 w 149598"/>
              <a:gd name="connsiteY10" fmla="*/ 159 h 39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598" h="390684">
                <a:moveTo>
                  <a:pt x="248" y="159"/>
                </a:moveTo>
                <a:cubicBezTo>
                  <a:pt x="-1339" y="4392"/>
                  <a:pt x="5011" y="108109"/>
                  <a:pt x="9773" y="123984"/>
                </a:cubicBezTo>
                <a:cubicBezTo>
                  <a:pt x="14535" y="139859"/>
                  <a:pt x="10831" y="78476"/>
                  <a:pt x="28823" y="95409"/>
                </a:cubicBezTo>
                <a:cubicBezTo>
                  <a:pt x="46815" y="112342"/>
                  <a:pt x="103965" y="210238"/>
                  <a:pt x="117723" y="225584"/>
                </a:cubicBezTo>
                <a:cubicBezTo>
                  <a:pt x="131481" y="240930"/>
                  <a:pt x="106081" y="177430"/>
                  <a:pt x="111373" y="187484"/>
                </a:cubicBezTo>
                <a:cubicBezTo>
                  <a:pt x="116665" y="197538"/>
                  <a:pt x="147356" y="252042"/>
                  <a:pt x="149473" y="285909"/>
                </a:cubicBezTo>
                <a:cubicBezTo>
                  <a:pt x="151590" y="319776"/>
                  <a:pt x="126190" y="390684"/>
                  <a:pt x="124073" y="390684"/>
                </a:cubicBezTo>
                <a:cubicBezTo>
                  <a:pt x="121956" y="390684"/>
                  <a:pt x="147886" y="325597"/>
                  <a:pt x="136773" y="285909"/>
                </a:cubicBezTo>
                <a:cubicBezTo>
                  <a:pt x="125661" y="246222"/>
                  <a:pt x="76977" y="183780"/>
                  <a:pt x="57398" y="152559"/>
                </a:cubicBezTo>
                <a:cubicBezTo>
                  <a:pt x="37819" y="121338"/>
                  <a:pt x="27765" y="119751"/>
                  <a:pt x="19298" y="98584"/>
                </a:cubicBezTo>
                <a:cubicBezTo>
                  <a:pt x="10831" y="77417"/>
                  <a:pt x="1835" y="-4074"/>
                  <a:pt x="248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B681D3E2-4E38-9F1D-E6E1-D2C6985E87C8}"/>
              </a:ext>
            </a:extLst>
          </p:cNvPr>
          <p:cNvSpPr/>
          <p:nvPr/>
        </p:nvSpPr>
        <p:spPr>
          <a:xfrm>
            <a:off x="6465227" y="4467166"/>
            <a:ext cx="129884" cy="480594"/>
          </a:xfrm>
          <a:custGeom>
            <a:avLst/>
            <a:gdLst>
              <a:gd name="connsiteX0" fmla="*/ 33998 w 129884"/>
              <a:gd name="connsiteY0" fmla="*/ 59 h 480594"/>
              <a:gd name="connsiteX1" fmla="*/ 24473 w 129884"/>
              <a:gd name="connsiteY1" fmla="*/ 171509 h 480594"/>
              <a:gd name="connsiteX2" fmla="*/ 30823 w 129884"/>
              <a:gd name="connsiteY2" fmla="*/ 304859 h 480594"/>
              <a:gd name="connsiteX3" fmla="*/ 30823 w 129884"/>
              <a:gd name="connsiteY3" fmla="*/ 269934 h 480594"/>
              <a:gd name="connsiteX4" fmla="*/ 126073 w 129884"/>
              <a:gd name="connsiteY4" fmla="*/ 476309 h 480594"/>
              <a:gd name="connsiteX5" fmla="*/ 103848 w 129884"/>
              <a:gd name="connsiteY5" fmla="*/ 400109 h 480594"/>
              <a:gd name="connsiteX6" fmla="*/ 37173 w 129884"/>
              <a:gd name="connsiteY6" fmla="*/ 285809 h 480594"/>
              <a:gd name="connsiteX7" fmla="*/ 2248 w 129884"/>
              <a:gd name="connsiteY7" fmla="*/ 161984 h 480594"/>
              <a:gd name="connsiteX8" fmla="*/ 5423 w 129884"/>
              <a:gd name="connsiteY8" fmla="*/ 190559 h 480594"/>
              <a:gd name="connsiteX9" fmla="*/ 33998 w 129884"/>
              <a:gd name="connsiteY9" fmla="*/ 59 h 48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884" h="480594">
                <a:moveTo>
                  <a:pt x="33998" y="59"/>
                </a:moveTo>
                <a:cubicBezTo>
                  <a:pt x="37173" y="-3116"/>
                  <a:pt x="25002" y="120709"/>
                  <a:pt x="24473" y="171509"/>
                </a:cubicBezTo>
                <a:cubicBezTo>
                  <a:pt x="23944" y="222309"/>
                  <a:pt x="29765" y="288455"/>
                  <a:pt x="30823" y="304859"/>
                </a:cubicBezTo>
                <a:cubicBezTo>
                  <a:pt x="31881" y="321263"/>
                  <a:pt x="14948" y="241359"/>
                  <a:pt x="30823" y="269934"/>
                </a:cubicBezTo>
                <a:cubicBezTo>
                  <a:pt x="46698" y="298509"/>
                  <a:pt x="113902" y="454613"/>
                  <a:pt x="126073" y="476309"/>
                </a:cubicBezTo>
                <a:cubicBezTo>
                  <a:pt x="138244" y="498005"/>
                  <a:pt x="118665" y="431859"/>
                  <a:pt x="103848" y="400109"/>
                </a:cubicBezTo>
                <a:cubicBezTo>
                  <a:pt x="89031" y="368359"/>
                  <a:pt x="54106" y="325496"/>
                  <a:pt x="37173" y="285809"/>
                </a:cubicBezTo>
                <a:cubicBezTo>
                  <a:pt x="20240" y="246122"/>
                  <a:pt x="7540" y="177859"/>
                  <a:pt x="2248" y="161984"/>
                </a:cubicBezTo>
                <a:cubicBezTo>
                  <a:pt x="-3044" y="146109"/>
                  <a:pt x="2248" y="211726"/>
                  <a:pt x="5423" y="190559"/>
                </a:cubicBezTo>
                <a:cubicBezTo>
                  <a:pt x="8598" y="169392"/>
                  <a:pt x="30823" y="3234"/>
                  <a:pt x="33998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3A8867C8-08A4-4C53-52EA-E80BFFB3B794}"/>
              </a:ext>
            </a:extLst>
          </p:cNvPr>
          <p:cNvSpPr/>
          <p:nvPr/>
        </p:nvSpPr>
        <p:spPr>
          <a:xfrm>
            <a:off x="6593829" y="4932123"/>
            <a:ext cx="204206" cy="189559"/>
          </a:xfrm>
          <a:custGeom>
            <a:avLst/>
            <a:gdLst>
              <a:gd name="connsiteX0" fmla="*/ 646 w 204206"/>
              <a:gd name="connsiteY0" fmla="*/ 71677 h 189559"/>
              <a:gd name="connsiteX1" fmla="*/ 80021 w 204206"/>
              <a:gd name="connsiteY1" fmla="*/ 141527 h 189559"/>
              <a:gd name="connsiteX2" fmla="*/ 64146 w 204206"/>
              <a:gd name="connsiteY2" fmla="*/ 179627 h 189559"/>
              <a:gd name="connsiteX3" fmla="*/ 143521 w 204206"/>
              <a:gd name="connsiteY3" fmla="*/ 170102 h 189559"/>
              <a:gd name="connsiteX4" fmla="*/ 175271 w 204206"/>
              <a:gd name="connsiteY4" fmla="*/ 135177 h 189559"/>
              <a:gd name="connsiteX5" fmla="*/ 203846 w 204206"/>
              <a:gd name="connsiteY5" fmla="*/ 1827 h 189559"/>
              <a:gd name="connsiteX6" fmla="*/ 191146 w 204206"/>
              <a:gd name="connsiteY6" fmla="*/ 62152 h 189559"/>
              <a:gd name="connsiteX7" fmla="*/ 187971 w 204206"/>
              <a:gd name="connsiteY7" fmla="*/ 125652 h 189559"/>
              <a:gd name="connsiteX8" fmla="*/ 130821 w 204206"/>
              <a:gd name="connsiteY8" fmla="*/ 189152 h 189559"/>
              <a:gd name="connsiteX9" fmla="*/ 646 w 204206"/>
              <a:gd name="connsiteY9" fmla="*/ 71677 h 18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206" h="189559">
                <a:moveTo>
                  <a:pt x="646" y="71677"/>
                </a:moveTo>
                <a:cubicBezTo>
                  <a:pt x="-7821" y="63739"/>
                  <a:pt x="69438" y="123535"/>
                  <a:pt x="80021" y="141527"/>
                </a:cubicBezTo>
                <a:cubicBezTo>
                  <a:pt x="90604" y="159519"/>
                  <a:pt x="53563" y="174865"/>
                  <a:pt x="64146" y="179627"/>
                </a:cubicBezTo>
                <a:cubicBezTo>
                  <a:pt x="74729" y="184390"/>
                  <a:pt x="125000" y="177510"/>
                  <a:pt x="143521" y="170102"/>
                </a:cubicBezTo>
                <a:cubicBezTo>
                  <a:pt x="162042" y="162694"/>
                  <a:pt x="165217" y="163223"/>
                  <a:pt x="175271" y="135177"/>
                </a:cubicBezTo>
                <a:cubicBezTo>
                  <a:pt x="185325" y="107131"/>
                  <a:pt x="201200" y="13998"/>
                  <a:pt x="203846" y="1827"/>
                </a:cubicBezTo>
                <a:cubicBezTo>
                  <a:pt x="206492" y="-10344"/>
                  <a:pt x="193792" y="41515"/>
                  <a:pt x="191146" y="62152"/>
                </a:cubicBezTo>
                <a:cubicBezTo>
                  <a:pt x="188500" y="82789"/>
                  <a:pt x="198025" y="104485"/>
                  <a:pt x="187971" y="125652"/>
                </a:cubicBezTo>
                <a:cubicBezTo>
                  <a:pt x="177917" y="146819"/>
                  <a:pt x="154634" y="194444"/>
                  <a:pt x="130821" y="189152"/>
                </a:cubicBezTo>
                <a:cubicBezTo>
                  <a:pt x="107008" y="183860"/>
                  <a:pt x="9113" y="79615"/>
                  <a:pt x="646" y="71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1333DC3E-438F-EB8E-7A15-CAFC488EDB46}"/>
              </a:ext>
            </a:extLst>
          </p:cNvPr>
          <p:cNvSpPr/>
          <p:nvPr/>
        </p:nvSpPr>
        <p:spPr>
          <a:xfrm>
            <a:off x="6721087" y="4708108"/>
            <a:ext cx="100159" cy="210782"/>
          </a:xfrm>
          <a:custGeom>
            <a:avLst/>
            <a:gdLst>
              <a:gd name="connsiteX0" fmla="*/ 388 w 100159"/>
              <a:gd name="connsiteY0" fmla="*/ 417 h 210782"/>
              <a:gd name="connsiteX1" fmla="*/ 60713 w 100159"/>
              <a:gd name="connsiteY1" fmla="*/ 108367 h 210782"/>
              <a:gd name="connsiteX2" fmla="*/ 92463 w 100159"/>
              <a:gd name="connsiteY2" fmla="*/ 209967 h 210782"/>
              <a:gd name="connsiteX3" fmla="*/ 92463 w 100159"/>
              <a:gd name="connsiteY3" fmla="*/ 149642 h 210782"/>
              <a:gd name="connsiteX4" fmla="*/ 388 w 100159"/>
              <a:gd name="connsiteY4" fmla="*/ 417 h 2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59" h="210782">
                <a:moveTo>
                  <a:pt x="388" y="417"/>
                </a:moveTo>
                <a:cubicBezTo>
                  <a:pt x="-4904" y="-6462"/>
                  <a:pt x="45367" y="73442"/>
                  <a:pt x="60713" y="108367"/>
                </a:cubicBezTo>
                <a:cubicBezTo>
                  <a:pt x="76059" y="143292"/>
                  <a:pt x="87171" y="203088"/>
                  <a:pt x="92463" y="209967"/>
                </a:cubicBezTo>
                <a:cubicBezTo>
                  <a:pt x="97755" y="216846"/>
                  <a:pt x="106750" y="178746"/>
                  <a:pt x="92463" y="149642"/>
                </a:cubicBezTo>
                <a:cubicBezTo>
                  <a:pt x="78176" y="120538"/>
                  <a:pt x="5680" y="7296"/>
                  <a:pt x="388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EF84D88C-2A7E-A08F-8244-B87B7A293E4C}"/>
              </a:ext>
            </a:extLst>
          </p:cNvPr>
          <p:cNvSpPr/>
          <p:nvPr/>
        </p:nvSpPr>
        <p:spPr>
          <a:xfrm>
            <a:off x="6854780" y="4962508"/>
            <a:ext cx="184532" cy="317978"/>
          </a:xfrm>
          <a:custGeom>
            <a:avLst/>
            <a:gdLst>
              <a:gd name="connsiteX0" fmla="*/ 45 w 184532"/>
              <a:gd name="connsiteY0" fmla="*/ 17 h 317978"/>
              <a:gd name="connsiteX1" fmla="*/ 101645 w 184532"/>
              <a:gd name="connsiteY1" fmla="*/ 155592 h 317978"/>
              <a:gd name="connsiteX2" fmla="*/ 184195 w 184532"/>
              <a:gd name="connsiteY2" fmla="*/ 317517 h 317978"/>
              <a:gd name="connsiteX3" fmla="*/ 130220 w 184532"/>
              <a:gd name="connsiteY3" fmla="*/ 203217 h 317978"/>
              <a:gd name="connsiteX4" fmla="*/ 114345 w 184532"/>
              <a:gd name="connsiteY4" fmla="*/ 165117 h 317978"/>
              <a:gd name="connsiteX5" fmla="*/ 45 w 184532"/>
              <a:gd name="connsiteY5" fmla="*/ 17 h 31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532" h="317978">
                <a:moveTo>
                  <a:pt x="45" y="17"/>
                </a:moveTo>
                <a:cubicBezTo>
                  <a:pt x="-2072" y="-1571"/>
                  <a:pt x="70953" y="102675"/>
                  <a:pt x="101645" y="155592"/>
                </a:cubicBezTo>
                <a:cubicBezTo>
                  <a:pt x="132337" y="208509"/>
                  <a:pt x="179433" y="309580"/>
                  <a:pt x="184195" y="317517"/>
                </a:cubicBezTo>
                <a:cubicBezTo>
                  <a:pt x="188958" y="325455"/>
                  <a:pt x="141862" y="228617"/>
                  <a:pt x="130220" y="203217"/>
                </a:cubicBezTo>
                <a:cubicBezTo>
                  <a:pt x="118578" y="177817"/>
                  <a:pt x="134453" y="199513"/>
                  <a:pt x="114345" y="165117"/>
                </a:cubicBezTo>
                <a:cubicBezTo>
                  <a:pt x="94237" y="130721"/>
                  <a:pt x="2162" y="1605"/>
                  <a:pt x="45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F3D9212C-6C34-A596-5F9D-1BE65F74E07B}"/>
              </a:ext>
            </a:extLst>
          </p:cNvPr>
          <p:cNvSpPr/>
          <p:nvPr/>
        </p:nvSpPr>
        <p:spPr>
          <a:xfrm>
            <a:off x="6718296" y="5149748"/>
            <a:ext cx="76267" cy="235259"/>
          </a:xfrm>
          <a:custGeom>
            <a:avLst/>
            <a:gdLst>
              <a:gd name="connsiteX0" fmla="*/ 4 w 76267"/>
              <a:gd name="connsiteY0" fmla="*/ 102 h 235259"/>
              <a:gd name="connsiteX1" fmla="*/ 60329 w 76267"/>
              <a:gd name="connsiteY1" fmla="*/ 133452 h 235259"/>
              <a:gd name="connsiteX2" fmla="*/ 76204 w 76267"/>
              <a:gd name="connsiteY2" fmla="*/ 235052 h 235259"/>
              <a:gd name="connsiteX3" fmla="*/ 63504 w 76267"/>
              <a:gd name="connsiteY3" fmla="*/ 155677 h 235259"/>
              <a:gd name="connsiteX4" fmla="*/ 4 w 76267"/>
              <a:gd name="connsiteY4" fmla="*/ 102 h 23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67" h="235259">
                <a:moveTo>
                  <a:pt x="4" y="102"/>
                </a:moveTo>
                <a:cubicBezTo>
                  <a:pt x="-525" y="-3602"/>
                  <a:pt x="47629" y="94294"/>
                  <a:pt x="60329" y="133452"/>
                </a:cubicBezTo>
                <a:cubicBezTo>
                  <a:pt x="73029" y="172610"/>
                  <a:pt x="75675" y="231348"/>
                  <a:pt x="76204" y="235052"/>
                </a:cubicBezTo>
                <a:cubicBezTo>
                  <a:pt x="76733" y="238756"/>
                  <a:pt x="74087" y="192189"/>
                  <a:pt x="63504" y="155677"/>
                </a:cubicBezTo>
                <a:cubicBezTo>
                  <a:pt x="52921" y="119165"/>
                  <a:pt x="533" y="3806"/>
                  <a:pt x="4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9888F135-A80F-8FB9-B762-1EFC14E52EB7}"/>
              </a:ext>
            </a:extLst>
          </p:cNvPr>
          <p:cNvSpPr/>
          <p:nvPr/>
        </p:nvSpPr>
        <p:spPr>
          <a:xfrm>
            <a:off x="6696048" y="5330763"/>
            <a:ext cx="209616" cy="100089"/>
          </a:xfrm>
          <a:custGeom>
            <a:avLst/>
            <a:gdLst>
              <a:gd name="connsiteX0" fmla="*/ 27 w 209616"/>
              <a:gd name="connsiteY0" fmla="*/ 19112 h 100089"/>
              <a:gd name="connsiteX1" fmla="*/ 107977 w 209616"/>
              <a:gd name="connsiteY1" fmla="*/ 98487 h 100089"/>
              <a:gd name="connsiteX2" fmla="*/ 111152 w 209616"/>
              <a:gd name="connsiteY2" fmla="*/ 66737 h 100089"/>
              <a:gd name="connsiteX3" fmla="*/ 209577 w 209616"/>
              <a:gd name="connsiteY3" fmla="*/ 62 h 100089"/>
              <a:gd name="connsiteX4" fmla="*/ 98452 w 209616"/>
              <a:gd name="connsiteY4" fmla="*/ 79437 h 100089"/>
              <a:gd name="connsiteX5" fmla="*/ 27 w 209616"/>
              <a:gd name="connsiteY5" fmla="*/ 19112 h 10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616" h="100089">
                <a:moveTo>
                  <a:pt x="27" y="19112"/>
                </a:moveTo>
                <a:cubicBezTo>
                  <a:pt x="1614" y="22287"/>
                  <a:pt x="89456" y="90550"/>
                  <a:pt x="107977" y="98487"/>
                </a:cubicBezTo>
                <a:cubicBezTo>
                  <a:pt x="126498" y="106424"/>
                  <a:pt x="94219" y="83141"/>
                  <a:pt x="111152" y="66737"/>
                </a:cubicBezTo>
                <a:cubicBezTo>
                  <a:pt x="128085" y="50333"/>
                  <a:pt x="211694" y="-2055"/>
                  <a:pt x="209577" y="62"/>
                </a:cubicBezTo>
                <a:cubicBezTo>
                  <a:pt x="207460" y="2179"/>
                  <a:pt x="131260" y="74674"/>
                  <a:pt x="98452" y="79437"/>
                </a:cubicBezTo>
                <a:cubicBezTo>
                  <a:pt x="65644" y="84200"/>
                  <a:pt x="-1560" y="15937"/>
                  <a:pt x="27" y="19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CDC7F75C-C336-34E0-66FC-9F1F885676E0}"/>
              </a:ext>
            </a:extLst>
          </p:cNvPr>
          <p:cNvSpPr/>
          <p:nvPr/>
        </p:nvSpPr>
        <p:spPr>
          <a:xfrm>
            <a:off x="6801090" y="5124031"/>
            <a:ext cx="190694" cy="467367"/>
          </a:xfrm>
          <a:custGeom>
            <a:avLst/>
            <a:gdLst>
              <a:gd name="connsiteX0" fmla="*/ 2935 w 190694"/>
              <a:gd name="connsiteY0" fmla="*/ 6769 h 467367"/>
              <a:gd name="connsiteX1" fmla="*/ 72785 w 190694"/>
              <a:gd name="connsiteY1" fmla="*/ 86144 h 467367"/>
              <a:gd name="connsiteX2" fmla="*/ 110885 w 190694"/>
              <a:gd name="connsiteY2" fmla="*/ 175044 h 467367"/>
              <a:gd name="connsiteX3" fmla="*/ 107710 w 190694"/>
              <a:gd name="connsiteY3" fmla="*/ 136944 h 467367"/>
              <a:gd name="connsiteX4" fmla="*/ 171210 w 190694"/>
              <a:gd name="connsiteY4" fmla="*/ 251244 h 467367"/>
              <a:gd name="connsiteX5" fmla="*/ 148985 w 190694"/>
              <a:gd name="connsiteY5" fmla="*/ 321094 h 467367"/>
              <a:gd name="connsiteX6" fmla="*/ 190260 w 190694"/>
              <a:gd name="connsiteY6" fmla="*/ 463969 h 467367"/>
              <a:gd name="connsiteX7" fmla="*/ 171210 w 190694"/>
              <a:gd name="connsiteY7" fmla="*/ 409994 h 467367"/>
              <a:gd name="connsiteX8" fmla="*/ 180735 w 190694"/>
              <a:gd name="connsiteY8" fmla="*/ 270294 h 467367"/>
              <a:gd name="connsiteX9" fmla="*/ 2935 w 190694"/>
              <a:gd name="connsiteY9" fmla="*/ 6769 h 46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694" h="467367">
                <a:moveTo>
                  <a:pt x="2935" y="6769"/>
                </a:moveTo>
                <a:cubicBezTo>
                  <a:pt x="-15057" y="-23923"/>
                  <a:pt x="54793" y="58098"/>
                  <a:pt x="72785" y="86144"/>
                </a:cubicBezTo>
                <a:cubicBezTo>
                  <a:pt x="90777" y="114190"/>
                  <a:pt x="105064" y="166577"/>
                  <a:pt x="110885" y="175044"/>
                </a:cubicBezTo>
                <a:cubicBezTo>
                  <a:pt x="116706" y="183511"/>
                  <a:pt x="97656" y="124244"/>
                  <a:pt x="107710" y="136944"/>
                </a:cubicBezTo>
                <a:cubicBezTo>
                  <a:pt x="117764" y="149644"/>
                  <a:pt x="164331" y="220552"/>
                  <a:pt x="171210" y="251244"/>
                </a:cubicBezTo>
                <a:cubicBezTo>
                  <a:pt x="178089" y="281936"/>
                  <a:pt x="145810" y="285640"/>
                  <a:pt x="148985" y="321094"/>
                </a:cubicBezTo>
                <a:cubicBezTo>
                  <a:pt x="152160" y="356548"/>
                  <a:pt x="186556" y="449152"/>
                  <a:pt x="190260" y="463969"/>
                </a:cubicBezTo>
                <a:cubicBezTo>
                  <a:pt x="193964" y="478786"/>
                  <a:pt x="172797" y="442273"/>
                  <a:pt x="171210" y="409994"/>
                </a:cubicBezTo>
                <a:cubicBezTo>
                  <a:pt x="169623" y="377715"/>
                  <a:pt x="203489" y="333794"/>
                  <a:pt x="180735" y="270294"/>
                </a:cubicBezTo>
                <a:cubicBezTo>
                  <a:pt x="157981" y="206794"/>
                  <a:pt x="20927" y="37461"/>
                  <a:pt x="2935" y="6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147C3B37-199E-F9FD-FFBD-F74DCD882E13}"/>
              </a:ext>
            </a:extLst>
          </p:cNvPr>
          <p:cNvSpPr/>
          <p:nvPr/>
        </p:nvSpPr>
        <p:spPr>
          <a:xfrm>
            <a:off x="7023097" y="5206607"/>
            <a:ext cx="121149" cy="369352"/>
          </a:xfrm>
          <a:custGeom>
            <a:avLst/>
            <a:gdLst>
              <a:gd name="connsiteX0" fmla="*/ 3 w 121149"/>
              <a:gd name="connsiteY0" fmla="*/ 393 h 369352"/>
              <a:gd name="connsiteX1" fmla="*/ 76203 w 121149"/>
              <a:gd name="connsiteY1" fmla="*/ 152793 h 369352"/>
              <a:gd name="connsiteX2" fmla="*/ 120653 w 121149"/>
              <a:gd name="connsiteY2" fmla="*/ 365518 h 369352"/>
              <a:gd name="connsiteX3" fmla="*/ 98428 w 121149"/>
              <a:gd name="connsiteY3" fmla="*/ 282968 h 369352"/>
              <a:gd name="connsiteX4" fmla="*/ 73028 w 121149"/>
              <a:gd name="connsiteY4" fmla="*/ 197243 h 369352"/>
              <a:gd name="connsiteX5" fmla="*/ 3 w 121149"/>
              <a:gd name="connsiteY5" fmla="*/ 393 h 36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49" h="369352">
                <a:moveTo>
                  <a:pt x="3" y="393"/>
                </a:moveTo>
                <a:cubicBezTo>
                  <a:pt x="532" y="-7015"/>
                  <a:pt x="56095" y="91939"/>
                  <a:pt x="76203" y="152793"/>
                </a:cubicBezTo>
                <a:cubicBezTo>
                  <a:pt x="96311" y="213647"/>
                  <a:pt x="116949" y="343822"/>
                  <a:pt x="120653" y="365518"/>
                </a:cubicBezTo>
                <a:cubicBezTo>
                  <a:pt x="124357" y="387214"/>
                  <a:pt x="106366" y="311014"/>
                  <a:pt x="98428" y="282968"/>
                </a:cubicBezTo>
                <a:cubicBezTo>
                  <a:pt x="90491" y="254922"/>
                  <a:pt x="88374" y="244339"/>
                  <a:pt x="73028" y="197243"/>
                </a:cubicBezTo>
                <a:cubicBezTo>
                  <a:pt x="57682" y="150147"/>
                  <a:pt x="-526" y="7801"/>
                  <a:pt x="3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8129DCE2-4A69-3C48-F0DC-42AFC39E5146}"/>
              </a:ext>
            </a:extLst>
          </p:cNvPr>
          <p:cNvSpPr/>
          <p:nvPr/>
        </p:nvSpPr>
        <p:spPr>
          <a:xfrm>
            <a:off x="7146704" y="5577632"/>
            <a:ext cx="48774" cy="740864"/>
          </a:xfrm>
          <a:custGeom>
            <a:avLst/>
            <a:gdLst>
              <a:gd name="connsiteX0" fmla="*/ 221 w 48774"/>
              <a:gd name="connsiteY0" fmla="*/ 843 h 740864"/>
              <a:gd name="connsiteX1" fmla="*/ 12921 w 48774"/>
              <a:gd name="connsiteY1" fmla="*/ 210393 h 740864"/>
              <a:gd name="connsiteX2" fmla="*/ 6571 w 48774"/>
              <a:gd name="connsiteY2" fmla="*/ 391368 h 740864"/>
              <a:gd name="connsiteX3" fmla="*/ 3396 w 48774"/>
              <a:gd name="connsiteY3" fmla="*/ 515193 h 740864"/>
              <a:gd name="connsiteX4" fmla="*/ 47846 w 48774"/>
              <a:gd name="connsiteY4" fmla="*/ 724743 h 740864"/>
              <a:gd name="connsiteX5" fmla="*/ 31971 w 48774"/>
              <a:gd name="connsiteY5" fmla="*/ 689818 h 740864"/>
              <a:gd name="connsiteX6" fmla="*/ 12921 w 48774"/>
              <a:gd name="connsiteY6" fmla="*/ 397718 h 740864"/>
              <a:gd name="connsiteX7" fmla="*/ 31971 w 48774"/>
              <a:gd name="connsiteY7" fmla="*/ 248493 h 740864"/>
              <a:gd name="connsiteX8" fmla="*/ 25621 w 48774"/>
              <a:gd name="connsiteY8" fmla="*/ 292943 h 740864"/>
              <a:gd name="connsiteX9" fmla="*/ 221 w 48774"/>
              <a:gd name="connsiteY9" fmla="*/ 843 h 74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774" h="740864">
                <a:moveTo>
                  <a:pt x="221" y="843"/>
                </a:moveTo>
                <a:cubicBezTo>
                  <a:pt x="-1896" y="-12915"/>
                  <a:pt x="11863" y="145306"/>
                  <a:pt x="12921" y="210393"/>
                </a:cubicBezTo>
                <a:cubicBezTo>
                  <a:pt x="13979" y="275480"/>
                  <a:pt x="8159" y="340568"/>
                  <a:pt x="6571" y="391368"/>
                </a:cubicBezTo>
                <a:cubicBezTo>
                  <a:pt x="4984" y="442168"/>
                  <a:pt x="-3483" y="459631"/>
                  <a:pt x="3396" y="515193"/>
                </a:cubicBezTo>
                <a:cubicBezTo>
                  <a:pt x="10275" y="570755"/>
                  <a:pt x="43084" y="695639"/>
                  <a:pt x="47846" y="724743"/>
                </a:cubicBezTo>
                <a:cubicBezTo>
                  <a:pt x="52608" y="753847"/>
                  <a:pt x="37792" y="744322"/>
                  <a:pt x="31971" y="689818"/>
                </a:cubicBezTo>
                <a:cubicBezTo>
                  <a:pt x="26150" y="635314"/>
                  <a:pt x="12921" y="471272"/>
                  <a:pt x="12921" y="397718"/>
                </a:cubicBezTo>
                <a:cubicBezTo>
                  <a:pt x="12921" y="324164"/>
                  <a:pt x="29854" y="265955"/>
                  <a:pt x="31971" y="248493"/>
                </a:cubicBezTo>
                <a:cubicBezTo>
                  <a:pt x="34088" y="231031"/>
                  <a:pt x="30913" y="327868"/>
                  <a:pt x="25621" y="292943"/>
                </a:cubicBezTo>
                <a:cubicBezTo>
                  <a:pt x="20329" y="258018"/>
                  <a:pt x="2338" y="14601"/>
                  <a:pt x="221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3312139F-0D5E-1651-9218-0F0885BC1C2C}"/>
              </a:ext>
            </a:extLst>
          </p:cNvPr>
          <p:cNvSpPr/>
          <p:nvPr/>
        </p:nvSpPr>
        <p:spPr>
          <a:xfrm>
            <a:off x="6689557" y="5394245"/>
            <a:ext cx="176026" cy="210984"/>
          </a:xfrm>
          <a:custGeom>
            <a:avLst/>
            <a:gdLst>
              <a:gd name="connsiteX0" fmla="*/ 168 w 176026"/>
              <a:gd name="connsiteY0" fmla="*/ 80 h 210984"/>
              <a:gd name="connsiteX1" fmla="*/ 101768 w 176026"/>
              <a:gd name="connsiteY1" fmla="*/ 73105 h 210984"/>
              <a:gd name="connsiteX2" fmla="*/ 174793 w 176026"/>
              <a:gd name="connsiteY2" fmla="*/ 209630 h 210984"/>
              <a:gd name="connsiteX3" fmla="*/ 146218 w 176026"/>
              <a:gd name="connsiteY3" fmla="*/ 139780 h 210984"/>
              <a:gd name="connsiteX4" fmla="*/ 127168 w 176026"/>
              <a:gd name="connsiteY4" fmla="*/ 85805 h 210984"/>
              <a:gd name="connsiteX5" fmla="*/ 168 w 176026"/>
              <a:gd name="connsiteY5" fmla="*/ 80 h 21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26" h="210984">
                <a:moveTo>
                  <a:pt x="168" y="80"/>
                </a:moveTo>
                <a:cubicBezTo>
                  <a:pt x="-4065" y="-2037"/>
                  <a:pt x="72664" y="38180"/>
                  <a:pt x="101768" y="73105"/>
                </a:cubicBezTo>
                <a:cubicBezTo>
                  <a:pt x="130872" y="108030"/>
                  <a:pt x="167385" y="198518"/>
                  <a:pt x="174793" y="209630"/>
                </a:cubicBezTo>
                <a:cubicBezTo>
                  <a:pt x="182201" y="220743"/>
                  <a:pt x="154156" y="160418"/>
                  <a:pt x="146218" y="139780"/>
                </a:cubicBezTo>
                <a:cubicBezTo>
                  <a:pt x="138281" y="119143"/>
                  <a:pt x="149922" y="106442"/>
                  <a:pt x="127168" y="85805"/>
                </a:cubicBezTo>
                <a:cubicBezTo>
                  <a:pt x="104414" y="65168"/>
                  <a:pt x="4401" y="2197"/>
                  <a:pt x="168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3EF583B8-2747-7F16-378A-858C4EDF9407}"/>
              </a:ext>
            </a:extLst>
          </p:cNvPr>
          <p:cNvSpPr/>
          <p:nvPr/>
        </p:nvSpPr>
        <p:spPr>
          <a:xfrm>
            <a:off x="6686547" y="5479888"/>
            <a:ext cx="286103" cy="137915"/>
          </a:xfrm>
          <a:custGeom>
            <a:avLst/>
            <a:gdLst>
              <a:gd name="connsiteX0" fmla="*/ 3 w 286103"/>
              <a:gd name="connsiteY0" fmla="*/ 162 h 137915"/>
              <a:gd name="connsiteX1" fmla="*/ 82553 w 286103"/>
              <a:gd name="connsiteY1" fmla="*/ 133512 h 137915"/>
              <a:gd name="connsiteX2" fmla="*/ 82553 w 286103"/>
              <a:gd name="connsiteY2" fmla="*/ 101762 h 137915"/>
              <a:gd name="connsiteX3" fmla="*/ 285753 w 286103"/>
              <a:gd name="connsiteY3" fmla="*/ 60487 h 137915"/>
              <a:gd name="connsiteX4" fmla="*/ 130178 w 286103"/>
              <a:gd name="connsiteY4" fmla="*/ 76362 h 137915"/>
              <a:gd name="connsiteX5" fmla="*/ 79378 w 286103"/>
              <a:gd name="connsiteY5" fmla="*/ 104937 h 137915"/>
              <a:gd name="connsiteX6" fmla="*/ 3 w 286103"/>
              <a:gd name="connsiteY6" fmla="*/ 162 h 13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103" h="137915">
                <a:moveTo>
                  <a:pt x="3" y="162"/>
                </a:moveTo>
                <a:cubicBezTo>
                  <a:pt x="532" y="4925"/>
                  <a:pt x="68795" y="116579"/>
                  <a:pt x="82553" y="133512"/>
                </a:cubicBezTo>
                <a:cubicBezTo>
                  <a:pt x="96311" y="150445"/>
                  <a:pt x="48686" y="113933"/>
                  <a:pt x="82553" y="101762"/>
                </a:cubicBezTo>
                <a:cubicBezTo>
                  <a:pt x="116420" y="89591"/>
                  <a:pt x="277816" y="64720"/>
                  <a:pt x="285753" y="60487"/>
                </a:cubicBezTo>
                <a:cubicBezTo>
                  <a:pt x="293690" y="56254"/>
                  <a:pt x="164574" y="68954"/>
                  <a:pt x="130178" y="76362"/>
                </a:cubicBezTo>
                <a:cubicBezTo>
                  <a:pt x="95782" y="83770"/>
                  <a:pt x="98428" y="112874"/>
                  <a:pt x="79378" y="104937"/>
                </a:cubicBezTo>
                <a:cubicBezTo>
                  <a:pt x="60328" y="97000"/>
                  <a:pt x="-526" y="-4601"/>
                  <a:pt x="3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C4BF0758-7E3F-8D21-A7D0-5707F3770338}"/>
              </a:ext>
            </a:extLst>
          </p:cNvPr>
          <p:cNvSpPr/>
          <p:nvPr/>
        </p:nvSpPr>
        <p:spPr>
          <a:xfrm>
            <a:off x="6853417" y="5632430"/>
            <a:ext cx="46485" cy="291426"/>
          </a:xfrm>
          <a:custGeom>
            <a:avLst/>
            <a:gdLst>
              <a:gd name="connsiteX0" fmla="*/ 36333 w 46485"/>
              <a:gd name="connsiteY0" fmla="*/ 20 h 291426"/>
              <a:gd name="connsiteX1" fmla="*/ 29983 w 46485"/>
              <a:gd name="connsiteY1" fmla="*/ 184170 h 291426"/>
              <a:gd name="connsiteX2" fmla="*/ 45858 w 46485"/>
              <a:gd name="connsiteY2" fmla="*/ 288945 h 291426"/>
              <a:gd name="connsiteX3" fmla="*/ 4583 w 46485"/>
              <a:gd name="connsiteY3" fmla="*/ 82570 h 291426"/>
              <a:gd name="connsiteX4" fmla="*/ 4583 w 46485"/>
              <a:gd name="connsiteY4" fmla="*/ 171470 h 291426"/>
              <a:gd name="connsiteX5" fmla="*/ 36333 w 46485"/>
              <a:gd name="connsiteY5" fmla="*/ 20 h 29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5" h="291426">
                <a:moveTo>
                  <a:pt x="36333" y="20"/>
                </a:moveTo>
                <a:cubicBezTo>
                  <a:pt x="40566" y="2137"/>
                  <a:pt x="28396" y="136016"/>
                  <a:pt x="29983" y="184170"/>
                </a:cubicBezTo>
                <a:cubicBezTo>
                  <a:pt x="31570" y="232324"/>
                  <a:pt x="50091" y="305878"/>
                  <a:pt x="45858" y="288945"/>
                </a:cubicBezTo>
                <a:cubicBezTo>
                  <a:pt x="41625" y="272012"/>
                  <a:pt x="11462" y="102149"/>
                  <a:pt x="4583" y="82570"/>
                </a:cubicBezTo>
                <a:cubicBezTo>
                  <a:pt x="-2296" y="62991"/>
                  <a:pt x="-709" y="179407"/>
                  <a:pt x="4583" y="171470"/>
                </a:cubicBezTo>
                <a:cubicBezTo>
                  <a:pt x="9875" y="163533"/>
                  <a:pt x="32100" y="-2097"/>
                  <a:pt x="3633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1F96E18A-8623-2E59-F108-ECA36511C495}"/>
              </a:ext>
            </a:extLst>
          </p:cNvPr>
          <p:cNvSpPr/>
          <p:nvPr/>
        </p:nvSpPr>
        <p:spPr>
          <a:xfrm>
            <a:off x="6953250" y="5638014"/>
            <a:ext cx="101612" cy="529155"/>
          </a:xfrm>
          <a:custGeom>
            <a:avLst/>
            <a:gdLst>
              <a:gd name="connsiteX0" fmla="*/ 0 w 101612"/>
              <a:gd name="connsiteY0" fmla="*/ 786 h 529155"/>
              <a:gd name="connsiteX1" fmla="*/ 79375 w 101612"/>
              <a:gd name="connsiteY1" fmla="*/ 207161 h 529155"/>
              <a:gd name="connsiteX2" fmla="*/ 82550 w 101612"/>
              <a:gd name="connsiteY2" fmla="*/ 375436 h 529155"/>
              <a:gd name="connsiteX3" fmla="*/ 101600 w 101612"/>
              <a:gd name="connsiteY3" fmla="*/ 527836 h 529155"/>
              <a:gd name="connsiteX4" fmla="*/ 79375 w 101612"/>
              <a:gd name="connsiteY4" fmla="*/ 286536 h 529155"/>
              <a:gd name="connsiteX5" fmla="*/ 0 w 101612"/>
              <a:gd name="connsiteY5" fmla="*/ 786 h 52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12" h="529155">
                <a:moveTo>
                  <a:pt x="0" y="786"/>
                </a:moveTo>
                <a:cubicBezTo>
                  <a:pt x="0" y="-12443"/>
                  <a:pt x="65617" y="144719"/>
                  <a:pt x="79375" y="207161"/>
                </a:cubicBezTo>
                <a:cubicBezTo>
                  <a:pt x="93133" y="269603"/>
                  <a:pt x="78846" y="321990"/>
                  <a:pt x="82550" y="375436"/>
                </a:cubicBezTo>
                <a:cubicBezTo>
                  <a:pt x="86254" y="428882"/>
                  <a:pt x="102129" y="542653"/>
                  <a:pt x="101600" y="527836"/>
                </a:cubicBezTo>
                <a:cubicBezTo>
                  <a:pt x="101071" y="513019"/>
                  <a:pt x="92604" y="373848"/>
                  <a:pt x="79375" y="286536"/>
                </a:cubicBezTo>
                <a:cubicBezTo>
                  <a:pt x="66146" y="199224"/>
                  <a:pt x="0" y="14015"/>
                  <a:pt x="0" y="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F6BF5F8D-0B4B-96A3-408A-84C48387D44C}"/>
              </a:ext>
            </a:extLst>
          </p:cNvPr>
          <p:cNvSpPr/>
          <p:nvPr/>
        </p:nvSpPr>
        <p:spPr>
          <a:xfrm>
            <a:off x="6857166" y="5765795"/>
            <a:ext cx="56872" cy="437500"/>
          </a:xfrm>
          <a:custGeom>
            <a:avLst/>
            <a:gdLst>
              <a:gd name="connsiteX0" fmla="*/ 10359 w 56872"/>
              <a:gd name="connsiteY0" fmla="*/ 5 h 437500"/>
              <a:gd name="connsiteX1" fmla="*/ 4009 w 56872"/>
              <a:gd name="connsiteY1" fmla="*/ 203205 h 437500"/>
              <a:gd name="connsiteX2" fmla="*/ 54809 w 56872"/>
              <a:gd name="connsiteY2" fmla="*/ 431805 h 437500"/>
              <a:gd name="connsiteX3" fmla="*/ 45284 w 56872"/>
              <a:gd name="connsiteY3" fmla="*/ 358780 h 437500"/>
              <a:gd name="connsiteX4" fmla="*/ 29409 w 56872"/>
              <a:gd name="connsiteY4" fmla="*/ 254005 h 437500"/>
              <a:gd name="connsiteX5" fmla="*/ 23059 w 56872"/>
              <a:gd name="connsiteY5" fmla="*/ 285755 h 437500"/>
              <a:gd name="connsiteX6" fmla="*/ 834 w 56872"/>
              <a:gd name="connsiteY6" fmla="*/ 196855 h 437500"/>
              <a:gd name="connsiteX7" fmla="*/ 10359 w 56872"/>
              <a:gd name="connsiteY7" fmla="*/ 5 h 43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872" h="437500">
                <a:moveTo>
                  <a:pt x="10359" y="5"/>
                </a:moveTo>
                <a:cubicBezTo>
                  <a:pt x="10888" y="1063"/>
                  <a:pt x="-3399" y="131238"/>
                  <a:pt x="4009" y="203205"/>
                </a:cubicBezTo>
                <a:cubicBezTo>
                  <a:pt x="11417" y="275172"/>
                  <a:pt x="47930" y="405876"/>
                  <a:pt x="54809" y="431805"/>
                </a:cubicBezTo>
                <a:cubicBezTo>
                  <a:pt x="61688" y="457734"/>
                  <a:pt x="49517" y="388413"/>
                  <a:pt x="45284" y="358780"/>
                </a:cubicBezTo>
                <a:cubicBezTo>
                  <a:pt x="41051" y="329147"/>
                  <a:pt x="33113" y="266176"/>
                  <a:pt x="29409" y="254005"/>
                </a:cubicBezTo>
                <a:cubicBezTo>
                  <a:pt x="25705" y="241834"/>
                  <a:pt x="27822" y="295280"/>
                  <a:pt x="23059" y="285755"/>
                </a:cubicBezTo>
                <a:cubicBezTo>
                  <a:pt x="18296" y="276230"/>
                  <a:pt x="5067" y="238130"/>
                  <a:pt x="834" y="196855"/>
                </a:cubicBezTo>
                <a:cubicBezTo>
                  <a:pt x="-3399" y="155580"/>
                  <a:pt x="9830" y="-1053"/>
                  <a:pt x="1035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A0652860-8F01-6D43-28ED-244DB7BB52BD}"/>
              </a:ext>
            </a:extLst>
          </p:cNvPr>
          <p:cNvSpPr/>
          <p:nvPr/>
        </p:nvSpPr>
        <p:spPr>
          <a:xfrm>
            <a:off x="7083396" y="5549700"/>
            <a:ext cx="35814" cy="425899"/>
          </a:xfrm>
          <a:custGeom>
            <a:avLst/>
            <a:gdLst>
              <a:gd name="connsiteX0" fmla="*/ 29 w 35814"/>
              <a:gd name="connsiteY0" fmla="*/ 200 h 425899"/>
              <a:gd name="connsiteX1" fmla="*/ 34954 w 35814"/>
              <a:gd name="connsiteY1" fmla="*/ 244675 h 425899"/>
              <a:gd name="connsiteX2" fmla="*/ 25429 w 35814"/>
              <a:gd name="connsiteY2" fmla="*/ 425650 h 425899"/>
              <a:gd name="connsiteX3" fmla="*/ 28604 w 35814"/>
              <a:gd name="connsiteY3" fmla="*/ 206575 h 425899"/>
              <a:gd name="connsiteX4" fmla="*/ 29 w 35814"/>
              <a:gd name="connsiteY4" fmla="*/ 200 h 42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" h="425899">
                <a:moveTo>
                  <a:pt x="29" y="200"/>
                </a:moveTo>
                <a:cubicBezTo>
                  <a:pt x="1087" y="6550"/>
                  <a:pt x="30721" y="173767"/>
                  <a:pt x="34954" y="244675"/>
                </a:cubicBezTo>
                <a:cubicBezTo>
                  <a:pt x="39187" y="315583"/>
                  <a:pt x="26487" y="432000"/>
                  <a:pt x="25429" y="425650"/>
                </a:cubicBezTo>
                <a:cubicBezTo>
                  <a:pt x="24371" y="419300"/>
                  <a:pt x="30721" y="273250"/>
                  <a:pt x="28604" y="206575"/>
                </a:cubicBezTo>
                <a:cubicBezTo>
                  <a:pt x="26487" y="139900"/>
                  <a:pt x="-1029" y="-6150"/>
                  <a:pt x="29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4AFCB19E-C328-652D-39CE-8A8208CE26F2}"/>
              </a:ext>
            </a:extLst>
          </p:cNvPr>
          <p:cNvSpPr/>
          <p:nvPr/>
        </p:nvSpPr>
        <p:spPr>
          <a:xfrm>
            <a:off x="6787912" y="5629235"/>
            <a:ext cx="57392" cy="263602"/>
          </a:xfrm>
          <a:custGeom>
            <a:avLst/>
            <a:gdLst>
              <a:gd name="connsiteX0" fmla="*/ 57388 w 57392"/>
              <a:gd name="connsiteY0" fmla="*/ 40 h 263602"/>
              <a:gd name="connsiteX1" fmla="*/ 6588 w 57392"/>
              <a:gd name="connsiteY1" fmla="*/ 133390 h 263602"/>
              <a:gd name="connsiteX2" fmla="*/ 3413 w 57392"/>
              <a:gd name="connsiteY2" fmla="*/ 263565 h 263602"/>
              <a:gd name="connsiteX3" fmla="*/ 3413 w 57392"/>
              <a:gd name="connsiteY3" fmla="*/ 120690 h 263602"/>
              <a:gd name="connsiteX4" fmla="*/ 57388 w 57392"/>
              <a:gd name="connsiteY4" fmla="*/ 40 h 26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2" h="263602">
                <a:moveTo>
                  <a:pt x="57388" y="40"/>
                </a:moveTo>
                <a:cubicBezTo>
                  <a:pt x="57917" y="2157"/>
                  <a:pt x="15584" y="89469"/>
                  <a:pt x="6588" y="133390"/>
                </a:cubicBezTo>
                <a:cubicBezTo>
                  <a:pt x="-2408" y="177311"/>
                  <a:pt x="3942" y="265682"/>
                  <a:pt x="3413" y="263565"/>
                </a:cubicBezTo>
                <a:cubicBezTo>
                  <a:pt x="2884" y="261448"/>
                  <a:pt x="-3995" y="161436"/>
                  <a:pt x="3413" y="120690"/>
                </a:cubicBezTo>
                <a:cubicBezTo>
                  <a:pt x="10821" y="79944"/>
                  <a:pt x="56859" y="-2077"/>
                  <a:pt x="5738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46488EE7-9B9C-9B08-AC2D-1987260FC6E3}"/>
              </a:ext>
            </a:extLst>
          </p:cNvPr>
          <p:cNvSpPr/>
          <p:nvPr/>
        </p:nvSpPr>
        <p:spPr>
          <a:xfrm>
            <a:off x="5740348" y="6743700"/>
            <a:ext cx="609696" cy="179916"/>
          </a:xfrm>
          <a:custGeom>
            <a:avLst/>
            <a:gdLst>
              <a:gd name="connsiteX0" fmla="*/ 52 w 609696"/>
              <a:gd name="connsiteY0" fmla="*/ 0 h 179916"/>
              <a:gd name="connsiteX1" fmla="*/ 292152 w 609696"/>
              <a:gd name="connsiteY1" fmla="*/ 152400 h 179916"/>
              <a:gd name="connsiteX2" fmla="*/ 266752 w 609696"/>
              <a:gd name="connsiteY2" fmla="*/ 101600 h 179916"/>
              <a:gd name="connsiteX3" fmla="*/ 438202 w 609696"/>
              <a:gd name="connsiteY3" fmla="*/ 174625 h 179916"/>
              <a:gd name="connsiteX4" fmla="*/ 609652 w 609696"/>
              <a:gd name="connsiteY4" fmla="*/ 171450 h 179916"/>
              <a:gd name="connsiteX5" fmla="*/ 422327 w 609696"/>
              <a:gd name="connsiteY5" fmla="*/ 149225 h 179916"/>
              <a:gd name="connsiteX6" fmla="*/ 228652 w 609696"/>
              <a:gd name="connsiteY6" fmla="*/ 114300 h 179916"/>
              <a:gd name="connsiteX7" fmla="*/ 317552 w 609696"/>
              <a:gd name="connsiteY7" fmla="*/ 152400 h 179916"/>
              <a:gd name="connsiteX8" fmla="*/ 52 w 609696"/>
              <a:gd name="connsiteY8" fmla="*/ 0 h 17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96" h="179916">
                <a:moveTo>
                  <a:pt x="52" y="0"/>
                </a:moveTo>
                <a:cubicBezTo>
                  <a:pt x="-4181" y="0"/>
                  <a:pt x="247702" y="135467"/>
                  <a:pt x="292152" y="152400"/>
                </a:cubicBezTo>
                <a:cubicBezTo>
                  <a:pt x="336602" y="169333"/>
                  <a:pt x="242410" y="97896"/>
                  <a:pt x="266752" y="101600"/>
                </a:cubicBezTo>
                <a:cubicBezTo>
                  <a:pt x="291094" y="105304"/>
                  <a:pt x="381052" y="162983"/>
                  <a:pt x="438202" y="174625"/>
                </a:cubicBezTo>
                <a:cubicBezTo>
                  <a:pt x="495352" y="186267"/>
                  <a:pt x="612298" y="175683"/>
                  <a:pt x="609652" y="171450"/>
                </a:cubicBezTo>
                <a:cubicBezTo>
                  <a:pt x="607006" y="167217"/>
                  <a:pt x="485827" y="158750"/>
                  <a:pt x="422327" y="149225"/>
                </a:cubicBezTo>
                <a:cubicBezTo>
                  <a:pt x="358827" y="139700"/>
                  <a:pt x="246114" y="113771"/>
                  <a:pt x="228652" y="114300"/>
                </a:cubicBezTo>
                <a:cubicBezTo>
                  <a:pt x="211190" y="114829"/>
                  <a:pt x="352477" y="169863"/>
                  <a:pt x="317552" y="152400"/>
                </a:cubicBezTo>
                <a:cubicBezTo>
                  <a:pt x="282627" y="134938"/>
                  <a:pt x="4285" y="0"/>
                  <a:pt x="5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B5EC1B53-34F5-0715-D84C-F93CF656BCFB}"/>
              </a:ext>
            </a:extLst>
          </p:cNvPr>
          <p:cNvSpPr/>
          <p:nvPr/>
        </p:nvSpPr>
        <p:spPr>
          <a:xfrm>
            <a:off x="5651500" y="7099300"/>
            <a:ext cx="353582" cy="356464"/>
          </a:xfrm>
          <a:custGeom>
            <a:avLst/>
            <a:gdLst>
              <a:gd name="connsiteX0" fmla="*/ 0 w 353582"/>
              <a:gd name="connsiteY0" fmla="*/ 0 h 356464"/>
              <a:gd name="connsiteX1" fmla="*/ 155575 w 353582"/>
              <a:gd name="connsiteY1" fmla="*/ 152400 h 356464"/>
              <a:gd name="connsiteX2" fmla="*/ 349250 w 353582"/>
              <a:gd name="connsiteY2" fmla="*/ 352425 h 356464"/>
              <a:gd name="connsiteX3" fmla="*/ 282575 w 353582"/>
              <a:gd name="connsiteY3" fmla="*/ 276225 h 356464"/>
              <a:gd name="connsiteX4" fmla="*/ 193675 w 353582"/>
              <a:gd name="connsiteY4" fmla="*/ 152400 h 356464"/>
              <a:gd name="connsiteX5" fmla="*/ 247650 w 353582"/>
              <a:gd name="connsiteY5" fmla="*/ 222250 h 356464"/>
              <a:gd name="connsiteX6" fmla="*/ 142875 w 353582"/>
              <a:gd name="connsiteY6" fmla="*/ 127000 h 356464"/>
              <a:gd name="connsiteX7" fmla="*/ 0 w 353582"/>
              <a:gd name="connsiteY7" fmla="*/ 0 h 35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582" h="356464">
                <a:moveTo>
                  <a:pt x="0" y="0"/>
                </a:moveTo>
                <a:cubicBezTo>
                  <a:pt x="48683" y="46831"/>
                  <a:pt x="97367" y="93662"/>
                  <a:pt x="155575" y="152400"/>
                </a:cubicBezTo>
                <a:cubicBezTo>
                  <a:pt x="213783" y="211138"/>
                  <a:pt x="328083" y="331788"/>
                  <a:pt x="349250" y="352425"/>
                </a:cubicBezTo>
                <a:cubicBezTo>
                  <a:pt x="370417" y="373063"/>
                  <a:pt x="308504" y="309562"/>
                  <a:pt x="282575" y="276225"/>
                </a:cubicBezTo>
                <a:cubicBezTo>
                  <a:pt x="256646" y="242888"/>
                  <a:pt x="199496" y="161396"/>
                  <a:pt x="193675" y="152400"/>
                </a:cubicBezTo>
                <a:cubicBezTo>
                  <a:pt x="187854" y="143404"/>
                  <a:pt x="256117" y="226483"/>
                  <a:pt x="247650" y="222250"/>
                </a:cubicBezTo>
                <a:cubicBezTo>
                  <a:pt x="239183" y="218017"/>
                  <a:pt x="142875" y="127000"/>
                  <a:pt x="142875" y="1270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67DD07B2-9E64-F12B-72E2-FAF0D7ED4FDF}"/>
              </a:ext>
            </a:extLst>
          </p:cNvPr>
          <p:cNvSpPr/>
          <p:nvPr/>
        </p:nvSpPr>
        <p:spPr>
          <a:xfrm>
            <a:off x="5771830" y="6826248"/>
            <a:ext cx="594224" cy="197526"/>
          </a:xfrm>
          <a:custGeom>
            <a:avLst/>
            <a:gdLst>
              <a:gd name="connsiteX0" fmla="*/ 320 w 594224"/>
              <a:gd name="connsiteY0" fmla="*/ 2 h 197526"/>
              <a:gd name="connsiteX1" fmla="*/ 251145 w 594224"/>
              <a:gd name="connsiteY1" fmla="*/ 111127 h 197526"/>
              <a:gd name="connsiteX2" fmla="*/ 587695 w 594224"/>
              <a:gd name="connsiteY2" fmla="*/ 196852 h 197526"/>
              <a:gd name="connsiteX3" fmla="*/ 460695 w 594224"/>
              <a:gd name="connsiteY3" fmla="*/ 149227 h 197526"/>
              <a:gd name="connsiteX4" fmla="*/ 301945 w 594224"/>
              <a:gd name="connsiteY4" fmla="*/ 114302 h 197526"/>
              <a:gd name="connsiteX5" fmla="*/ 320 w 594224"/>
              <a:gd name="connsiteY5" fmla="*/ 2 h 19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224" h="197526">
                <a:moveTo>
                  <a:pt x="320" y="2"/>
                </a:moveTo>
                <a:cubicBezTo>
                  <a:pt x="-8147" y="-527"/>
                  <a:pt x="153249" y="78319"/>
                  <a:pt x="251145" y="111127"/>
                </a:cubicBezTo>
                <a:cubicBezTo>
                  <a:pt x="349041" y="143935"/>
                  <a:pt x="552770" y="190502"/>
                  <a:pt x="587695" y="196852"/>
                </a:cubicBezTo>
                <a:cubicBezTo>
                  <a:pt x="622620" y="203202"/>
                  <a:pt x="508320" y="162985"/>
                  <a:pt x="460695" y="149227"/>
                </a:cubicBezTo>
                <a:cubicBezTo>
                  <a:pt x="413070" y="135469"/>
                  <a:pt x="373912" y="139702"/>
                  <a:pt x="301945" y="114302"/>
                </a:cubicBezTo>
                <a:cubicBezTo>
                  <a:pt x="229978" y="88902"/>
                  <a:pt x="8787" y="531"/>
                  <a:pt x="32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5D3520A7-0EDF-993C-49DF-FBA4C557AB87}"/>
              </a:ext>
            </a:extLst>
          </p:cNvPr>
          <p:cNvSpPr/>
          <p:nvPr/>
        </p:nvSpPr>
        <p:spPr>
          <a:xfrm>
            <a:off x="6019919" y="7277080"/>
            <a:ext cx="327879" cy="640280"/>
          </a:xfrm>
          <a:custGeom>
            <a:avLst/>
            <a:gdLst>
              <a:gd name="connsiteX0" fmla="*/ 120531 w 327879"/>
              <a:gd name="connsiteY0" fmla="*/ 20 h 640280"/>
              <a:gd name="connsiteX1" fmla="*/ 15756 w 327879"/>
              <a:gd name="connsiteY1" fmla="*/ 136545 h 640280"/>
              <a:gd name="connsiteX2" fmla="*/ 50681 w 327879"/>
              <a:gd name="connsiteY2" fmla="*/ 285770 h 640280"/>
              <a:gd name="connsiteX3" fmla="*/ 3056 w 327879"/>
              <a:gd name="connsiteY3" fmla="*/ 238145 h 640280"/>
              <a:gd name="connsiteX4" fmla="*/ 155456 w 327879"/>
              <a:gd name="connsiteY4" fmla="*/ 396895 h 640280"/>
              <a:gd name="connsiteX5" fmla="*/ 320556 w 327879"/>
              <a:gd name="connsiteY5" fmla="*/ 631845 h 640280"/>
              <a:gd name="connsiteX6" fmla="*/ 269756 w 327879"/>
              <a:gd name="connsiteY6" fmla="*/ 555645 h 640280"/>
              <a:gd name="connsiteX7" fmla="*/ 12581 w 327879"/>
              <a:gd name="connsiteY7" fmla="*/ 247670 h 640280"/>
              <a:gd name="connsiteX8" fmla="*/ 41156 w 327879"/>
              <a:gd name="connsiteY8" fmla="*/ 104795 h 640280"/>
              <a:gd name="connsiteX9" fmla="*/ 12581 w 327879"/>
              <a:gd name="connsiteY9" fmla="*/ 146070 h 640280"/>
              <a:gd name="connsiteX10" fmla="*/ 120531 w 327879"/>
              <a:gd name="connsiteY10" fmla="*/ 20 h 6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879" h="640280">
                <a:moveTo>
                  <a:pt x="120531" y="20"/>
                </a:moveTo>
                <a:cubicBezTo>
                  <a:pt x="121060" y="-1567"/>
                  <a:pt x="27398" y="88920"/>
                  <a:pt x="15756" y="136545"/>
                </a:cubicBezTo>
                <a:cubicBezTo>
                  <a:pt x="4114" y="184170"/>
                  <a:pt x="52798" y="268837"/>
                  <a:pt x="50681" y="285770"/>
                </a:cubicBezTo>
                <a:cubicBezTo>
                  <a:pt x="48564" y="302703"/>
                  <a:pt x="-14407" y="219624"/>
                  <a:pt x="3056" y="238145"/>
                </a:cubicBezTo>
                <a:cubicBezTo>
                  <a:pt x="20518" y="256666"/>
                  <a:pt x="102539" y="331278"/>
                  <a:pt x="155456" y="396895"/>
                </a:cubicBezTo>
                <a:cubicBezTo>
                  <a:pt x="208373" y="462512"/>
                  <a:pt x="301506" y="605387"/>
                  <a:pt x="320556" y="631845"/>
                </a:cubicBezTo>
                <a:cubicBezTo>
                  <a:pt x="339606" y="658303"/>
                  <a:pt x="321085" y="619674"/>
                  <a:pt x="269756" y="555645"/>
                </a:cubicBezTo>
                <a:cubicBezTo>
                  <a:pt x="218427" y="491616"/>
                  <a:pt x="50681" y="322812"/>
                  <a:pt x="12581" y="247670"/>
                </a:cubicBezTo>
                <a:cubicBezTo>
                  <a:pt x="-25519" y="172528"/>
                  <a:pt x="41156" y="121728"/>
                  <a:pt x="41156" y="104795"/>
                </a:cubicBezTo>
                <a:cubicBezTo>
                  <a:pt x="41156" y="87862"/>
                  <a:pt x="1998" y="159828"/>
                  <a:pt x="12581" y="146070"/>
                </a:cubicBezTo>
                <a:cubicBezTo>
                  <a:pt x="23164" y="132312"/>
                  <a:pt x="120002" y="1607"/>
                  <a:pt x="120531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2958128F-1250-B304-C49C-82F6C32543DF}"/>
              </a:ext>
            </a:extLst>
          </p:cNvPr>
          <p:cNvSpPr/>
          <p:nvPr/>
        </p:nvSpPr>
        <p:spPr>
          <a:xfrm>
            <a:off x="7236514" y="5063572"/>
            <a:ext cx="136297" cy="466269"/>
          </a:xfrm>
          <a:custGeom>
            <a:avLst/>
            <a:gdLst>
              <a:gd name="connsiteX0" fmla="*/ 135836 w 136297"/>
              <a:gd name="connsiteY0" fmla="*/ 553 h 466269"/>
              <a:gd name="connsiteX1" fmla="*/ 53286 w 136297"/>
              <a:gd name="connsiteY1" fmla="*/ 111678 h 466269"/>
              <a:gd name="connsiteX2" fmla="*/ 31061 w 136297"/>
              <a:gd name="connsiteY2" fmla="*/ 238678 h 466269"/>
              <a:gd name="connsiteX3" fmla="*/ 31061 w 136297"/>
              <a:gd name="connsiteY3" fmla="*/ 206928 h 466269"/>
              <a:gd name="connsiteX4" fmla="*/ 62811 w 136297"/>
              <a:gd name="connsiteY4" fmla="*/ 346628 h 466269"/>
              <a:gd name="connsiteX5" fmla="*/ 107261 w 136297"/>
              <a:gd name="connsiteY5" fmla="*/ 464103 h 466269"/>
              <a:gd name="connsiteX6" fmla="*/ 59636 w 136297"/>
              <a:gd name="connsiteY6" fmla="*/ 406953 h 466269"/>
              <a:gd name="connsiteX7" fmla="*/ 2486 w 136297"/>
              <a:gd name="connsiteY7" fmla="*/ 216453 h 466269"/>
              <a:gd name="connsiteX8" fmla="*/ 12011 w 136297"/>
              <a:gd name="connsiteY8" fmla="*/ 254553 h 466269"/>
              <a:gd name="connsiteX9" fmla="*/ 27886 w 136297"/>
              <a:gd name="connsiteY9" fmla="*/ 130728 h 466269"/>
              <a:gd name="connsiteX10" fmla="*/ 12011 w 136297"/>
              <a:gd name="connsiteY10" fmla="*/ 159303 h 466269"/>
              <a:gd name="connsiteX11" fmla="*/ 135836 w 136297"/>
              <a:gd name="connsiteY11" fmla="*/ 553 h 46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297" h="466269">
                <a:moveTo>
                  <a:pt x="135836" y="553"/>
                </a:moveTo>
                <a:cubicBezTo>
                  <a:pt x="142715" y="-7385"/>
                  <a:pt x="70748" y="71991"/>
                  <a:pt x="53286" y="111678"/>
                </a:cubicBezTo>
                <a:cubicBezTo>
                  <a:pt x="35823" y="151366"/>
                  <a:pt x="34765" y="222803"/>
                  <a:pt x="31061" y="238678"/>
                </a:cubicBezTo>
                <a:cubicBezTo>
                  <a:pt x="27357" y="254553"/>
                  <a:pt x="25769" y="188936"/>
                  <a:pt x="31061" y="206928"/>
                </a:cubicBezTo>
                <a:cubicBezTo>
                  <a:pt x="36353" y="224920"/>
                  <a:pt x="50111" y="303766"/>
                  <a:pt x="62811" y="346628"/>
                </a:cubicBezTo>
                <a:cubicBezTo>
                  <a:pt x="75511" y="389491"/>
                  <a:pt x="107790" y="454049"/>
                  <a:pt x="107261" y="464103"/>
                </a:cubicBezTo>
                <a:cubicBezTo>
                  <a:pt x="106732" y="474157"/>
                  <a:pt x="77098" y="448228"/>
                  <a:pt x="59636" y="406953"/>
                </a:cubicBezTo>
                <a:cubicBezTo>
                  <a:pt x="42173" y="365678"/>
                  <a:pt x="10423" y="241853"/>
                  <a:pt x="2486" y="216453"/>
                </a:cubicBezTo>
                <a:cubicBezTo>
                  <a:pt x="-5451" y="191053"/>
                  <a:pt x="7778" y="268840"/>
                  <a:pt x="12011" y="254553"/>
                </a:cubicBezTo>
                <a:cubicBezTo>
                  <a:pt x="16244" y="240266"/>
                  <a:pt x="27886" y="146603"/>
                  <a:pt x="27886" y="130728"/>
                </a:cubicBezTo>
                <a:cubicBezTo>
                  <a:pt x="27886" y="114853"/>
                  <a:pt x="-4393" y="174649"/>
                  <a:pt x="12011" y="159303"/>
                </a:cubicBezTo>
                <a:cubicBezTo>
                  <a:pt x="28415" y="143957"/>
                  <a:pt x="128957" y="8491"/>
                  <a:pt x="135836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91AEFA6A-5634-9952-D2DB-6752C1EC6C7F}"/>
              </a:ext>
            </a:extLst>
          </p:cNvPr>
          <p:cNvSpPr/>
          <p:nvPr/>
        </p:nvSpPr>
        <p:spPr>
          <a:xfrm>
            <a:off x="7365987" y="5060915"/>
            <a:ext cx="98547" cy="238206"/>
          </a:xfrm>
          <a:custGeom>
            <a:avLst/>
            <a:gdLst>
              <a:gd name="connsiteX0" fmla="*/ 13 w 98547"/>
              <a:gd name="connsiteY0" fmla="*/ 35 h 238206"/>
              <a:gd name="connsiteX1" fmla="*/ 76213 w 98547"/>
              <a:gd name="connsiteY1" fmla="*/ 130210 h 238206"/>
              <a:gd name="connsiteX2" fmla="*/ 88913 w 98547"/>
              <a:gd name="connsiteY2" fmla="*/ 238160 h 238206"/>
              <a:gd name="connsiteX3" fmla="*/ 98438 w 98547"/>
              <a:gd name="connsiteY3" fmla="*/ 117510 h 238206"/>
              <a:gd name="connsiteX4" fmla="*/ 82563 w 98547"/>
              <a:gd name="connsiteY4" fmla="*/ 142910 h 238206"/>
              <a:gd name="connsiteX5" fmla="*/ 13 w 98547"/>
              <a:gd name="connsiteY5" fmla="*/ 35 h 23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547" h="238206">
                <a:moveTo>
                  <a:pt x="13" y="35"/>
                </a:moveTo>
                <a:cubicBezTo>
                  <a:pt x="-1045" y="-2082"/>
                  <a:pt x="61396" y="90523"/>
                  <a:pt x="76213" y="130210"/>
                </a:cubicBezTo>
                <a:cubicBezTo>
                  <a:pt x="91030" y="169897"/>
                  <a:pt x="85209" y="240277"/>
                  <a:pt x="88913" y="238160"/>
                </a:cubicBezTo>
                <a:cubicBezTo>
                  <a:pt x="92617" y="236043"/>
                  <a:pt x="99496" y="133385"/>
                  <a:pt x="98438" y="117510"/>
                </a:cubicBezTo>
                <a:cubicBezTo>
                  <a:pt x="97380" y="101635"/>
                  <a:pt x="93675" y="159843"/>
                  <a:pt x="82563" y="142910"/>
                </a:cubicBezTo>
                <a:cubicBezTo>
                  <a:pt x="71451" y="125977"/>
                  <a:pt x="1071" y="2152"/>
                  <a:pt x="1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29BADD8A-9D15-620D-E147-A73F7EF01349}"/>
              </a:ext>
            </a:extLst>
          </p:cNvPr>
          <p:cNvSpPr/>
          <p:nvPr/>
        </p:nvSpPr>
        <p:spPr>
          <a:xfrm>
            <a:off x="7400901" y="5044978"/>
            <a:ext cx="92940" cy="281493"/>
          </a:xfrm>
          <a:custGeom>
            <a:avLst/>
            <a:gdLst>
              <a:gd name="connsiteX0" fmla="*/ 24 w 92940"/>
              <a:gd name="connsiteY0" fmla="*/ 97 h 281493"/>
              <a:gd name="connsiteX1" fmla="*/ 92099 w 92940"/>
              <a:gd name="connsiteY1" fmla="*/ 146147 h 281493"/>
              <a:gd name="connsiteX2" fmla="*/ 47649 w 92940"/>
              <a:gd name="connsiteY2" fmla="*/ 279497 h 281493"/>
              <a:gd name="connsiteX3" fmla="*/ 82574 w 92940"/>
              <a:gd name="connsiteY3" fmla="*/ 222347 h 281493"/>
              <a:gd name="connsiteX4" fmla="*/ 82574 w 92940"/>
              <a:gd name="connsiteY4" fmla="*/ 168372 h 281493"/>
              <a:gd name="connsiteX5" fmla="*/ 24 w 92940"/>
              <a:gd name="connsiteY5" fmla="*/ 97 h 28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40" h="281493">
                <a:moveTo>
                  <a:pt x="24" y="97"/>
                </a:moveTo>
                <a:cubicBezTo>
                  <a:pt x="1611" y="-3607"/>
                  <a:pt x="84162" y="99580"/>
                  <a:pt x="92099" y="146147"/>
                </a:cubicBezTo>
                <a:cubicBezTo>
                  <a:pt x="100036" y="192714"/>
                  <a:pt x="49236" y="266797"/>
                  <a:pt x="47649" y="279497"/>
                </a:cubicBezTo>
                <a:cubicBezTo>
                  <a:pt x="46062" y="292197"/>
                  <a:pt x="76753" y="240868"/>
                  <a:pt x="82574" y="222347"/>
                </a:cubicBezTo>
                <a:cubicBezTo>
                  <a:pt x="88395" y="203826"/>
                  <a:pt x="92099" y="201180"/>
                  <a:pt x="82574" y="168372"/>
                </a:cubicBezTo>
                <a:cubicBezTo>
                  <a:pt x="73049" y="135564"/>
                  <a:pt x="-1563" y="3801"/>
                  <a:pt x="24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3E14B7AE-205C-7561-F25B-0A542278B919}"/>
              </a:ext>
            </a:extLst>
          </p:cNvPr>
          <p:cNvSpPr/>
          <p:nvPr/>
        </p:nvSpPr>
        <p:spPr>
          <a:xfrm>
            <a:off x="7432266" y="5038017"/>
            <a:ext cx="82021" cy="283320"/>
          </a:xfrm>
          <a:custGeom>
            <a:avLst/>
            <a:gdLst>
              <a:gd name="connsiteX0" fmla="*/ 409 w 82021"/>
              <a:gd name="connsiteY0" fmla="*/ 708 h 283320"/>
              <a:gd name="connsiteX1" fmla="*/ 73434 w 82021"/>
              <a:gd name="connsiteY1" fmla="*/ 168983 h 283320"/>
              <a:gd name="connsiteX2" fmla="*/ 70259 w 82021"/>
              <a:gd name="connsiteY2" fmla="*/ 216608 h 283320"/>
              <a:gd name="connsiteX3" fmla="*/ 32159 w 82021"/>
              <a:gd name="connsiteY3" fmla="*/ 283283 h 283320"/>
              <a:gd name="connsiteX4" fmla="*/ 73434 w 82021"/>
              <a:gd name="connsiteY4" fmla="*/ 207083 h 283320"/>
              <a:gd name="connsiteX5" fmla="*/ 79784 w 82021"/>
              <a:gd name="connsiteY5" fmla="*/ 130883 h 283320"/>
              <a:gd name="connsiteX6" fmla="*/ 44859 w 82021"/>
              <a:gd name="connsiteY6" fmla="*/ 108658 h 283320"/>
              <a:gd name="connsiteX7" fmla="*/ 409 w 82021"/>
              <a:gd name="connsiteY7" fmla="*/ 708 h 2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021" h="283320">
                <a:moveTo>
                  <a:pt x="409" y="708"/>
                </a:moveTo>
                <a:cubicBezTo>
                  <a:pt x="5172" y="10762"/>
                  <a:pt x="61792" y="133000"/>
                  <a:pt x="73434" y="168983"/>
                </a:cubicBezTo>
                <a:cubicBezTo>
                  <a:pt x="85076" y="204966"/>
                  <a:pt x="77138" y="197558"/>
                  <a:pt x="70259" y="216608"/>
                </a:cubicBezTo>
                <a:cubicBezTo>
                  <a:pt x="63380" y="235658"/>
                  <a:pt x="31630" y="284870"/>
                  <a:pt x="32159" y="283283"/>
                </a:cubicBezTo>
                <a:cubicBezTo>
                  <a:pt x="32688" y="281696"/>
                  <a:pt x="65497" y="232483"/>
                  <a:pt x="73434" y="207083"/>
                </a:cubicBezTo>
                <a:cubicBezTo>
                  <a:pt x="81371" y="181683"/>
                  <a:pt x="84547" y="147287"/>
                  <a:pt x="79784" y="130883"/>
                </a:cubicBezTo>
                <a:cubicBezTo>
                  <a:pt x="75021" y="114479"/>
                  <a:pt x="55971" y="126649"/>
                  <a:pt x="44859" y="108658"/>
                </a:cubicBezTo>
                <a:cubicBezTo>
                  <a:pt x="33747" y="90667"/>
                  <a:pt x="-4354" y="-9346"/>
                  <a:pt x="409" y="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067E7E2F-99FC-DABE-F0E4-012CED048244}"/>
              </a:ext>
            </a:extLst>
          </p:cNvPr>
          <p:cNvSpPr/>
          <p:nvPr/>
        </p:nvSpPr>
        <p:spPr>
          <a:xfrm>
            <a:off x="7426502" y="5053578"/>
            <a:ext cx="247125" cy="362975"/>
          </a:xfrm>
          <a:custGeom>
            <a:avLst/>
            <a:gdLst>
              <a:gd name="connsiteX0" fmla="*/ 2998 w 247125"/>
              <a:gd name="connsiteY0" fmla="*/ 4197 h 362975"/>
              <a:gd name="connsiteX1" fmla="*/ 126823 w 247125"/>
              <a:gd name="connsiteY1" fmla="*/ 124847 h 362975"/>
              <a:gd name="connsiteX2" fmla="*/ 199848 w 247125"/>
              <a:gd name="connsiteY2" fmla="*/ 248672 h 362975"/>
              <a:gd name="connsiteX3" fmla="*/ 212548 w 247125"/>
              <a:gd name="connsiteY3" fmla="*/ 296297 h 362975"/>
              <a:gd name="connsiteX4" fmla="*/ 209373 w 247125"/>
              <a:gd name="connsiteY4" fmla="*/ 362972 h 362975"/>
              <a:gd name="connsiteX5" fmla="*/ 218898 w 247125"/>
              <a:gd name="connsiteY5" fmla="*/ 299472 h 362975"/>
              <a:gd name="connsiteX6" fmla="*/ 228423 w 247125"/>
              <a:gd name="connsiteY6" fmla="*/ 347097 h 362975"/>
              <a:gd name="connsiteX7" fmla="*/ 244298 w 247125"/>
              <a:gd name="connsiteY7" fmla="*/ 270897 h 362975"/>
              <a:gd name="connsiteX8" fmla="*/ 164923 w 247125"/>
              <a:gd name="connsiteY8" fmla="*/ 159772 h 362975"/>
              <a:gd name="connsiteX9" fmla="*/ 174448 w 247125"/>
              <a:gd name="connsiteY9" fmla="*/ 175647 h 362975"/>
              <a:gd name="connsiteX10" fmla="*/ 120473 w 247125"/>
              <a:gd name="connsiteY10" fmla="*/ 93097 h 362975"/>
              <a:gd name="connsiteX11" fmla="*/ 44273 w 247125"/>
              <a:gd name="connsiteY11" fmla="*/ 32772 h 362975"/>
              <a:gd name="connsiteX12" fmla="*/ 2998 w 247125"/>
              <a:gd name="connsiteY12" fmla="*/ 4197 h 36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125" h="362975">
                <a:moveTo>
                  <a:pt x="2998" y="4197"/>
                </a:moveTo>
                <a:cubicBezTo>
                  <a:pt x="16756" y="19543"/>
                  <a:pt x="94015" y="84101"/>
                  <a:pt x="126823" y="124847"/>
                </a:cubicBezTo>
                <a:cubicBezTo>
                  <a:pt x="159631" y="165593"/>
                  <a:pt x="185561" y="220097"/>
                  <a:pt x="199848" y="248672"/>
                </a:cubicBezTo>
                <a:cubicBezTo>
                  <a:pt x="214135" y="277247"/>
                  <a:pt x="210961" y="277247"/>
                  <a:pt x="212548" y="296297"/>
                </a:cubicBezTo>
                <a:cubicBezTo>
                  <a:pt x="214135" y="315347"/>
                  <a:pt x="208315" y="362443"/>
                  <a:pt x="209373" y="362972"/>
                </a:cubicBezTo>
                <a:cubicBezTo>
                  <a:pt x="210431" y="363501"/>
                  <a:pt x="215723" y="302118"/>
                  <a:pt x="218898" y="299472"/>
                </a:cubicBezTo>
                <a:cubicBezTo>
                  <a:pt x="222073" y="296826"/>
                  <a:pt x="224190" y="351859"/>
                  <a:pt x="228423" y="347097"/>
                </a:cubicBezTo>
                <a:cubicBezTo>
                  <a:pt x="232656" y="342335"/>
                  <a:pt x="254881" y="302118"/>
                  <a:pt x="244298" y="270897"/>
                </a:cubicBezTo>
                <a:cubicBezTo>
                  <a:pt x="233715" y="239676"/>
                  <a:pt x="176565" y="175647"/>
                  <a:pt x="164923" y="159772"/>
                </a:cubicBezTo>
                <a:cubicBezTo>
                  <a:pt x="153281" y="143897"/>
                  <a:pt x="181856" y="186760"/>
                  <a:pt x="174448" y="175647"/>
                </a:cubicBezTo>
                <a:cubicBezTo>
                  <a:pt x="167040" y="164535"/>
                  <a:pt x="142169" y="116910"/>
                  <a:pt x="120473" y="93097"/>
                </a:cubicBezTo>
                <a:cubicBezTo>
                  <a:pt x="98777" y="69284"/>
                  <a:pt x="62265" y="46001"/>
                  <a:pt x="44273" y="32772"/>
                </a:cubicBezTo>
                <a:cubicBezTo>
                  <a:pt x="26281" y="19543"/>
                  <a:pt x="-10760" y="-11149"/>
                  <a:pt x="2998" y="4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19EB7D49-9F59-DC9C-3F7B-473FDC0944E1}"/>
              </a:ext>
            </a:extLst>
          </p:cNvPr>
          <p:cNvSpPr/>
          <p:nvPr/>
        </p:nvSpPr>
        <p:spPr>
          <a:xfrm>
            <a:off x="7447009" y="5262097"/>
            <a:ext cx="211504" cy="129618"/>
          </a:xfrm>
          <a:custGeom>
            <a:avLst/>
            <a:gdLst>
              <a:gd name="connsiteX0" fmla="*/ 1541 w 211504"/>
              <a:gd name="connsiteY0" fmla="*/ 2053 h 129618"/>
              <a:gd name="connsiteX1" fmla="*/ 103141 w 211504"/>
              <a:gd name="connsiteY1" fmla="*/ 106828 h 129618"/>
              <a:gd name="connsiteX2" fmla="*/ 131716 w 211504"/>
              <a:gd name="connsiteY2" fmla="*/ 129053 h 129618"/>
              <a:gd name="connsiteX3" fmla="*/ 211091 w 211504"/>
              <a:gd name="connsiteY3" fmla="*/ 122703 h 129618"/>
              <a:gd name="connsiteX4" fmla="*/ 160291 w 211504"/>
              <a:gd name="connsiteY4" fmla="*/ 119528 h 129618"/>
              <a:gd name="connsiteX5" fmla="*/ 103141 w 211504"/>
              <a:gd name="connsiteY5" fmla="*/ 90953 h 129618"/>
              <a:gd name="connsiteX6" fmla="*/ 45991 w 211504"/>
              <a:gd name="connsiteY6" fmla="*/ 40153 h 129618"/>
              <a:gd name="connsiteX7" fmla="*/ 1541 w 211504"/>
              <a:gd name="connsiteY7" fmla="*/ 2053 h 12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504" h="129618">
                <a:moveTo>
                  <a:pt x="1541" y="2053"/>
                </a:moveTo>
                <a:cubicBezTo>
                  <a:pt x="11066" y="13166"/>
                  <a:pt x="81445" y="85661"/>
                  <a:pt x="103141" y="106828"/>
                </a:cubicBezTo>
                <a:cubicBezTo>
                  <a:pt x="124837" y="127995"/>
                  <a:pt x="113724" y="126407"/>
                  <a:pt x="131716" y="129053"/>
                </a:cubicBezTo>
                <a:cubicBezTo>
                  <a:pt x="149708" y="131699"/>
                  <a:pt x="206329" y="124290"/>
                  <a:pt x="211091" y="122703"/>
                </a:cubicBezTo>
                <a:cubicBezTo>
                  <a:pt x="215853" y="121116"/>
                  <a:pt x="178283" y="124820"/>
                  <a:pt x="160291" y="119528"/>
                </a:cubicBezTo>
                <a:cubicBezTo>
                  <a:pt x="142299" y="114236"/>
                  <a:pt x="122191" y="104182"/>
                  <a:pt x="103141" y="90953"/>
                </a:cubicBezTo>
                <a:cubicBezTo>
                  <a:pt x="84091" y="77724"/>
                  <a:pt x="62924" y="52324"/>
                  <a:pt x="45991" y="40153"/>
                </a:cubicBezTo>
                <a:cubicBezTo>
                  <a:pt x="29058" y="27982"/>
                  <a:pt x="-7984" y="-9060"/>
                  <a:pt x="1541" y="2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491AF51F-0FEC-FFFB-6DEB-5B5C11E0DCD0}"/>
              </a:ext>
            </a:extLst>
          </p:cNvPr>
          <p:cNvSpPr/>
          <p:nvPr/>
        </p:nvSpPr>
        <p:spPr>
          <a:xfrm>
            <a:off x="7445349" y="5298870"/>
            <a:ext cx="130317" cy="116543"/>
          </a:xfrm>
          <a:custGeom>
            <a:avLst/>
            <a:gdLst>
              <a:gd name="connsiteX0" fmla="*/ 26 w 130317"/>
              <a:gd name="connsiteY0" fmla="*/ 205 h 116543"/>
              <a:gd name="connsiteX1" fmla="*/ 95276 w 130317"/>
              <a:gd name="connsiteY1" fmla="*/ 98630 h 116543"/>
              <a:gd name="connsiteX2" fmla="*/ 130201 w 130317"/>
              <a:gd name="connsiteY2" fmla="*/ 114505 h 116543"/>
              <a:gd name="connsiteX3" fmla="*/ 85751 w 130317"/>
              <a:gd name="connsiteY3" fmla="*/ 73230 h 116543"/>
              <a:gd name="connsiteX4" fmla="*/ 26 w 130317"/>
              <a:gd name="connsiteY4" fmla="*/ 205 h 11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17" h="116543">
                <a:moveTo>
                  <a:pt x="26" y="205"/>
                </a:moveTo>
                <a:cubicBezTo>
                  <a:pt x="1613" y="4438"/>
                  <a:pt x="73580" y="79580"/>
                  <a:pt x="95276" y="98630"/>
                </a:cubicBezTo>
                <a:cubicBezTo>
                  <a:pt x="116972" y="117680"/>
                  <a:pt x="131788" y="118738"/>
                  <a:pt x="130201" y="114505"/>
                </a:cubicBezTo>
                <a:cubicBezTo>
                  <a:pt x="128614" y="110272"/>
                  <a:pt x="102155" y="88047"/>
                  <a:pt x="85751" y="73230"/>
                </a:cubicBezTo>
                <a:cubicBezTo>
                  <a:pt x="69347" y="58413"/>
                  <a:pt x="-1561" y="-4028"/>
                  <a:pt x="26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E41B659F-02D1-FE63-40C2-80251D1AAF63}"/>
              </a:ext>
            </a:extLst>
          </p:cNvPr>
          <p:cNvSpPr/>
          <p:nvPr/>
        </p:nvSpPr>
        <p:spPr>
          <a:xfrm>
            <a:off x="7654404" y="5285426"/>
            <a:ext cx="61908" cy="242398"/>
          </a:xfrm>
          <a:custGeom>
            <a:avLst/>
            <a:gdLst>
              <a:gd name="connsiteX0" fmla="*/ 521 w 61908"/>
              <a:gd name="connsiteY0" fmla="*/ 949 h 242398"/>
              <a:gd name="connsiteX1" fmla="*/ 44971 w 61908"/>
              <a:gd name="connsiteY1" fmla="*/ 102549 h 242398"/>
              <a:gd name="connsiteX2" fmla="*/ 51321 w 61908"/>
              <a:gd name="connsiteY2" fmla="*/ 156524 h 242398"/>
              <a:gd name="connsiteX3" fmla="*/ 51321 w 61908"/>
              <a:gd name="connsiteY3" fmla="*/ 242249 h 242398"/>
              <a:gd name="connsiteX4" fmla="*/ 60846 w 61908"/>
              <a:gd name="connsiteY4" fmla="*/ 134299 h 242398"/>
              <a:gd name="connsiteX5" fmla="*/ 22746 w 61908"/>
              <a:gd name="connsiteY5" fmla="*/ 54924 h 242398"/>
              <a:gd name="connsiteX6" fmla="*/ 521 w 61908"/>
              <a:gd name="connsiteY6" fmla="*/ 949 h 24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08" h="242398">
                <a:moveTo>
                  <a:pt x="521" y="949"/>
                </a:moveTo>
                <a:cubicBezTo>
                  <a:pt x="4225" y="8886"/>
                  <a:pt x="36504" y="76620"/>
                  <a:pt x="44971" y="102549"/>
                </a:cubicBezTo>
                <a:cubicBezTo>
                  <a:pt x="53438" y="128478"/>
                  <a:pt x="50263" y="133241"/>
                  <a:pt x="51321" y="156524"/>
                </a:cubicBezTo>
                <a:cubicBezTo>
                  <a:pt x="52379" y="179807"/>
                  <a:pt x="49734" y="245953"/>
                  <a:pt x="51321" y="242249"/>
                </a:cubicBezTo>
                <a:cubicBezTo>
                  <a:pt x="52908" y="238545"/>
                  <a:pt x="65608" y="165520"/>
                  <a:pt x="60846" y="134299"/>
                </a:cubicBezTo>
                <a:cubicBezTo>
                  <a:pt x="56084" y="103078"/>
                  <a:pt x="31742" y="72916"/>
                  <a:pt x="22746" y="54924"/>
                </a:cubicBezTo>
                <a:cubicBezTo>
                  <a:pt x="13750" y="36932"/>
                  <a:pt x="-3183" y="-6988"/>
                  <a:pt x="521" y="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18D58C2C-11A2-CE41-1321-62D4C894EA24}"/>
              </a:ext>
            </a:extLst>
          </p:cNvPr>
          <p:cNvSpPr/>
          <p:nvPr/>
        </p:nvSpPr>
        <p:spPr>
          <a:xfrm>
            <a:off x="7356406" y="5136853"/>
            <a:ext cx="124097" cy="354211"/>
          </a:xfrm>
          <a:custGeom>
            <a:avLst/>
            <a:gdLst>
              <a:gd name="connsiteX0" fmla="*/ 69 w 124097"/>
              <a:gd name="connsiteY0" fmla="*/ 297 h 354211"/>
              <a:gd name="connsiteX1" fmla="*/ 73094 w 124097"/>
              <a:gd name="connsiteY1" fmla="*/ 197147 h 354211"/>
              <a:gd name="connsiteX2" fmla="*/ 76269 w 124097"/>
              <a:gd name="connsiteY2" fmla="*/ 241597 h 354211"/>
              <a:gd name="connsiteX3" fmla="*/ 123894 w 124097"/>
              <a:gd name="connsiteY3" fmla="*/ 352722 h 354211"/>
              <a:gd name="connsiteX4" fmla="*/ 92144 w 124097"/>
              <a:gd name="connsiteY4" fmla="*/ 295572 h 354211"/>
              <a:gd name="connsiteX5" fmla="*/ 60394 w 124097"/>
              <a:gd name="connsiteY5" fmla="*/ 155872 h 354211"/>
              <a:gd name="connsiteX6" fmla="*/ 69 w 124097"/>
              <a:gd name="connsiteY6" fmla="*/ 297 h 35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97" h="354211">
                <a:moveTo>
                  <a:pt x="69" y="297"/>
                </a:moveTo>
                <a:cubicBezTo>
                  <a:pt x="2186" y="7176"/>
                  <a:pt x="60394" y="156930"/>
                  <a:pt x="73094" y="197147"/>
                </a:cubicBezTo>
                <a:cubicBezTo>
                  <a:pt x="85794" y="237364"/>
                  <a:pt x="67802" y="215668"/>
                  <a:pt x="76269" y="241597"/>
                </a:cubicBezTo>
                <a:cubicBezTo>
                  <a:pt x="84736" y="267526"/>
                  <a:pt x="121248" y="343726"/>
                  <a:pt x="123894" y="352722"/>
                </a:cubicBezTo>
                <a:cubicBezTo>
                  <a:pt x="126540" y="361718"/>
                  <a:pt x="102727" y="328380"/>
                  <a:pt x="92144" y="295572"/>
                </a:cubicBezTo>
                <a:cubicBezTo>
                  <a:pt x="81561" y="262764"/>
                  <a:pt x="76269" y="204026"/>
                  <a:pt x="60394" y="155872"/>
                </a:cubicBezTo>
                <a:cubicBezTo>
                  <a:pt x="44519" y="107718"/>
                  <a:pt x="-2048" y="-6582"/>
                  <a:pt x="69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C4FD022F-C1D2-5DE8-BFC3-3BA7A9D7BAA4}"/>
              </a:ext>
            </a:extLst>
          </p:cNvPr>
          <p:cNvSpPr/>
          <p:nvPr/>
        </p:nvSpPr>
        <p:spPr>
          <a:xfrm>
            <a:off x="7740261" y="5463892"/>
            <a:ext cx="138742" cy="361164"/>
          </a:xfrm>
          <a:custGeom>
            <a:avLst/>
            <a:gdLst>
              <a:gd name="connsiteX0" fmla="*/ 389 w 138742"/>
              <a:gd name="connsiteY0" fmla="*/ 283 h 361164"/>
              <a:gd name="connsiteX1" fmla="*/ 79764 w 138742"/>
              <a:gd name="connsiteY1" fmla="*/ 178083 h 361164"/>
              <a:gd name="connsiteX2" fmla="*/ 136914 w 138742"/>
              <a:gd name="connsiteY2" fmla="*/ 355883 h 361164"/>
              <a:gd name="connsiteX3" fmla="*/ 117864 w 138742"/>
              <a:gd name="connsiteY3" fmla="*/ 298733 h 361164"/>
              <a:gd name="connsiteX4" fmla="*/ 51189 w 138742"/>
              <a:gd name="connsiteY4" fmla="*/ 139983 h 361164"/>
              <a:gd name="connsiteX5" fmla="*/ 389 w 138742"/>
              <a:gd name="connsiteY5" fmla="*/ 283 h 36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42" h="361164">
                <a:moveTo>
                  <a:pt x="389" y="283"/>
                </a:moveTo>
                <a:cubicBezTo>
                  <a:pt x="5151" y="6633"/>
                  <a:pt x="57010" y="118816"/>
                  <a:pt x="79764" y="178083"/>
                </a:cubicBezTo>
                <a:cubicBezTo>
                  <a:pt x="102518" y="237350"/>
                  <a:pt x="130564" y="335775"/>
                  <a:pt x="136914" y="355883"/>
                </a:cubicBezTo>
                <a:cubicBezTo>
                  <a:pt x="143264" y="375991"/>
                  <a:pt x="132151" y="334716"/>
                  <a:pt x="117864" y="298733"/>
                </a:cubicBezTo>
                <a:cubicBezTo>
                  <a:pt x="103577" y="262750"/>
                  <a:pt x="66535" y="183904"/>
                  <a:pt x="51189" y="139983"/>
                </a:cubicBezTo>
                <a:cubicBezTo>
                  <a:pt x="35843" y="96062"/>
                  <a:pt x="-4373" y="-6067"/>
                  <a:pt x="389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14D83034-6B4B-7133-8057-587A437A8711}"/>
              </a:ext>
            </a:extLst>
          </p:cNvPr>
          <p:cNvSpPr/>
          <p:nvPr/>
        </p:nvSpPr>
        <p:spPr>
          <a:xfrm>
            <a:off x="7298398" y="5435091"/>
            <a:ext cx="166033" cy="211714"/>
          </a:xfrm>
          <a:custGeom>
            <a:avLst/>
            <a:gdLst>
              <a:gd name="connsiteX0" fmla="*/ 927 w 166033"/>
              <a:gd name="connsiteY0" fmla="*/ 509 h 211714"/>
              <a:gd name="connsiteX1" fmla="*/ 112052 w 166033"/>
              <a:gd name="connsiteY1" fmla="*/ 184659 h 211714"/>
              <a:gd name="connsiteX2" fmla="*/ 166027 w 166033"/>
              <a:gd name="connsiteY2" fmla="*/ 210059 h 211714"/>
              <a:gd name="connsiteX3" fmla="*/ 115227 w 166033"/>
              <a:gd name="connsiteY3" fmla="*/ 178309 h 211714"/>
              <a:gd name="connsiteX4" fmla="*/ 61252 w 166033"/>
              <a:gd name="connsiteY4" fmla="*/ 130684 h 211714"/>
              <a:gd name="connsiteX5" fmla="*/ 927 w 166033"/>
              <a:gd name="connsiteY5" fmla="*/ 509 h 21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033" h="211714">
                <a:moveTo>
                  <a:pt x="927" y="509"/>
                </a:moveTo>
                <a:cubicBezTo>
                  <a:pt x="9394" y="9505"/>
                  <a:pt x="84535" y="149734"/>
                  <a:pt x="112052" y="184659"/>
                </a:cubicBezTo>
                <a:cubicBezTo>
                  <a:pt x="139569" y="219584"/>
                  <a:pt x="165498" y="211117"/>
                  <a:pt x="166027" y="210059"/>
                </a:cubicBezTo>
                <a:cubicBezTo>
                  <a:pt x="166556" y="209001"/>
                  <a:pt x="132690" y="191538"/>
                  <a:pt x="115227" y="178309"/>
                </a:cubicBezTo>
                <a:cubicBezTo>
                  <a:pt x="97765" y="165080"/>
                  <a:pt x="78185" y="157142"/>
                  <a:pt x="61252" y="130684"/>
                </a:cubicBezTo>
                <a:cubicBezTo>
                  <a:pt x="44319" y="104226"/>
                  <a:pt x="-7540" y="-8487"/>
                  <a:pt x="927" y="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EA68296B-B5BB-6A32-C062-6297E943D138}"/>
              </a:ext>
            </a:extLst>
          </p:cNvPr>
          <p:cNvSpPr/>
          <p:nvPr/>
        </p:nvSpPr>
        <p:spPr>
          <a:xfrm>
            <a:off x="7340592" y="5209734"/>
            <a:ext cx="66933" cy="287053"/>
          </a:xfrm>
          <a:custGeom>
            <a:avLst/>
            <a:gdLst>
              <a:gd name="connsiteX0" fmla="*/ 8 w 66933"/>
              <a:gd name="connsiteY0" fmla="*/ 441 h 287053"/>
              <a:gd name="connsiteX1" fmla="*/ 28583 w 66933"/>
              <a:gd name="connsiteY1" fmla="*/ 108391 h 287053"/>
              <a:gd name="connsiteX2" fmla="*/ 28583 w 66933"/>
              <a:gd name="connsiteY2" fmla="*/ 165541 h 287053"/>
              <a:gd name="connsiteX3" fmla="*/ 66683 w 66933"/>
              <a:gd name="connsiteY3" fmla="*/ 286191 h 287053"/>
              <a:gd name="connsiteX4" fmla="*/ 44458 w 66933"/>
              <a:gd name="connsiteY4" fmla="*/ 216341 h 287053"/>
              <a:gd name="connsiteX5" fmla="*/ 31758 w 66933"/>
              <a:gd name="connsiteY5" fmla="*/ 152841 h 287053"/>
              <a:gd name="connsiteX6" fmla="*/ 8 w 66933"/>
              <a:gd name="connsiteY6" fmla="*/ 441 h 28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33" h="287053">
                <a:moveTo>
                  <a:pt x="8" y="441"/>
                </a:moveTo>
                <a:cubicBezTo>
                  <a:pt x="-521" y="-6967"/>
                  <a:pt x="23821" y="80874"/>
                  <a:pt x="28583" y="108391"/>
                </a:cubicBezTo>
                <a:cubicBezTo>
                  <a:pt x="33345" y="135908"/>
                  <a:pt x="22233" y="135908"/>
                  <a:pt x="28583" y="165541"/>
                </a:cubicBezTo>
                <a:cubicBezTo>
                  <a:pt x="34933" y="195174"/>
                  <a:pt x="64037" y="277724"/>
                  <a:pt x="66683" y="286191"/>
                </a:cubicBezTo>
                <a:cubicBezTo>
                  <a:pt x="69329" y="294658"/>
                  <a:pt x="50279" y="238566"/>
                  <a:pt x="44458" y="216341"/>
                </a:cubicBezTo>
                <a:cubicBezTo>
                  <a:pt x="38637" y="194116"/>
                  <a:pt x="40225" y="187237"/>
                  <a:pt x="31758" y="152841"/>
                </a:cubicBezTo>
                <a:cubicBezTo>
                  <a:pt x="23291" y="118445"/>
                  <a:pt x="537" y="7849"/>
                  <a:pt x="8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6A0F5F4B-8F8F-1A62-0D09-EFF67FF8B709}"/>
              </a:ext>
            </a:extLst>
          </p:cNvPr>
          <p:cNvSpPr/>
          <p:nvPr/>
        </p:nvSpPr>
        <p:spPr>
          <a:xfrm>
            <a:off x="7407116" y="5559369"/>
            <a:ext cx="51100" cy="291457"/>
          </a:xfrm>
          <a:custGeom>
            <a:avLst/>
            <a:gdLst>
              <a:gd name="connsiteX0" fmla="*/ 19209 w 51100"/>
              <a:gd name="connsiteY0" fmla="*/ 56 h 291457"/>
              <a:gd name="connsiteX1" fmla="*/ 9684 w 51100"/>
              <a:gd name="connsiteY1" fmla="*/ 136581 h 291457"/>
              <a:gd name="connsiteX2" fmla="*/ 50959 w 51100"/>
              <a:gd name="connsiteY2" fmla="*/ 288981 h 291457"/>
              <a:gd name="connsiteX3" fmla="*/ 22384 w 51100"/>
              <a:gd name="connsiteY3" fmla="*/ 225481 h 291457"/>
              <a:gd name="connsiteX4" fmla="*/ 159 w 51100"/>
              <a:gd name="connsiteY4" fmla="*/ 152456 h 291457"/>
              <a:gd name="connsiteX5" fmla="*/ 19209 w 51100"/>
              <a:gd name="connsiteY5" fmla="*/ 56 h 29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00" h="291457">
                <a:moveTo>
                  <a:pt x="19209" y="56"/>
                </a:moveTo>
                <a:cubicBezTo>
                  <a:pt x="20797" y="-2590"/>
                  <a:pt x="4392" y="88427"/>
                  <a:pt x="9684" y="136581"/>
                </a:cubicBezTo>
                <a:cubicBezTo>
                  <a:pt x="14976" y="184735"/>
                  <a:pt x="48842" y="274164"/>
                  <a:pt x="50959" y="288981"/>
                </a:cubicBezTo>
                <a:cubicBezTo>
                  <a:pt x="53076" y="303798"/>
                  <a:pt x="30851" y="248235"/>
                  <a:pt x="22384" y="225481"/>
                </a:cubicBezTo>
                <a:cubicBezTo>
                  <a:pt x="13917" y="202727"/>
                  <a:pt x="2276" y="184206"/>
                  <a:pt x="159" y="152456"/>
                </a:cubicBezTo>
                <a:cubicBezTo>
                  <a:pt x="-1958" y="120706"/>
                  <a:pt x="17621" y="2702"/>
                  <a:pt x="19209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EC82DCEF-B87F-F476-87A9-B9DAA4C7E7FE}"/>
              </a:ext>
            </a:extLst>
          </p:cNvPr>
          <p:cNvSpPr/>
          <p:nvPr/>
        </p:nvSpPr>
        <p:spPr>
          <a:xfrm>
            <a:off x="7495922" y="5548710"/>
            <a:ext cx="159196" cy="14374"/>
          </a:xfrm>
          <a:custGeom>
            <a:avLst/>
            <a:gdLst>
              <a:gd name="connsiteX0" fmla="*/ 253 w 159196"/>
              <a:gd name="connsiteY0" fmla="*/ 1190 h 14374"/>
              <a:gd name="connsiteX1" fmla="*/ 85978 w 159196"/>
              <a:gd name="connsiteY1" fmla="*/ 10715 h 14374"/>
              <a:gd name="connsiteX2" fmla="*/ 159003 w 159196"/>
              <a:gd name="connsiteY2" fmla="*/ 13890 h 14374"/>
              <a:gd name="connsiteX3" fmla="*/ 63753 w 159196"/>
              <a:gd name="connsiteY3" fmla="*/ 1190 h 14374"/>
              <a:gd name="connsiteX4" fmla="*/ 253 w 159196"/>
              <a:gd name="connsiteY4" fmla="*/ 1190 h 1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96" h="14374">
                <a:moveTo>
                  <a:pt x="253" y="1190"/>
                </a:moveTo>
                <a:cubicBezTo>
                  <a:pt x="3957" y="2777"/>
                  <a:pt x="59520" y="8598"/>
                  <a:pt x="85978" y="10715"/>
                </a:cubicBezTo>
                <a:cubicBezTo>
                  <a:pt x="112436" y="12832"/>
                  <a:pt x="162707" y="15477"/>
                  <a:pt x="159003" y="13890"/>
                </a:cubicBezTo>
                <a:cubicBezTo>
                  <a:pt x="155299" y="12303"/>
                  <a:pt x="93386" y="2777"/>
                  <a:pt x="63753" y="1190"/>
                </a:cubicBezTo>
                <a:cubicBezTo>
                  <a:pt x="34120" y="-397"/>
                  <a:pt x="-3451" y="-397"/>
                  <a:pt x="253" y="1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E78C2D0E-814B-7813-5CE0-0F8DC843C594}"/>
              </a:ext>
            </a:extLst>
          </p:cNvPr>
          <p:cNvSpPr/>
          <p:nvPr/>
        </p:nvSpPr>
        <p:spPr>
          <a:xfrm>
            <a:off x="7493000" y="5587812"/>
            <a:ext cx="34932" cy="207017"/>
          </a:xfrm>
          <a:custGeom>
            <a:avLst/>
            <a:gdLst>
              <a:gd name="connsiteX0" fmla="*/ 0 w 34932"/>
              <a:gd name="connsiteY0" fmla="*/ 188 h 207017"/>
              <a:gd name="connsiteX1" fmla="*/ 6350 w 34932"/>
              <a:gd name="connsiteY1" fmla="*/ 98613 h 207017"/>
              <a:gd name="connsiteX2" fmla="*/ 34925 w 34932"/>
              <a:gd name="connsiteY2" fmla="*/ 206563 h 207017"/>
              <a:gd name="connsiteX3" fmla="*/ 9525 w 34932"/>
              <a:gd name="connsiteY3" fmla="*/ 139888 h 207017"/>
              <a:gd name="connsiteX4" fmla="*/ 6350 w 34932"/>
              <a:gd name="connsiteY4" fmla="*/ 124013 h 207017"/>
              <a:gd name="connsiteX5" fmla="*/ 0 w 34932"/>
              <a:gd name="connsiteY5" fmla="*/ 188 h 20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32" h="207017">
                <a:moveTo>
                  <a:pt x="0" y="188"/>
                </a:moveTo>
                <a:cubicBezTo>
                  <a:pt x="0" y="-4045"/>
                  <a:pt x="529" y="64217"/>
                  <a:pt x="6350" y="98613"/>
                </a:cubicBezTo>
                <a:cubicBezTo>
                  <a:pt x="12171" y="133009"/>
                  <a:pt x="34396" y="199684"/>
                  <a:pt x="34925" y="206563"/>
                </a:cubicBezTo>
                <a:cubicBezTo>
                  <a:pt x="35454" y="213442"/>
                  <a:pt x="9525" y="139888"/>
                  <a:pt x="9525" y="139888"/>
                </a:cubicBezTo>
                <a:cubicBezTo>
                  <a:pt x="4763" y="126130"/>
                  <a:pt x="6879" y="140417"/>
                  <a:pt x="6350" y="124013"/>
                </a:cubicBezTo>
                <a:cubicBezTo>
                  <a:pt x="5821" y="107609"/>
                  <a:pt x="0" y="4421"/>
                  <a:pt x="0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5D1FAE03-8BE0-D844-4153-C0339BFBAA86}"/>
              </a:ext>
            </a:extLst>
          </p:cNvPr>
          <p:cNvSpPr/>
          <p:nvPr/>
        </p:nvSpPr>
        <p:spPr>
          <a:xfrm>
            <a:off x="7714302" y="5546078"/>
            <a:ext cx="137668" cy="347310"/>
          </a:xfrm>
          <a:custGeom>
            <a:avLst/>
            <a:gdLst>
              <a:gd name="connsiteX0" fmla="*/ 948 w 137668"/>
              <a:gd name="connsiteY0" fmla="*/ 647 h 347310"/>
              <a:gd name="connsiteX1" fmla="*/ 83498 w 137668"/>
              <a:gd name="connsiteY1" fmla="*/ 251472 h 347310"/>
              <a:gd name="connsiteX2" fmla="*/ 137473 w 137668"/>
              <a:gd name="connsiteY2" fmla="*/ 346722 h 347310"/>
              <a:gd name="connsiteX3" fmla="*/ 99373 w 137668"/>
              <a:gd name="connsiteY3" fmla="*/ 286397 h 347310"/>
              <a:gd name="connsiteX4" fmla="*/ 42223 w 137668"/>
              <a:gd name="connsiteY4" fmla="*/ 181622 h 347310"/>
              <a:gd name="connsiteX5" fmla="*/ 948 w 137668"/>
              <a:gd name="connsiteY5" fmla="*/ 647 h 34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668" h="347310">
                <a:moveTo>
                  <a:pt x="948" y="647"/>
                </a:moveTo>
                <a:cubicBezTo>
                  <a:pt x="7827" y="12289"/>
                  <a:pt x="60744" y="193793"/>
                  <a:pt x="83498" y="251472"/>
                </a:cubicBezTo>
                <a:cubicBezTo>
                  <a:pt x="106252" y="309151"/>
                  <a:pt x="134827" y="340901"/>
                  <a:pt x="137473" y="346722"/>
                </a:cubicBezTo>
                <a:cubicBezTo>
                  <a:pt x="140119" y="352543"/>
                  <a:pt x="115248" y="313914"/>
                  <a:pt x="99373" y="286397"/>
                </a:cubicBezTo>
                <a:cubicBezTo>
                  <a:pt x="83498" y="258880"/>
                  <a:pt x="58098" y="225543"/>
                  <a:pt x="42223" y="181622"/>
                </a:cubicBezTo>
                <a:cubicBezTo>
                  <a:pt x="26348" y="137701"/>
                  <a:pt x="-5931" y="-10995"/>
                  <a:pt x="948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D89BA924-4F59-A53E-01BE-7C640C32ED20}"/>
              </a:ext>
            </a:extLst>
          </p:cNvPr>
          <p:cNvSpPr/>
          <p:nvPr/>
        </p:nvSpPr>
        <p:spPr>
          <a:xfrm>
            <a:off x="7877076" y="5765782"/>
            <a:ext cx="67017" cy="308011"/>
          </a:xfrm>
          <a:custGeom>
            <a:avLst/>
            <a:gdLst>
              <a:gd name="connsiteX0" fmla="*/ 99 w 67017"/>
              <a:gd name="connsiteY0" fmla="*/ 18 h 308011"/>
              <a:gd name="connsiteX1" fmla="*/ 50899 w 67017"/>
              <a:gd name="connsiteY1" fmla="*/ 158768 h 308011"/>
              <a:gd name="connsiteX2" fmla="*/ 15974 w 67017"/>
              <a:gd name="connsiteY2" fmla="*/ 307993 h 308011"/>
              <a:gd name="connsiteX3" fmla="*/ 66774 w 67017"/>
              <a:gd name="connsiteY3" fmla="*/ 149243 h 308011"/>
              <a:gd name="connsiteX4" fmla="*/ 99 w 67017"/>
              <a:gd name="connsiteY4" fmla="*/ 18 h 30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7" h="308011">
                <a:moveTo>
                  <a:pt x="99" y="18"/>
                </a:moveTo>
                <a:cubicBezTo>
                  <a:pt x="-2547" y="1606"/>
                  <a:pt x="48253" y="107439"/>
                  <a:pt x="50899" y="158768"/>
                </a:cubicBezTo>
                <a:cubicBezTo>
                  <a:pt x="53545" y="210097"/>
                  <a:pt x="13328" y="309581"/>
                  <a:pt x="15974" y="307993"/>
                </a:cubicBezTo>
                <a:cubicBezTo>
                  <a:pt x="18620" y="306406"/>
                  <a:pt x="71007" y="197926"/>
                  <a:pt x="66774" y="149243"/>
                </a:cubicBezTo>
                <a:cubicBezTo>
                  <a:pt x="62541" y="100560"/>
                  <a:pt x="2745" y="-1570"/>
                  <a:pt x="9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40F09EF5-1370-9BEE-3008-CFA553BEF254}"/>
              </a:ext>
            </a:extLst>
          </p:cNvPr>
          <p:cNvSpPr/>
          <p:nvPr/>
        </p:nvSpPr>
        <p:spPr>
          <a:xfrm>
            <a:off x="7754734" y="5829974"/>
            <a:ext cx="57361" cy="331519"/>
          </a:xfrm>
          <a:custGeom>
            <a:avLst/>
            <a:gdLst>
              <a:gd name="connsiteX0" fmla="*/ 52591 w 57361"/>
              <a:gd name="connsiteY0" fmla="*/ 2501 h 331519"/>
              <a:gd name="connsiteX1" fmla="*/ 17666 w 57361"/>
              <a:gd name="connsiteY1" fmla="*/ 142201 h 331519"/>
              <a:gd name="connsiteX2" fmla="*/ 1791 w 57361"/>
              <a:gd name="connsiteY2" fmla="*/ 329526 h 331519"/>
              <a:gd name="connsiteX3" fmla="*/ 1791 w 57361"/>
              <a:gd name="connsiteY3" fmla="*/ 234276 h 331519"/>
              <a:gd name="connsiteX4" fmla="*/ 14491 w 57361"/>
              <a:gd name="connsiteY4" fmla="*/ 129501 h 331519"/>
              <a:gd name="connsiteX5" fmla="*/ 52591 w 57361"/>
              <a:gd name="connsiteY5" fmla="*/ 56476 h 331519"/>
              <a:gd name="connsiteX6" fmla="*/ 52591 w 57361"/>
              <a:gd name="connsiteY6" fmla="*/ 2501 h 33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61" h="331519">
                <a:moveTo>
                  <a:pt x="52591" y="2501"/>
                </a:moveTo>
                <a:cubicBezTo>
                  <a:pt x="46770" y="16788"/>
                  <a:pt x="26133" y="87697"/>
                  <a:pt x="17666" y="142201"/>
                </a:cubicBezTo>
                <a:cubicBezTo>
                  <a:pt x="9199" y="196705"/>
                  <a:pt x="4437" y="314180"/>
                  <a:pt x="1791" y="329526"/>
                </a:cubicBezTo>
                <a:cubicBezTo>
                  <a:pt x="-855" y="344872"/>
                  <a:pt x="-326" y="267613"/>
                  <a:pt x="1791" y="234276"/>
                </a:cubicBezTo>
                <a:cubicBezTo>
                  <a:pt x="3908" y="200939"/>
                  <a:pt x="6024" y="159134"/>
                  <a:pt x="14491" y="129501"/>
                </a:cubicBezTo>
                <a:cubicBezTo>
                  <a:pt x="22958" y="99868"/>
                  <a:pt x="45712" y="73938"/>
                  <a:pt x="52591" y="56476"/>
                </a:cubicBezTo>
                <a:cubicBezTo>
                  <a:pt x="59470" y="39014"/>
                  <a:pt x="58412" y="-11786"/>
                  <a:pt x="52591" y="2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59E3468C-0F36-68AA-033B-3DEFE42D83C0}"/>
              </a:ext>
            </a:extLst>
          </p:cNvPr>
          <p:cNvSpPr/>
          <p:nvPr/>
        </p:nvSpPr>
        <p:spPr>
          <a:xfrm>
            <a:off x="7753233" y="5818947"/>
            <a:ext cx="146428" cy="175697"/>
          </a:xfrm>
          <a:custGeom>
            <a:avLst/>
            <a:gdLst>
              <a:gd name="connsiteX0" fmla="*/ 3292 w 146428"/>
              <a:gd name="connsiteY0" fmla="*/ 828 h 175697"/>
              <a:gd name="connsiteX1" fmla="*/ 120767 w 146428"/>
              <a:gd name="connsiteY1" fmla="*/ 80203 h 175697"/>
              <a:gd name="connsiteX2" fmla="*/ 85842 w 146428"/>
              <a:gd name="connsiteY2" fmla="*/ 80203 h 175697"/>
              <a:gd name="connsiteX3" fmla="*/ 146167 w 146428"/>
              <a:gd name="connsiteY3" fmla="*/ 175453 h 175697"/>
              <a:gd name="connsiteX4" fmla="*/ 104892 w 146428"/>
              <a:gd name="connsiteY4" fmla="*/ 105603 h 175697"/>
              <a:gd name="connsiteX5" fmla="*/ 38217 w 146428"/>
              <a:gd name="connsiteY5" fmla="*/ 42103 h 175697"/>
              <a:gd name="connsiteX6" fmla="*/ 3292 w 146428"/>
              <a:gd name="connsiteY6" fmla="*/ 828 h 17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428" h="175697">
                <a:moveTo>
                  <a:pt x="3292" y="828"/>
                </a:moveTo>
                <a:cubicBezTo>
                  <a:pt x="17050" y="7178"/>
                  <a:pt x="107009" y="66974"/>
                  <a:pt x="120767" y="80203"/>
                </a:cubicBezTo>
                <a:cubicBezTo>
                  <a:pt x="134525" y="93432"/>
                  <a:pt x="81609" y="64328"/>
                  <a:pt x="85842" y="80203"/>
                </a:cubicBezTo>
                <a:cubicBezTo>
                  <a:pt x="90075" y="96078"/>
                  <a:pt x="142992" y="171220"/>
                  <a:pt x="146167" y="175453"/>
                </a:cubicBezTo>
                <a:cubicBezTo>
                  <a:pt x="149342" y="179686"/>
                  <a:pt x="122884" y="127828"/>
                  <a:pt x="104892" y="105603"/>
                </a:cubicBezTo>
                <a:cubicBezTo>
                  <a:pt x="86900" y="83378"/>
                  <a:pt x="54092" y="57978"/>
                  <a:pt x="38217" y="42103"/>
                </a:cubicBezTo>
                <a:cubicBezTo>
                  <a:pt x="22342" y="26228"/>
                  <a:pt x="-10466" y="-5522"/>
                  <a:pt x="3292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126F2A5A-AB34-4870-4CCD-F74659EE84A3}"/>
              </a:ext>
            </a:extLst>
          </p:cNvPr>
          <p:cNvSpPr/>
          <p:nvPr/>
        </p:nvSpPr>
        <p:spPr>
          <a:xfrm>
            <a:off x="7784626" y="5987091"/>
            <a:ext cx="143586" cy="330287"/>
          </a:xfrm>
          <a:custGeom>
            <a:avLst/>
            <a:gdLst>
              <a:gd name="connsiteX0" fmla="*/ 143349 w 143586"/>
              <a:gd name="connsiteY0" fmla="*/ 959 h 330287"/>
              <a:gd name="connsiteX1" fmla="*/ 70324 w 143586"/>
              <a:gd name="connsiteY1" fmla="*/ 169234 h 330287"/>
              <a:gd name="connsiteX2" fmla="*/ 474 w 143586"/>
              <a:gd name="connsiteY2" fmla="*/ 327984 h 330287"/>
              <a:gd name="connsiteX3" fmla="*/ 44924 w 143586"/>
              <a:gd name="connsiteY3" fmla="*/ 248609 h 330287"/>
              <a:gd name="connsiteX4" fmla="*/ 143349 w 143586"/>
              <a:gd name="connsiteY4" fmla="*/ 959 h 33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86" h="330287">
                <a:moveTo>
                  <a:pt x="143349" y="959"/>
                </a:moveTo>
                <a:cubicBezTo>
                  <a:pt x="147582" y="-12270"/>
                  <a:pt x="94136" y="114730"/>
                  <a:pt x="70324" y="169234"/>
                </a:cubicBezTo>
                <a:cubicBezTo>
                  <a:pt x="46512" y="223738"/>
                  <a:pt x="4707" y="314755"/>
                  <a:pt x="474" y="327984"/>
                </a:cubicBezTo>
                <a:cubicBezTo>
                  <a:pt x="-3759" y="341213"/>
                  <a:pt x="21111" y="295176"/>
                  <a:pt x="44924" y="248609"/>
                </a:cubicBezTo>
                <a:cubicBezTo>
                  <a:pt x="68736" y="202042"/>
                  <a:pt x="139116" y="14188"/>
                  <a:pt x="143349" y="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1EAC09E5-8FDB-5406-A301-A3E2602A5009}"/>
              </a:ext>
            </a:extLst>
          </p:cNvPr>
          <p:cNvSpPr/>
          <p:nvPr/>
        </p:nvSpPr>
        <p:spPr>
          <a:xfrm>
            <a:off x="7435329" y="5691533"/>
            <a:ext cx="277461" cy="97598"/>
          </a:xfrm>
          <a:custGeom>
            <a:avLst/>
            <a:gdLst>
              <a:gd name="connsiteX0" fmla="*/ 521 w 277461"/>
              <a:gd name="connsiteY0" fmla="*/ 61567 h 97598"/>
              <a:gd name="connsiteX1" fmla="*/ 95771 w 277461"/>
              <a:gd name="connsiteY1" fmla="*/ 96492 h 97598"/>
              <a:gd name="connsiteX2" fmla="*/ 175146 w 277461"/>
              <a:gd name="connsiteY2" fmla="*/ 80617 h 97598"/>
              <a:gd name="connsiteX3" fmla="*/ 276746 w 277461"/>
              <a:gd name="connsiteY3" fmla="*/ 1242 h 97598"/>
              <a:gd name="connsiteX4" fmla="*/ 216421 w 277461"/>
              <a:gd name="connsiteY4" fmla="*/ 36167 h 97598"/>
              <a:gd name="connsiteX5" fmla="*/ 140221 w 277461"/>
              <a:gd name="connsiteY5" fmla="*/ 90142 h 97598"/>
              <a:gd name="connsiteX6" fmla="*/ 521 w 277461"/>
              <a:gd name="connsiteY6" fmla="*/ 61567 h 9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461" h="97598">
                <a:moveTo>
                  <a:pt x="521" y="61567"/>
                </a:moveTo>
                <a:cubicBezTo>
                  <a:pt x="-6887" y="62625"/>
                  <a:pt x="66667" y="93317"/>
                  <a:pt x="95771" y="96492"/>
                </a:cubicBezTo>
                <a:cubicBezTo>
                  <a:pt x="124875" y="99667"/>
                  <a:pt x="144984" y="96492"/>
                  <a:pt x="175146" y="80617"/>
                </a:cubicBezTo>
                <a:cubicBezTo>
                  <a:pt x="205308" y="64742"/>
                  <a:pt x="269867" y="8650"/>
                  <a:pt x="276746" y="1242"/>
                </a:cubicBezTo>
                <a:cubicBezTo>
                  <a:pt x="283625" y="-6166"/>
                  <a:pt x="239175" y="21350"/>
                  <a:pt x="216421" y="36167"/>
                </a:cubicBezTo>
                <a:cubicBezTo>
                  <a:pt x="193667" y="50984"/>
                  <a:pt x="171442" y="81146"/>
                  <a:pt x="140221" y="90142"/>
                </a:cubicBezTo>
                <a:cubicBezTo>
                  <a:pt x="109000" y="99138"/>
                  <a:pt x="7929" y="60509"/>
                  <a:pt x="521" y="61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F16EFF38-26D9-E165-A8A5-0D4C744D1489}"/>
              </a:ext>
            </a:extLst>
          </p:cNvPr>
          <p:cNvSpPr/>
          <p:nvPr/>
        </p:nvSpPr>
        <p:spPr>
          <a:xfrm>
            <a:off x="7244749" y="5826052"/>
            <a:ext cx="254603" cy="520944"/>
          </a:xfrm>
          <a:custGeom>
            <a:avLst/>
            <a:gdLst>
              <a:gd name="connsiteX0" fmla="*/ 254601 w 254603"/>
              <a:gd name="connsiteY0" fmla="*/ 73 h 520944"/>
              <a:gd name="connsiteX1" fmla="*/ 156176 w 254603"/>
              <a:gd name="connsiteY1" fmla="*/ 114373 h 520944"/>
              <a:gd name="connsiteX2" fmla="*/ 79976 w 254603"/>
              <a:gd name="connsiteY2" fmla="*/ 282648 h 520944"/>
              <a:gd name="connsiteX3" fmla="*/ 130776 w 254603"/>
              <a:gd name="connsiteY3" fmla="*/ 215973 h 520944"/>
              <a:gd name="connsiteX4" fmla="*/ 32351 w 254603"/>
              <a:gd name="connsiteY4" fmla="*/ 431873 h 520944"/>
              <a:gd name="connsiteX5" fmla="*/ 601 w 254603"/>
              <a:gd name="connsiteY5" fmla="*/ 520773 h 520944"/>
              <a:gd name="connsiteX6" fmla="*/ 54576 w 254603"/>
              <a:gd name="connsiteY6" fmla="*/ 412823 h 520944"/>
              <a:gd name="connsiteX7" fmla="*/ 127601 w 254603"/>
              <a:gd name="connsiteY7" fmla="*/ 196923 h 520944"/>
              <a:gd name="connsiteX8" fmla="*/ 159351 w 254603"/>
              <a:gd name="connsiteY8" fmla="*/ 130248 h 520944"/>
              <a:gd name="connsiteX9" fmla="*/ 254601 w 254603"/>
              <a:gd name="connsiteY9" fmla="*/ 73 h 52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603" h="520944">
                <a:moveTo>
                  <a:pt x="254601" y="73"/>
                </a:moveTo>
                <a:cubicBezTo>
                  <a:pt x="254072" y="-2573"/>
                  <a:pt x="185280" y="67277"/>
                  <a:pt x="156176" y="114373"/>
                </a:cubicBezTo>
                <a:cubicBezTo>
                  <a:pt x="127072" y="161469"/>
                  <a:pt x="84209" y="265715"/>
                  <a:pt x="79976" y="282648"/>
                </a:cubicBezTo>
                <a:cubicBezTo>
                  <a:pt x="75743" y="299581"/>
                  <a:pt x="138713" y="191102"/>
                  <a:pt x="130776" y="215973"/>
                </a:cubicBezTo>
                <a:cubicBezTo>
                  <a:pt x="122839" y="240844"/>
                  <a:pt x="54047" y="381073"/>
                  <a:pt x="32351" y="431873"/>
                </a:cubicBezTo>
                <a:cubicBezTo>
                  <a:pt x="10655" y="482673"/>
                  <a:pt x="-3103" y="523948"/>
                  <a:pt x="601" y="520773"/>
                </a:cubicBezTo>
                <a:cubicBezTo>
                  <a:pt x="4305" y="517598"/>
                  <a:pt x="33409" y="466798"/>
                  <a:pt x="54576" y="412823"/>
                </a:cubicBezTo>
                <a:cubicBezTo>
                  <a:pt x="75743" y="358848"/>
                  <a:pt x="110139" y="244019"/>
                  <a:pt x="127601" y="196923"/>
                </a:cubicBezTo>
                <a:cubicBezTo>
                  <a:pt x="145063" y="149827"/>
                  <a:pt x="139243" y="159352"/>
                  <a:pt x="159351" y="130248"/>
                </a:cubicBezTo>
                <a:cubicBezTo>
                  <a:pt x="179459" y="101144"/>
                  <a:pt x="255130" y="2719"/>
                  <a:pt x="254601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E0AF8DF7-3013-B144-706E-97870396614A}"/>
              </a:ext>
            </a:extLst>
          </p:cNvPr>
          <p:cNvSpPr/>
          <p:nvPr/>
        </p:nvSpPr>
        <p:spPr>
          <a:xfrm>
            <a:off x="7549220" y="5549530"/>
            <a:ext cx="185464" cy="136908"/>
          </a:xfrm>
          <a:custGeom>
            <a:avLst/>
            <a:gdLst>
              <a:gd name="connsiteX0" fmla="*/ 185080 w 185464"/>
              <a:gd name="connsiteY0" fmla="*/ 370 h 136908"/>
              <a:gd name="connsiteX1" fmla="*/ 73955 w 185464"/>
              <a:gd name="connsiteY1" fmla="*/ 60695 h 136908"/>
              <a:gd name="connsiteX2" fmla="*/ 930 w 185464"/>
              <a:gd name="connsiteY2" fmla="*/ 136895 h 136908"/>
              <a:gd name="connsiteX3" fmla="*/ 32680 w 185464"/>
              <a:gd name="connsiteY3" fmla="*/ 67045 h 136908"/>
              <a:gd name="connsiteX4" fmla="*/ 32680 w 185464"/>
              <a:gd name="connsiteY4" fmla="*/ 89270 h 136908"/>
              <a:gd name="connsiteX5" fmla="*/ 185080 w 185464"/>
              <a:gd name="connsiteY5" fmla="*/ 370 h 13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464" h="136908">
                <a:moveTo>
                  <a:pt x="185080" y="370"/>
                </a:moveTo>
                <a:cubicBezTo>
                  <a:pt x="191959" y="-4392"/>
                  <a:pt x="104647" y="37941"/>
                  <a:pt x="73955" y="60695"/>
                </a:cubicBezTo>
                <a:cubicBezTo>
                  <a:pt x="43263" y="83449"/>
                  <a:pt x="7809" y="135837"/>
                  <a:pt x="930" y="136895"/>
                </a:cubicBezTo>
                <a:cubicBezTo>
                  <a:pt x="-5949" y="137953"/>
                  <a:pt x="27388" y="74982"/>
                  <a:pt x="32680" y="67045"/>
                </a:cubicBezTo>
                <a:cubicBezTo>
                  <a:pt x="37972" y="59108"/>
                  <a:pt x="8868" y="98266"/>
                  <a:pt x="32680" y="89270"/>
                </a:cubicBezTo>
                <a:cubicBezTo>
                  <a:pt x="56492" y="80274"/>
                  <a:pt x="178201" y="5132"/>
                  <a:pt x="185080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C27BE8CD-5F63-AA99-EB64-8D78E8DB3EC3}"/>
              </a:ext>
            </a:extLst>
          </p:cNvPr>
          <p:cNvSpPr/>
          <p:nvPr/>
        </p:nvSpPr>
        <p:spPr>
          <a:xfrm>
            <a:off x="7530958" y="5705459"/>
            <a:ext cx="14064" cy="325579"/>
          </a:xfrm>
          <a:custGeom>
            <a:avLst/>
            <a:gdLst>
              <a:gd name="connsiteX0" fmla="*/ 12842 w 14064"/>
              <a:gd name="connsiteY0" fmla="*/ 16 h 325579"/>
              <a:gd name="connsiteX1" fmla="*/ 6492 w 14064"/>
              <a:gd name="connsiteY1" fmla="*/ 161941 h 325579"/>
              <a:gd name="connsiteX2" fmla="*/ 12842 w 14064"/>
              <a:gd name="connsiteY2" fmla="*/ 320691 h 325579"/>
              <a:gd name="connsiteX3" fmla="*/ 12842 w 14064"/>
              <a:gd name="connsiteY3" fmla="*/ 273066 h 325579"/>
              <a:gd name="connsiteX4" fmla="*/ 142 w 14064"/>
              <a:gd name="connsiteY4" fmla="*/ 152416 h 325579"/>
              <a:gd name="connsiteX5" fmla="*/ 12842 w 14064"/>
              <a:gd name="connsiteY5" fmla="*/ 16 h 32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4" h="325579">
                <a:moveTo>
                  <a:pt x="12842" y="16"/>
                </a:moveTo>
                <a:cubicBezTo>
                  <a:pt x="13900" y="1604"/>
                  <a:pt x="6492" y="108495"/>
                  <a:pt x="6492" y="161941"/>
                </a:cubicBezTo>
                <a:cubicBezTo>
                  <a:pt x="6492" y="215387"/>
                  <a:pt x="11784" y="302170"/>
                  <a:pt x="12842" y="320691"/>
                </a:cubicBezTo>
                <a:cubicBezTo>
                  <a:pt x="13900" y="339212"/>
                  <a:pt x="14959" y="301112"/>
                  <a:pt x="12842" y="273066"/>
                </a:cubicBezTo>
                <a:cubicBezTo>
                  <a:pt x="10725" y="245020"/>
                  <a:pt x="-1446" y="195808"/>
                  <a:pt x="142" y="152416"/>
                </a:cubicBezTo>
                <a:cubicBezTo>
                  <a:pt x="1729" y="109024"/>
                  <a:pt x="11784" y="-1572"/>
                  <a:pt x="1284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6EBCA174-A0A5-F7AF-6FBB-29E782FC1959}"/>
              </a:ext>
            </a:extLst>
          </p:cNvPr>
          <p:cNvSpPr/>
          <p:nvPr/>
        </p:nvSpPr>
        <p:spPr>
          <a:xfrm>
            <a:off x="7572375" y="5845097"/>
            <a:ext cx="91961" cy="219323"/>
          </a:xfrm>
          <a:custGeom>
            <a:avLst/>
            <a:gdLst>
              <a:gd name="connsiteX0" fmla="*/ 0 w 91961"/>
              <a:gd name="connsiteY0" fmla="*/ 78 h 219323"/>
              <a:gd name="connsiteX1" fmla="*/ 88900 w 91961"/>
              <a:gd name="connsiteY1" fmla="*/ 127078 h 219323"/>
              <a:gd name="connsiteX2" fmla="*/ 73025 w 91961"/>
              <a:gd name="connsiteY2" fmla="*/ 219153 h 219323"/>
              <a:gd name="connsiteX3" fmla="*/ 88900 w 91961"/>
              <a:gd name="connsiteY3" fmla="*/ 146128 h 219323"/>
              <a:gd name="connsiteX4" fmla="*/ 0 w 91961"/>
              <a:gd name="connsiteY4" fmla="*/ 78 h 21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61" h="219323">
                <a:moveTo>
                  <a:pt x="0" y="78"/>
                </a:moveTo>
                <a:cubicBezTo>
                  <a:pt x="0" y="-3097"/>
                  <a:pt x="76729" y="90566"/>
                  <a:pt x="88900" y="127078"/>
                </a:cubicBezTo>
                <a:cubicBezTo>
                  <a:pt x="101071" y="163590"/>
                  <a:pt x="73025" y="215978"/>
                  <a:pt x="73025" y="219153"/>
                </a:cubicBezTo>
                <a:cubicBezTo>
                  <a:pt x="73025" y="222328"/>
                  <a:pt x="98425" y="180524"/>
                  <a:pt x="88900" y="146128"/>
                </a:cubicBezTo>
                <a:cubicBezTo>
                  <a:pt x="79375" y="111732"/>
                  <a:pt x="0" y="3253"/>
                  <a:pt x="0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7E7A583E-C774-D70D-7353-21FE869E9CAB}"/>
              </a:ext>
            </a:extLst>
          </p:cNvPr>
          <p:cNvSpPr/>
          <p:nvPr/>
        </p:nvSpPr>
        <p:spPr>
          <a:xfrm>
            <a:off x="7075796" y="5892712"/>
            <a:ext cx="105246" cy="420502"/>
          </a:xfrm>
          <a:custGeom>
            <a:avLst/>
            <a:gdLst>
              <a:gd name="connsiteX0" fmla="*/ 10804 w 105246"/>
              <a:gd name="connsiteY0" fmla="*/ 6438 h 420502"/>
              <a:gd name="connsiteX1" fmla="*/ 13979 w 105246"/>
              <a:gd name="connsiteY1" fmla="*/ 231863 h 420502"/>
              <a:gd name="connsiteX2" fmla="*/ 102879 w 105246"/>
              <a:gd name="connsiteY2" fmla="*/ 412838 h 420502"/>
              <a:gd name="connsiteX3" fmla="*/ 74304 w 105246"/>
              <a:gd name="connsiteY3" fmla="*/ 371563 h 420502"/>
              <a:gd name="connsiteX4" fmla="*/ 17154 w 105246"/>
              <a:gd name="connsiteY4" fmla="*/ 231863 h 420502"/>
              <a:gd name="connsiteX5" fmla="*/ 33029 w 105246"/>
              <a:gd name="connsiteY5" fmla="*/ 269963 h 420502"/>
              <a:gd name="connsiteX6" fmla="*/ 1279 w 105246"/>
              <a:gd name="connsiteY6" fmla="*/ 79463 h 420502"/>
              <a:gd name="connsiteX7" fmla="*/ 10804 w 105246"/>
              <a:gd name="connsiteY7" fmla="*/ 6438 h 4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46" h="420502">
                <a:moveTo>
                  <a:pt x="10804" y="6438"/>
                </a:moveTo>
                <a:cubicBezTo>
                  <a:pt x="12921" y="31838"/>
                  <a:pt x="-1367" y="164130"/>
                  <a:pt x="13979" y="231863"/>
                </a:cubicBezTo>
                <a:cubicBezTo>
                  <a:pt x="29325" y="299596"/>
                  <a:pt x="92825" y="389555"/>
                  <a:pt x="102879" y="412838"/>
                </a:cubicBezTo>
                <a:cubicBezTo>
                  <a:pt x="112933" y="436121"/>
                  <a:pt x="88591" y="401725"/>
                  <a:pt x="74304" y="371563"/>
                </a:cubicBezTo>
                <a:cubicBezTo>
                  <a:pt x="60017" y="341401"/>
                  <a:pt x="24033" y="248796"/>
                  <a:pt x="17154" y="231863"/>
                </a:cubicBezTo>
                <a:cubicBezTo>
                  <a:pt x="10275" y="214930"/>
                  <a:pt x="35675" y="295363"/>
                  <a:pt x="33029" y="269963"/>
                </a:cubicBezTo>
                <a:cubicBezTo>
                  <a:pt x="30383" y="244563"/>
                  <a:pt x="6571" y="122855"/>
                  <a:pt x="1279" y="79463"/>
                </a:cubicBezTo>
                <a:cubicBezTo>
                  <a:pt x="-4013" y="36071"/>
                  <a:pt x="8687" y="-18962"/>
                  <a:pt x="10804" y="6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1541C86C-C036-D74D-7C31-A010792CB35B}"/>
              </a:ext>
            </a:extLst>
          </p:cNvPr>
          <p:cNvSpPr/>
          <p:nvPr/>
        </p:nvSpPr>
        <p:spPr>
          <a:xfrm>
            <a:off x="6953219" y="5914544"/>
            <a:ext cx="47878" cy="277624"/>
          </a:xfrm>
          <a:custGeom>
            <a:avLst/>
            <a:gdLst>
              <a:gd name="connsiteX0" fmla="*/ 31 w 47878"/>
              <a:gd name="connsiteY0" fmla="*/ 481 h 277624"/>
              <a:gd name="connsiteX1" fmla="*/ 38131 w 47878"/>
              <a:gd name="connsiteY1" fmla="*/ 143356 h 277624"/>
              <a:gd name="connsiteX2" fmla="*/ 47656 w 47878"/>
              <a:gd name="connsiteY2" fmla="*/ 276706 h 277624"/>
              <a:gd name="connsiteX3" fmla="*/ 31781 w 47878"/>
              <a:gd name="connsiteY3" fmla="*/ 194156 h 277624"/>
              <a:gd name="connsiteX4" fmla="*/ 31 w 47878"/>
              <a:gd name="connsiteY4" fmla="*/ 481 h 27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78" h="277624">
                <a:moveTo>
                  <a:pt x="31" y="481"/>
                </a:moveTo>
                <a:cubicBezTo>
                  <a:pt x="1089" y="-7986"/>
                  <a:pt x="30194" y="97319"/>
                  <a:pt x="38131" y="143356"/>
                </a:cubicBezTo>
                <a:cubicBezTo>
                  <a:pt x="46068" y="189393"/>
                  <a:pt x="48714" y="268239"/>
                  <a:pt x="47656" y="276706"/>
                </a:cubicBezTo>
                <a:cubicBezTo>
                  <a:pt x="46598" y="285173"/>
                  <a:pt x="38660" y="233314"/>
                  <a:pt x="31781" y="194156"/>
                </a:cubicBezTo>
                <a:cubicBezTo>
                  <a:pt x="24902" y="154998"/>
                  <a:pt x="-1027" y="8948"/>
                  <a:pt x="31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99EE2D28-8BBB-9044-56AB-A91178CC7BAC}"/>
              </a:ext>
            </a:extLst>
          </p:cNvPr>
          <p:cNvSpPr/>
          <p:nvPr/>
        </p:nvSpPr>
        <p:spPr>
          <a:xfrm>
            <a:off x="6719556" y="6153138"/>
            <a:ext cx="468738" cy="219204"/>
          </a:xfrm>
          <a:custGeom>
            <a:avLst/>
            <a:gdLst>
              <a:gd name="connsiteX0" fmla="*/ 5094 w 468738"/>
              <a:gd name="connsiteY0" fmla="*/ 92087 h 219204"/>
              <a:gd name="connsiteX1" fmla="*/ 284494 w 468738"/>
              <a:gd name="connsiteY1" fmla="*/ 76212 h 219204"/>
              <a:gd name="connsiteX2" fmla="*/ 421019 w 468738"/>
              <a:gd name="connsiteY2" fmla="*/ 165112 h 219204"/>
              <a:gd name="connsiteX3" fmla="*/ 357519 w 468738"/>
              <a:gd name="connsiteY3" fmla="*/ 79387 h 219204"/>
              <a:gd name="connsiteX4" fmla="*/ 468644 w 468738"/>
              <a:gd name="connsiteY4" fmla="*/ 219087 h 219204"/>
              <a:gd name="connsiteX5" fmla="*/ 335294 w 468738"/>
              <a:gd name="connsiteY5" fmla="*/ 101612 h 219204"/>
              <a:gd name="connsiteX6" fmla="*/ 278144 w 468738"/>
              <a:gd name="connsiteY6" fmla="*/ 12 h 219204"/>
              <a:gd name="connsiteX7" fmla="*/ 347994 w 468738"/>
              <a:gd name="connsiteY7" fmla="*/ 107962 h 219204"/>
              <a:gd name="connsiteX8" fmla="*/ 122569 w 468738"/>
              <a:gd name="connsiteY8" fmla="*/ 73037 h 219204"/>
              <a:gd name="connsiteX9" fmla="*/ 5094 w 468738"/>
              <a:gd name="connsiteY9" fmla="*/ 92087 h 21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738" h="219204">
                <a:moveTo>
                  <a:pt x="5094" y="92087"/>
                </a:moveTo>
                <a:cubicBezTo>
                  <a:pt x="32081" y="92616"/>
                  <a:pt x="215173" y="64041"/>
                  <a:pt x="284494" y="76212"/>
                </a:cubicBezTo>
                <a:cubicBezTo>
                  <a:pt x="353815" y="88383"/>
                  <a:pt x="408848" y="164583"/>
                  <a:pt x="421019" y="165112"/>
                </a:cubicBezTo>
                <a:cubicBezTo>
                  <a:pt x="433190" y="165641"/>
                  <a:pt x="349582" y="70391"/>
                  <a:pt x="357519" y="79387"/>
                </a:cubicBezTo>
                <a:cubicBezTo>
                  <a:pt x="365457" y="88383"/>
                  <a:pt x="472348" y="215383"/>
                  <a:pt x="468644" y="219087"/>
                </a:cubicBezTo>
                <a:cubicBezTo>
                  <a:pt x="464940" y="222791"/>
                  <a:pt x="367044" y="138124"/>
                  <a:pt x="335294" y="101612"/>
                </a:cubicBezTo>
                <a:cubicBezTo>
                  <a:pt x="303544" y="65100"/>
                  <a:pt x="276027" y="-1046"/>
                  <a:pt x="278144" y="12"/>
                </a:cubicBezTo>
                <a:cubicBezTo>
                  <a:pt x="280261" y="1070"/>
                  <a:pt x="373923" y="95791"/>
                  <a:pt x="347994" y="107962"/>
                </a:cubicBezTo>
                <a:cubicBezTo>
                  <a:pt x="322065" y="120133"/>
                  <a:pt x="180777" y="76741"/>
                  <a:pt x="122569" y="73037"/>
                </a:cubicBezTo>
                <a:cubicBezTo>
                  <a:pt x="64361" y="69333"/>
                  <a:pt x="-21893" y="91558"/>
                  <a:pt x="5094" y="92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64844766-A4F5-39F6-7C60-60AF11D7B897}"/>
              </a:ext>
            </a:extLst>
          </p:cNvPr>
          <p:cNvSpPr/>
          <p:nvPr/>
        </p:nvSpPr>
        <p:spPr>
          <a:xfrm>
            <a:off x="7286424" y="6015556"/>
            <a:ext cx="245708" cy="654178"/>
          </a:xfrm>
          <a:custGeom>
            <a:avLst/>
            <a:gdLst>
              <a:gd name="connsiteX0" fmla="*/ 200226 w 245708"/>
              <a:gd name="connsiteY0" fmla="*/ 1069 h 654178"/>
              <a:gd name="connsiteX1" fmla="*/ 95451 w 245708"/>
              <a:gd name="connsiteY1" fmla="*/ 23294 h 654178"/>
              <a:gd name="connsiteX2" fmla="*/ 22426 w 245708"/>
              <a:gd name="connsiteY2" fmla="*/ 156644 h 654178"/>
              <a:gd name="connsiteX3" fmla="*/ 47826 w 245708"/>
              <a:gd name="connsiteY3" fmla="*/ 83619 h 654178"/>
              <a:gd name="connsiteX4" fmla="*/ 41476 w 245708"/>
              <a:gd name="connsiteY4" fmla="*/ 264594 h 654178"/>
              <a:gd name="connsiteX5" fmla="*/ 35126 w 245708"/>
              <a:gd name="connsiteY5" fmla="*/ 232844 h 654178"/>
              <a:gd name="connsiteX6" fmla="*/ 92276 w 245708"/>
              <a:gd name="connsiteY6" fmla="*/ 375719 h 654178"/>
              <a:gd name="connsiteX7" fmla="*/ 54176 w 245708"/>
              <a:gd name="connsiteY7" fmla="*/ 318569 h 654178"/>
              <a:gd name="connsiteX8" fmla="*/ 120851 w 245708"/>
              <a:gd name="connsiteY8" fmla="*/ 429694 h 654178"/>
              <a:gd name="connsiteX9" fmla="*/ 231976 w 245708"/>
              <a:gd name="connsiteY9" fmla="*/ 629719 h 654178"/>
              <a:gd name="connsiteX10" fmla="*/ 219276 w 245708"/>
              <a:gd name="connsiteY10" fmla="*/ 613844 h 654178"/>
              <a:gd name="connsiteX11" fmla="*/ 9726 w 245708"/>
              <a:gd name="connsiteY11" fmla="*/ 296344 h 654178"/>
              <a:gd name="connsiteX12" fmla="*/ 35126 w 245708"/>
              <a:gd name="connsiteY12" fmla="*/ 343969 h 654178"/>
              <a:gd name="connsiteX13" fmla="*/ 38301 w 245708"/>
              <a:gd name="connsiteY13" fmla="*/ 102669 h 654178"/>
              <a:gd name="connsiteX14" fmla="*/ 98626 w 245708"/>
              <a:gd name="connsiteY14" fmla="*/ 29644 h 654178"/>
              <a:gd name="connsiteX15" fmla="*/ 44651 w 245708"/>
              <a:gd name="connsiteY15" fmla="*/ 35994 h 654178"/>
              <a:gd name="connsiteX16" fmla="*/ 200226 w 245708"/>
              <a:gd name="connsiteY16" fmla="*/ 1069 h 65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708" h="654178">
                <a:moveTo>
                  <a:pt x="200226" y="1069"/>
                </a:moveTo>
                <a:cubicBezTo>
                  <a:pt x="208693" y="-1048"/>
                  <a:pt x="125084" y="-2635"/>
                  <a:pt x="95451" y="23294"/>
                </a:cubicBezTo>
                <a:cubicBezTo>
                  <a:pt x="65818" y="49223"/>
                  <a:pt x="30363" y="146590"/>
                  <a:pt x="22426" y="156644"/>
                </a:cubicBezTo>
                <a:cubicBezTo>
                  <a:pt x="14489" y="166698"/>
                  <a:pt x="44651" y="65627"/>
                  <a:pt x="47826" y="83619"/>
                </a:cubicBezTo>
                <a:cubicBezTo>
                  <a:pt x="51001" y="101611"/>
                  <a:pt x="43593" y="239723"/>
                  <a:pt x="41476" y="264594"/>
                </a:cubicBezTo>
                <a:cubicBezTo>
                  <a:pt x="39359" y="289465"/>
                  <a:pt x="26659" y="214323"/>
                  <a:pt x="35126" y="232844"/>
                </a:cubicBezTo>
                <a:cubicBezTo>
                  <a:pt x="43593" y="251365"/>
                  <a:pt x="89101" y="361432"/>
                  <a:pt x="92276" y="375719"/>
                </a:cubicBezTo>
                <a:cubicBezTo>
                  <a:pt x="95451" y="390006"/>
                  <a:pt x="49414" y="309573"/>
                  <a:pt x="54176" y="318569"/>
                </a:cubicBezTo>
                <a:cubicBezTo>
                  <a:pt x="58938" y="327565"/>
                  <a:pt x="91218" y="377836"/>
                  <a:pt x="120851" y="429694"/>
                </a:cubicBezTo>
                <a:cubicBezTo>
                  <a:pt x="150484" y="481552"/>
                  <a:pt x="231976" y="629719"/>
                  <a:pt x="231976" y="629719"/>
                </a:cubicBezTo>
                <a:cubicBezTo>
                  <a:pt x="248380" y="660411"/>
                  <a:pt x="256318" y="669407"/>
                  <a:pt x="219276" y="613844"/>
                </a:cubicBezTo>
                <a:cubicBezTo>
                  <a:pt x="182234" y="558282"/>
                  <a:pt x="40418" y="341323"/>
                  <a:pt x="9726" y="296344"/>
                </a:cubicBezTo>
                <a:cubicBezTo>
                  <a:pt x="-20966" y="251365"/>
                  <a:pt x="30363" y="376248"/>
                  <a:pt x="35126" y="343969"/>
                </a:cubicBezTo>
                <a:cubicBezTo>
                  <a:pt x="39888" y="311690"/>
                  <a:pt x="27718" y="155057"/>
                  <a:pt x="38301" y="102669"/>
                </a:cubicBezTo>
                <a:cubicBezTo>
                  <a:pt x="48884" y="50281"/>
                  <a:pt x="97568" y="40756"/>
                  <a:pt x="98626" y="29644"/>
                </a:cubicBezTo>
                <a:cubicBezTo>
                  <a:pt x="99684" y="18532"/>
                  <a:pt x="31951" y="40757"/>
                  <a:pt x="44651" y="35994"/>
                </a:cubicBezTo>
                <a:cubicBezTo>
                  <a:pt x="57351" y="31231"/>
                  <a:pt x="191759" y="3186"/>
                  <a:pt x="200226" y="1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1F0FC5CA-77F2-B75F-ADA0-86BE84B5F927}"/>
              </a:ext>
            </a:extLst>
          </p:cNvPr>
          <p:cNvSpPr/>
          <p:nvPr/>
        </p:nvSpPr>
        <p:spPr>
          <a:xfrm>
            <a:off x="7404096" y="6057817"/>
            <a:ext cx="73094" cy="239178"/>
          </a:xfrm>
          <a:custGeom>
            <a:avLst/>
            <a:gdLst>
              <a:gd name="connsiteX0" fmla="*/ 4 w 73094"/>
              <a:gd name="connsiteY0" fmla="*/ 83 h 239178"/>
              <a:gd name="connsiteX1" fmla="*/ 63504 w 73094"/>
              <a:gd name="connsiteY1" fmla="*/ 88983 h 239178"/>
              <a:gd name="connsiteX2" fmla="*/ 60329 w 73094"/>
              <a:gd name="connsiteY2" fmla="*/ 196933 h 239178"/>
              <a:gd name="connsiteX3" fmla="*/ 73029 w 73094"/>
              <a:gd name="connsiteY3" fmla="*/ 146133 h 239178"/>
              <a:gd name="connsiteX4" fmla="*/ 53979 w 73094"/>
              <a:gd name="connsiteY4" fmla="*/ 238208 h 239178"/>
              <a:gd name="connsiteX5" fmla="*/ 60329 w 73094"/>
              <a:gd name="connsiteY5" fmla="*/ 76283 h 239178"/>
              <a:gd name="connsiteX6" fmla="*/ 4 w 73094"/>
              <a:gd name="connsiteY6" fmla="*/ 83 h 23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94" h="239178">
                <a:moveTo>
                  <a:pt x="4" y="83"/>
                </a:moveTo>
                <a:cubicBezTo>
                  <a:pt x="533" y="2200"/>
                  <a:pt x="53450" y="56175"/>
                  <a:pt x="63504" y="88983"/>
                </a:cubicBezTo>
                <a:cubicBezTo>
                  <a:pt x="73558" y="121791"/>
                  <a:pt x="58742" y="187408"/>
                  <a:pt x="60329" y="196933"/>
                </a:cubicBezTo>
                <a:cubicBezTo>
                  <a:pt x="61917" y="206458"/>
                  <a:pt x="74087" y="139254"/>
                  <a:pt x="73029" y="146133"/>
                </a:cubicBezTo>
                <a:cubicBezTo>
                  <a:pt x="71971" y="153012"/>
                  <a:pt x="56096" y="249850"/>
                  <a:pt x="53979" y="238208"/>
                </a:cubicBezTo>
                <a:cubicBezTo>
                  <a:pt x="51862" y="226566"/>
                  <a:pt x="69325" y="115970"/>
                  <a:pt x="60329" y="76283"/>
                </a:cubicBezTo>
                <a:cubicBezTo>
                  <a:pt x="51333" y="36596"/>
                  <a:pt x="-525" y="-2034"/>
                  <a:pt x="4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465BFB6C-3819-2C1E-F0FB-398DE2BA418A}"/>
              </a:ext>
            </a:extLst>
          </p:cNvPr>
          <p:cNvSpPr/>
          <p:nvPr/>
        </p:nvSpPr>
        <p:spPr>
          <a:xfrm>
            <a:off x="7481359" y="6299122"/>
            <a:ext cx="183273" cy="175080"/>
          </a:xfrm>
          <a:custGeom>
            <a:avLst/>
            <a:gdLst>
              <a:gd name="connsiteX0" fmla="*/ 8466 w 183273"/>
              <a:gd name="connsiteY0" fmla="*/ 78 h 175080"/>
              <a:gd name="connsiteX1" fmla="*/ 8466 w 183273"/>
              <a:gd name="connsiteY1" fmla="*/ 82628 h 175080"/>
              <a:gd name="connsiteX2" fmla="*/ 91016 w 183273"/>
              <a:gd name="connsiteY2" fmla="*/ 120728 h 175080"/>
              <a:gd name="connsiteX3" fmla="*/ 183091 w 183273"/>
              <a:gd name="connsiteY3" fmla="*/ 174703 h 175080"/>
              <a:gd name="connsiteX4" fmla="*/ 116416 w 183273"/>
              <a:gd name="connsiteY4" fmla="*/ 146128 h 175080"/>
              <a:gd name="connsiteX5" fmla="*/ 8466 w 183273"/>
              <a:gd name="connsiteY5" fmla="*/ 98503 h 175080"/>
              <a:gd name="connsiteX6" fmla="*/ 8466 w 183273"/>
              <a:gd name="connsiteY6" fmla="*/ 78 h 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273" h="175080">
                <a:moveTo>
                  <a:pt x="8466" y="78"/>
                </a:moveTo>
                <a:cubicBezTo>
                  <a:pt x="8466" y="-2568"/>
                  <a:pt x="-5292" y="62520"/>
                  <a:pt x="8466" y="82628"/>
                </a:cubicBezTo>
                <a:cubicBezTo>
                  <a:pt x="22224" y="102736"/>
                  <a:pt x="61912" y="105382"/>
                  <a:pt x="91016" y="120728"/>
                </a:cubicBezTo>
                <a:cubicBezTo>
                  <a:pt x="120120" y="136074"/>
                  <a:pt x="178858" y="170470"/>
                  <a:pt x="183091" y="174703"/>
                </a:cubicBezTo>
                <a:cubicBezTo>
                  <a:pt x="187324" y="178936"/>
                  <a:pt x="116416" y="146128"/>
                  <a:pt x="116416" y="146128"/>
                </a:cubicBezTo>
                <a:cubicBezTo>
                  <a:pt x="87312" y="133428"/>
                  <a:pt x="27516" y="118611"/>
                  <a:pt x="8466" y="98503"/>
                </a:cubicBezTo>
                <a:cubicBezTo>
                  <a:pt x="-10584" y="78395"/>
                  <a:pt x="8466" y="2724"/>
                  <a:pt x="8466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7CDFFF0B-DD07-BA41-DEE2-74858C5982D0}"/>
              </a:ext>
            </a:extLst>
          </p:cNvPr>
          <p:cNvSpPr/>
          <p:nvPr/>
        </p:nvSpPr>
        <p:spPr>
          <a:xfrm>
            <a:off x="7355720" y="6035995"/>
            <a:ext cx="130022" cy="37787"/>
          </a:xfrm>
          <a:custGeom>
            <a:avLst/>
            <a:gdLst>
              <a:gd name="connsiteX0" fmla="*/ 755 w 130022"/>
              <a:gd name="connsiteY0" fmla="*/ 37780 h 37787"/>
              <a:gd name="connsiteX1" fmla="*/ 127755 w 130022"/>
              <a:gd name="connsiteY1" fmla="*/ 6030 h 37787"/>
              <a:gd name="connsiteX2" fmla="*/ 76955 w 130022"/>
              <a:gd name="connsiteY2" fmla="*/ 2855 h 37787"/>
              <a:gd name="connsiteX3" fmla="*/ 755 w 130022"/>
              <a:gd name="connsiteY3" fmla="*/ 37780 h 3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22" h="37787">
                <a:moveTo>
                  <a:pt x="755" y="37780"/>
                </a:moveTo>
                <a:cubicBezTo>
                  <a:pt x="9222" y="38309"/>
                  <a:pt x="115055" y="11851"/>
                  <a:pt x="127755" y="6030"/>
                </a:cubicBezTo>
                <a:cubicBezTo>
                  <a:pt x="140455" y="209"/>
                  <a:pt x="96534" y="-2437"/>
                  <a:pt x="76955" y="2855"/>
                </a:cubicBezTo>
                <a:cubicBezTo>
                  <a:pt x="57376" y="8147"/>
                  <a:pt x="-7712" y="37251"/>
                  <a:pt x="755" y="37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42C9189C-6F04-0F8A-5B24-CABDCFA290F7}"/>
              </a:ext>
            </a:extLst>
          </p:cNvPr>
          <p:cNvSpPr/>
          <p:nvPr/>
        </p:nvSpPr>
        <p:spPr>
          <a:xfrm>
            <a:off x="7467513" y="5997554"/>
            <a:ext cx="83077" cy="310002"/>
          </a:xfrm>
          <a:custGeom>
            <a:avLst/>
            <a:gdLst>
              <a:gd name="connsiteX0" fmla="*/ 87 w 83077"/>
              <a:gd name="connsiteY0" fmla="*/ 21 h 310002"/>
              <a:gd name="connsiteX1" fmla="*/ 66762 w 83077"/>
              <a:gd name="connsiteY1" fmla="*/ 111146 h 310002"/>
              <a:gd name="connsiteX2" fmla="*/ 66762 w 83077"/>
              <a:gd name="connsiteY2" fmla="*/ 161946 h 310002"/>
              <a:gd name="connsiteX3" fmla="*/ 79462 w 83077"/>
              <a:gd name="connsiteY3" fmla="*/ 139721 h 310002"/>
              <a:gd name="connsiteX4" fmla="*/ 50887 w 83077"/>
              <a:gd name="connsiteY4" fmla="*/ 307996 h 310002"/>
              <a:gd name="connsiteX5" fmla="*/ 54062 w 83077"/>
              <a:gd name="connsiteY5" fmla="*/ 225446 h 310002"/>
              <a:gd name="connsiteX6" fmla="*/ 82637 w 83077"/>
              <a:gd name="connsiteY6" fmla="*/ 120671 h 310002"/>
              <a:gd name="connsiteX7" fmla="*/ 87 w 83077"/>
              <a:gd name="connsiteY7" fmla="*/ 21 h 3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077" h="310002">
                <a:moveTo>
                  <a:pt x="87" y="21"/>
                </a:moveTo>
                <a:cubicBezTo>
                  <a:pt x="-2559" y="-1567"/>
                  <a:pt x="55650" y="84159"/>
                  <a:pt x="66762" y="111146"/>
                </a:cubicBezTo>
                <a:cubicBezTo>
                  <a:pt x="77874" y="138133"/>
                  <a:pt x="64645" y="157184"/>
                  <a:pt x="66762" y="161946"/>
                </a:cubicBezTo>
                <a:cubicBezTo>
                  <a:pt x="68879" y="166708"/>
                  <a:pt x="82108" y="115379"/>
                  <a:pt x="79462" y="139721"/>
                </a:cubicBezTo>
                <a:cubicBezTo>
                  <a:pt x="76816" y="164063"/>
                  <a:pt x="55120" y="293709"/>
                  <a:pt x="50887" y="307996"/>
                </a:cubicBezTo>
                <a:cubicBezTo>
                  <a:pt x="46654" y="322283"/>
                  <a:pt x="48770" y="256667"/>
                  <a:pt x="54062" y="225446"/>
                </a:cubicBezTo>
                <a:cubicBezTo>
                  <a:pt x="59354" y="194225"/>
                  <a:pt x="86870" y="155067"/>
                  <a:pt x="82637" y="120671"/>
                </a:cubicBezTo>
                <a:cubicBezTo>
                  <a:pt x="78404" y="86275"/>
                  <a:pt x="2733" y="1609"/>
                  <a:pt x="8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AFE55149-F539-BB34-8223-FB9F076FADAC}"/>
              </a:ext>
            </a:extLst>
          </p:cNvPr>
          <p:cNvSpPr/>
          <p:nvPr/>
        </p:nvSpPr>
        <p:spPr>
          <a:xfrm>
            <a:off x="7492949" y="5984290"/>
            <a:ext cx="116908" cy="331239"/>
          </a:xfrm>
          <a:custGeom>
            <a:avLst/>
            <a:gdLst>
              <a:gd name="connsiteX0" fmla="*/ 51 w 116908"/>
              <a:gd name="connsiteY0" fmla="*/ 585 h 331239"/>
              <a:gd name="connsiteX1" fmla="*/ 98476 w 116908"/>
              <a:gd name="connsiteY1" fmla="*/ 140285 h 331239"/>
              <a:gd name="connsiteX2" fmla="*/ 104826 w 116908"/>
              <a:gd name="connsiteY2" fmla="*/ 124410 h 331239"/>
              <a:gd name="connsiteX3" fmla="*/ 108001 w 116908"/>
              <a:gd name="connsiteY3" fmla="*/ 216485 h 331239"/>
              <a:gd name="connsiteX4" fmla="*/ 12751 w 116908"/>
              <a:gd name="connsiteY4" fmla="*/ 330785 h 331239"/>
              <a:gd name="connsiteX5" fmla="*/ 85776 w 116908"/>
              <a:gd name="connsiteY5" fmla="*/ 254585 h 331239"/>
              <a:gd name="connsiteX6" fmla="*/ 114351 w 116908"/>
              <a:gd name="connsiteY6" fmla="*/ 206960 h 331239"/>
              <a:gd name="connsiteX7" fmla="*/ 51 w 116908"/>
              <a:gd name="connsiteY7" fmla="*/ 585 h 33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908" h="331239">
                <a:moveTo>
                  <a:pt x="51" y="585"/>
                </a:moveTo>
                <a:cubicBezTo>
                  <a:pt x="-2595" y="-10528"/>
                  <a:pt x="98476" y="140285"/>
                  <a:pt x="98476" y="140285"/>
                </a:cubicBezTo>
                <a:cubicBezTo>
                  <a:pt x="115938" y="160922"/>
                  <a:pt x="103239" y="111710"/>
                  <a:pt x="104826" y="124410"/>
                </a:cubicBezTo>
                <a:cubicBezTo>
                  <a:pt x="106413" y="137110"/>
                  <a:pt x="123347" y="182089"/>
                  <a:pt x="108001" y="216485"/>
                </a:cubicBezTo>
                <a:cubicBezTo>
                  <a:pt x="92655" y="250881"/>
                  <a:pt x="16455" y="324435"/>
                  <a:pt x="12751" y="330785"/>
                </a:cubicBezTo>
                <a:cubicBezTo>
                  <a:pt x="9047" y="337135"/>
                  <a:pt x="68843" y="275223"/>
                  <a:pt x="85776" y="254585"/>
                </a:cubicBezTo>
                <a:cubicBezTo>
                  <a:pt x="102709" y="233948"/>
                  <a:pt x="124405" y="245060"/>
                  <a:pt x="114351" y="206960"/>
                </a:cubicBezTo>
                <a:cubicBezTo>
                  <a:pt x="104297" y="168860"/>
                  <a:pt x="2697" y="11698"/>
                  <a:pt x="51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18FA80FB-8BEB-9CDB-47DF-8AC2ECA068A1}"/>
              </a:ext>
            </a:extLst>
          </p:cNvPr>
          <p:cNvSpPr/>
          <p:nvPr/>
        </p:nvSpPr>
        <p:spPr>
          <a:xfrm>
            <a:off x="7495922" y="6015915"/>
            <a:ext cx="226736" cy="400855"/>
          </a:xfrm>
          <a:custGeom>
            <a:avLst/>
            <a:gdLst>
              <a:gd name="connsiteX0" fmla="*/ 253 w 226736"/>
              <a:gd name="connsiteY0" fmla="*/ 710 h 400855"/>
              <a:gd name="connsiteX1" fmla="*/ 165353 w 226736"/>
              <a:gd name="connsiteY1" fmla="*/ 178510 h 400855"/>
              <a:gd name="connsiteX2" fmla="*/ 222503 w 226736"/>
              <a:gd name="connsiteY2" fmla="*/ 254710 h 400855"/>
              <a:gd name="connsiteX3" fmla="*/ 222503 w 226736"/>
              <a:gd name="connsiteY3" fmla="*/ 321385 h 400855"/>
              <a:gd name="connsiteX4" fmla="*/ 222503 w 226736"/>
              <a:gd name="connsiteY4" fmla="*/ 283285 h 400855"/>
              <a:gd name="connsiteX5" fmla="*/ 219328 w 226736"/>
              <a:gd name="connsiteY5" fmla="*/ 400760 h 400855"/>
              <a:gd name="connsiteX6" fmla="*/ 216153 w 226736"/>
              <a:gd name="connsiteY6" fmla="*/ 302335 h 400855"/>
              <a:gd name="connsiteX7" fmla="*/ 206628 w 226736"/>
              <a:gd name="connsiteY7" fmla="*/ 251535 h 400855"/>
              <a:gd name="connsiteX8" fmla="*/ 253 w 226736"/>
              <a:gd name="connsiteY8" fmla="*/ 710 h 40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736" h="400855">
                <a:moveTo>
                  <a:pt x="253" y="710"/>
                </a:moveTo>
                <a:cubicBezTo>
                  <a:pt x="-6626" y="-11461"/>
                  <a:pt x="128311" y="136177"/>
                  <a:pt x="165353" y="178510"/>
                </a:cubicBezTo>
                <a:cubicBezTo>
                  <a:pt x="202395" y="220843"/>
                  <a:pt x="212978" y="230898"/>
                  <a:pt x="222503" y="254710"/>
                </a:cubicBezTo>
                <a:cubicBezTo>
                  <a:pt x="232028" y="278523"/>
                  <a:pt x="222503" y="321385"/>
                  <a:pt x="222503" y="321385"/>
                </a:cubicBezTo>
                <a:cubicBezTo>
                  <a:pt x="222503" y="326147"/>
                  <a:pt x="223032" y="270056"/>
                  <a:pt x="222503" y="283285"/>
                </a:cubicBezTo>
                <a:cubicBezTo>
                  <a:pt x="221974" y="296514"/>
                  <a:pt x="220386" y="397585"/>
                  <a:pt x="219328" y="400760"/>
                </a:cubicBezTo>
                <a:cubicBezTo>
                  <a:pt x="218270" y="403935"/>
                  <a:pt x="218270" y="327206"/>
                  <a:pt x="216153" y="302335"/>
                </a:cubicBezTo>
                <a:cubicBezTo>
                  <a:pt x="214036" y="277464"/>
                  <a:pt x="237849" y="300218"/>
                  <a:pt x="206628" y="251535"/>
                </a:cubicBezTo>
                <a:cubicBezTo>
                  <a:pt x="175407" y="202852"/>
                  <a:pt x="7132" y="12881"/>
                  <a:pt x="253" y="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4949C5BA-1D87-0276-33DF-DF30FBCEFD7C}"/>
              </a:ext>
            </a:extLst>
          </p:cNvPr>
          <p:cNvSpPr/>
          <p:nvPr/>
        </p:nvSpPr>
        <p:spPr>
          <a:xfrm>
            <a:off x="7511765" y="6267080"/>
            <a:ext cx="219605" cy="168471"/>
          </a:xfrm>
          <a:custGeom>
            <a:avLst/>
            <a:gdLst>
              <a:gd name="connsiteX0" fmla="*/ 285 w 219605"/>
              <a:gd name="connsiteY0" fmla="*/ 370 h 168471"/>
              <a:gd name="connsiteX1" fmla="*/ 95535 w 219605"/>
              <a:gd name="connsiteY1" fmla="*/ 114670 h 168471"/>
              <a:gd name="connsiteX2" fmla="*/ 76485 w 219605"/>
              <a:gd name="connsiteY2" fmla="*/ 98795 h 168471"/>
              <a:gd name="connsiteX3" fmla="*/ 219360 w 219605"/>
              <a:gd name="connsiteY3" fmla="*/ 159120 h 168471"/>
              <a:gd name="connsiteX4" fmla="*/ 111410 w 219605"/>
              <a:gd name="connsiteY4" fmla="*/ 152770 h 168471"/>
              <a:gd name="connsiteX5" fmla="*/ 133635 w 219605"/>
              <a:gd name="connsiteY5" fmla="*/ 162295 h 168471"/>
              <a:gd name="connsiteX6" fmla="*/ 285 w 219605"/>
              <a:gd name="connsiteY6" fmla="*/ 370 h 16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605" h="168471">
                <a:moveTo>
                  <a:pt x="285" y="370"/>
                </a:moveTo>
                <a:cubicBezTo>
                  <a:pt x="-6065" y="-7567"/>
                  <a:pt x="95535" y="114670"/>
                  <a:pt x="95535" y="114670"/>
                </a:cubicBezTo>
                <a:cubicBezTo>
                  <a:pt x="108235" y="131074"/>
                  <a:pt x="55848" y="91387"/>
                  <a:pt x="76485" y="98795"/>
                </a:cubicBezTo>
                <a:cubicBezTo>
                  <a:pt x="97122" y="106203"/>
                  <a:pt x="213539" y="150124"/>
                  <a:pt x="219360" y="159120"/>
                </a:cubicBezTo>
                <a:cubicBezTo>
                  <a:pt x="225181" y="168116"/>
                  <a:pt x="125698" y="152241"/>
                  <a:pt x="111410" y="152770"/>
                </a:cubicBezTo>
                <a:cubicBezTo>
                  <a:pt x="97123" y="153299"/>
                  <a:pt x="151627" y="180287"/>
                  <a:pt x="133635" y="162295"/>
                </a:cubicBezTo>
                <a:cubicBezTo>
                  <a:pt x="115643" y="144303"/>
                  <a:pt x="6635" y="8307"/>
                  <a:pt x="285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E9160B29-FB9F-FA04-FEB4-C20908617AD5}"/>
              </a:ext>
            </a:extLst>
          </p:cNvPr>
          <p:cNvSpPr/>
          <p:nvPr/>
        </p:nvSpPr>
        <p:spPr>
          <a:xfrm>
            <a:off x="7626294" y="6168726"/>
            <a:ext cx="53041" cy="204746"/>
          </a:xfrm>
          <a:custGeom>
            <a:avLst/>
            <a:gdLst>
              <a:gd name="connsiteX0" fmla="*/ 56 w 53041"/>
              <a:gd name="connsiteY0" fmla="*/ 299 h 204746"/>
              <a:gd name="connsiteX1" fmla="*/ 47681 w 53041"/>
              <a:gd name="connsiteY1" fmla="*/ 124124 h 204746"/>
              <a:gd name="connsiteX2" fmla="*/ 50856 w 53041"/>
              <a:gd name="connsiteY2" fmla="*/ 203499 h 204746"/>
              <a:gd name="connsiteX3" fmla="*/ 38156 w 53041"/>
              <a:gd name="connsiteY3" fmla="*/ 162224 h 204746"/>
              <a:gd name="connsiteX4" fmla="*/ 56 w 53041"/>
              <a:gd name="connsiteY4" fmla="*/ 299 h 20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1" h="204746">
                <a:moveTo>
                  <a:pt x="56" y="299"/>
                </a:moveTo>
                <a:cubicBezTo>
                  <a:pt x="1644" y="-6051"/>
                  <a:pt x="39214" y="90257"/>
                  <a:pt x="47681" y="124124"/>
                </a:cubicBezTo>
                <a:cubicBezTo>
                  <a:pt x="56148" y="157991"/>
                  <a:pt x="52444" y="197149"/>
                  <a:pt x="50856" y="203499"/>
                </a:cubicBezTo>
                <a:cubicBezTo>
                  <a:pt x="49269" y="209849"/>
                  <a:pt x="45564" y="191328"/>
                  <a:pt x="38156" y="162224"/>
                </a:cubicBezTo>
                <a:cubicBezTo>
                  <a:pt x="30748" y="133120"/>
                  <a:pt x="-1532" y="6649"/>
                  <a:pt x="56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24F65F93-DA98-E61D-A3D3-0B4A59E95BDA}"/>
              </a:ext>
            </a:extLst>
          </p:cNvPr>
          <p:cNvSpPr/>
          <p:nvPr/>
        </p:nvSpPr>
        <p:spPr>
          <a:xfrm>
            <a:off x="7448547" y="6356318"/>
            <a:ext cx="245564" cy="161977"/>
          </a:xfrm>
          <a:custGeom>
            <a:avLst/>
            <a:gdLst>
              <a:gd name="connsiteX0" fmla="*/ 3 w 245564"/>
              <a:gd name="connsiteY0" fmla="*/ 32 h 161977"/>
              <a:gd name="connsiteX1" fmla="*/ 95253 w 245564"/>
              <a:gd name="connsiteY1" fmla="*/ 127032 h 161977"/>
              <a:gd name="connsiteX2" fmla="*/ 136528 w 245564"/>
              <a:gd name="connsiteY2" fmla="*/ 155607 h 161977"/>
              <a:gd name="connsiteX3" fmla="*/ 111128 w 245564"/>
              <a:gd name="connsiteY3" fmla="*/ 149257 h 161977"/>
              <a:gd name="connsiteX4" fmla="*/ 244478 w 245564"/>
              <a:gd name="connsiteY4" fmla="*/ 161957 h 161977"/>
              <a:gd name="connsiteX5" fmla="*/ 177803 w 245564"/>
              <a:gd name="connsiteY5" fmla="*/ 152432 h 161977"/>
              <a:gd name="connsiteX6" fmla="*/ 92078 w 245564"/>
              <a:gd name="connsiteY6" fmla="*/ 139732 h 161977"/>
              <a:gd name="connsiteX7" fmla="*/ 3 w 245564"/>
              <a:gd name="connsiteY7" fmla="*/ 32 h 16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564" h="161977">
                <a:moveTo>
                  <a:pt x="3" y="32"/>
                </a:moveTo>
                <a:cubicBezTo>
                  <a:pt x="532" y="-2085"/>
                  <a:pt x="72499" y="101103"/>
                  <a:pt x="95253" y="127032"/>
                </a:cubicBezTo>
                <a:cubicBezTo>
                  <a:pt x="118007" y="152961"/>
                  <a:pt x="133882" y="151903"/>
                  <a:pt x="136528" y="155607"/>
                </a:cubicBezTo>
                <a:cubicBezTo>
                  <a:pt x="139174" y="159311"/>
                  <a:pt x="93137" y="148199"/>
                  <a:pt x="111128" y="149257"/>
                </a:cubicBezTo>
                <a:cubicBezTo>
                  <a:pt x="129119" y="150315"/>
                  <a:pt x="233366" y="161428"/>
                  <a:pt x="244478" y="161957"/>
                </a:cubicBezTo>
                <a:cubicBezTo>
                  <a:pt x="255590" y="162486"/>
                  <a:pt x="177803" y="152432"/>
                  <a:pt x="177803" y="152432"/>
                </a:cubicBezTo>
                <a:cubicBezTo>
                  <a:pt x="152403" y="148728"/>
                  <a:pt x="122240" y="161957"/>
                  <a:pt x="92078" y="139732"/>
                </a:cubicBezTo>
                <a:cubicBezTo>
                  <a:pt x="61916" y="117507"/>
                  <a:pt x="-526" y="2149"/>
                  <a:pt x="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250AC2FB-B1EE-2457-3D14-AEABF6007E11}"/>
              </a:ext>
            </a:extLst>
          </p:cNvPr>
          <p:cNvSpPr/>
          <p:nvPr/>
        </p:nvSpPr>
        <p:spPr>
          <a:xfrm>
            <a:off x="7555565" y="6327769"/>
            <a:ext cx="213089" cy="331818"/>
          </a:xfrm>
          <a:custGeom>
            <a:avLst/>
            <a:gdLst>
              <a:gd name="connsiteX0" fmla="*/ 207310 w 213089"/>
              <a:gd name="connsiteY0" fmla="*/ 6 h 331818"/>
              <a:gd name="connsiteX1" fmla="*/ 207310 w 213089"/>
              <a:gd name="connsiteY1" fmla="*/ 152406 h 331818"/>
              <a:gd name="connsiteX2" fmla="*/ 134285 w 213089"/>
              <a:gd name="connsiteY2" fmla="*/ 225431 h 331818"/>
              <a:gd name="connsiteX3" fmla="*/ 191435 w 213089"/>
              <a:gd name="connsiteY3" fmla="*/ 190506 h 331818"/>
              <a:gd name="connsiteX4" fmla="*/ 58085 w 213089"/>
              <a:gd name="connsiteY4" fmla="*/ 292106 h 331818"/>
              <a:gd name="connsiteX5" fmla="*/ 935 w 213089"/>
              <a:gd name="connsiteY5" fmla="*/ 330206 h 331818"/>
              <a:gd name="connsiteX6" fmla="*/ 99360 w 213089"/>
              <a:gd name="connsiteY6" fmla="*/ 244481 h 331818"/>
              <a:gd name="connsiteX7" fmla="*/ 178735 w 213089"/>
              <a:gd name="connsiteY7" fmla="*/ 206381 h 331818"/>
              <a:gd name="connsiteX8" fmla="*/ 197785 w 213089"/>
              <a:gd name="connsiteY8" fmla="*/ 146056 h 331818"/>
              <a:gd name="connsiteX9" fmla="*/ 207310 w 213089"/>
              <a:gd name="connsiteY9" fmla="*/ 6 h 33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089" h="331818">
                <a:moveTo>
                  <a:pt x="207310" y="6"/>
                </a:moveTo>
                <a:cubicBezTo>
                  <a:pt x="208898" y="1064"/>
                  <a:pt x="219481" y="114835"/>
                  <a:pt x="207310" y="152406"/>
                </a:cubicBezTo>
                <a:cubicBezTo>
                  <a:pt x="195139" y="189977"/>
                  <a:pt x="136931" y="219081"/>
                  <a:pt x="134285" y="225431"/>
                </a:cubicBezTo>
                <a:cubicBezTo>
                  <a:pt x="131639" y="231781"/>
                  <a:pt x="204135" y="179394"/>
                  <a:pt x="191435" y="190506"/>
                </a:cubicBezTo>
                <a:cubicBezTo>
                  <a:pt x="178735" y="201618"/>
                  <a:pt x="89835" y="268823"/>
                  <a:pt x="58085" y="292106"/>
                </a:cubicBezTo>
                <a:cubicBezTo>
                  <a:pt x="26335" y="315389"/>
                  <a:pt x="-5944" y="338144"/>
                  <a:pt x="935" y="330206"/>
                </a:cubicBezTo>
                <a:cubicBezTo>
                  <a:pt x="7814" y="322268"/>
                  <a:pt x="69727" y="265118"/>
                  <a:pt x="99360" y="244481"/>
                </a:cubicBezTo>
                <a:cubicBezTo>
                  <a:pt x="128993" y="223844"/>
                  <a:pt x="162331" y="222785"/>
                  <a:pt x="178735" y="206381"/>
                </a:cubicBezTo>
                <a:cubicBezTo>
                  <a:pt x="195139" y="189977"/>
                  <a:pt x="194081" y="172514"/>
                  <a:pt x="197785" y="146056"/>
                </a:cubicBezTo>
                <a:cubicBezTo>
                  <a:pt x="201489" y="119598"/>
                  <a:pt x="205722" y="-1052"/>
                  <a:pt x="20731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B42A9899-C591-C723-77A8-11E9E803D905}"/>
              </a:ext>
            </a:extLst>
          </p:cNvPr>
          <p:cNvSpPr/>
          <p:nvPr/>
        </p:nvSpPr>
        <p:spPr>
          <a:xfrm>
            <a:off x="7712075" y="6276741"/>
            <a:ext cx="241962" cy="676744"/>
          </a:xfrm>
          <a:custGeom>
            <a:avLst/>
            <a:gdLst>
              <a:gd name="connsiteX0" fmla="*/ 0 w 241962"/>
              <a:gd name="connsiteY0" fmla="*/ 234 h 676744"/>
              <a:gd name="connsiteX1" fmla="*/ 219075 w 241962"/>
              <a:gd name="connsiteY1" fmla="*/ 317734 h 676744"/>
              <a:gd name="connsiteX2" fmla="*/ 196850 w 241962"/>
              <a:gd name="connsiteY2" fmla="*/ 263759 h 676744"/>
              <a:gd name="connsiteX3" fmla="*/ 234950 w 241962"/>
              <a:gd name="connsiteY3" fmla="*/ 447909 h 676744"/>
              <a:gd name="connsiteX4" fmla="*/ 238125 w 241962"/>
              <a:gd name="connsiteY4" fmla="*/ 425684 h 676744"/>
              <a:gd name="connsiteX5" fmla="*/ 193675 w 241962"/>
              <a:gd name="connsiteY5" fmla="*/ 546334 h 676744"/>
              <a:gd name="connsiteX6" fmla="*/ 174625 w 241962"/>
              <a:gd name="connsiteY6" fmla="*/ 676509 h 676744"/>
              <a:gd name="connsiteX7" fmla="*/ 190500 w 241962"/>
              <a:gd name="connsiteY7" fmla="*/ 574909 h 676744"/>
              <a:gd name="connsiteX8" fmla="*/ 215900 w 241962"/>
              <a:gd name="connsiteY8" fmla="*/ 451084 h 676744"/>
              <a:gd name="connsiteX9" fmla="*/ 219075 w 241962"/>
              <a:gd name="connsiteY9" fmla="*/ 374884 h 676744"/>
              <a:gd name="connsiteX10" fmla="*/ 0 w 241962"/>
              <a:gd name="connsiteY10" fmla="*/ 234 h 67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962" h="676744">
                <a:moveTo>
                  <a:pt x="0" y="234"/>
                </a:moveTo>
                <a:cubicBezTo>
                  <a:pt x="0" y="-9291"/>
                  <a:pt x="186267" y="273813"/>
                  <a:pt x="219075" y="317734"/>
                </a:cubicBezTo>
                <a:cubicBezTo>
                  <a:pt x="251883" y="361655"/>
                  <a:pt x="194204" y="242063"/>
                  <a:pt x="196850" y="263759"/>
                </a:cubicBezTo>
                <a:cubicBezTo>
                  <a:pt x="199496" y="285455"/>
                  <a:pt x="228071" y="420922"/>
                  <a:pt x="234950" y="447909"/>
                </a:cubicBezTo>
                <a:cubicBezTo>
                  <a:pt x="241829" y="474896"/>
                  <a:pt x="245004" y="409280"/>
                  <a:pt x="238125" y="425684"/>
                </a:cubicBezTo>
                <a:cubicBezTo>
                  <a:pt x="231246" y="442088"/>
                  <a:pt x="204258" y="504530"/>
                  <a:pt x="193675" y="546334"/>
                </a:cubicBezTo>
                <a:cubicBezTo>
                  <a:pt x="183092" y="588138"/>
                  <a:pt x="175154" y="671747"/>
                  <a:pt x="174625" y="676509"/>
                </a:cubicBezTo>
                <a:cubicBezTo>
                  <a:pt x="174096" y="681272"/>
                  <a:pt x="183621" y="612480"/>
                  <a:pt x="190500" y="574909"/>
                </a:cubicBezTo>
                <a:cubicBezTo>
                  <a:pt x="197379" y="537338"/>
                  <a:pt x="211138" y="484421"/>
                  <a:pt x="215900" y="451084"/>
                </a:cubicBezTo>
                <a:cubicBezTo>
                  <a:pt x="220662" y="417747"/>
                  <a:pt x="251354" y="446321"/>
                  <a:pt x="219075" y="374884"/>
                </a:cubicBezTo>
                <a:cubicBezTo>
                  <a:pt x="186796" y="303447"/>
                  <a:pt x="0" y="9759"/>
                  <a:pt x="0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17607930-3C46-14FF-DC26-ADC518DDCDD5}"/>
              </a:ext>
            </a:extLst>
          </p:cNvPr>
          <p:cNvSpPr/>
          <p:nvPr/>
        </p:nvSpPr>
        <p:spPr>
          <a:xfrm>
            <a:off x="7395947" y="6660978"/>
            <a:ext cx="119348" cy="605133"/>
          </a:xfrm>
          <a:custGeom>
            <a:avLst/>
            <a:gdLst>
              <a:gd name="connsiteX0" fmla="*/ 33553 w 119348"/>
              <a:gd name="connsiteY0" fmla="*/ 172 h 605133"/>
              <a:gd name="connsiteX1" fmla="*/ 43078 w 119348"/>
              <a:gd name="connsiteY1" fmla="*/ 400222 h 605133"/>
              <a:gd name="connsiteX2" fmla="*/ 119278 w 119348"/>
              <a:gd name="connsiteY2" fmla="*/ 603422 h 605133"/>
              <a:gd name="connsiteX3" fmla="*/ 55778 w 119348"/>
              <a:gd name="connsiteY3" fmla="*/ 485947 h 605133"/>
              <a:gd name="connsiteX4" fmla="*/ 1803 w 119348"/>
              <a:gd name="connsiteY4" fmla="*/ 282747 h 605133"/>
              <a:gd name="connsiteX5" fmla="*/ 17678 w 119348"/>
              <a:gd name="connsiteY5" fmla="*/ 349422 h 605133"/>
              <a:gd name="connsiteX6" fmla="*/ 33553 w 119348"/>
              <a:gd name="connsiteY6" fmla="*/ 172 h 60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48" h="605133">
                <a:moveTo>
                  <a:pt x="33553" y="172"/>
                </a:moveTo>
                <a:cubicBezTo>
                  <a:pt x="37786" y="8639"/>
                  <a:pt x="28791" y="299680"/>
                  <a:pt x="43078" y="400222"/>
                </a:cubicBezTo>
                <a:cubicBezTo>
                  <a:pt x="57365" y="500764"/>
                  <a:pt x="117161" y="589135"/>
                  <a:pt x="119278" y="603422"/>
                </a:cubicBezTo>
                <a:cubicBezTo>
                  <a:pt x="121395" y="617710"/>
                  <a:pt x="75357" y="539393"/>
                  <a:pt x="55778" y="485947"/>
                </a:cubicBezTo>
                <a:cubicBezTo>
                  <a:pt x="36199" y="432501"/>
                  <a:pt x="8153" y="305501"/>
                  <a:pt x="1803" y="282747"/>
                </a:cubicBezTo>
                <a:cubicBezTo>
                  <a:pt x="-4547" y="259993"/>
                  <a:pt x="7095" y="401810"/>
                  <a:pt x="17678" y="349422"/>
                </a:cubicBezTo>
                <a:cubicBezTo>
                  <a:pt x="28261" y="297034"/>
                  <a:pt x="29320" y="-8295"/>
                  <a:pt x="33553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E7F7F5D8-614D-FBC9-48DB-A2F8012CD431}"/>
              </a:ext>
            </a:extLst>
          </p:cNvPr>
          <p:cNvSpPr/>
          <p:nvPr/>
        </p:nvSpPr>
        <p:spPr>
          <a:xfrm>
            <a:off x="7619591" y="6904749"/>
            <a:ext cx="290655" cy="446922"/>
          </a:xfrm>
          <a:custGeom>
            <a:avLst/>
            <a:gdLst>
              <a:gd name="connsiteX0" fmla="*/ 282984 w 290655"/>
              <a:gd name="connsiteY0" fmla="*/ 73901 h 446922"/>
              <a:gd name="connsiteX1" fmla="*/ 6759 w 290655"/>
              <a:gd name="connsiteY1" fmla="*/ 439026 h 446922"/>
              <a:gd name="connsiteX2" fmla="*/ 89309 w 290655"/>
              <a:gd name="connsiteY2" fmla="*/ 318376 h 446922"/>
              <a:gd name="connsiteX3" fmla="*/ 140109 w 290655"/>
              <a:gd name="connsiteY3" fmla="*/ 242176 h 446922"/>
              <a:gd name="connsiteX4" fmla="*/ 289334 w 290655"/>
              <a:gd name="connsiteY4" fmla="*/ 876 h 446922"/>
              <a:gd name="connsiteX5" fmla="*/ 44859 w 290655"/>
              <a:gd name="connsiteY5" fmla="*/ 337426 h 446922"/>
              <a:gd name="connsiteX6" fmla="*/ 282984 w 290655"/>
              <a:gd name="connsiteY6" fmla="*/ 73901 h 44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655" h="446922">
                <a:moveTo>
                  <a:pt x="282984" y="73901"/>
                </a:moveTo>
                <a:cubicBezTo>
                  <a:pt x="276634" y="90834"/>
                  <a:pt x="39038" y="398280"/>
                  <a:pt x="6759" y="439026"/>
                </a:cubicBezTo>
                <a:cubicBezTo>
                  <a:pt x="-25520" y="479772"/>
                  <a:pt x="67084" y="351184"/>
                  <a:pt x="89309" y="318376"/>
                </a:cubicBezTo>
                <a:cubicBezTo>
                  <a:pt x="111534" y="285568"/>
                  <a:pt x="106772" y="295093"/>
                  <a:pt x="140109" y="242176"/>
                </a:cubicBezTo>
                <a:cubicBezTo>
                  <a:pt x="173446" y="189259"/>
                  <a:pt x="305209" y="-14999"/>
                  <a:pt x="289334" y="876"/>
                </a:cubicBezTo>
                <a:cubicBezTo>
                  <a:pt x="273459" y="16751"/>
                  <a:pt x="45388" y="321022"/>
                  <a:pt x="44859" y="337426"/>
                </a:cubicBezTo>
                <a:cubicBezTo>
                  <a:pt x="44330" y="353830"/>
                  <a:pt x="289334" y="56968"/>
                  <a:pt x="282984" y="73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782C64F4-2530-6011-E209-B0D4078288CD}"/>
              </a:ext>
            </a:extLst>
          </p:cNvPr>
          <p:cNvSpPr/>
          <p:nvPr/>
        </p:nvSpPr>
        <p:spPr>
          <a:xfrm>
            <a:off x="7564810" y="6813293"/>
            <a:ext cx="64736" cy="293570"/>
          </a:xfrm>
          <a:custGeom>
            <a:avLst/>
            <a:gdLst>
              <a:gd name="connsiteX0" fmla="*/ 48840 w 64736"/>
              <a:gd name="connsiteY0" fmla="*/ 257 h 293570"/>
              <a:gd name="connsiteX1" fmla="*/ 10740 w 64736"/>
              <a:gd name="connsiteY1" fmla="*/ 114557 h 293570"/>
              <a:gd name="connsiteX2" fmla="*/ 64715 w 64736"/>
              <a:gd name="connsiteY2" fmla="*/ 292357 h 293570"/>
              <a:gd name="connsiteX3" fmla="*/ 17090 w 64736"/>
              <a:gd name="connsiteY3" fmla="*/ 187582 h 293570"/>
              <a:gd name="connsiteX4" fmla="*/ 1215 w 64736"/>
              <a:gd name="connsiteY4" fmla="*/ 85982 h 293570"/>
              <a:gd name="connsiteX5" fmla="*/ 48840 w 64736"/>
              <a:gd name="connsiteY5" fmla="*/ 257 h 29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36" h="293570">
                <a:moveTo>
                  <a:pt x="48840" y="257"/>
                </a:moveTo>
                <a:cubicBezTo>
                  <a:pt x="50427" y="5019"/>
                  <a:pt x="8094" y="65874"/>
                  <a:pt x="10740" y="114557"/>
                </a:cubicBezTo>
                <a:cubicBezTo>
                  <a:pt x="13386" y="163240"/>
                  <a:pt x="63657" y="280186"/>
                  <a:pt x="64715" y="292357"/>
                </a:cubicBezTo>
                <a:cubicBezTo>
                  <a:pt x="65773" y="304528"/>
                  <a:pt x="27673" y="221978"/>
                  <a:pt x="17090" y="187582"/>
                </a:cubicBezTo>
                <a:cubicBezTo>
                  <a:pt x="6507" y="153186"/>
                  <a:pt x="-3547" y="114028"/>
                  <a:pt x="1215" y="85982"/>
                </a:cubicBezTo>
                <a:cubicBezTo>
                  <a:pt x="5977" y="57936"/>
                  <a:pt x="47253" y="-4505"/>
                  <a:pt x="48840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2872A653-F99A-B252-0E7A-B633D7A31588}"/>
              </a:ext>
            </a:extLst>
          </p:cNvPr>
          <p:cNvSpPr/>
          <p:nvPr/>
        </p:nvSpPr>
        <p:spPr>
          <a:xfrm>
            <a:off x="7708854" y="6676919"/>
            <a:ext cx="118783" cy="384566"/>
          </a:xfrm>
          <a:custGeom>
            <a:avLst/>
            <a:gdLst>
              <a:gd name="connsiteX0" fmla="*/ 46 w 118783"/>
              <a:gd name="connsiteY0" fmla="*/ 106 h 384566"/>
              <a:gd name="connsiteX1" fmla="*/ 82596 w 118783"/>
              <a:gd name="connsiteY1" fmla="*/ 193781 h 384566"/>
              <a:gd name="connsiteX2" fmla="*/ 82596 w 118783"/>
              <a:gd name="connsiteY2" fmla="*/ 250931 h 384566"/>
              <a:gd name="connsiteX3" fmla="*/ 3221 w 118783"/>
              <a:gd name="connsiteY3" fmla="*/ 384281 h 384566"/>
              <a:gd name="connsiteX4" fmla="*/ 66721 w 118783"/>
              <a:gd name="connsiteY4" fmla="*/ 289031 h 384566"/>
              <a:gd name="connsiteX5" fmla="*/ 117521 w 118783"/>
              <a:gd name="connsiteY5" fmla="*/ 212831 h 384566"/>
              <a:gd name="connsiteX6" fmla="*/ 95296 w 118783"/>
              <a:gd name="connsiteY6" fmla="*/ 222356 h 384566"/>
              <a:gd name="connsiteX7" fmla="*/ 46 w 118783"/>
              <a:gd name="connsiteY7" fmla="*/ 106 h 38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83" h="384566">
                <a:moveTo>
                  <a:pt x="46" y="106"/>
                </a:moveTo>
                <a:cubicBezTo>
                  <a:pt x="-2071" y="-4656"/>
                  <a:pt x="68838" y="151977"/>
                  <a:pt x="82596" y="193781"/>
                </a:cubicBezTo>
                <a:cubicBezTo>
                  <a:pt x="96354" y="235585"/>
                  <a:pt x="95825" y="219181"/>
                  <a:pt x="82596" y="250931"/>
                </a:cubicBezTo>
                <a:cubicBezTo>
                  <a:pt x="69367" y="282681"/>
                  <a:pt x="5867" y="377931"/>
                  <a:pt x="3221" y="384281"/>
                </a:cubicBezTo>
                <a:cubicBezTo>
                  <a:pt x="575" y="390631"/>
                  <a:pt x="66721" y="289031"/>
                  <a:pt x="66721" y="289031"/>
                </a:cubicBezTo>
                <a:cubicBezTo>
                  <a:pt x="85771" y="260456"/>
                  <a:pt x="112759" y="223943"/>
                  <a:pt x="117521" y="212831"/>
                </a:cubicBezTo>
                <a:cubicBezTo>
                  <a:pt x="122283" y="201719"/>
                  <a:pt x="113288" y="254106"/>
                  <a:pt x="95296" y="222356"/>
                </a:cubicBezTo>
                <a:cubicBezTo>
                  <a:pt x="77304" y="190606"/>
                  <a:pt x="2163" y="4868"/>
                  <a:pt x="46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D0323104-8773-8467-9310-A28C59D87B7A}"/>
              </a:ext>
            </a:extLst>
          </p:cNvPr>
          <p:cNvSpPr/>
          <p:nvPr/>
        </p:nvSpPr>
        <p:spPr>
          <a:xfrm>
            <a:off x="6734175" y="6375361"/>
            <a:ext cx="368300" cy="177855"/>
          </a:xfrm>
          <a:custGeom>
            <a:avLst/>
            <a:gdLst>
              <a:gd name="connsiteX0" fmla="*/ 368300 w 368300"/>
              <a:gd name="connsiteY0" fmla="*/ 39 h 177855"/>
              <a:gd name="connsiteX1" fmla="*/ 88900 w 368300"/>
              <a:gd name="connsiteY1" fmla="*/ 101639 h 177855"/>
              <a:gd name="connsiteX2" fmla="*/ 0 w 368300"/>
              <a:gd name="connsiteY2" fmla="*/ 177839 h 177855"/>
              <a:gd name="connsiteX3" fmla="*/ 88900 w 368300"/>
              <a:gd name="connsiteY3" fmla="*/ 107989 h 177855"/>
              <a:gd name="connsiteX4" fmla="*/ 174625 w 368300"/>
              <a:gd name="connsiteY4" fmla="*/ 54014 h 177855"/>
              <a:gd name="connsiteX5" fmla="*/ 92075 w 368300"/>
              <a:gd name="connsiteY5" fmla="*/ 88939 h 177855"/>
              <a:gd name="connsiteX6" fmla="*/ 368300 w 368300"/>
              <a:gd name="connsiteY6" fmla="*/ 39 h 17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177855">
                <a:moveTo>
                  <a:pt x="368300" y="39"/>
                </a:moveTo>
                <a:cubicBezTo>
                  <a:pt x="367771" y="2156"/>
                  <a:pt x="150283" y="72006"/>
                  <a:pt x="88900" y="101639"/>
                </a:cubicBezTo>
                <a:cubicBezTo>
                  <a:pt x="27517" y="131272"/>
                  <a:pt x="0" y="176781"/>
                  <a:pt x="0" y="177839"/>
                </a:cubicBezTo>
                <a:cubicBezTo>
                  <a:pt x="0" y="178897"/>
                  <a:pt x="59796" y="128627"/>
                  <a:pt x="88900" y="107989"/>
                </a:cubicBezTo>
                <a:cubicBezTo>
                  <a:pt x="118004" y="87352"/>
                  <a:pt x="174096" y="57189"/>
                  <a:pt x="174625" y="54014"/>
                </a:cubicBezTo>
                <a:cubicBezTo>
                  <a:pt x="175154" y="50839"/>
                  <a:pt x="62442" y="95289"/>
                  <a:pt x="92075" y="88939"/>
                </a:cubicBezTo>
                <a:cubicBezTo>
                  <a:pt x="121708" y="82589"/>
                  <a:pt x="368829" y="-2078"/>
                  <a:pt x="368300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CB8AF34F-9DF0-5953-B834-43E29A2CF9E2}"/>
              </a:ext>
            </a:extLst>
          </p:cNvPr>
          <p:cNvSpPr/>
          <p:nvPr/>
        </p:nvSpPr>
        <p:spPr>
          <a:xfrm>
            <a:off x="7157972" y="6661000"/>
            <a:ext cx="106847" cy="315352"/>
          </a:xfrm>
          <a:custGeom>
            <a:avLst/>
            <a:gdLst>
              <a:gd name="connsiteX0" fmla="*/ 52453 w 106847"/>
              <a:gd name="connsiteY0" fmla="*/ 150 h 315352"/>
              <a:gd name="connsiteX1" fmla="*/ 87378 w 106847"/>
              <a:gd name="connsiteY1" fmla="*/ 111275 h 315352"/>
              <a:gd name="connsiteX2" fmla="*/ 1653 w 106847"/>
              <a:gd name="connsiteY2" fmla="*/ 314475 h 315352"/>
              <a:gd name="connsiteX3" fmla="*/ 36578 w 106847"/>
              <a:gd name="connsiteY3" fmla="*/ 181125 h 315352"/>
              <a:gd name="connsiteX4" fmla="*/ 106428 w 106847"/>
              <a:gd name="connsiteY4" fmla="*/ 89050 h 315352"/>
              <a:gd name="connsiteX5" fmla="*/ 52453 w 106847"/>
              <a:gd name="connsiteY5" fmla="*/ 150 h 31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47" h="315352">
                <a:moveTo>
                  <a:pt x="52453" y="150"/>
                </a:moveTo>
                <a:cubicBezTo>
                  <a:pt x="49278" y="3854"/>
                  <a:pt x="95845" y="58888"/>
                  <a:pt x="87378" y="111275"/>
                </a:cubicBezTo>
                <a:cubicBezTo>
                  <a:pt x="78911" y="163662"/>
                  <a:pt x="10120" y="302833"/>
                  <a:pt x="1653" y="314475"/>
                </a:cubicBezTo>
                <a:cubicBezTo>
                  <a:pt x="-6814" y="326117"/>
                  <a:pt x="19116" y="218696"/>
                  <a:pt x="36578" y="181125"/>
                </a:cubicBezTo>
                <a:cubicBezTo>
                  <a:pt x="54040" y="143554"/>
                  <a:pt x="100607" y="116038"/>
                  <a:pt x="106428" y="89050"/>
                </a:cubicBezTo>
                <a:cubicBezTo>
                  <a:pt x="112249" y="62062"/>
                  <a:pt x="55628" y="-3554"/>
                  <a:pt x="52453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32403EDE-3463-AAFC-9217-6FAFF3D1DB8F}"/>
              </a:ext>
            </a:extLst>
          </p:cNvPr>
          <p:cNvSpPr/>
          <p:nvPr/>
        </p:nvSpPr>
        <p:spPr>
          <a:xfrm>
            <a:off x="7181788" y="6470508"/>
            <a:ext cx="211306" cy="216200"/>
          </a:xfrm>
          <a:custGeom>
            <a:avLst/>
            <a:gdLst>
              <a:gd name="connsiteX0" fmla="*/ 62 w 211306"/>
              <a:gd name="connsiteY0" fmla="*/ 142 h 216200"/>
              <a:gd name="connsiteX1" fmla="*/ 184212 w 211306"/>
              <a:gd name="connsiteY1" fmla="*/ 101742 h 216200"/>
              <a:gd name="connsiteX2" fmla="*/ 149287 w 211306"/>
              <a:gd name="connsiteY2" fmla="*/ 216042 h 216200"/>
              <a:gd name="connsiteX3" fmla="*/ 206437 w 211306"/>
              <a:gd name="connsiteY3" fmla="*/ 123967 h 216200"/>
              <a:gd name="connsiteX4" fmla="*/ 62 w 211306"/>
              <a:gd name="connsiteY4" fmla="*/ 142 h 21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06" h="216200">
                <a:moveTo>
                  <a:pt x="62" y="142"/>
                </a:moveTo>
                <a:cubicBezTo>
                  <a:pt x="-3642" y="-3562"/>
                  <a:pt x="159341" y="65759"/>
                  <a:pt x="184212" y="101742"/>
                </a:cubicBezTo>
                <a:cubicBezTo>
                  <a:pt x="209083" y="137725"/>
                  <a:pt x="145583" y="212338"/>
                  <a:pt x="149287" y="216042"/>
                </a:cubicBezTo>
                <a:cubicBezTo>
                  <a:pt x="152991" y="219746"/>
                  <a:pt x="231308" y="157834"/>
                  <a:pt x="206437" y="123967"/>
                </a:cubicBezTo>
                <a:cubicBezTo>
                  <a:pt x="181566" y="90100"/>
                  <a:pt x="3766" y="3846"/>
                  <a:pt x="62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90278F72-FBED-D882-C327-EBB3EFFF0FD8}"/>
              </a:ext>
            </a:extLst>
          </p:cNvPr>
          <p:cNvSpPr/>
          <p:nvPr/>
        </p:nvSpPr>
        <p:spPr>
          <a:xfrm>
            <a:off x="6416537" y="6597224"/>
            <a:ext cx="721785" cy="276693"/>
          </a:xfrm>
          <a:custGeom>
            <a:avLst/>
            <a:gdLst>
              <a:gd name="connsiteX0" fmla="*/ 138 w 721785"/>
              <a:gd name="connsiteY0" fmla="*/ 276651 h 276693"/>
              <a:gd name="connsiteX1" fmla="*/ 314463 w 721785"/>
              <a:gd name="connsiteY1" fmla="*/ 114726 h 276693"/>
              <a:gd name="connsiteX2" fmla="*/ 422413 w 721785"/>
              <a:gd name="connsiteY2" fmla="*/ 16301 h 276693"/>
              <a:gd name="connsiteX3" fmla="*/ 720863 w 721785"/>
              <a:gd name="connsiteY3" fmla="*/ 57576 h 276693"/>
              <a:gd name="connsiteX4" fmla="*/ 511313 w 721785"/>
              <a:gd name="connsiteY4" fmla="*/ 426 h 276693"/>
              <a:gd name="connsiteX5" fmla="*/ 381138 w 721785"/>
              <a:gd name="connsiteY5" fmla="*/ 35351 h 276693"/>
              <a:gd name="connsiteX6" fmla="*/ 323988 w 721785"/>
              <a:gd name="connsiteY6" fmla="*/ 105201 h 276693"/>
              <a:gd name="connsiteX7" fmla="*/ 177938 w 721785"/>
              <a:gd name="connsiteY7" fmla="*/ 197276 h 276693"/>
              <a:gd name="connsiteX8" fmla="*/ 273188 w 721785"/>
              <a:gd name="connsiteY8" fmla="*/ 98851 h 276693"/>
              <a:gd name="connsiteX9" fmla="*/ 138 w 721785"/>
              <a:gd name="connsiteY9" fmla="*/ 276651 h 27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785" h="276693">
                <a:moveTo>
                  <a:pt x="138" y="276651"/>
                </a:moveTo>
                <a:cubicBezTo>
                  <a:pt x="7017" y="279297"/>
                  <a:pt x="244084" y="158118"/>
                  <a:pt x="314463" y="114726"/>
                </a:cubicBezTo>
                <a:cubicBezTo>
                  <a:pt x="384842" y="71334"/>
                  <a:pt x="354680" y="25826"/>
                  <a:pt x="422413" y="16301"/>
                </a:cubicBezTo>
                <a:cubicBezTo>
                  <a:pt x="490146" y="6776"/>
                  <a:pt x="706046" y="60222"/>
                  <a:pt x="720863" y="57576"/>
                </a:cubicBezTo>
                <a:cubicBezTo>
                  <a:pt x="735680" y="54930"/>
                  <a:pt x="567934" y="4130"/>
                  <a:pt x="511313" y="426"/>
                </a:cubicBezTo>
                <a:cubicBezTo>
                  <a:pt x="454692" y="-3278"/>
                  <a:pt x="412359" y="17889"/>
                  <a:pt x="381138" y="35351"/>
                </a:cubicBezTo>
                <a:cubicBezTo>
                  <a:pt x="349917" y="52813"/>
                  <a:pt x="357855" y="78214"/>
                  <a:pt x="323988" y="105201"/>
                </a:cubicBezTo>
                <a:cubicBezTo>
                  <a:pt x="290121" y="132188"/>
                  <a:pt x="186405" y="198334"/>
                  <a:pt x="177938" y="197276"/>
                </a:cubicBezTo>
                <a:cubicBezTo>
                  <a:pt x="169471" y="196218"/>
                  <a:pt x="301234" y="83505"/>
                  <a:pt x="273188" y="98851"/>
                </a:cubicBezTo>
                <a:cubicBezTo>
                  <a:pt x="245142" y="114197"/>
                  <a:pt x="-6741" y="274005"/>
                  <a:pt x="138" y="276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DC520637-A0A6-806E-7CA9-6D3E71818661}"/>
              </a:ext>
            </a:extLst>
          </p:cNvPr>
          <p:cNvSpPr/>
          <p:nvPr/>
        </p:nvSpPr>
        <p:spPr>
          <a:xfrm>
            <a:off x="6695407" y="6842373"/>
            <a:ext cx="229340" cy="387261"/>
          </a:xfrm>
          <a:custGeom>
            <a:avLst/>
            <a:gdLst>
              <a:gd name="connsiteX0" fmla="*/ 3843 w 229340"/>
              <a:gd name="connsiteY0" fmla="*/ 2927 h 387261"/>
              <a:gd name="connsiteX1" fmla="*/ 54643 w 229340"/>
              <a:gd name="connsiteY1" fmla="*/ 104527 h 387261"/>
              <a:gd name="connsiteX2" fmla="*/ 184818 w 229340"/>
              <a:gd name="connsiteY2" fmla="*/ 199777 h 387261"/>
              <a:gd name="connsiteX3" fmla="*/ 124493 w 229340"/>
              <a:gd name="connsiteY3" fmla="*/ 171202 h 387261"/>
              <a:gd name="connsiteX4" fmla="*/ 184818 w 229340"/>
              <a:gd name="connsiteY4" fmla="*/ 241052 h 387261"/>
              <a:gd name="connsiteX5" fmla="*/ 137193 w 229340"/>
              <a:gd name="connsiteY5" fmla="*/ 196602 h 387261"/>
              <a:gd name="connsiteX6" fmla="*/ 229268 w 229340"/>
              <a:gd name="connsiteY6" fmla="*/ 387102 h 387261"/>
              <a:gd name="connsiteX7" fmla="*/ 149893 w 229340"/>
              <a:gd name="connsiteY7" fmla="*/ 225177 h 387261"/>
              <a:gd name="connsiteX8" fmla="*/ 3843 w 229340"/>
              <a:gd name="connsiteY8" fmla="*/ 2927 h 38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340" h="387261">
                <a:moveTo>
                  <a:pt x="3843" y="2927"/>
                </a:moveTo>
                <a:cubicBezTo>
                  <a:pt x="-12032" y="-17181"/>
                  <a:pt x="24481" y="71719"/>
                  <a:pt x="54643" y="104527"/>
                </a:cubicBezTo>
                <a:cubicBezTo>
                  <a:pt x="84805" y="137335"/>
                  <a:pt x="173176" y="188665"/>
                  <a:pt x="184818" y="199777"/>
                </a:cubicBezTo>
                <a:cubicBezTo>
                  <a:pt x="196460" y="210890"/>
                  <a:pt x="124493" y="164323"/>
                  <a:pt x="124493" y="171202"/>
                </a:cubicBezTo>
                <a:cubicBezTo>
                  <a:pt x="124493" y="178081"/>
                  <a:pt x="182701" y="236819"/>
                  <a:pt x="184818" y="241052"/>
                </a:cubicBezTo>
                <a:cubicBezTo>
                  <a:pt x="186935" y="245285"/>
                  <a:pt x="129785" y="172260"/>
                  <a:pt x="137193" y="196602"/>
                </a:cubicBezTo>
                <a:cubicBezTo>
                  <a:pt x="144601" y="220944"/>
                  <a:pt x="227151" y="382340"/>
                  <a:pt x="229268" y="387102"/>
                </a:cubicBezTo>
                <a:cubicBezTo>
                  <a:pt x="231385" y="391864"/>
                  <a:pt x="186405" y="288677"/>
                  <a:pt x="149893" y="225177"/>
                </a:cubicBezTo>
                <a:cubicBezTo>
                  <a:pt x="113381" y="161677"/>
                  <a:pt x="19718" y="23035"/>
                  <a:pt x="3843" y="2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7E9B9D25-CF95-2D8B-74E1-5E6B82CFF88E}"/>
              </a:ext>
            </a:extLst>
          </p:cNvPr>
          <p:cNvSpPr/>
          <p:nvPr/>
        </p:nvSpPr>
        <p:spPr>
          <a:xfrm>
            <a:off x="6165669" y="6864307"/>
            <a:ext cx="514798" cy="343045"/>
          </a:xfrm>
          <a:custGeom>
            <a:avLst/>
            <a:gdLst>
              <a:gd name="connsiteX0" fmla="*/ 181 w 514798"/>
              <a:gd name="connsiteY0" fmla="*/ 342943 h 343045"/>
              <a:gd name="connsiteX1" fmla="*/ 101781 w 514798"/>
              <a:gd name="connsiteY1" fmla="*/ 193718 h 343045"/>
              <a:gd name="connsiteX2" fmla="*/ 95431 w 514798"/>
              <a:gd name="connsiteY2" fmla="*/ 187368 h 343045"/>
              <a:gd name="connsiteX3" fmla="*/ 317681 w 514798"/>
              <a:gd name="connsiteY3" fmla="*/ 123868 h 343045"/>
              <a:gd name="connsiteX4" fmla="*/ 143056 w 514798"/>
              <a:gd name="connsiteY4" fmla="*/ 136568 h 343045"/>
              <a:gd name="connsiteX5" fmla="*/ 489131 w 514798"/>
              <a:gd name="connsiteY5" fmla="*/ 63543 h 343045"/>
              <a:gd name="connsiteX6" fmla="*/ 460556 w 514798"/>
              <a:gd name="connsiteY6" fmla="*/ 43 h 343045"/>
              <a:gd name="connsiteX7" fmla="*/ 508181 w 514798"/>
              <a:gd name="connsiteY7" fmla="*/ 73068 h 343045"/>
              <a:gd name="connsiteX8" fmla="*/ 289106 w 514798"/>
              <a:gd name="connsiteY8" fmla="*/ 117518 h 343045"/>
              <a:gd name="connsiteX9" fmla="*/ 130356 w 514798"/>
              <a:gd name="connsiteY9" fmla="*/ 215943 h 343045"/>
              <a:gd name="connsiteX10" fmla="*/ 181 w 514798"/>
              <a:gd name="connsiteY10" fmla="*/ 342943 h 34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798" h="343045">
                <a:moveTo>
                  <a:pt x="181" y="342943"/>
                </a:moveTo>
                <a:cubicBezTo>
                  <a:pt x="-4581" y="339239"/>
                  <a:pt x="85906" y="219647"/>
                  <a:pt x="101781" y="193718"/>
                </a:cubicBezTo>
                <a:cubicBezTo>
                  <a:pt x="117656" y="167789"/>
                  <a:pt x="59448" y="199010"/>
                  <a:pt x="95431" y="187368"/>
                </a:cubicBezTo>
                <a:cubicBezTo>
                  <a:pt x="131414" y="175726"/>
                  <a:pt x="309744" y="132335"/>
                  <a:pt x="317681" y="123868"/>
                </a:cubicBezTo>
                <a:cubicBezTo>
                  <a:pt x="325619" y="115401"/>
                  <a:pt x="114481" y="146622"/>
                  <a:pt x="143056" y="136568"/>
                </a:cubicBezTo>
                <a:cubicBezTo>
                  <a:pt x="171631" y="126514"/>
                  <a:pt x="436214" y="86297"/>
                  <a:pt x="489131" y="63543"/>
                </a:cubicBezTo>
                <a:cubicBezTo>
                  <a:pt x="542048" y="40789"/>
                  <a:pt x="457381" y="-1544"/>
                  <a:pt x="460556" y="43"/>
                </a:cubicBezTo>
                <a:cubicBezTo>
                  <a:pt x="463731" y="1630"/>
                  <a:pt x="536756" y="53489"/>
                  <a:pt x="508181" y="73068"/>
                </a:cubicBezTo>
                <a:cubicBezTo>
                  <a:pt x="479606" y="92647"/>
                  <a:pt x="352077" y="93706"/>
                  <a:pt x="289106" y="117518"/>
                </a:cubicBezTo>
                <a:cubicBezTo>
                  <a:pt x="226135" y="141330"/>
                  <a:pt x="177452" y="183135"/>
                  <a:pt x="130356" y="215943"/>
                </a:cubicBezTo>
                <a:cubicBezTo>
                  <a:pt x="83260" y="248751"/>
                  <a:pt x="4943" y="346647"/>
                  <a:pt x="181" y="342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6891BC3F-5AFA-0965-909E-71FE3E9395E0}"/>
              </a:ext>
            </a:extLst>
          </p:cNvPr>
          <p:cNvSpPr/>
          <p:nvPr/>
        </p:nvSpPr>
        <p:spPr>
          <a:xfrm>
            <a:off x="6203550" y="7256467"/>
            <a:ext cx="432202" cy="208490"/>
          </a:xfrm>
          <a:custGeom>
            <a:avLst/>
            <a:gdLst>
              <a:gd name="connsiteX0" fmla="*/ 400 w 432202"/>
              <a:gd name="connsiteY0" fmla="*/ 71433 h 208490"/>
              <a:gd name="connsiteX1" fmla="*/ 400450 w 432202"/>
              <a:gd name="connsiteY1" fmla="*/ 4758 h 208490"/>
              <a:gd name="connsiteX2" fmla="*/ 346475 w 432202"/>
              <a:gd name="connsiteY2" fmla="*/ 103183 h 208490"/>
              <a:gd name="connsiteX3" fmla="*/ 432200 w 432202"/>
              <a:gd name="connsiteY3" fmla="*/ 65083 h 208490"/>
              <a:gd name="connsiteX4" fmla="*/ 343300 w 432202"/>
              <a:gd name="connsiteY4" fmla="*/ 207958 h 208490"/>
              <a:gd name="connsiteX5" fmla="*/ 429025 w 432202"/>
              <a:gd name="connsiteY5" fmla="*/ 4758 h 208490"/>
              <a:gd name="connsiteX6" fmla="*/ 244875 w 432202"/>
              <a:gd name="connsiteY6" fmla="*/ 61908 h 208490"/>
              <a:gd name="connsiteX7" fmla="*/ 324250 w 432202"/>
              <a:gd name="connsiteY7" fmla="*/ 33333 h 208490"/>
              <a:gd name="connsiteX8" fmla="*/ 400 w 432202"/>
              <a:gd name="connsiteY8" fmla="*/ 71433 h 2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202" h="208490">
                <a:moveTo>
                  <a:pt x="400" y="71433"/>
                </a:moveTo>
                <a:cubicBezTo>
                  <a:pt x="13100" y="66670"/>
                  <a:pt x="342771" y="-534"/>
                  <a:pt x="400450" y="4758"/>
                </a:cubicBezTo>
                <a:cubicBezTo>
                  <a:pt x="458129" y="10050"/>
                  <a:pt x="341183" y="93129"/>
                  <a:pt x="346475" y="103183"/>
                </a:cubicBezTo>
                <a:cubicBezTo>
                  <a:pt x="351767" y="113237"/>
                  <a:pt x="432729" y="47621"/>
                  <a:pt x="432200" y="65083"/>
                </a:cubicBezTo>
                <a:cubicBezTo>
                  <a:pt x="431671" y="82545"/>
                  <a:pt x="343829" y="218012"/>
                  <a:pt x="343300" y="207958"/>
                </a:cubicBezTo>
                <a:cubicBezTo>
                  <a:pt x="342771" y="197904"/>
                  <a:pt x="445429" y="29100"/>
                  <a:pt x="429025" y="4758"/>
                </a:cubicBezTo>
                <a:cubicBezTo>
                  <a:pt x="412621" y="-19584"/>
                  <a:pt x="262338" y="57145"/>
                  <a:pt x="244875" y="61908"/>
                </a:cubicBezTo>
                <a:cubicBezTo>
                  <a:pt x="227412" y="66671"/>
                  <a:pt x="367642" y="32804"/>
                  <a:pt x="324250" y="33333"/>
                </a:cubicBezTo>
                <a:cubicBezTo>
                  <a:pt x="280858" y="33862"/>
                  <a:pt x="-12300" y="76196"/>
                  <a:pt x="400" y="71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BCA798EE-98C4-6AED-942A-0C653B075F19}"/>
              </a:ext>
            </a:extLst>
          </p:cNvPr>
          <p:cNvSpPr/>
          <p:nvPr/>
        </p:nvSpPr>
        <p:spPr>
          <a:xfrm>
            <a:off x="6762839" y="7289666"/>
            <a:ext cx="333353" cy="799970"/>
          </a:xfrm>
          <a:custGeom>
            <a:avLst/>
            <a:gdLst>
              <a:gd name="connsiteX0" fmla="*/ 333286 w 333353"/>
              <a:gd name="connsiteY0" fmla="*/ 134 h 799970"/>
              <a:gd name="connsiteX1" fmla="*/ 145961 w 333353"/>
              <a:gd name="connsiteY1" fmla="*/ 476384 h 799970"/>
              <a:gd name="connsiteX2" fmla="*/ 180886 w 333353"/>
              <a:gd name="connsiteY2" fmla="*/ 422409 h 799970"/>
              <a:gd name="connsiteX3" fmla="*/ 6261 w 333353"/>
              <a:gd name="connsiteY3" fmla="*/ 790709 h 799970"/>
              <a:gd name="connsiteX4" fmla="*/ 57061 w 333353"/>
              <a:gd name="connsiteY4" fmla="*/ 647834 h 799970"/>
              <a:gd name="connsiteX5" fmla="*/ 231686 w 333353"/>
              <a:gd name="connsiteY5" fmla="*/ 203334 h 799970"/>
              <a:gd name="connsiteX6" fmla="*/ 168186 w 333353"/>
              <a:gd name="connsiteY6" fmla="*/ 425584 h 799970"/>
              <a:gd name="connsiteX7" fmla="*/ 333286 w 333353"/>
              <a:gd name="connsiteY7" fmla="*/ 134 h 79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353" h="799970">
                <a:moveTo>
                  <a:pt x="333286" y="134"/>
                </a:moveTo>
                <a:cubicBezTo>
                  <a:pt x="329582" y="8601"/>
                  <a:pt x="171361" y="406005"/>
                  <a:pt x="145961" y="476384"/>
                </a:cubicBezTo>
                <a:cubicBezTo>
                  <a:pt x="120561" y="546763"/>
                  <a:pt x="204169" y="370022"/>
                  <a:pt x="180886" y="422409"/>
                </a:cubicBezTo>
                <a:cubicBezTo>
                  <a:pt x="157603" y="474797"/>
                  <a:pt x="26898" y="753138"/>
                  <a:pt x="6261" y="790709"/>
                </a:cubicBezTo>
                <a:cubicBezTo>
                  <a:pt x="-14377" y="828280"/>
                  <a:pt x="19490" y="745730"/>
                  <a:pt x="57061" y="647834"/>
                </a:cubicBezTo>
                <a:cubicBezTo>
                  <a:pt x="94632" y="549938"/>
                  <a:pt x="213165" y="240376"/>
                  <a:pt x="231686" y="203334"/>
                </a:cubicBezTo>
                <a:cubicBezTo>
                  <a:pt x="250207" y="166292"/>
                  <a:pt x="149665" y="464742"/>
                  <a:pt x="168186" y="425584"/>
                </a:cubicBezTo>
                <a:cubicBezTo>
                  <a:pt x="186707" y="386426"/>
                  <a:pt x="336990" y="-8333"/>
                  <a:pt x="333286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106EE13D-DFBE-B532-DE06-E5DE213B1973}"/>
              </a:ext>
            </a:extLst>
          </p:cNvPr>
          <p:cNvSpPr/>
          <p:nvPr/>
        </p:nvSpPr>
        <p:spPr>
          <a:xfrm>
            <a:off x="7295877" y="6972142"/>
            <a:ext cx="112295" cy="428736"/>
          </a:xfrm>
          <a:custGeom>
            <a:avLst/>
            <a:gdLst>
              <a:gd name="connsiteX0" fmla="*/ 273 w 112295"/>
              <a:gd name="connsiteY0" fmla="*/ 3333 h 428736"/>
              <a:gd name="connsiteX1" fmla="*/ 85998 w 112295"/>
              <a:gd name="connsiteY1" fmla="*/ 276383 h 428736"/>
              <a:gd name="connsiteX2" fmla="*/ 111398 w 112295"/>
              <a:gd name="connsiteY2" fmla="*/ 425608 h 428736"/>
              <a:gd name="connsiteX3" fmla="*/ 60598 w 112295"/>
              <a:gd name="connsiteY3" fmla="*/ 143033 h 428736"/>
              <a:gd name="connsiteX4" fmla="*/ 273 w 112295"/>
              <a:gd name="connsiteY4" fmla="*/ 3333 h 42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95" h="428736">
                <a:moveTo>
                  <a:pt x="273" y="3333"/>
                </a:moveTo>
                <a:cubicBezTo>
                  <a:pt x="4506" y="25558"/>
                  <a:pt x="67477" y="206004"/>
                  <a:pt x="85998" y="276383"/>
                </a:cubicBezTo>
                <a:cubicBezTo>
                  <a:pt x="104519" y="346762"/>
                  <a:pt x="115631" y="447833"/>
                  <a:pt x="111398" y="425608"/>
                </a:cubicBezTo>
                <a:cubicBezTo>
                  <a:pt x="107165" y="403383"/>
                  <a:pt x="79119" y="211295"/>
                  <a:pt x="60598" y="143033"/>
                </a:cubicBezTo>
                <a:cubicBezTo>
                  <a:pt x="42077" y="74771"/>
                  <a:pt x="-3960" y="-18892"/>
                  <a:pt x="273" y="3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D6CA6391-E3B4-0D90-0B9C-A54F2F4C398A}"/>
              </a:ext>
            </a:extLst>
          </p:cNvPr>
          <p:cNvSpPr/>
          <p:nvPr/>
        </p:nvSpPr>
        <p:spPr>
          <a:xfrm>
            <a:off x="7257318" y="7298990"/>
            <a:ext cx="61057" cy="696664"/>
          </a:xfrm>
          <a:custGeom>
            <a:avLst/>
            <a:gdLst>
              <a:gd name="connsiteX0" fmla="*/ 61057 w 61057"/>
              <a:gd name="connsiteY0" fmla="*/ 335 h 696664"/>
              <a:gd name="connsiteX1" fmla="*/ 13432 w 61057"/>
              <a:gd name="connsiteY1" fmla="*/ 390860 h 696664"/>
              <a:gd name="connsiteX2" fmla="*/ 42007 w 61057"/>
              <a:gd name="connsiteY2" fmla="*/ 581360 h 696664"/>
              <a:gd name="connsiteX3" fmla="*/ 10257 w 61057"/>
              <a:gd name="connsiteY3" fmla="*/ 441660 h 696664"/>
              <a:gd name="connsiteX4" fmla="*/ 51532 w 61057"/>
              <a:gd name="connsiteY4" fmla="*/ 692485 h 696664"/>
              <a:gd name="connsiteX5" fmla="*/ 3907 w 61057"/>
              <a:gd name="connsiteY5" fmla="*/ 571835 h 696664"/>
              <a:gd name="connsiteX6" fmla="*/ 3907 w 61057"/>
              <a:gd name="connsiteY6" fmla="*/ 235285 h 696664"/>
              <a:gd name="connsiteX7" fmla="*/ 13432 w 61057"/>
              <a:gd name="connsiteY7" fmla="*/ 321010 h 696664"/>
              <a:gd name="connsiteX8" fmla="*/ 61057 w 61057"/>
              <a:gd name="connsiteY8" fmla="*/ 335 h 69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57" h="696664">
                <a:moveTo>
                  <a:pt x="61057" y="335"/>
                </a:moveTo>
                <a:cubicBezTo>
                  <a:pt x="61057" y="11977"/>
                  <a:pt x="16607" y="294023"/>
                  <a:pt x="13432" y="390860"/>
                </a:cubicBezTo>
                <a:cubicBezTo>
                  <a:pt x="10257" y="487697"/>
                  <a:pt x="42536" y="572893"/>
                  <a:pt x="42007" y="581360"/>
                </a:cubicBezTo>
                <a:cubicBezTo>
                  <a:pt x="41478" y="589827"/>
                  <a:pt x="8670" y="423139"/>
                  <a:pt x="10257" y="441660"/>
                </a:cubicBezTo>
                <a:cubicBezTo>
                  <a:pt x="11844" y="460181"/>
                  <a:pt x="52590" y="670789"/>
                  <a:pt x="51532" y="692485"/>
                </a:cubicBezTo>
                <a:cubicBezTo>
                  <a:pt x="50474" y="714181"/>
                  <a:pt x="11844" y="648035"/>
                  <a:pt x="3907" y="571835"/>
                </a:cubicBezTo>
                <a:cubicBezTo>
                  <a:pt x="-4030" y="495635"/>
                  <a:pt x="2320" y="277089"/>
                  <a:pt x="3907" y="235285"/>
                </a:cubicBezTo>
                <a:cubicBezTo>
                  <a:pt x="5494" y="193481"/>
                  <a:pt x="5494" y="358052"/>
                  <a:pt x="13432" y="321010"/>
                </a:cubicBezTo>
                <a:cubicBezTo>
                  <a:pt x="21369" y="283968"/>
                  <a:pt x="61057" y="-11307"/>
                  <a:pt x="61057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2ECCD6DA-54A3-FC61-A514-7F7315508EE2}"/>
              </a:ext>
            </a:extLst>
          </p:cNvPr>
          <p:cNvSpPr/>
          <p:nvPr/>
        </p:nvSpPr>
        <p:spPr>
          <a:xfrm>
            <a:off x="7445195" y="7756478"/>
            <a:ext cx="88122" cy="339774"/>
          </a:xfrm>
          <a:custGeom>
            <a:avLst/>
            <a:gdLst>
              <a:gd name="connsiteX0" fmla="*/ 180 w 88122"/>
              <a:gd name="connsiteY0" fmla="*/ 47 h 339774"/>
              <a:gd name="connsiteX1" fmla="*/ 79555 w 88122"/>
              <a:gd name="connsiteY1" fmla="*/ 136572 h 339774"/>
              <a:gd name="connsiteX2" fmla="*/ 82730 w 88122"/>
              <a:gd name="connsiteY2" fmla="*/ 184197 h 339774"/>
              <a:gd name="connsiteX3" fmla="*/ 50980 w 88122"/>
              <a:gd name="connsiteY3" fmla="*/ 269922 h 339774"/>
              <a:gd name="connsiteX4" fmla="*/ 66855 w 88122"/>
              <a:gd name="connsiteY4" fmla="*/ 228647 h 339774"/>
              <a:gd name="connsiteX5" fmla="*/ 25580 w 88122"/>
              <a:gd name="connsiteY5" fmla="*/ 339772 h 339774"/>
              <a:gd name="connsiteX6" fmla="*/ 54155 w 88122"/>
              <a:gd name="connsiteY6" fmla="*/ 231822 h 339774"/>
              <a:gd name="connsiteX7" fmla="*/ 57330 w 88122"/>
              <a:gd name="connsiteY7" fmla="*/ 152447 h 339774"/>
              <a:gd name="connsiteX8" fmla="*/ 180 w 88122"/>
              <a:gd name="connsiteY8" fmla="*/ 47 h 33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22" h="339774">
                <a:moveTo>
                  <a:pt x="180" y="47"/>
                </a:moveTo>
                <a:cubicBezTo>
                  <a:pt x="3884" y="-2599"/>
                  <a:pt x="65797" y="105880"/>
                  <a:pt x="79555" y="136572"/>
                </a:cubicBezTo>
                <a:cubicBezTo>
                  <a:pt x="93313" y="167264"/>
                  <a:pt x="87493" y="161972"/>
                  <a:pt x="82730" y="184197"/>
                </a:cubicBezTo>
                <a:cubicBezTo>
                  <a:pt x="77968" y="206422"/>
                  <a:pt x="53626" y="262514"/>
                  <a:pt x="50980" y="269922"/>
                </a:cubicBezTo>
                <a:cubicBezTo>
                  <a:pt x="48334" y="277330"/>
                  <a:pt x="71088" y="217005"/>
                  <a:pt x="66855" y="228647"/>
                </a:cubicBezTo>
                <a:cubicBezTo>
                  <a:pt x="62622" y="240289"/>
                  <a:pt x="27697" y="339243"/>
                  <a:pt x="25580" y="339772"/>
                </a:cubicBezTo>
                <a:cubicBezTo>
                  <a:pt x="23463" y="340301"/>
                  <a:pt x="48863" y="263043"/>
                  <a:pt x="54155" y="231822"/>
                </a:cubicBezTo>
                <a:cubicBezTo>
                  <a:pt x="59447" y="200601"/>
                  <a:pt x="63680" y="189489"/>
                  <a:pt x="57330" y="152447"/>
                </a:cubicBezTo>
                <a:cubicBezTo>
                  <a:pt x="50980" y="115405"/>
                  <a:pt x="-3524" y="2693"/>
                  <a:pt x="180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0D82319D-48EC-36FC-0F2A-E0BAF34AB7C4}"/>
              </a:ext>
            </a:extLst>
          </p:cNvPr>
          <p:cNvSpPr/>
          <p:nvPr/>
        </p:nvSpPr>
        <p:spPr>
          <a:xfrm>
            <a:off x="7496003" y="7873875"/>
            <a:ext cx="50878" cy="232052"/>
          </a:xfrm>
          <a:custGeom>
            <a:avLst/>
            <a:gdLst>
              <a:gd name="connsiteX0" fmla="*/ 44622 w 50878"/>
              <a:gd name="connsiteY0" fmla="*/ 125 h 232052"/>
              <a:gd name="connsiteX1" fmla="*/ 47797 w 50878"/>
              <a:gd name="connsiteY1" fmla="*/ 114425 h 232052"/>
              <a:gd name="connsiteX2" fmla="*/ 172 w 50878"/>
              <a:gd name="connsiteY2" fmla="*/ 231900 h 232052"/>
              <a:gd name="connsiteX3" fmla="*/ 31922 w 50878"/>
              <a:gd name="connsiteY3" fmla="*/ 136650 h 232052"/>
              <a:gd name="connsiteX4" fmla="*/ 44622 w 50878"/>
              <a:gd name="connsiteY4" fmla="*/ 125 h 23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78" h="232052">
                <a:moveTo>
                  <a:pt x="44622" y="125"/>
                </a:moveTo>
                <a:cubicBezTo>
                  <a:pt x="47268" y="-3579"/>
                  <a:pt x="55205" y="75796"/>
                  <a:pt x="47797" y="114425"/>
                </a:cubicBezTo>
                <a:cubicBezTo>
                  <a:pt x="40389" y="153054"/>
                  <a:pt x="2818" y="228196"/>
                  <a:pt x="172" y="231900"/>
                </a:cubicBezTo>
                <a:cubicBezTo>
                  <a:pt x="-2474" y="235604"/>
                  <a:pt x="26101" y="171046"/>
                  <a:pt x="31922" y="136650"/>
                </a:cubicBezTo>
                <a:cubicBezTo>
                  <a:pt x="37743" y="102254"/>
                  <a:pt x="41976" y="3829"/>
                  <a:pt x="44622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3FA38C0C-C54B-78F8-6CAC-D8812B0C3A07}"/>
              </a:ext>
            </a:extLst>
          </p:cNvPr>
          <p:cNvSpPr/>
          <p:nvPr/>
        </p:nvSpPr>
        <p:spPr>
          <a:xfrm>
            <a:off x="7508683" y="7841582"/>
            <a:ext cx="54167" cy="262462"/>
          </a:xfrm>
          <a:custGeom>
            <a:avLst/>
            <a:gdLst>
              <a:gd name="connsiteX0" fmla="*/ 16067 w 54167"/>
              <a:gd name="connsiteY0" fmla="*/ 668 h 262462"/>
              <a:gd name="connsiteX1" fmla="*/ 54167 w 54167"/>
              <a:gd name="connsiteY1" fmla="*/ 114968 h 262462"/>
              <a:gd name="connsiteX2" fmla="*/ 16067 w 54167"/>
              <a:gd name="connsiteY2" fmla="*/ 235618 h 262462"/>
              <a:gd name="connsiteX3" fmla="*/ 192 w 54167"/>
              <a:gd name="connsiteY3" fmla="*/ 257843 h 262462"/>
              <a:gd name="connsiteX4" fmla="*/ 25592 w 54167"/>
              <a:gd name="connsiteY4" fmla="*/ 168943 h 262462"/>
              <a:gd name="connsiteX5" fmla="*/ 16067 w 54167"/>
              <a:gd name="connsiteY5" fmla="*/ 668 h 26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67" h="262462">
                <a:moveTo>
                  <a:pt x="16067" y="668"/>
                </a:moveTo>
                <a:cubicBezTo>
                  <a:pt x="20829" y="-8328"/>
                  <a:pt x="54167" y="75810"/>
                  <a:pt x="54167" y="114968"/>
                </a:cubicBezTo>
                <a:cubicBezTo>
                  <a:pt x="54167" y="154126"/>
                  <a:pt x="25063" y="211806"/>
                  <a:pt x="16067" y="235618"/>
                </a:cubicBezTo>
                <a:cubicBezTo>
                  <a:pt x="7071" y="259430"/>
                  <a:pt x="-1395" y="268955"/>
                  <a:pt x="192" y="257843"/>
                </a:cubicBezTo>
                <a:cubicBezTo>
                  <a:pt x="1779" y="246731"/>
                  <a:pt x="21359" y="203868"/>
                  <a:pt x="25592" y="168943"/>
                </a:cubicBezTo>
                <a:cubicBezTo>
                  <a:pt x="29825" y="134018"/>
                  <a:pt x="11305" y="9664"/>
                  <a:pt x="16067" y="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F29EB17F-A903-3404-3940-A5890281EEF0}"/>
              </a:ext>
            </a:extLst>
          </p:cNvPr>
          <p:cNvSpPr/>
          <p:nvPr/>
        </p:nvSpPr>
        <p:spPr>
          <a:xfrm>
            <a:off x="7477077" y="7823136"/>
            <a:ext cx="190557" cy="289433"/>
          </a:xfrm>
          <a:custGeom>
            <a:avLst/>
            <a:gdLst>
              <a:gd name="connsiteX0" fmla="*/ 48 w 190557"/>
              <a:gd name="connsiteY0" fmla="*/ 22289 h 289433"/>
              <a:gd name="connsiteX1" fmla="*/ 136573 w 190557"/>
              <a:gd name="connsiteY1" fmla="*/ 66739 h 289433"/>
              <a:gd name="connsiteX2" fmla="*/ 190548 w 190557"/>
              <a:gd name="connsiteY2" fmla="*/ 66739 h 289433"/>
              <a:gd name="connsiteX3" fmla="*/ 133398 w 190557"/>
              <a:gd name="connsiteY3" fmla="*/ 69914 h 289433"/>
              <a:gd name="connsiteX4" fmla="*/ 136573 w 190557"/>
              <a:gd name="connsiteY4" fmla="*/ 139764 h 289433"/>
              <a:gd name="connsiteX5" fmla="*/ 136573 w 190557"/>
              <a:gd name="connsiteY5" fmla="*/ 190564 h 289433"/>
              <a:gd name="connsiteX6" fmla="*/ 12748 w 190557"/>
              <a:gd name="connsiteY6" fmla="*/ 288989 h 289433"/>
              <a:gd name="connsiteX7" fmla="*/ 79423 w 190557"/>
              <a:gd name="connsiteY7" fmla="*/ 225489 h 289433"/>
              <a:gd name="connsiteX8" fmla="*/ 107998 w 190557"/>
              <a:gd name="connsiteY8" fmla="*/ 190564 h 289433"/>
              <a:gd name="connsiteX9" fmla="*/ 120698 w 190557"/>
              <a:gd name="connsiteY9" fmla="*/ 85789 h 289433"/>
              <a:gd name="connsiteX10" fmla="*/ 155623 w 190557"/>
              <a:gd name="connsiteY10" fmla="*/ 66739 h 289433"/>
              <a:gd name="connsiteX11" fmla="*/ 69898 w 190557"/>
              <a:gd name="connsiteY11" fmla="*/ 64 h 289433"/>
              <a:gd name="connsiteX12" fmla="*/ 152448 w 190557"/>
              <a:gd name="connsiteY12" fmla="*/ 54039 h 289433"/>
              <a:gd name="connsiteX13" fmla="*/ 48 w 190557"/>
              <a:gd name="connsiteY13" fmla="*/ 22289 h 28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0557" h="289433">
                <a:moveTo>
                  <a:pt x="48" y="22289"/>
                </a:moveTo>
                <a:cubicBezTo>
                  <a:pt x="-2598" y="24406"/>
                  <a:pt x="104823" y="59331"/>
                  <a:pt x="136573" y="66739"/>
                </a:cubicBezTo>
                <a:cubicBezTo>
                  <a:pt x="168323" y="74147"/>
                  <a:pt x="191077" y="66210"/>
                  <a:pt x="190548" y="66739"/>
                </a:cubicBezTo>
                <a:cubicBezTo>
                  <a:pt x="190019" y="67268"/>
                  <a:pt x="142394" y="57743"/>
                  <a:pt x="133398" y="69914"/>
                </a:cubicBezTo>
                <a:cubicBezTo>
                  <a:pt x="124402" y="82085"/>
                  <a:pt x="136044" y="119656"/>
                  <a:pt x="136573" y="139764"/>
                </a:cubicBezTo>
                <a:cubicBezTo>
                  <a:pt x="137102" y="159872"/>
                  <a:pt x="157210" y="165693"/>
                  <a:pt x="136573" y="190564"/>
                </a:cubicBezTo>
                <a:cubicBezTo>
                  <a:pt x="115936" y="215435"/>
                  <a:pt x="22273" y="283168"/>
                  <a:pt x="12748" y="288989"/>
                </a:cubicBezTo>
                <a:cubicBezTo>
                  <a:pt x="3223" y="294810"/>
                  <a:pt x="63548" y="241893"/>
                  <a:pt x="79423" y="225489"/>
                </a:cubicBezTo>
                <a:cubicBezTo>
                  <a:pt x="95298" y="209085"/>
                  <a:pt x="101119" y="213847"/>
                  <a:pt x="107998" y="190564"/>
                </a:cubicBezTo>
                <a:cubicBezTo>
                  <a:pt x="114877" y="167281"/>
                  <a:pt x="112761" y="106427"/>
                  <a:pt x="120698" y="85789"/>
                </a:cubicBezTo>
                <a:cubicBezTo>
                  <a:pt x="128636" y="65152"/>
                  <a:pt x="164090" y="81027"/>
                  <a:pt x="155623" y="66739"/>
                </a:cubicBezTo>
                <a:cubicBezTo>
                  <a:pt x="147156" y="52451"/>
                  <a:pt x="70427" y="2181"/>
                  <a:pt x="69898" y="64"/>
                </a:cubicBezTo>
                <a:cubicBezTo>
                  <a:pt x="69369" y="-2053"/>
                  <a:pt x="156152" y="48218"/>
                  <a:pt x="152448" y="54039"/>
                </a:cubicBezTo>
                <a:cubicBezTo>
                  <a:pt x="148744" y="59860"/>
                  <a:pt x="2694" y="20172"/>
                  <a:pt x="48" y="22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1BD3B5D7-ACB7-3703-5CBD-D0274CE8C089}"/>
              </a:ext>
            </a:extLst>
          </p:cNvPr>
          <p:cNvSpPr/>
          <p:nvPr/>
        </p:nvSpPr>
        <p:spPr>
          <a:xfrm>
            <a:off x="7285503" y="7952713"/>
            <a:ext cx="240237" cy="156356"/>
          </a:xfrm>
          <a:custGeom>
            <a:avLst/>
            <a:gdLst>
              <a:gd name="connsiteX0" fmla="*/ 1122 w 240237"/>
              <a:gd name="connsiteY0" fmla="*/ 662 h 156356"/>
              <a:gd name="connsiteX1" fmla="*/ 83672 w 240237"/>
              <a:gd name="connsiteY1" fmla="*/ 86387 h 156356"/>
              <a:gd name="connsiteX2" fmla="*/ 115422 w 240237"/>
              <a:gd name="connsiteY2" fmla="*/ 114962 h 156356"/>
              <a:gd name="connsiteX3" fmla="*/ 93197 w 240237"/>
              <a:gd name="connsiteY3" fmla="*/ 99087 h 156356"/>
              <a:gd name="connsiteX4" fmla="*/ 239247 w 240237"/>
              <a:gd name="connsiteY4" fmla="*/ 153062 h 156356"/>
              <a:gd name="connsiteX5" fmla="*/ 150347 w 240237"/>
              <a:gd name="connsiteY5" fmla="*/ 137187 h 156356"/>
              <a:gd name="connsiteX6" fmla="*/ 1122 w 240237"/>
              <a:gd name="connsiteY6" fmla="*/ 662 h 15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237" h="156356">
                <a:moveTo>
                  <a:pt x="1122" y="662"/>
                </a:moveTo>
                <a:cubicBezTo>
                  <a:pt x="-9990" y="-7805"/>
                  <a:pt x="64622" y="67337"/>
                  <a:pt x="83672" y="86387"/>
                </a:cubicBezTo>
                <a:cubicBezTo>
                  <a:pt x="102722" y="105437"/>
                  <a:pt x="113834" y="112845"/>
                  <a:pt x="115422" y="114962"/>
                </a:cubicBezTo>
                <a:cubicBezTo>
                  <a:pt x="117010" y="117079"/>
                  <a:pt x="72560" y="92737"/>
                  <a:pt x="93197" y="99087"/>
                </a:cubicBezTo>
                <a:cubicBezTo>
                  <a:pt x="113834" y="105437"/>
                  <a:pt x="229722" y="146712"/>
                  <a:pt x="239247" y="153062"/>
                </a:cubicBezTo>
                <a:cubicBezTo>
                  <a:pt x="248772" y="159412"/>
                  <a:pt x="187389" y="157825"/>
                  <a:pt x="150347" y="137187"/>
                </a:cubicBezTo>
                <a:cubicBezTo>
                  <a:pt x="113305" y="116549"/>
                  <a:pt x="12234" y="9129"/>
                  <a:pt x="1122" y="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AD4B4A21-B42C-F69B-FCF0-B373F7D3EDF9}"/>
              </a:ext>
            </a:extLst>
          </p:cNvPr>
          <p:cNvSpPr/>
          <p:nvPr/>
        </p:nvSpPr>
        <p:spPr>
          <a:xfrm>
            <a:off x="7327890" y="7807082"/>
            <a:ext cx="139712" cy="130567"/>
          </a:xfrm>
          <a:custGeom>
            <a:avLst/>
            <a:gdLst>
              <a:gd name="connsiteX0" fmla="*/ 139710 w 139712"/>
              <a:gd name="connsiteY0" fmla="*/ 243 h 130567"/>
              <a:gd name="connsiteX1" fmla="*/ 38110 w 139712"/>
              <a:gd name="connsiteY1" fmla="*/ 63743 h 130567"/>
              <a:gd name="connsiteX2" fmla="*/ 10 w 139712"/>
              <a:gd name="connsiteY2" fmla="*/ 130418 h 130567"/>
              <a:gd name="connsiteX3" fmla="*/ 34935 w 139712"/>
              <a:gd name="connsiteY3" fmla="*/ 44693 h 130567"/>
              <a:gd name="connsiteX4" fmla="*/ 139710 w 139712"/>
              <a:gd name="connsiteY4" fmla="*/ 243 h 13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12" h="130567">
                <a:moveTo>
                  <a:pt x="139710" y="243"/>
                </a:moveTo>
                <a:cubicBezTo>
                  <a:pt x="140239" y="3418"/>
                  <a:pt x="61393" y="42047"/>
                  <a:pt x="38110" y="63743"/>
                </a:cubicBezTo>
                <a:cubicBezTo>
                  <a:pt x="14827" y="85439"/>
                  <a:pt x="539" y="133593"/>
                  <a:pt x="10" y="130418"/>
                </a:cubicBezTo>
                <a:cubicBezTo>
                  <a:pt x="-519" y="127243"/>
                  <a:pt x="18531" y="63743"/>
                  <a:pt x="34935" y="44693"/>
                </a:cubicBezTo>
                <a:cubicBezTo>
                  <a:pt x="51339" y="25643"/>
                  <a:pt x="139181" y="-2932"/>
                  <a:pt x="139710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C452D986-F7F4-BB7B-EC8E-3710F60AD9B9}"/>
              </a:ext>
            </a:extLst>
          </p:cNvPr>
          <p:cNvSpPr/>
          <p:nvPr/>
        </p:nvSpPr>
        <p:spPr>
          <a:xfrm>
            <a:off x="7394548" y="7854950"/>
            <a:ext cx="32049" cy="158750"/>
          </a:xfrm>
          <a:custGeom>
            <a:avLst/>
            <a:gdLst>
              <a:gd name="connsiteX0" fmla="*/ 25427 w 32049"/>
              <a:gd name="connsiteY0" fmla="*/ 0 h 158750"/>
              <a:gd name="connsiteX1" fmla="*/ 15902 w 32049"/>
              <a:gd name="connsiteY1" fmla="*/ 98425 h 158750"/>
              <a:gd name="connsiteX2" fmla="*/ 31777 w 32049"/>
              <a:gd name="connsiteY2" fmla="*/ 158750 h 158750"/>
              <a:gd name="connsiteX3" fmla="*/ 27 w 32049"/>
              <a:gd name="connsiteY3" fmla="*/ 98425 h 158750"/>
              <a:gd name="connsiteX4" fmla="*/ 25427 w 32049"/>
              <a:gd name="connsiteY4" fmla="*/ 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49" h="158750">
                <a:moveTo>
                  <a:pt x="25427" y="0"/>
                </a:moveTo>
                <a:cubicBezTo>
                  <a:pt x="28073" y="0"/>
                  <a:pt x="14844" y="71967"/>
                  <a:pt x="15902" y="98425"/>
                </a:cubicBezTo>
                <a:cubicBezTo>
                  <a:pt x="16960" y="124883"/>
                  <a:pt x="34423" y="158750"/>
                  <a:pt x="31777" y="158750"/>
                </a:cubicBezTo>
                <a:cubicBezTo>
                  <a:pt x="29131" y="158750"/>
                  <a:pt x="-1031" y="127000"/>
                  <a:pt x="27" y="98425"/>
                </a:cubicBezTo>
                <a:cubicBezTo>
                  <a:pt x="1085" y="69850"/>
                  <a:pt x="22781" y="0"/>
                  <a:pt x="254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A26D816A-CF22-0616-3811-B918BC63307D}"/>
              </a:ext>
            </a:extLst>
          </p:cNvPr>
          <p:cNvSpPr/>
          <p:nvPr/>
        </p:nvSpPr>
        <p:spPr>
          <a:xfrm>
            <a:off x="7464425" y="7918329"/>
            <a:ext cx="257217" cy="209671"/>
          </a:xfrm>
          <a:custGeom>
            <a:avLst/>
            <a:gdLst>
              <a:gd name="connsiteX0" fmla="*/ 0 w 257217"/>
              <a:gd name="connsiteY0" fmla="*/ 209671 h 209671"/>
              <a:gd name="connsiteX1" fmla="*/ 196850 w 257217"/>
              <a:gd name="connsiteY1" fmla="*/ 76321 h 209671"/>
              <a:gd name="connsiteX2" fmla="*/ 257175 w 257217"/>
              <a:gd name="connsiteY2" fmla="*/ 121 h 209671"/>
              <a:gd name="connsiteX3" fmla="*/ 190500 w 257217"/>
              <a:gd name="connsiteY3" fmla="*/ 57271 h 209671"/>
              <a:gd name="connsiteX4" fmla="*/ 0 w 257217"/>
              <a:gd name="connsiteY4" fmla="*/ 209671 h 20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17" h="209671">
                <a:moveTo>
                  <a:pt x="0" y="209671"/>
                </a:moveTo>
                <a:cubicBezTo>
                  <a:pt x="76994" y="160458"/>
                  <a:pt x="153988" y="111246"/>
                  <a:pt x="196850" y="76321"/>
                </a:cubicBezTo>
                <a:cubicBezTo>
                  <a:pt x="239712" y="41396"/>
                  <a:pt x="258233" y="3296"/>
                  <a:pt x="257175" y="121"/>
                </a:cubicBezTo>
                <a:cubicBezTo>
                  <a:pt x="256117" y="-3054"/>
                  <a:pt x="190500" y="57271"/>
                  <a:pt x="190500" y="57271"/>
                </a:cubicBezTo>
                <a:lnTo>
                  <a:pt x="0" y="2096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DB47A4CE-2DE5-AF32-20F8-68D2F2D0C791}"/>
              </a:ext>
            </a:extLst>
          </p:cNvPr>
          <p:cNvSpPr/>
          <p:nvPr/>
        </p:nvSpPr>
        <p:spPr>
          <a:xfrm>
            <a:off x="7461249" y="7613603"/>
            <a:ext cx="260367" cy="301688"/>
          </a:xfrm>
          <a:custGeom>
            <a:avLst/>
            <a:gdLst>
              <a:gd name="connsiteX0" fmla="*/ 1 w 260367"/>
              <a:gd name="connsiteY0" fmla="*/ 47 h 301688"/>
              <a:gd name="connsiteX1" fmla="*/ 184151 w 260367"/>
              <a:gd name="connsiteY1" fmla="*/ 66722 h 301688"/>
              <a:gd name="connsiteX2" fmla="*/ 241301 w 260367"/>
              <a:gd name="connsiteY2" fmla="*/ 181022 h 301688"/>
              <a:gd name="connsiteX3" fmla="*/ 209551 w 260367"/>
              <a:gd name="connsiteY3" fmla="*/ 142922 h 301688"/>
              <a:gd name="connsiteX4" fmla="*/ 260351 w 260367"/>
              <a:gd name="connsiteY4" fmla="*/ 301672 h 301688"/>
              <a:gd name="connsiteX5" fmla="*/ 203201 w 260367"/>
              <a:gd name="connsiteY5" fmla="*/ 152447 h 301688"/>
              <a:gd name="connsiteX6" fmla="*/ 187326 w 260367"/>
              <a:gd name="connsiteY6" fmla="*/ 76247 h 301688"/>
              <a:gd name="connsiteX7" fmla="*/ 1 w 260367"/>
              <a:gd name="connsiteY7" fmla="*/ 47 h 30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67" h="301688">
                <a:moveTo>
                  <a:pt x="1" y="47"/>
                </a:moveTo>
                <a:cubicBezTo>
                  <a:pt x="-528" y="-1540"/>
                  <a:pt x="143934" y="36560"/>
                  <a:pt x="184151" y="66722"/>
                </a:cubicBezTo>
                <a:cubicBezTo>
                  <a:pt x="224368" y="96884"/>
                  <a:pt x="237068" y="168322"/>
                  <a:pt x="241301" y="181022"/>
                </a:cubicBezTo>
                <a:cubicBezTo>
                  <a:pt x="245534" y="193722"/>
                  <a:pt x="206376" y="122814"/>
                  <a:pt x="209551" y="142922"/>
                </a:cubicBezTo>
                <a:cubicBezTo>
                  <a:pt x="212726" y="163030"/>
                  <a:pt x="261409" y="300084"/>
                  <a:pt x="260351" y="301672"/>
                </a:cubicBezTo>
                <a:cubicBezTo>
                  <a:pt x="259293" y="303260"/>
                  <a:pt x="215372" y="190018"/>
                  <a:pt x="203201" y="152447"/>
                </a:cubicBezTo>
                <a:cubicBezTo>
                  <a:pt x="191030" y="114876"/>
                  <a:pt x="220134" y="101647"/>
                  <a:pt x="187326" y="76247"/>
                </a:cubicBezTo>
                <a:cubicBezTo>
                  <a:pt x="154518" y="50847"/>
                  <a:pt x="530" y="1634"/>
                  <a:pt x="1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4FA80282-811C-CA1F-3748-13D269950BE4}"/>
              </a:ext>
            </a:extLst>
          </p:cNvPr>
          <p:cNvSpPr/>
          <p:nvPr/>
        </p:nvSpPr>
        <p:spPr>
          <a:xfrm>
            <a:off x="7770660" y="7191339"/>
            <a:ext cx="104045" cy="781094"/>
          </a:xfrm>
          <a:custGeom>
            <a:avLst/>
            <a:gdLst>
              <a:gd name="connsiteX0" fmla="*/ 39840 w 104045"/>
              <a:gd name="connsiteY0" fmla="*/ 36 h 781094"/>
              <a:gd name="connsiteX1" fmla="*/ 33490 w 104045"/>
              <a:gd name="connsiteY1" fmla="*/ 330236 h 781094"/>
              <a:gd name="connsiteX2" fmla="*/ 46190 w 104045"/>
              <a:gd name="connsiteY2" fmla="*/ 409611 h 781094"/>
              <a:gd name="connsiteX3" fmla="*/ 33490 w 104045"/>
              <a:gd name="connsiteY3" fmla="*/ 342936 h 781094"/>
              <a:gd name="connsiteX4" fmla="*/ 100165 w 104045"/>
              <a:gd name="connsiteY4" fmla="*/ 615986 h 781094"/>
              <a:gd name="connsiteX5" fmla="*/ 93815 w 104045"/>
              <a:gd name="connsiteY5" fmla="*/ 781086 h 781094"/>
              <a:gd name="connsiteX6" fmla="*/ 74765 w 104045"/>
              <a:gd name="connsiteY6" fmla="*/ 609636 h 781094"/>
              <a:gd name="connsiteX7" fmla="*/ 1740 w 104045"/>
              <a:gd name="connsiteY7" fmla="*/ 241336 h 781094"/>
              <a:gd name="connsiteX8" fmla="*/ 23965 w 104045"/>
              <a:gd name="connsiteY8" fmla="*/ 308011 h 781094"/>
              <a:gd name="connsiteX9" fmla="*/ 39840 w 104045"/>
              <a:gd name="connsiteY9" fmla="*/ 36 h 78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045" h="781094">
                <a:moveTo>
                  <a:pt x="39840" y="36"/>
                </a:moveTo>
                <a:cubicBezTo>
                  <a:pt x="41427" y="3740"/>
                  <a:pt x="32432" y="261974"/>
                  <a:pt x="33490" y="330236"/>
                </a:cubicBezTo>
                <a:cubicBezTo>
                  <a:pt x="34548" y="398498"/>
                  <a:pt x="46190" y="407494"/>
                  <a:pt x="46190" y="409611"/>
                </a:cubicBezTo>
                <a:cubicBezTo>
                  <a:pt x="46190" y="411728"/>
                  <a:pt x="24494" y="308540"/>
                  <a:pt x="33490" y="342936"/>
                </a:cubicBezTo>
                <a:cubicBezTo>
                  <a:pt x="42486" y="377332"/>
                  <a:pt x="90111" y="542961"/>
                  <a:pt x="100165" y="615986"/>
                </a:cubicBezTo>
                <a:cubicBezTo>
                  <a:pt x="110219" y="689011"/>
                  <a:pt x="98048" y="782144"/>
                  <a:pt x="93815" y="781086"/>
                </a:cubicBezTo>
                <a:cubicBezTo>
                  <a:pt x="89582" y="780028"/>
                  <a:pt x="90111" y="699594"/>
                  <a:pt x="74765" y="609636"/>
                </a:cubicBezTo>
                <a:cubicBezTo>
                  <a:pt x="59419" y="519678"/>
                  <a:pt x="10207" y="291607"/>
                  <a:pt x="1740" y="241336"/>
                </a:cubicBezTo>
                <a:cubicBezTo>
                  <a:pt x="-6727" y="191065"/>
                  <a:pt x="18144" y="343994"/>
                  <a:pt x="23965" y="308011"/>
                </a:cubicBezTo>
                <a:cubicBezTo>
                  <a:pt x="29786" y="272028"/>
                  <a:pt x="38253" y="-3668"/>
                  <a:pt x="39840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97C0E16F-247C-F174-2143-68D2187DD0C8}"/>
              </a:ext>
            </a:extLst>
          </p:cNvPr>
          <p:cNvSpPr/>
          <p:nvPr/>
        </p:nvSpPr>
        <p:spPr>
          <a:xfrm>
            <a:off x="7318262" y="7661232"/>
            <a:ext cx="136703" cy="209644"/>
          </a:xfrm>
          <a:custGeom>
            <a:avLst/>
            <a:gdLst>
              <a:gd name="connsiteX0" fmla="*/ 136638 w 136703"/>
              <a:gd name="connsiteY0" fmla="*/ 43 h 209644"/>
              <a:gd name="connsiteX1" fmla="*/ 38213 w 136703"/>
              <a:gd name="connsiteY1" fmla="*/ 107993 h 209644"/>
              <a:gd name="connsiteX2" fmla="*/ 113 w 136703"/>
              <a:gd name="connsiteY2" fmla="*/ 209593 h 209644"/>
              <a:gd name="connsiteX3" fmla="*/ 28688 w 136703"/>
              <a:gd name="connsiteY3" fmla="*/ 120693 h 209644"/>
              <a:gd name="connsiteX4" fmla="*/ 89013 w 136703"/>
              <a:gd name="connsiteY4" fmla="*/ 47668 h 209644"/>
              <a:gd name="connsiteX5" fmla="*/ 22338 w 136703"/>
              <a:gd name="connsiteY5" fmla="*/ 120693 h 209644"/>
              <a:gd name="connsiteX6" fmla="*/ 136638 w 136703"/>
              <a:gd name="connsiteY6" fmla="*/ 43 h 20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03" h="209644">
                <a:moveTo>
                  <a:pt x="136638" y="43"/>
                </a:moveTo>
                <a:cubicBezTo>
                  <a:pt x="139284" y="-2074"/>
                  <a:pt x="60967" y="73068"/>
                  <a:pt x="38213" y="107993"/>
                </a:cubicBezTo>
                <a:cubicBezTo>
                  <a:pt x="15459" y="142918"/>
                  <a:pt x="1701" y="207476"/>
                  <a:pt x="113" y="209593"/>
                </a:cubicBezTo>
                <a:cubicBezTo>
                  <a:pt x="-1475" y="211710"/>
                  <a:pt x="13871" y="147681"/>
                  <a:pt x="28688" y="120693"/>
                </a:cubicBezTo>
                <a:cubicBezTo>
                  <a:pt x="43505" y="93705"/>
                  <a:pt x="90071" y="47668"/>
                  <a:pt x="89013" y="47668"/>
                </a:cubicBezTo>
                <a:cubicBezTo>
                  <a:pt x="87955" y="47668"/>
                  <a:pt x="14400" y="129160"/>
                  <a:pt x="22338" y="120693"/>
                </a:cubicBezTo>
                <a:cubicBezTo>
                  <a:pt x="30275" y="112226"/>
                  <a:pt x="133992" y="2160"/>
                  <a:pt x="136638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9CD463B8-7383-769E-1B36-C1D20CC68F49}"/>
              </a:ext>
            </a:extLst>
          </p:cNvPr>
          <p:cNvSpPr/>
          <p:nvPr/>
        </p:nvSpPr>
        <p:spPr>
          <a:xfrm>
            <a:off x="7315072" y="7654869"/>
            <a:ext cx="127138" cy="295382"/>
          </a:xfrm>
          <a:custGeom>
            <a:avLst/>
            <a:gdLst>
              <a:gd name="connsiteX0" fmla="*/ 127128 w 127138"/>
              <a:gd name="connsiteY0" fmla="*/ 56 h 295382"/>
              <a:gd name="connsiteX1" fmla="*/ 28703 w 127138"/>
              <a:gd name="connsiteY1" fmla="*/ 149281 h 295382"/>
              <a:gd name="connsiteX2" fmla="*/ 128 w 127138"/>
              <a:gd name="connsiteY2" fmla="*/ 295331 h 295382"/>
              <a:gd name="connsiteX3" fmla="*/ 22353 w 127138"/>
              <a:gd name="connsiteY3" fmla="*/ 133406 h 295382"/>
              <a:gd name="connsiteX4" fmla="*/ 127128 w 127138"/>
              <a:gd name="connsiteY4" fmla="*/ 56 h 29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38" h="295382">
                <a:moveTo>
                  <a:pt x="127128" y="56"/>
                </a:moveTo>
                <a:cubicBezTo>
                  <a:pt x="128186" y="2702"/>
                  <a:pt x="49870" y="100069"/>
                  <a:pt x="28703" y="149281"/>
                </a:cubicBezTo>
                <a:cubicBezTo>
                  <a:pt x="7536" y="198493"/>
                  <a:pt x="1186" y="297977"/>
                  <a:pt x="128" y="295331"/>
                </a:cubicBezTo>
                <a:cubicBezTo>
                  <a:pt x="-930" y="292685"/>
                  <a:pt x="4361" y="178385"/>
                  <a:pt x="22353" y="133406"/>
                </a:cubicBezTo>
                <a:cubicBezTo>
                  <a:pt x="40345" y="88427"/>
                  <a:pt x="126070" y="-2590"/>
                  <a:pt x="127128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C530EB43-E735-ADFC-5322-FE5244F95052}"/>
              </a:ext>
            </a:extLst>
          </p:cNvPr>
          <p:cNvSpPr/>
          <p:nvPr/>
        </p:nvSpPr>
        <p:spPr>
          <a:xfrm>
            <a:off x="7428765" y="7692182"/>
            <a:ext cx="147245" cy="97306"/>
          </a:xfrm>
          <a:custGeom>
            <a:avLst/>
            <a:gdLst>
              <a:gd name="connsiteX0" fmla="*/ 146785 w 147245"/>
              <a:gd name="connsiteY0" fmla="*/ 843 h 97306"/>
              <a:gd name="connsiteX1" fmla="*/ 3910 w 147245"/>
              <a:gd name="connsiteY1" fmla="*/ 96093 h 97306"/>
              <a:gd name="connsiteX2" fmla="*/ 48360 w 147245"/>
              <a:gd name="connsiteY2" fmla="*/ 51643 h 97306"/>
              <a:gd name="connsiteX3" fmla="*/ 146785 w 147245"/>
              <a:gd name="connsiteY3" fmla="*/ 843 h 9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245" h="97306">
                <a:moveTo>
                  <a:pt x="146785" y="843"/>
                </a:moveTo>
                <a:cubicBezTo>
                  <a:pt x="139377" y="8251"/>
                  <a:pt x="20314" y="87626"/>
                  <a:pt x="3910" y="96093"/>
                </a:cubicBezTo>
                <a:cubicBezTo>
                  <a:pt x="-12494" y="104560"/>
                  <a:pt x="26664" y="66460"/>
                  <a:pt x="48360" y="51643"/>
                </a:cubicBezTo>
                <a:cubicBezTo>
                  <a:pt x="70056" y="36826"/>
                  <a:pt x="154193" y="-6565"/>
                  <a:pt x="146785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4533F307-0A0E-E3C8-1483-2CB5A678797F}"/>
              </a:ext>
            </a:extLst>
          </p:cNvPr>
          <p:cNvSpPr/>
          <p:nvPr/>
        </p:nvSpPr>
        <p:spPr>
          <a:xfrm>
            <a:off x="7718376" y="7632630"/>
            <a:ext cx="79651" cy="286089"/>
          </a:xfrm>
          <a:custGeom>
            <a:avLst/>
            <a:gdLst>
              <a:gd name="connsiteX0" fmla="*/ 49 w 79651"/>
              <a:gd name="connsiteY0" fmla="*/ 70 h 286089"/>
              <a:gd name="connsiteX1" fmla="*/ 79424 w 79651"/>
              <a:gd name="connsiteY1" fmla="*/ 187395 h 286089"/>
              <a:gd name="connsiteX2" fmla="*/ 25449 w 79651"/>
              <a:gd name="connsiteY2" fmla="*/ 285820 h 286089"/>
              <a:gd name="connsiteX3" fmla="*/ 66724 w 79651"/>
              <a:gd name="connsiteY3" fmla="*/ 209620 h 286089"/>
              <a:gd name="connsiteX4" fmla="*/ 49 w 79651"/>
              <a:gd name="connsiteY4" fmla="*/ 70 h 28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51" h="286089">
                <a:moveTo>
                  <a:pt x="49" y="70"/>
                </a:moveTo>
                <a:cubicBezTo>
                  <a:pt x="2166" y="-3634"/>
                  <a:pt x="75191" y="139770"/>
                  <a:pt x="79424" y="187395"/>
                </a:cubicBezTo>
                <a:cubicBezTo>
                  <a:pt x="83657" y="235020"/>
                  <a:pt x="27566" y="282116"/>
                  <a:pt x="25449" y="285820"/>
                </a:cubicBezTo>
                <a:cubicBezTo>
                  <a:pt x="23332" y="289524"/>
                  <a:pt x="69370" y="254599"/>
                  <a:pt x="66724" y="209620"/>
                </a:cubicBezTo>
                <a:cubicBezTo>
                  <a:pt x="64078" y="164641"/>
                  <a:pt x="-2068" y="3774"/>
                  <a:pt x="49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6668691E-5FE2-4E5F-A216-3E7150CEFCE9}"/>
              </a:ext>
            </a:extLst>
          </p:cNvPr>
          <p:cNvSpPr/>
          <p:nvPr/>
        </p:nvSpPr>
        <p:spPr>
          <a:xfrm>
            <a:off x="7357673" y="7540588"/>
            <a:ext cx="351227" cy="178869"/>
          </a:xfrm>
          <a:custGeom>
            <a:avLst/>
            <a:gdLst>
              <a:gd name="connsiteX0" fmla="*/ 351227 w 351227"/>
              <a:gd name="connsiteY0" fmla="*/ 37 h 178869"/>
              <a:gd name="connsiteX1" fmla="*/ 62302 w 351227"/>
              <a:gd name="connsiteY1" fmla="*/ 111162 h 178869"/>
              <a:gd name="connsiteX2" fmla="*/ 1977 w 351227"/>
              <a:gd name="connsiteY2" fmla="*/ 177837 h 178869"/>
              <a:gd name="connsiteX3" fmla="*/ 103577 w 351227"/>
              <a:gd name="connsiteY3" fmla="*/ 60362 h 178869"/>
              <a:gd name="connsiteX4" fmla="*/ 132152 w 351227"/>
              <a:gd name="connsiteY4" fmla="*/ 63537 h 178869"/>
              <a:gd name="connsiteX5" fmla="*/ 62302 w 351227"/>
              <a:gd name="connsiteY5" fmla="*/ 98462 h 178869"/>
              <a:gd name="connsiteX6" fmla="*/ 351227 w 351227"/>
              <a:gd name="connsiteY6" fmla="*/ 37 h 17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227" h="178869">
                <a:moveTo>
                  <a:pt x="351227" y="37"/>
                </a:moveTo>
                <a:cubicBezTo>
                  <a:pt x="351227" y="2154"/>
                  <a:pt x="120510" y="81529"/>
                  <a:pt x="62302" y="111162"/>
                </a:cubicBezTo>
                <a:cubicBezTo>
                  <a:pt x="4094" y="140795"/>
                  <a:pt x="-4902" y="186304"/>
                  <a:pt x="1977" y="177837"/>
                </a:cubicBezTo>
                <a:cubicBezTo>
                  <a:pt x="8856" y="169370"/>
                  <a:pt x="81881" y="79412"/>
                  <a:pt x="103577" y="60362"/>
                </a:cubicBezTo>
                <a:cubicBezTo>
                  <a:pt x="125273" y="41312"/>
                  <a:pt x="139031" y="57187"/>
                  <a:pt x="132152" y="63537"/>
                </a:cubicBezTo>
                <a:cubicBezTo>
                  <a:pt x="125273" y="69887"/>
                  <a:pt x="29494" y="110633"/>
                  <a:pt x="62302" y="98462"/>
                </a:cubicBezTo>
                <a:cubicBezTo>
                  <a:pt x="95110" y="86291"/>
                  <a:pt x="351227" y="-2080"/>
                  <a:pt x="351227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47807B23-7412-6ABF-8A54-C011F10F800A}"/>
              </a:ext>
            </a:extLst>
          </p:cNvPr>
          <p:cNvSpPr/>
          <p:nvPr/>
        </p:nvSpPr>
        <p:spPr>
          <a:xfrm>
            <a:off x="7355504" y="7194131"/>
            <a:ext cx="328002" cy="403873"/>
          </a:xfrm>
          <a:custGeom>
            <a:avLst/>
            <a:gdLst>
              <a:gd name="connsiteX0" fmla="*/ 216871 w 328002"/>
              <a:gd name="connsiteY0" fmla="*/ 419 h 403873"/>
              <a:gd name="connsiteX1" fmla="*/ 105746 w 328002"/>
              <a:gd name="connsiteY1" fmla="*/ 206794 h 403873"/>
              <a:gd name="connsiteX2" fmla="*/ 42246 w 328002"/>
              <a:gd name="connsiteY2" fmla="*/ 365544 h 403873"/>
              <a:gd name="connsiteX3" fmla="*/ 58121 w 328002"/>
              <a:gd name="connsiteY3" fmla="*/ 321094 h 403873"/>
              <a:gd name="connsiteX4" fmla="*/ 29546 w 328002"/>
              <a:gd name="connsiteY4" fmla="*/ 368719 h 403873"/>
              <a:gd name="connsiteX5" fmla="*/ 137496 w 328002"/>
              <a:gd name="connsiteY5" fmla="*/ 359194 h 403873"/>
              <a:gd name="connsiteX6" fmla="*/ 4146 w 328002"/>
              <a:gd name="connsiteY6" fmla="*/ 403644 h 403873"/>
              <a:gd name="connsiteX7" fmla="*/ 327996 w 328002"/>
              <a:gd name="connsiteY7" fmla="*/ 336969 h 403873"/>
              <a:gd name="connsiteX8" fmla="*/ 13671 w 328002"/>
              <a:gd name="connsiteY8" fmla="*/ 390944 h 403873"/>
              <a:gd name="connsiteX9" fmla="*/ 86696 w 328002"/>
              <a:gd name="connsiteY9" fmla="*/ 273469 h 403873"/>
              <a:gd name="connsiteX10" fmla="*/ 83521 w 328002"/>
              <a:gd name="connsiteY10" fmla="*/ 263944 h 403873"/>
              <a:gd name="connsiteX11" fmla="*/ 216871 w 328002"/>
              <a:gd name="connsiteY11" fmla="*/ 419 h 40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8002" h="403873">
                <a:moveTo>
                  <a:pt x="216871" y="419"/>
                </a:moveTo>
                <a:cubicBezTo>
                  <a:pt x="220575" y="-9106"/>
                  <a:pt x="134850" y="145940"/>
                  <a:pt x="105746" y="206794"/>
                </a:cubicBezTo>
                <a:cubicBezTo>
                  <a:pt x="76642" y="267648"/>
                  <a:pt x="50183" y="346494"/>
                  <a:pt x="42246" y="365544"/>
                </a:cubicBezTo>
                <a:cubicBezTo>
                  <a:pt x="34309" y="384594"/>
                  <a:pt x="60238" y="320565"/>
                  <a:pt x="58121" y="321094"/>
                </a:cubicBezTo>
                <a:cubicBezTo>
                  <a:pt x="56004" y="321623"/>
                  <a:pt x="16317" y="362369"/>
                  <a:pt x="29546" y="368719"/>
                </a:cubicBezTo>
                <a:cubicBezTo>
                  <a:pt x="42775" y="375069"/>
                  <a:pt x="141729" y="353373"/>
                  <a:pt x="137496" y="359194"/>
                </a:cubicBezTo>
                <a:cubicBezTo>
                  <a:pt x="133263" y="365015"/>
                  <a:pt x="-27604" y="407348"/>
                  <a:pt x="4146" y="403644"/>
                </a:cubicBezTo>
                <a:cubicBezTo>
                  <a:pt x="35896" y="399940"/>
                  <a:pt x="326408" y="339086"/>
                  <a:pt x="327996" y="336969"/>
                </a:cubicBezTo>
                <a:cubicBezTo>
                  <a:pt x="329584" y="334852"/>
                  <a:pt x="53888" y="401527"/>
                  <a:pt x="13671" y="390944"/>
                </a:cubicBezTo>
                <a:cubicBezTo>
                  <a:pt x="-26546" y="380361"/>
                  <a:pt x="75054" y="294636"/>
                  <a:pt x="86696" y="273469"/>
                </a:cubicBezTo>
                <a:cubicBezTo>
                  <a:pt x="98338" y="252302"/>
                  <a:pt x="63942" y="309452"/>
                  <a:pt x="83521" y="263944"/>
                </a:cubicBezTo>
                <a:cubicBezTo>
                  <a:pt x="103100" y="218436"/>
                  <a:pt x="213167" y="9944"/>
                  <a:pt x="216871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49DF1F92-FFBF-E67F-396F-3FC6CEE357B6}"/>
              </a:ext>
            </a:extLst>
          </p:cNvPr>
          <p:cNvSpPr/>
          <p:nvPr/>
        </p:nvSpPr>
        <p:spPr>
          <a:xfrm>
            <a:off x="6340152" y="7821120"/>
            <a:ext cx="371560" cy="423377"/>
          </a:xfrm>
          <a:custGeom>
            <a:avLst/>
            <a:gdLst>
              <a:gd name="connsiteX0" fmla="*/ 3498 w 371560"/>
              <a:gd name="connsiteY0" fmla="*/ 2080 h 423377"/>
              <a:gd name="connsiteX1" fmla="*/ 203523 w 371560"/>
              <a:gd name="connsiteY1" fmla="*/ 306880 h 423377"/>
              <a:gd name="connsiteX2" fmla="*/ 178123 w 371560"/>
              <a:gd name="connsiteY2" fmla="*/ 243380 h 423377"/>
              <a:gd name="connsiteX3" fmla="*/ 368623 w 371560"/>
              <a:gd name="connsiteY3" fmla="*/ 421180 h 423377"/>
              <a:gd name="connsiteX4" fmla="*/ 279723 w 371560"/>
              <a:gd name="connsiteY4" fmla="*/ 332280 h 423377"/>
              <a:gd name="connsiteX5" fmla="*/ 92398 w 371560"/>
              <a:gd name="connsiteY5" fmla="*/ 179880 h 423377"/>
              <a:gd name="connsiteX6" fmla="*/ 3498 w 371560"/>
              <a:gd name="connsiteY6" fmla="*/ 2080 h 42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560" h="423377">
                <a:moveTo>
                  <a:pt x="3498" y="2080"/>
                </a:moveTo>
                <a:cubicBezTo>
                  <a:pt x="22019" y="23247"/>
                  <a:pt x="174419" y="266663"/>
                  <a:pt x="203523" y="306880"/>
                </a:cubicBezTo>
                <a:cubicBezTo>
                  <a:pt x="232627" y="347097"/>
                  <a:pt x="150606" y="224330"/>
                  <a:pt x="178123" y="243380"/>
                </a:cubicBezTo>
                <a:cubicBezTo>
                  <a:pt x="205640" y="262430"/>
                  <a:pt x="351690" y="406363"/>
                  <a:pt x="368623" y="421180"/>
                </a:cubicBezTo>
                <a:cubicBezTo>
                  <a:pt x="385556" y="435997"/>
                  <a:pt x="325760" y="372497"/>
                  <a:pt x="279723" y="332280"/>
                </a:cubicBezTo>
                <a:cubicBezTo>
                  <a:pt x="233686" y="292063"/>
                  <a:pt x="141081" y="232797"/>
                  <a:pt x="92398" y="179880"/>
                </a:cubicBezTo>
                <a:cubicBezTo>
                  <a:pt x="43715" y="126963"/>
                  <a:pt x="-15023" y="-19087"/>
                  <a:pt x="3498" y="2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F1AFFFB4-580F-3F2C-4E47-3EB3389E4825}"/>
              </a:ext>
            </a:extLst>
          </p:cNvPr>
          <p:cNvSpPr/>
          <p:nvPr/>
        </p:nvSpPr>
        <p:spPr>
          <a:xfrm>
            <a:off x="6775036" y="8288446"/>
            <a:ext cx="180771" cy="165443"/>
          </a:xfrm>
          <a:custGeom>
            <a:avLst/>
            <a:gdLst>
              <a:gd name="connsiteX0" fmla="*/ 414 w 180771"/>
              <a:gd name="connsiteY0" fmla="*/ 1479 h 165443"/>
              <a:gd name="connsiteX1" fmla="*/ 175039 w 180771"/>
              <a:gd name="connsiteY1" fmla="*/ 163404 h 165443"/>
              <a:gd name="connsiteX2" fmla="*/ 127414 w 180771"/>
              <a:gd name="connsiteY2" fmla="*/ 87204 h 165443"/>
              <a:gd name="connsiteX3" fmla="*/ 414 w 180771"/>
              <a:gd name="connsiteY3" fmla="*/ 1479 h 16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71" h="165443">
                <a:moveTo>
                  <a:pt x="414" y="1479"/>
                </a:moveTo>
                <a:cubicBezTo>
                  <a:pt x="8351" y="14179"/>
                  <a:pt x="153872" y="149117"/>
                  <a:pt x="175039" y="163404"/>
                </a:cubicBezTo>
                <a:cubicBezTo>
                  <a:pt x="196206" y="177692"/>
                  <a:pt x="153872" y="113133"/>
                  <a:pt x="127414" y="87204"/>
                </a:cubicBezTo>
                <a:cubicBezTo>
                  <a:pt x="100956" y="61275"/>
                  <a:pt x="-7523" y="-11221"/>
                  <a:pt x="414" y="1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E4AB52FA-01A2-CC87-D8BB-7338CEDDF116}"/>
              </a:ext>
            </a:extLst>
          </p:cNvPr>
          <p:cNvSpPr/>
          <p:nvPr/>
        </p:nvSpPr>
        <p:spPr>
          <a:xfrm>
            <a:off x="7832668" y="7953228"/>
            <a:ext cx="49864" cy="338780"/>
          </a:xfrm>
          <a:custGeom>
            <a:avLst/>
            <a:gdLst>
              <a:gd name="connsiteX0" fmla="*/ 57 w 49864"/>
              <a:gd name="connsiteY0" fmla="*/ 147 h 338780"/>
              <a:gd name="connsiteX1" fmla="*/ 38157 w 49864"/>
              <a:gd name="connsiteY1" fmla="*/ 212872 h 338780"/>
              <a:gd name="connsiteX2" fmla="*/ 47682 w 49864"/>
              <a:gd name="connsiteY2" fmla="*/ 336697 h 338780"/>
              <a:gd name="connsiteX3" fmla="*/ 44507 w 49864"/>
              <a:gd name="connsiteY3" fmla="*/ 114447 h 338780"/>
              <a:gd name="connsiteX4" fmla="*/ 47682 w 49864"/>
              <a:gd name="connsiteY4" fmla="*/ 177947 h 338780"/>
              <a:gd name="connsiteX5" fmla="*/ 57 w 49864"/>
              <a:gd name="connsiteY5" fmla="*/ 147 h 33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64" h="338780">
                <a:moveTo>
                  <a:pt x="57" y="147"/>
                </a:moveTo>
                <a:cubicBezTo>
                  <a:pt x="-1531" y="5968"/>
                  <a:pt x="30220" y="156780"/>
                  <a:pt x="38157" y="212872"/>
                </a:cubicBezTo>
                <a:cubicBezTo>
                  <a:pt x="46094" y="268964"/>
                  <a:pt x="46624" y="353101"/>
                  <a:pt x="47682" y="336697"/>
                </a:cubicBezTo>
                <a:cubicBezTo>
                  <a:pt x="48740" y="320293"/>
                  <a:pt x="44507" y="140905"/>
                  <a:pt x="44507" y="114447"/>
                </a:cubicBezTo>
                <a:cubicBezTo>
                  <a:pt x="44507" y="87989"/>
                  <a:pt x="54032" y="193293"/>
                  <a:pt x="47682" y="177947"/>
                </a:cubicBezTo>
                <a:cubicBezTo>
                  <a:pt x="41332" y="162601"/>
                  <a:pt x="1645" y="-5674"/>
                  <a:pt x="57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71DB139B-3976-B07E-0F1A-2E747DF453C7}"/>
              </a:ext>
            </a:extLst>
          </p:cNvPr>
          <p:cNvSpPr/>
          <p:nvPr/>
        </p:nvSpPr>
        <p:spPr>
          <a:xfrm>
            <a:off x="7016737" y="8067478"/>
            <a:ext cx="125365" cy="571460"/>
          </a:xfrm>
          <a:custGeom>
            <a:avLst/>
            <a:gdLst>
              <a:gd name="connsiteX0" fmla="*/ 63513 w 125365"/>
              <a:gd name="connsiteY0" fmla="*/ 197 h 571460"/>
              <a:gd name="connsiteX1" fmla="*/ 25413 w 125365"/>
              <a:gd name="connsiteY1" fmla="*/ 314522 h 571460"/>
              <a:gd name="connsiteX2" fmla="*/ 123838 w 125365"/>
              <a:gd name="connsiteY2" fmla="*/ 568522 h 571460"/>
              <a:gd name="connsiteX3" fmla="*/ 79388 w 125365"/>
              <a:gd name="connsiteY3" fmla="*/ 441522 h 571460"/>
              <a:gd name="connsiteX4" fmla="*/ 13 w 125365"/>
              <a:gd name="connsiteY4" fmla="*/ 270072 h 571460"/>
              <a:gd name="connsiteX5" fmla="*/ 63513 w 125365"/>
              <a:gd name="connsiteY5" fmla="*/ 197 h 57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365" h="571460">
                <a:moveTo>
                  <a:pt x="63513" y="197"/>
                </a:moveTo>
                <a:cubicBezTo>
                  <a:pt x="67746" y="7605"/>
                  <a:pt x="15359" y="219801"/>
                  <a:pt x="25413" y="314522"/>
                </a:cubicBezTo>
                <a:cubicBezTo>
                  <a:pt x="35467" y="409243"/>
                  <a:pt x="114842" y="547355"/>
                  <a:pt x="123838" y="568522"/>
                </a:cubicBezTo>
                <a:cubicBezTo>
                  <a:pt x="132834" y="589689"/>
                  <a:pt x="100025" y="491264"/>
                  <a:pt x="79388" y="441522"/>
                </a:cubicBezTo>
                <a:cubicBezTo>
                  <a:pt x="58751" y="391780"/>
                  <a:pt x="-1045" y="344684"/>
                  <a:pt x="13" y="270072"/>
                </a:cubicBezTo>
                <a:cubicBezTo>
                  <a:pt x="1071" y="195460"/>
                  <a:pt x="59280" y="-7211"/>
                  <a:pt x="63513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FB5E399B-7F0C-22CF-487F-87ECA1DBDF4E}"/>
              </a:ext>
            </a:extLst>
          </p:cNvPr>
          <p:cNvSpPr/>
          <p:nvPr/>
        </p:nvSpPr>
        <p:spPr>
          <a:xfrm>
            <a:off x="7512039" y="8185066"/>
            <a:ext cx="108535" cy="381559"/>
          </a:xfrm>
          <a:custGeom>
            <a:avLst/>
            <a:gdLst>
              <a:gd name="connsiteX0" fmla="*/ 60336 w 108535"/>
              <a:gd name="connsiteY0" fmla="*/ 84 h 381559"/>
              <a:gd name="connsiteX1" fmla="*/ 95261 w 108535"/>
              <a:gd name="connsiteY1" fmla="*/ 215984 h 381559"/>
              <a:gd name="connsiteX2" fmla="*/ 11 w 108535"/>
              <a:gd name="connsiteY2" fmla="*/ 381084 h 381559"/>
              <a:gd name="connsiteX3" fmla="*/ 88911 w 108535"/>
              <a:gd name="connsiteY3" fmla="*/ 263609 h 381559"/>
              <a:gd name="connsiteX4" fmla="*/ 107961 w 108535"/>
              <a:gd name="connsiteY4" fmla="*/ 190584 h 381559"/>
              <a:gd name="connsiteX5" fmla="*/ 60336 w 108535"/>
              <a:gd name="connsiteY5" fmla="*/ 84 h 38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5" h="381559">
                <a:moveTo>
                  <a:pt x="60336" y="84"/>
                </a:moveTo>
                <a:cubicBezTo>
                  <a:pt x="58219" y="4317"/>
                  <a:pt x="105315" y="152484"/>
                  <a:pt x="95261" y="215984"/>
                </a:cubicBezTo>
                <a:cubicBezTo>
                  <a:pt x="85207" y="279484"/>
                  <a:pt x="1069" y="373147"/>
                  <a:pt x="11" y="381084"/>
                </a:cubicBezTo>
                <a:cubicBezTo>
                  <a:pt x="-1047" y="389021"/>
                  <a:pt x="70919" y="295359"/>
                  <a:pt x="88911" y="263609"/>
                </a:cubicBezTo>
                <a:cubicBezTo>
                  <a:pt x="106903" y="231859"/>
                  <a:pt x="110078" y="229213"/>
                  <a:pt x="107961" y="190584"/>
                </a:cubicBezTo>
                <a:cubicBezTo>
                  <a:pt x="105844" y="151955"/>
                  <a:pt x="62453" y="-4149"/>
                  <a:pt x="60336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E0BE1875-B599-D1E6-D934-3E20A49209A1}"/>
              </a:ext>
            </a:extLst>
          </p:cNvPr>
          <p:cNvSpPr/>
          <p:nvPr/>
        </p:nvSpPr>
        <p:spPr>
          <a:xfrm>
            <a:off x="7883080" y="8283200"/>
            <a:ext cx="148090" cy="476033"/>
          </a:xfrm>
          <a:custGeom>
            <a:avLst/>
            <a:gdLst>
              <a:gd name="connsiteX0" fmla="*/ 445 w 148090"/>
              <a:gd name="connsiteY0" fmla="*/ 375 h 476033"/>
              <a:gd name="connsiteX1" fmla="*/ 92520 w 148090"/>
              <a:gd name="connsiteY1" fmla="*/ 175000 h 476033"/>
              <a:gd name="connsiteX2" fmla="*/ 146495 w 148090"/>
              <a:gd name="connsiteY2" fmla="*/ 470275 h 476033"/>
              <a:gd name="connsiteX3" fmla="*/ 133795 w 148090"/>
              <a:gd name="connsiteY3" fmla="*/ 359150 h 476033"/>
              <a:gd name="connsiteX4" fmla="*/ 133795 w 148090"/>
              <a:gd name="connsiteY4" fmla="*/ 219450 h 476033"/>
              <a:gd name="connsiteX5" fmla="*/ 445 w 148090"/>
              <a:gd name="connsiteY5" fmla="*/ 375 h 47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090" h="476033">
                <a:moveTo>
                  <a:pt x="445" y="375"/>
                </a:moveTo>
                <a:cubicBezTo>
                  <a:pt x="-6434" y="-7033"/>
                  <a:pt x="68178" y="96683"/>
                  <a:pt x="92520" y="175000"/>
                </a:cubicBezTo>
                <a:cubicBezTo>
                  <a:pt x="116862" y="253317"/>
                  <a:pt x="139616" y="439583"/>
                  <a:pt x="146495" y="470275"/>
                </a:cubicBezTo>
                <a:cubicBezTo>
                  <a:pt x="153374" y="500967"/>
                  <a:pt x="135912" y="400954"/>
                  <a:pt x="133795" y="359150"/>
                </a:cubicBezTo>
                <a:cubicBezTo>
                  <a:pt x="131678" y="317346"/>
                  <a:pt x="154432" y="275542"/>
                  <a:pt x="133795" y="219450"/>
                </a:cubicBezTo>
                <a:cubicBezTo>
                  <a:pt x="113158" y="163358"/>
                  <a:pt x="7324" y="7783"/>
                  <a:pt x="445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B459C865-69F1-90B4-A6DB-588EF874EB30}"/>
              </a:ext>
            </a:extLst>
          </p:cNvPr>
          <p:cNvSpPr/>
          <p:nvPr/>
        </p:nvSpPr>
        <p:spPr>
          <a:xfrm>
            <a:off x="6886256" y="8410392"/>
            <a:ext cx="971871" cy="341517"/>
          </a:xfrm>
          <a:custGeom>
            <a:avLst/>
            <a:gdLst>
              <a:gd name="connsiteX0" fmla="*/ 971869 w 971871"/>
              <a:gd name="connsiteY0" fmla="*/ 183 h 341517"/>
              <a:gd name="connsiteX1" fmla="*/ 606744 w 971871"/>
              <a:gd name="connsiteY1" fmla="*/ 251008 h 341517"/>
              <a:gd name="connsiteX2" fmla="*/ 362269 w 971871"/>
              <a:gd name="connsiteY2" fmla="*/ 251008 h 341517"/>
              <a:gd name="connsiteX3" fmla="*/ 628969 w 971871"/>
              <a:gd name="connsiteY3" fmla="*/ 304983 h 341517"/>
              <a:gd name="connsiteX4" fmla="*/ 349569 w 971871"/>
              <a:gd name="connsiteY4" fmla="*/ 254183 h 341517"/>
              <a:gd name="connsiteX5" fmla="*/ 319 w 971871"/>
              <a:gd name="connsiteY5" fmla="*/ 76383 h 341517"/>
              <a:gd name="connsiteX6" fmla="*/ 413069 w 971871"/>
              <a:gd name="connsiteY6" fmla="*/ 320858 h 341517"/>
              <a:gd name="connsiteX7" fmla="*/ 489269 w 971871"/>
              <a:gd name="connsiteY7" fmla="*/ 327208 h 341517"/>
              <a:gd name="connsiteX8" fmla="*/ 403544 w 971871"/>
              <a:gd name="connsiteY8" fmla="*/ 314508 h 341517"/>
              <a:gd name="connsiteX9" fmla="*/ 635319 w 971871"/>
              <a:gd name="connsiteY9" fmla="*/ 206558 h 341517"/>
              <a:gd name="connsiteX10" fmla="*/ 613094 w 971871"/>
              <a:gd name="connsiteY10" fmla="*/ 209733 h 341517"/>
              <a:gd name="connsiteX11" fmla="*/ 971869 w 971871"/>
              <a:gd name="connsiteY11" fmla="*/ 183 h 34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1871" h="341517">
                <a:moveTo>
                  <a:pt x="971869" y="183"/>
                </a:moveTo>
                <a:cubicBezTo>
                  <a:pt x="970811" y="7062"/>
                  <a:pt x="708344" y="209204"/>
                  <a:pt x="606744" y="251008"/>
                </a:cubicBezTo>
                <a:cubicBezTo>
                  <a:pt x="505144" y="292812"/>
                  <a:pt x="358565" y="242012"/>
                  <a:pt x="362269" y="251008"/>
                </a:cubicBezTo>
                <a:cubicBezTo>
                  <a:pt x="365973" y="260004"/>
                  <a:pt x="631086" y="304454"/>
                  <a:pt x="628969" y="304983"/>
                </a:cubicBezTo>
                <a:cubicBezTo>
                  <a:pt x="626852" y="305512"/>
                  <a:pt x="454344" y="292283"/>
                  <a:pt x="349569" y="254183"/>
                </a:cubicBezTo>
                <a:cubicBezTo>
                  <a:pt x="244794" y="216083"/>
                  <a:pt x="-10264" y="65271"/>
                  <a:pt x="319" y="76383"/>
                </a:cubicBezTo>
                <a:cubicBezTo>
                  <a:pt x="10902" y="87495"/>
                  <a:pt x="331577" y="279054"/>
                  <a:pt x="413069" y="320858"/>
                </a:cubicBezTo>
                <a:cubicBezTo>
                  <a:pt x="494561" y="362662"/>
                  <a:pt x="490857" y="328266"/>
                  <a:pt x="489269" y="327208"/>
                </a:cubicBezTo>
                <a:cubicBezTo>
                  <a:pt x="487681" y="326150"/>
                  <a:pt x="379202" y="334616"/>
                  <a:pt x="403544" y="314508"/>
                </a:cubicBezTo>
                <a:cubicBezTo>
                  <a:pt x="427886" y="294400"/>
                  <a:pt x="600394" y="224021"/>
                  <a:pt x="635319" y="206558"/>
                </a:cubicBezTo>
                <a:cubicBezTo>
                  <a:pt x="670244" y="189096"/>
                  <a:pt x="558061" y="237779"/>
                  <a:pt x="613094" y="209733"/>
                </a:cubicBezTo>
                <a:cubicBezTo>
                  <a:pt x="668127" y="181687"/>
                  <a:pt x="972927" y="-6696"/>
                  <a:pt x="971869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E941AED7-F1E0-45EA-9F0C-74071330FCCF}"/>
              </a:ext>
            </a:extLst>
          </p:cNvPr>
          <p:cNvSpPr/>
          <p:nvPr/>
        </p:nvSpPr>
        <p:spPr>
          <a:xfrm>
            <a:off x="6813421" y="8242809"/>
            <a:ext cx="256844" cy="1166306"/>
          </a:xfrm>
          <a:custGeom>
            <a:avLst/>
            <a:gdLst>
              <a:gd name="connsiteX0" fmla="*/ 9654 w 256844"/>
              <a:gd name="connsiteY0" fmla="*/ 56641 h 1166306"/>
              <a:gd name="connsiteX1" fmla="*/ 225554 w 256844"/>
              <a:gd name="connsiteY1" fmla="*/ 790066 h 1166306"/>
              <a:gd name="connsiteX2" fmla="*/ 193804 w 256844"/>
              <a:gd name="connsiteY2" fmla="*/ 685291 h 1166306"/>
              <a:gd name="connsiteX3" fmla="*/ 250954 w 256844"/>
              <a:gd name="connsiteY3" fmla="*/ 1161541 h 1166306"/>
              <a:gd name="connsiteX4" fmla="*/ 244604 w 256844"/>
              <a:gd name="connsiteY4" fmla="*/ 907541 h 1166306"/>
              <a:gd name="connsiteX5" fmla="*/ 158879 w 256844"/>
              <a:gd name="connsiteY5" fmla="*/ 542416 h 1166306"/>
              <a:gd name="connsiteX6" fmla="*/ 47754 w 256844"/>
              <a:gd name="connsiteY6" fmla="*/ 104266 h 1166306"/>
              <a:gd name="connsiteX7" fmla="*/ 9654 w 256844"/>
              <a:gd name="connsiteY7" fmla="*/ 56641 h 116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844" h="1166306">
                <a:moveTo>
                  <a:pt x="9654" y="56641"/>
                </a:moveTo>
                <a:cubicBezTo>
                  <a:pt x="39287" y="170941"/>
                  <a:pt x="194862" y="685291"/>
                  <a:pt x="225554" y="790066"/>
                </a:cubicBezTo>
                <a:cubicBezTo>
                  <a:pt x="256246" y="894841"/>
                  <a:pt x="189571" y="623378"/>
                  <a:pt x="193804" y="685291"/>
                </a:cubicBezTo>
                <a:cubicBezTo>
                  <a:pt x="198037" y="747204"/>
                  <a:pt x="242487" y="1124499"/>
                  <a:pt x="250954" y="1161541"/>
                </a:cubicBezTo>
                <a:cubicBezTo>
                  <a:pt x="259421" y="1198583"/>
                  <a:pt x="259950" y="1010728"/>
                  <a:pt x="244604" y="907541"/>
                </a:cubicBezTo>
                <a:cubicBezTo>
                  <a:pt x="229258" y="804354"/>
                  <a:pt x="191687" y="676295"/>
                  <a:pt x="158879" y="542416"/>
                </a:cubicBezTo>
                <a:cubicBezTo>
                  <a:pt x="126071" y="408537"/>
                  <a:pt x="69450" y="185228"/>
                  <a:pt x="47754" y="104266"/>
                </a:cubicBezTo>
                <a:cubicBezTo>
                  <a:pt x="26058" y="23304"/>
                  <a:pt x="-19979" y="-57659"/>
                  <a:pt x="9654" y="56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2268D0E7-A6E3-316C-9B67-ED99D5547FCF}"/>
              </a:ext>
            </a:extLst>
          </p:cNvPr>
          <p:cNvSpPr/>
          <p:nvPr/>
        </p:nvSpPr>
        <p:spPr>
          <a:xfrm>
            <a:off x="7160541" y="8705679"/>
            <a:ext cx="562635" cy="114055"/>
          </a:xfrm>
          <a:custGeom>
            <a:avLst/>
            <a:gdLst>
              <a:gd name="connsiteX0" fmla="*/ 2259 w 562635"/>
              <a:gd name="connsiteY0" fmla="*/ 12871 h 114055"/>
              <a:gd name="connsiteX1" fmla="*/ 281659 w 562635"/>
              <a:gd name="connsiteY1" fmla="*/ 76371 h 114055"/>
              <a:gd name="connsiteX2" fmla="*/ 561059 w 562635"/>
              <a:gd name="connsiteY2" fmla="*/ 171 h 114055"/>
              <a:gd name="connsiteX3" fmla="*/ 402309 w 562635"/>
              <a:gd name="connsiteY3" fmla="*/ 54146 h 114055"/>
              <a:gd name="connsiteX4" fmla="*/ 249909 w 562635"/>
              <a:gd name="connsiteY4" fmla="*/ 104946 h 114055"/>
              <a:gd name="connsiteX5" fmla="*/ 440409 w 562635"/>
              <a:gd name="connsiteY5" fmla="*/ 104946 h 114055"/>
              <a:gd name="connsiteX6" fmla="*/ 2259 w 562635"/>
              <a:gd name="connsiteY6" fmla="*/ 12871 h 11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635" h="114055">
                <a:moveTo>
                  <a:pt x="2259" y="12871"/>
                </a:moveTo>
                <a:cubicBezTo>
                  <a:pt x="-24199" y="8109"/>
                  <a:pt x="188526" y="78488"/>
                  <a:pt x="281659" y="76371"/>
                </a:cubicBezTo>
                <a:cubicBezTo>
                  <a:pt x="374792" y="74254"/>
                  <a:pt x="540951" y="3875"/>
                  <a:pt x="561059" y="171"/>
                </a:cubicBezTo>
                <a:cubicBezTo>
                  <a:pt x="581167" y="-3533"/>
                  <a:pt x="402309" y="54146"/>
                  <a:pt x="402309" y="54146"/>
                </a:cubicBezTo>
                <a:cubicBezTo>
                  <a:pt x="350451" y="71609"/>
                  <a:pt x="243559" y="96479"/>
                  <a:pt x="249909" y="104946"/>
                </a:cubicBezTo>
                <a:cubicBezTo>
                  <a:pt x="256259" y="113413"/>
                  <a:pt x="481684" y="120292"/>
                  <a:pt x="440409" y="104946"/>
                </a:cubicBezTo>
                <a:cubicBezTo>
                  <a:pt x="399134" y="89600"/>
                  <a:pt x="28717" y="17633"/>
                  <a:pt x="2259" y="12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C993A9A4-B43F-6700-40B0-201605FEA756}"/>
              </a:ext>
            </a:extLst>
          </p:cNvPr>
          <p:cNvSpPr/>
          <p:nvPr/>
        </p:nvSpPr>
        <p:spPr>
          <a:xfrm>
            <a:off x="7921606" y="8467636"/>
            <a:ext cx="194088" cy="803364"/>
          </a:xfrm>
          <a:custGeom>
            <a:avLst/>
            <a:gdLst>
              <a:gd name="connsiteX0" fmla="*/ 19 w 194088"/>
              <a:gd name="connsiteY0" fmla="*/ 89 h 803364"/>
              <a:gd name="connsiteX1" fmla="*/ 111144 w 194088"/>
              <a:gd name="connsiteY1" fmla="*/ 514439 h 803364"/>
              <a:gd name="connsiteX2" fmla="*/ 88919 w 194088"/>
              <a:gd name="connsiteY2" fmla="*/ 403314 h 803364"/>
              <a:gd name="connsiteX3" fmla="*/ 193694 w 194088"/>
              <a:gd name="connsiteY3" fmla="*/ 800189 h 803364"/>
              <a:gd name="connsiteX4" fmla="*/ 120669 w 194088"/>
              <a:gd name="connsiteY4" fmla="*/ 558889 h 803364"/>
              <a:gd name="connsiteX5" fmla="*/ 19 w 194088"/>
              <a:gd name="connsiteY5" fmla="*/ 89 h 80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088" h="803364">
                <a:moveTo>
                  <a:pt x="19" y="89"/>
                </a:moveTo>
                <a:cubicBezTo>
                  <a:pt x="-1568" y="-7319"/>
                  <a:pt x="96327" y="447235"/>
                  <a:pt x="111144" y="514439"/>
                </a:cubicBezTo>
                <a:cubicBezTo>
                  <a:pt x="125961" y="581643"/>
                  <a:pt x="75161" y="355689"/>
                  <a:pt x="88919" y="403314"/>
                </a:cubicBezTo>
                <a:cubicBezTo>
                  <a:pt x="102677" y="450939"/>
                  <a:pt x="188402" y="774260"/>
                  <a:pt x="193694" y="800189"/>
                </a:cubicBezTo>
                <a:cubicBezTo>
                  <a:pt x="198986" y="826118"/>
                  <a:pt x="149773" y="688535"/>
                  <a:pt x="120669" y="558889"/>
                </a:cubicBezTo>
                <a:cubicBezTo>
                  <a:pt x="91565" y="429243"/>
                  <a:pt x="1606" y="7497"/>
                  <a:pt x="19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A0DA23E2-B511-E6DC-C961-A724D6FE2684}"/>
              </a:ext>
            </a:extLst>
          </p:cNvPr>
          <p:cNvSpPr/>
          <p:nvPr/>
        </p:nvSpPr>
        <p:spPr>
          <a:xfrm>
            <a:off x="7076833" y="9451783"/>
            <a:ext cx="60391" cy="876611"/>
          </a:xfrm>
          <a:custGeom>
            <a:avLst/>
            <a:gdLst>
              <a:gd name="connsiteX0" fmla="*/ 9767 w 60391"/>
              <a:gd name="connsiteY0" fmla="*/ 192 h 876611"/>
              <a:gd name="connsiteX1" fmla="*/ 31992 w 60391"/>
              <a:gd name="connsiteY1" fmla="*/ 346267 h 876611"/>
              <a:gd name="connsiteX2" fmla="*/ 242 w 60391"/>
              <a:gd name="connsiteY2" fmla="*/ 870142 h 876611"/>
              <a:gd name="connsiteX3" fmla="*/ 19292 w 60391"/>
              <a:gd name="connsiteY3" fmla="*/ 619317 h 876611"/>
              <a:gd name="connsiteX4" fmla="*/ 54217 w 60391"/>
              <a:gd name="connsiteY4" fmla="*/ 330392 h 876611"/>
              <a:gd name="connsiteX5" fmla="*/ 57392 w 60391"/>
              <a:gd name="connsiteY5" fmla="*/ 390717 h 876611"/>
              <a:gd name="connsiteX6" fmla="*/ 9767 w 60391"/>
              <a:gd name="connsiteY6" fmla="*/ 192 h 87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91" h="876611">
                <a:moveTo>
                  <a:pt x="9767" y="192"/>
                </a:moveTo>
                <a:cubicBezTo>
                  <a:pt x="5534" y="-7216"/>
                  <a:pt x="33580" y="201275"/>
                  <a:pt x="31992" y="346267"/>
                </a:cubicBezTo>
                <a:cubicBezTo>
                  <a:pt x="30405" y="491259"/>
                  <a:pt x="2359" y="824634"/>
                  <a:pt x="242" y="870142"/>
                </a:cubicBezTo>
                <a:cubicBezTo>
                  <a:pt x="-1875" y="915650"/>
                  <a:pt x="10296" y="709275"/>
                  <a:pt x="19292" y="619317"/>
                </a:cubicBezTo>
                <a:cubicBezTo>
                  <a:pt x="28288" y="529359"/>
                  <a:pt x="47867" y="368492"/>
                  <a:pt x="54217" y="330392"/>
                </a:cubicBezTo>
                <a:cubicBezTo>
                  <a:pt x="60567" y="292292"/>
                  <a:pt x="62684" y="446279"/>
                  <a:pt x="57392" y="390717"/>
                </a:cubicBezTo>
                <a:cubicBezTo>
                  <a:pt x="52100" y="335155"/>
                  <a:pt x="14000" y="7600"/>
                  <a:pt x="9767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F4245CB4-5B55-9638-536F-6E28246D64EF}"/>
              </a:ext>
            </a:extLst>
          </p:cNvPr>
          <p:cNvSpPr/>
          <p:nvPr/>
        </p:nvSpPr>
        <p:spPr>
          <a:xfrm>
            <a:off x="8131199" y="9260902"/>
            <a:ext cx="384319" cy="1301295"/>
          </a:xfrm>
          <a:custGeom>
            <a:avLst/>
            <a:gdLst>
              <a:gd name="connsiteX0" fmla="*/ 9501 w 384319"/>
              <a:gd name="connsiteY0" fmla="*/ 19623 h 1301295"/>
              <a:gd name="connsiteX1" fmla="*/ 263501 w 384319"/>
              <a:gd name="connsiteY1" fmla="*/ 883223 h 1301295"/>
              <a:gd name="connsiteX2" fmla="*/ 95226 w 384319"/>
              <a:gd name="connsiteY2" fmla="*/ 387923 h 1301295"/>
              <a:gd name="connsiteX3" fmla="*/ 377801 w 384319"/>
              <a:gd name="connsiteY3" fmla="*/ 1267398 h 1301295"/>
              <a:gd name="connsiteX4" fmla="*/ 276201 w 384319"/>
              <a:gd name="connsiteY4" fmla="*/ 1045148 h 1301295"/>
              <a:gd name="connsiteX5" fmla="*/ 76176 w 384319"/>
              <a:gd name="connsiteY5" fmla="*/ 343473 h 1301295"/>
              <a:gd name="connsiteX6" fmla="*/ 9501 w 384319"/>
              <a:gd name="connsiteY6" fmla="*/ 19623 h 130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319" h="1301295">
                <a:moveTo>
                  <a:pt x="9501" y="19623"/>
                </a:moveTo>
                <a:cubicBezTo>
                  <a:pt x="40722" y="109581"/>
                  <a:pt x="249214" y="821840"/>
                  <a:pt x="263501" y="883223"/>
                </a:cubicBezTo>
                <a:cubicBezTo>
                  <a:pt x="277788" y="944606"/>
                  <a:pt x="76176" y="323894"/>
                  <a:pt x="95226" y="387923"/>
                </a:cubicBezTo>
                <a:cubicBezTo>
                  <a:pt x="114276" y="451952"/>
                  <a:pt x="347639" y="1157861"/>
                  <a:pt x="377801" y="1267398"/>
                </a:cubicBezTo>
                <a:cubicBezTo>
                  <a:pt x="407963" y="1376935"/>
                  <a:pt x="326472" y="1199135"/>
                  <a:pt x="276201" y="1045148"/>
                </a:cubicBezTo>
                <a:cubicBezTo>
                  <a:pt x="225930" y="891161"/>
                  <a:pt x="122213" y="518627"/>
                  <a:pt x="76176" y="343473"/>
                </a:cubicBezTo>
                <a:cubicBezTo>
                  <a:pt x="30139" y="168319"/>
                  <a:pt x="-21720" y="-70335"/>
                  <a:pt x="9501" y="19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19C85B57-D245-C368-E1F7-6ED8759DD0DC}"/>
              </a:ext>
            </a:extLst>
          </p:cNvPr>
          <p:cNvSpPr/>
          <p:nvPr/>
        </p:nvSpPr>
        <p:spPr>
          <a:xfrm>
            <a:off x="7067222" y="9921801"/>
            <a:ext cx="254568" cy="1213650"/>
          </a:xfrm>
          <a:custGeom>
            <a:avLst/>
            <a:gdLst>
              <a:gd name="connsiteX0" fmla="*/ 105103 w 254568"/>
              <a:gd name="connsiteY0" fmla="*/ 74 h 1213650"/>
              <a:gd name="connsiteX1" fmla="*/ 54303 w 254568"/>
              <a:gd name="connsiteY1" fmla="*/ 492199 h 1213650"/>
              <a:gd name="connsiteX2" fmla="*/ 117803 w 254568"/>
              <a:gd name="connsiteY2" fmla="*/ 784299 h 1213650"/>
              <a:gd name="connsiteX3" fmla="*/ 22553 w 254568"/>
              <a:gd name="connsiteY3" fmla="*/ 581099 h 1213650"/>
              <a:gd name="connsiteX4" fmla="*/ 105103 w 254568"/>
              <a:gd name="connsiteY4" fmla="*/ 762074 h 1213650"/>
              <a:gd name="connsiteX5" fmla="*/ 159078 w 254568"/>
              <a:gd name="connsiteY5" fmla="*/ 949399 h 1213650"/>
              <a:gd name="connsiteX6" fmla="*/ 254328 w 254568"/>
              <a:gd name="connsiteY6" fmla="*/ 1212924 h 1213650"/>
              <a:gd name="connsiteX7" fmla="*/ 181303 w 254568"/>
              <a:gd name="connsiteY7" fmla="*/ 1012899 h 1213650"/>
              <a:gd name="connsiteX8" fmla="*/ 32078 w 254568"/>
              <a:gd name="connsiteY8" fmla="*/ 590624 h 1213650"/>
              <a:gd name="connsiteX9" fmla="*/ 328 w 254568"/>
              <a:gd name="connsiteY9" fmla="*/ 374724 h 1213650"/>
              <a:gd name="connsiteX10" fmla="*/ 41603 w 254568"/>
              <a:gd name="connsiteY10" fmla="*/ 454099 h 1213650"/>
              <a:gd name="connsiteX11" fmla="*/ 105103 w 254568"/>
              <a:gd name="connsiteY11" fmla="*/ 74 h 121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568" h="1213650">
                <a:moveTo>
                  <a:pt x="105103" y="74"/>
                </a:moveTo>
                <a:cubicBezTo>
                  <a:pt x="107220" y="6424"/>
                  <a:pt x="52186" y="361495"/>
                  <a:pt x="54303" y="492199"/>
                </a:cubicBezTo>
                <a:cubicBezTo>
                  <a:pt x="56420" y="622903"/>
                  <a:pt x="123095" y="769482"/>
                  <a:pt x="117803" y="784299"/>
                </a:cubicBezTo>
                <a:cubicBezTo>
                  <a:pt x="112511" y="799116"/>
                  <a:pt x="24670" y="584803"/>
                  <a:pt x="22553" y="581099"/>
                </a:cubicBezTo>
                <a:cubicBezTo>
                  <a:pt x="20436" y="577395"/>
                  <a:pt x="82349" y="700691"/>
                  <a:pt x="105103" y="762074"/>
                </a:cubicBezTo>
                <a:cubicBezTo>
                  <a:pt x="127857" y="823457"/>
                  <a:pt x="134207" y="874257"/>
                  <a:pt x="159078" y="949399"/>
                </a:cubicBezTo>
                <a:cubicBezTo>
                  <a:pt x="183949" y="1024541"/>
                  <a:pt x="250624" y="1202341"/>
                  <a:pt x="254328" y="1212924"/>
                </a:cubicBezTo>
                <a:cubicBezTo>
                  <a:pt x="258032" y="1223507"/>
                  <a:pt x="218345" y="1116616"/>
                  <a:pt x="181303" y="1012899"/>
                </a:cubicBezTo>
                <a:cubicBezTo>
                  <a:pt x="144261" y="909182"/>
                  <a:pt x="62241" y="696987"/>
                  <a:pt x="32078" y="590624"/>
                </a:cubicBezTo>
                <a:cubicBezTo>
                  <a:pt x="1915" y="484261"/>
                  <a:pt x="-1259" y="397478"/>
                  <a:pt x="328" y="374724"/>
                </a:cubicBezTo>
                <a:cubicBezTo>
                  <a:pt x="1915" y="351970"/>
                  <a:pt x="25199" y="512837"/>
                  <a:pt x="41603" y="454099"/>
                </a:cubicBezTo>
                <a:cubicBezTo>
                  <a:pt x="58007" y="395362"/>
                  <a:pt x="102986" y="-6276"/>
                  <a:pt x="105103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F560D0EF-12DD-3F21-7827-0BE824713E26}"/>
              </a:ext>
            </a:extLst>
          </p:cNvPr>
          <p:cNvSpPr/>
          <p:nvPr/>
        </p:nvSpPr>
        <p:spPr>
          <a:xfrm>
            <a:off x="8556582" y="10677917"/>
            <a:ext cx="19300" cy="464643"/>
          </a:xfrm>
          <a:custGeom>
            <a:avLst/>
            <a:gdLst>
              <a:gd name="connsiteX0" fmla="*/ 9568 w 19300"/>
              <a:gd name="connsiteY0" fmla="*/ 2783 h 464643"/>
              <a:gd name="connsiteX1" fmla="*/ 19093 w 19300"/>
              <a:gd name="connsiteY1" fmla="*/ 456808 h 464643"/>
              <a:gd name="connsiteX2" fmla="*/ 43 w 19300"/>
              <a:gd name="connsiteY2" fmla="*/ 272658 h 464643"/>
              <a:gd name="connsiteX3" fmla="*/ 9568 w 19300"/>
              <a:gd name="connsiteY3" fmla="*/ 2783 h 46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0" h="464643">
                <a:moveTo>
                  <a:pt x="9568" y="2783"/>
                </a:moveTo>
                <a:cubicBezTo>
                  <a:pt x="12743" y="33475"/>
                  <a:pt x="20680" y="411829"/>
                  <a:pt x="19093" y="456808"/>
                </a:cubicBezTo>
                <a:cubicBezTo>
                  <a:pt x="17506" y="501787"/>
                  <a:pt x="-1015" y="341450"/>
                  <a:pt x="43" y="272658"/>
                </a:cubicBezTo>
                <a:cubicBezTo>
                  <a:pt x="1101" y="203866"/>
                  <a:pt x="6393" y="-27909"/>
                  <a:pt x="9568" y="2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7F2E8402-7287-0296-C718-6126BF4823FD}"/>
              </a:ext>
            </a:extLst>
          </p:cNvPr>
          <p:cNvSpPr/>
          <p:nvPr/>
        </p:nvSpPr>
        <p:spPr>
          <a:xfrm>
            <a:off x="7251373" y="10971875"/>
            <a:ext cx="321244" cy="516602"/>
          </a:xfrm>
          <a:custGeom>
            <a:avLst/>
            <a:gdLst>
              <a:gd name="connsiteX0" fmla="*/ 327 w 321244"/>
              <a:gd name="connsiteY0" fmla="*/ 925 h 516602"/>
              <a:gd name="connsiteX1" fmla="*/ 270202 w 321244"/>
              <a:gd name="connsiteY1" fmla="*/ 397800 h 516602"/>
              <a:gd name="connsiteX2" fmla="*/ 321002 w 321244"/>
              <a:gd name="connsiteY2" fmla="*/ 515275 h 516602"/>
              <a:gd name="connsiteX3" fmla="*/ 282902 w 321244"/>
              <a:gd name="connsiteY3" fmla="*/ 439075 h 516602"/>
              <a:gd name="connsiteX4" fmla="*/ 149552 w 321244"/>
              <a:gd name="connsiteY4" fmla="*/ 131100 h 516602"/>
              <a:gd name="connsiteX5" fmla="*/ 213052 w 321244"/>
              <a:gd name="connsiteY5" fmla="*/ 283500 h 516602"/>
              <a:gd name="connsiteX6" fmla="*/ 327 w 321244"/>
              <a:gd name="connsiteY6" fmla="*/ 925 h 51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244" h="516602">
                <a:moveTo>
                  <a:pt x="327" y="925"/>
                </a:moveTo>
                <a:cubicBezTo>
                  <a:pt x="9852" y="19975"/>
                  <a:pt x="216756" y="312075"/>
                  <a:pt x="270202" y="397800"/>
                </a:cubicBezTo>
                <a:cubicBezTo>
                  <a:pt x="323648" y="483525"/>
                  <a:pt x="318885" y="508396"/>
                  <a:pt x="321002" y="515275"/>
                </a:cubicBezTo>
                <a:cubicBezTo>
                  <a:pt x="323119" y="522154"/>
                  <a:pt x="311477" y="503104"/>
                  <a:pt x="282902" y="439075"/>
                </a:cubicBezTo>
                <a:cubicBezTo>
                  <a:pt x="254327" y="375046"/>
                  <a:pt x="161194" y="157029"/>
                  <a:pt x="149552" y="131100"/>
                </a:cubicBezTo>
                <a:cubicBezTo>
                  <a:pt x="137910" y="105171"/>
                  <a:pt x="234219" y="304138"/>
                  <a:pt x="213052" y="283500"/>
                </a:cubicBezTo>
                <a:cubicBezTo>
                  <a:pt x="191885" y="262863"/>
                  <a:pt x="-9198" y="-18125"/>
                  <a:pt x="327" y="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6E406D58-CB87-8805-A14F-F171739CC738}"/>
              </a:ext>
            </a:extLst>
          </p:cNvPr>
          <p:cNvSpPr/>
          <p:nvPr/>
        </p:nvSpPr>
        <p:spPr>
          <a:xfrm>
            <a:off x="7193477" y="10181137"/>
            <a:ext cx="373843" cy="800361"/>
          </a:xfrm>
          <a:custGeom>
            <a:avLst/>
            <a:gdLst>
              <a:gd name="connsiteX0" fmla="*/ 1073 w 373843"/>
              <a:gd name="connsiteY0" fmla="*/ 1088 h 800361"/>
              <a:gd name="connsiteX1" fmla="*/ 363023 w 373843"/>
              <a:gd name="connsiteY1" fmla="*/ 766263 h 800361"/>
              <a:gd name="connsiteX2" fmla="*/ 255073 w 373843"/>
              <a:gd name="connsiteY2" fmla="*/ 601163 h 800361"/>
              <a:gd name="connsiteX3" fmla="*/ 1073 w 373843"/>
              <a:gd name="connsiteY3" fmla="*/ 1088 h 80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843" h="800361">
                <a:moveTo>
                  <a:pt x="1073" y="1088"/>
                </a:moveTo>
                <a:cubicBezTo>
                  <a:pt x="19065" y="28605"/>
                  <a:pt x="320690" y="666251"/>
                  <a:pt x="363023" y="766263"/>
                </a:cubicBezTo>
                <a:cubicBezTo>
                  <a:pt x="405356" y="866276"/>
                  <a:pt x="313811" y="726576"/>
                  <a:pt x="255073" y="601163"/>
                </a:cubicBezTo>
                <a:cubicBezTo>
                  <a:pt x="196336" y="475751"/>
                  <a:pt x="-16919" y="-26429"/>
                  <a:pt x="1073" y="1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5508DCF7-E9A8-EBF0-2C10-192A24CDF47E}"/>
              </a:ext>
            </a:extLst>
          </p:cNvPr>
          <p:cNvSpPr/>
          <p:nvPr/>
        </p:nvSpPr>
        <p:spPr>
          <a:xfrm>
            <a:off x="7685692" y="10357527"/>
            <a:ext cx="216911" cy="715588"/>
          </a:xfrm>
          <a:custGeom>
            <a:avLst/>
            <a:gdLst>
              <a:gd name="connsiteX0" fmla="*/ 983 w 216911"/>
              <a:gd name="connsiteY0" fmla="*/ 2498 h 715588"/>
              <a:gd name="connsiteX1" fmla="*/ 197833 w 216911"/>
              <a:gd name="connsiteY1" fmla="*/ 608923 h 715588"/>
              <a:gd name="connsiteX2" fmla="*/ 201008 w 216911"/>
              <a:gd name="connsiteY2" fmla="*/ 697823 h 715588"/>
              <a:gd name="connsiteX3" fmla="*/ 124808 w 216911"/>
              <a:gd name="connsiteY3" fmla="*/ 405723 h 715588"/>
              <a:gd name="connsiteX4" fmla="*/ 983 w 216911"/>
              <a:gd name="connsiteY4" fmla="*/ 2498 h 71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11" h="715588">
                <a:moveTo>
                  <a:pt x="983" y="2498"/>
                </a:moveTo>
                <a:cubicBezTo>
                  <a:pt x="13154" y="36365"/>
                  <a:pt x="164496" y="493036"/>
                  <a:pt x="197833" y="608923"/>
                </a:cubicBezTo>
                <a:cubicBezTo>
                  <a:pt x="231170" y="724810"/>
                  <a:pt x="213179" y="731690"/>
                  <a:pt x="201008" y="697823"/>
                </a:cubicBezTo>
                <a:cubicBezTo>
                  <a:pt x="188837" y="663956"/>
                  <a:pt x="156558" y="523198"/>
                  <a:pt x="124808" y="405723"/>
                </a:cubicBezTo>
                <a:cubicBezTo>
                  <a:pt x="93058" y="288248"/>
                  <a:pt x="-11188" y="-31369"/>
                  <a:pt x="983" y="2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0E5CEA31-A5A5-F14D-72FA-8981B75C0FD1}"/>
              </a:ext>
            </a:extLst>
          </p:cNvPr>
          <p:cNvSpPr/>
          <p:nvPr/>
        </p:nvSpPr>
        <p:spPr>
          <a:xfrm>
            <a:off x="7454900" y="8712005"/>
            <a:ext cx="524116" cy="187520"/>
          </a:xfrm>
          <a:custGeom>
            <a:avLst/>
            <a:gdLst>
              <a:gd name="connsiteX0" fmla="*/ 0 w 524116"/>
              <a:gd name="connsiteY0" fmla="*/ 187520 h 187520"/>
              <a:gd name="connsiteX1" fmla="*/ 434975 w 524116"/>
              <a:gd name="connsiteY1" fmla="*/ 41470 h 187520"/>
              <a:gd name="connsiteX2" fmla="*/ 273050 w 524116"/>
              <a:gd name="connsiteY2" fmla="*/ 85920 h 187520"/>
              <a:gd name="connsiteX3" fmla="*/ 523875 w 524116"/>
              <a:gd name="connsiteY3" fmla="*/ 195 h 187520"/>
              <a:gd name="connsiteX4" fmla="*/ 219075 w 524116"/>
              <a:gd name="connsiteY4" fmla="*/ 114495 h 187520"/>
              <a:gd name="connsiteX5" fmla="*/ 0 w 524116"/>
              <a:gd name="connsiteY5" fmla="*/ 187520 h 18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116" h="187520">
                <a:moveTo>
                  <a:pt x="0" y="187520"/>
                </a:moveTo>
                <a:lnTo>
                  <a:pt x="434975" y="41470"/>
                </a:lnTo>
                <a:cubicBezTo>
                  <a:pt x="480483" y="24537"/>
                  <a:pt x="258233" y="92799"/>
                  <a:pt x="273050" y="85920"/>
                </a:cubicBezTo>
                <a:cubicBezTo>
                  <a:pt x="287867" y="79041"/>
                  <a:pt x="532871" y="-4567"/>
                  <a:pt x="523875" y="195"/>
                </a:cubicBezTo>
                <a:cubicBezTo>
                  <a:pt x="514879" y="4957"/>
                  <a:pt x="219075" y="114495"/>
                  <a:pt x="219075" y="114495"/>
                </a:cubicBezTo>
                <a:lnTo>
                  <a:pt x="0" y="1875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01E1B37F-E36A-BEE2-FBBE-12F363485AFF}"/>
              </a:ext>
            </a:extLst>
          </p:cNvPr>
          <p:cNvSpPr/>
          <p:nvPr/>
        </p:nvSpPr>
        <p:spPr>
          <a:xfrm>
            <a:off x="7616824" y="9099302"/>
            <a:ext cx="127094" cy="927769"/>
          </a:xfrm>
          <a:custGeom>
            <a:avLst/>
            <a:gdLst>
              <a:gd name="connsiteX0" fmla="*/ 1 w 127094"/>
              <a:gd name="connsiteY0" fmla="*/ 248 h 927769"/>
              <a:gd name="connsiteX1" fmla="*/ 127001 w 127094"/>
              <a:gd name="connsiteY1" fmla="*/ 508248 h 927769"/>
              <a:gd name="connsiteX2" fmla="*/ 22226 w 127094"/>
              <a:gd name="connsiteY2" fmla="*/ 927348 h 927769"/>
              <a:gd name="connsiteX3" fmla="*/ 123826 w 127094"/>
              <a:gd name="connsiteY3" fmla="*/ 574923 h 927769"/>
              <a:gd name="connsiteX4" fmla="*/ 1 w 127094"/>
              <a:gd name="connsiteY4" fmla="*/ 248 h 92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94" h="927769">
                <a:moveTo>
                  <a:pt x="1" y="248"/>
                </a:moveTo>
                <a:cubicBezTo>
                  <a:pt x="530" y="-10864"/>
                  <a:pt x="123297" y="353731"/>
                  <a:pt x="127001" y="508248"/>
                </a:cubicBezTo>
                <a:cubicBezTo>
                  <a:pt x="130705" y="662765"/>
                  <a:pt x="22755" y="916236"/>
                  <a:pt x="22226" y="927348"/>
                </a:cubicBezTo>
                <a:cubicBezTo>
                  <a:pt x="21697" y="938460"/>
                  <a:pt x="125943" y="727323"/>
                  <a:pt x="123826" y="574923"/>
                </a:cubicBezTo>
                <a:cubicBezTo>
                  <a:pt x="121709" y="422523"/>
                  <a:pt x="-528" y="11360"/>
                  <a:pt x="1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D146EBCC-6518-6813-22F3-88B5B6C17829}"/>
              </a:ext>
            </a:extLst>
          </p:cNvPr>
          <p:cNvSpPr/>
          <p:nvPr/>
        </p:nvSpPr>
        <p:spPr>
          <a:xfrm>
            <a:off x="7665503" y="8108950"/>
            <a:ext cx="176747" cy="370562"/>
          </a:xfrm>
          <a:custGeom>
            <a:avLst/>
            <a:gdLst>
              <a:gd name="connsiteX0" fmla="*/ 176747 w 176747"/>
              <a:gd name="connsiteY0" fmla="*/ 0 h 370562"/>
              <a:gd name="connsiteX1" fmla="*/ 2122 w 176747"/>
              <a:gd name="connsiteY1" fmla="*/ 365125 h 370562"/>
              <a:gd name="connsiteX2" fmla="*/ 75147 w 176747"/>
              <a:gd name="connsiteY2" fmla="*/ 228600 h 370562"/>
              <a:gd name="connsiteX3" fmla="*/ 176747 w 176747"/>
              <a:gd name="connsiteY3" fmla="*/ 0 h 37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47" h="370562">
                <a:moveTo>
                  <a:pt x="176747" y="0"/>
                </a:moveTo>
                <a:cubicBezTo>
                  <a:pt x="97901" y="163512"/>
                  <a:pt x="19055" y="327025"/>
                  <a:pt x="2122" y="365125"/>
                </a:cubicBezTo>
                <a:cubicBezTo>
                  <a:pt x="-14811" y="403225"/>
                  <a:pt x="75147" y="228600"/>
                  <a:pt x="75147" y="228600"/>
                </a:cubicBezTo>
                <a:lnTo>
                  <a:pt x="17674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124FE849-53B5-78FA-2BBF-C19375BBD098}"/>
              </a:ext>
            </a:extLst>
          </p:cNvPr>
          <p:cNvSpPr/>
          <p:nvPr/>
        </p:nvSpPr>
        <p:spPr>
          <a:xfrm>
            <a:off x="4072027" y="6765916"/>
            <a:ext cx="303450" cy="356702"/>
          </a:xfrm>
          <a:custGeom>
            <a:avLst/>
            <a:gdLst>
              <a:gd name="connsiteX0" fmla="*/ 303123 w 303450"/>
              <a:gd name="connsiteY0" fmla="*/ 9 h 356702"/>
              <a:gd name="connsiteX1" fmla="*/ 185648 w 303450"/>
              <a:gd name="connsiteY1" fmla="*/ 79384 h 356702"/>
              <a:gd name="connsiteX2" fmla="*/ 1498 w 303450"/>
              <a:gd name="connsiteY2" fmla="*/ 352434 h 356702"/>
              <a:gd name="connsiteX3" fmla="*/ 99923 w 303450"/>
              <a:gd name="connsiteY3" fmla="*/ 238134 h 356702"/>
              <a:gd name="connsiteX4" fmla="*/ 125323 w 303450"/>
              <a:gd name="connsiteY4" fmla="*/ 130184 h 356702"/>
              <a:gd name="connsiteX5" fmla="*/ 87223 w 303450"/>
              <a:gd name="connsiteY5" fmla="*/ 180984 h 356702"/>
              <a:gd name="connsiteX6" fmla="*/ 201523 w 303450"/>
              <a:gd name="connsiteY6" fmla="*/ 47634 h 356702"/>
              <a:gd name="connsiteX7" fmla="*/ 150723 w 303450"/>
              <a:gd name="connsiteY7" fmla="*/ 82559 h 356702"/>
              <a:gd name="connsiteX8" fmla="*/ 303123 w 303450"/>
              <a:gd name="connsiteY8" fmla="*/ 9 h 3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450" h="356702">
                <a:moveTo>
                  <a:pt x="303123" y="9"/>
                </a:moveTo>
                <a:cubicBezTo>
                  <a:pt x="308944" y="-520"/>
                  <a:pt x="235919" y="20647"/>
                  <a:pt x="185648" y="79384"/>
                </a:cubicBezTo>
                <a:cubicBezTo>
                  <a:pt x="135377" y="138122"/>
                  <a:pt x="15785" y="325976"/>
                  <a:pt x="1498" y="352434"/>
                </a:cubicBezTo>
                <a:cubicBezTo>
                  <a:pt x="-12789" y="378892"/>
                  <a:pt x="79285" y="275176"/>
                  <a:pt x="99923" y="238134"/>
                </a:cubicBezTo>
                <a:cubicBezTo>
                  <a:pt x="120561" y="201092"/>
                  <a:pt x="127440" y="139709"/>
                  <a:pt x="125323" y="130184"/>
                </a:cubicBezTo>
                <a:cubicBezTo>
                  <a:pt x="123206" y="120659"/>
                  <a:pt x="74523" y="194742"/>
                  <a:pt x="87223" y="180984"/>
                </a:cubicBezTo>
                <a:cubicBezTo>
                  <a:pt x="99923" y="167226"/>
                  <a:pt x="190940" y="64038"/>
                  <a:pt x="201523" y="47634"/>
                </a:cubicBezTo>
                <a:cubicBezTo>
                  <a:pt x="212106" y="31230"/>
                  <a:pt x="130615" y="88909"/>
                  <a:pt x="150723" y="82559"/>
                </a:cubicBezTo>
                <a:cubicBezTo>
                  <a:pt x="170831" y="76209"/>
                  <a:pt x="297302" y="538"/>
                  <a:pt x="30312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78FC70B2-AE39-9863-AD96-90622D85524C}"/>
              </a:ext>
            </a:extLst>
          </p:cNvPr>
          <p:cNvSpPr/>
          <p:nvPr/>
        </p:nvSpPr>
        <p:spPr>
          <a:xfrm>
            <a:off x="3018277" y="5881395"/>
            <a:ext cx="382578" cy="367286"/>
          </a:xfrm>
          <a:custGeom>
            <a:avLst/>
            <a:gdLst>
              <a:gd name="connsiteX0" fmla="*/ 382148 w 382578"/>
              <a:gd name="connsiteY0" fmla="*/ 1880 h 367286"/>
              <a:gd name="connsiteX1" fmla="*/ 156723 w 382578"/>
              <a:gd name="connsiteY1" fmla="*/ 170155 h 367286"/>
              <a:gd name="connsiteX2" fmla="*/ 1148 w 382578"/>
              <a:gd name="connsiteY2" fmla="*/ 363830 h 367286"/>
              <a:gd name="connsiteX3" fmla="*/ 90048 w 382578"/>
              <a:gd name="connsiteY3" fmla="*/ 287630 h 367286"/>
              <a:gd name="connsiteX4" fmla="*/ 166248 w 382578"/>
              <a:gd name="connsiteY4" fmla="*/ 201905 h 367286"/>
              <a:gd name="connsiteX5" fmla="*/ 86873 w 382578"/>
              <a:gd name="connsiteY5" fmla="*/ 243180 h 367286"/>
              <a:gd name="connsiteX6" fmla="*/ 210698 w 382578"/>
              <a:gd name="connsiteY6" fmla="*/ 87605 h 367286"/>
              <a:gd name="connsiteX7" fmla="*/ 382148 w 382578"/>
              <a:gd name="connsiteY7" fmla="*/ 1880 h 36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578" h="367286">
                <a:moveTo>
                  <a:pt x="382148" y="1880"/>
                </a:moveTo>
                <a:cubicBezTo>
                  <a:pt x="373152" y="15638"/>
                  <a:pt x="220223" y="109830"/>
                  <a:pt x="156723" y="170155"/>
                </a:cubicBezTo>
                <a:cubicBezTo>
                  <a:pt x="93223" y="230480"/>
                  <a:pt x="12260" y="344251"/>
                  <a:pt x="1148" y="363830"/>
                </a:cubicBezTo>
                <a:cubicBezTo>
                  <a:pt x="-9964" y="383409"/>
                  <a:pt x="62531" y="314618"/>
                  <a:pt x="90048" y="287630"/>
                </a:cubicBezTo>
                <a:cubicBezTo>
                  <a:pt x="117565" y="260643"/>
                  <a:pt x="166777" y="209313"/>
                  <a:pt x="166248" y="201905"/>
                </a:cubicBezTo>
                <a:cubicBezTo>
                  <a:pt x="165719" y="194497"/>
                  <a:pt x="79465" y="262230"/>
                  <a:pt x="86873" y="243180"/>
                </a:cubicBezTo>
                <a:cubicBezTo>
                  <a:pt x="94281" y="224130"/>
                  <a:pt x="164661" y="122001"/>
                  <a:pt x="210698" y="87605"/>
                </a:cubicBezTo>
                <a:cubicBezTo>
                  <a:pt x="256735" y="53209"/>
                  <a:pt x="391144" y="-11878"/>
                  <a:pt x="382148" y="1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A06E35F0-B35D-E428-16E5-BBDB5A18B75E}"/>
              </a:ext>
            </a:extLst>
          </p:cNvPr>
          <p:cNvSpPr/>
          <p:nvPr/>
        </p:nvSpPr>
        <p:spPr>
          <a:xfrm>
            <a:off x="3444745" y="5905037"/>
            <a:ext cx="93437" cy="204449"/>
          </a:xfrm>
          <a:custGeom>
            <a:avLst/>
            <a:gdLst>
              <a:gd name="connsiteX0" fmla="*/ 130 w 93437"/>
              <a:gd name="connsiteY0" fmla="*/ 463 h 204449"/>
              <a:gd name="connsiteX1" fmla="*/ 66805 w 93437"/>
              <a:gd name="connsiteY1" fmla="*/ 98888 h 204449"/>
              <a:gd name="connsiteX2" fmla="*/ 85855 w 93437"/>
              <a:gd name="connsiteY2" fmla="*/ 203663 h 204449"/>
              <a:gd name="connsiteX3" fmla="*/ 85855 w 93437"/>
              <a:gd name="connsiteY3" fmla="*/ 140163 h 204449"/>
              <a:gd name="connsiteX4" fmla="*/ 130 w 93437"/>
              <a:gd name="connsiteY4" fmla="*/ 463 h 20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37" h="204449">
                <a:moveTo>
                  <a:pt x="130" y="463"/>
                </a:moveTo>
                <a:cubicBezTo>
                  <a:pt x="-3045" y="-6416"/>
                  <a:pt x="52517" y="65021"/>
                  <a:pt x="66805" y="98888"/>
                </a:cubicBezTo>
                <a:cubicBezTo>
                  <a:pt x="81093" y="132755"/>
                  <a:pt x="82680" y="196784"/>
                  <a:pt x="85855" y="203663"/>
                </a:cubicBezTo>
                <a:cubicBezTo>
                  <a:pt x="89030" y="210542"/>
                  <a:pt x="101201" y="170855"/>
                  <a:pt x="85855" y="140163"/>
                </a:cubicBezTo>
                <a:cubicBezTo>
                  <a:pt x="70509" y="109471"/>
                  <a:pt x="3305" y="7342"/>
                  <a:pt x="130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238B7478-01D6-D59D-7E8D-47F0F645DD6C}"/>
              </a:ext>
            </a:extLst>
          </p:cNvPr>
          <p:cNvSpPr/>
          <p:nvPr/>
        </p:nvSpPr>
        <p:spPr>
          <a:xfrm>
            <a:off x="3193774" y="5911737"/>
            <a:ext cx="241577" cy="304957"/>
          </a:xfrm>
          <a:custGeom>
            <a:avLst/>
            <a:gdLst>
              <a:gd name="connsiteX0" fmla="*/ 241576 w 241577"/>
              <a:gd name="connsiteY0" fmla="*/ 113 h 304957"/>
              <a:gd name="connsiteX1" fmla="*/ 98701 w 241577"/>
              <a:gd name="connsiteY1" fmla="*/ 101713 h 304957"/>
              <a:gd name="connsiteX2" fmla="*/ 54251 w 241577"/>
              <a:gd name="connsiteY2" fmla="*/ 174738 h 304957"/>
              <a:gd name="connsiteX3" fmla="*/ 70126 w 241577"/>
              <a:gd name="connsiteY3" fmla="*/ 139813 h 304957"/>
              <a:gd name="connsiteX4" fmla="*/ 276 w 241577"/>
              <a:gd name="connsiteY4" fmla="*/ 304913 h 304957"/>
              <a:gd name="connsiteX5" fmla="*/ 47901 w 241577"/>
              <a:gd name="connsiteY5" fmla="*/ 155688 h 304957"/>
              <a:gd name="connsiteX6" fmla="*/ 101876 w 241577"/>
              <a:gd name="connsiteY6" fmla="*/ 82663 h 304957"/>
              <a:gd name="connsiteX7" fmla="*/ 241576 w 241577"/>
              <a:gd name="connsiteY7" fmla="*/ 113 h 30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577" h="304957">
                <a:moveTo>
                  <a:pt x="241576" y="113"/>
                </a:moveTo>
                <a:cubicBezTo>
                  <a:pt x="241047" y="3288"/>
                  <a:pt x="129922" y="72609"/>
                  <a:pt x="98701" y="101713"/>
                </a:cubicBezTo>
                <a:cubicBezTo>
                  <a:pt x="67480" y="130817"/>
                  <a:pt x="59013" y="168388"/>
                  <a:pt x="54251" y="174738"/>
                </a:cubicBezTo>
                <a:cubicBezTo>
                  <a:pt x="49489" y="181088"/>
                  <a:pt x="79122" y="118117"/>
                  <a:pt x="70126" y="139813"/>
                </a:cubicBezTo>
                <a:cubicBezTo>
                  <a:pt x="61130" y="161509"/>
                  <a:pt x="3980" y="302267"/>
                  <a:pt x="276" y="304913"/>
                </a:cubicBezTo>
                <a:cubicBezTo>
                  <a:pt x="-3428" y="307559"/>
                  <a:pt x="30968" y="192730"/>
                  <a:pt x="47901" y="155688"/>
                </a:cubicBezTo>
                <a:cubicBezTo>
                  <a:pt x="64834" y="118646"/>
                  <a:pt x="70655" y="104359"/>
                  <a:pt x="101876" y="82663"/>
                </a:cubicBezTo>
                <a:cubicBezTo>
                  <a:pt x="133097" y="60967"/>
                  <a:pt x="242105" y="-3062"/>
                  <a:pt x="241576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365DF9A3-4DC7-15EB-DFCD-B62B7AEF13A1}"/>
              </a:ext>
            </a:extLst>
          </p:cNvPr>
          <p:cNvSpPr/>
          <p:nvPr/>
        </p:nvSpPr>
        <p:spPr>
          <a:xfrm>
            <a:off x="3175000" y="6095971"/>
            <a:ext cx="377878" cy="181004"/>
          </a:xfrm>
          <a:custGeom>
            <a:avLst/>
            <a:gdLst>
              <a:gd name="connsiteX0" fmla="*/ 377825 w 377878"/>
              <a:gd name="connsiteY0" fmla="*/ 29 h 181004"/>
              <a:gd name="connsiteX1" fmla="*/ 209550 w 377878"/>
              <a:gd name="connsiteY1" fmla="*/ 139729 h 181004"/>
              <a:gd name="connsiteX2" fmla="*/ 180975 w 377878"/>
              <a:gd name="connsiteY2" fmla="*/ 181004 h 181004"/>
              <a:gd name="connsiteX3" fmla="*/ 136525 w 377878"/>
              <a:gd name="connsiteY3" fmla="*/ 165129 h 181004"/>
              <a:gd name="connsiteX4" fmla="*/ 0 w 377878"/>
              <a:gd name="connsiteY4" fmla="*/ 111154 h 181004"/>
              <a:gd name="connsiteX5" fmla="*/ 142875 w 377878"/>
              <a:gd name="connsiteY5" fmla="*/ 174654 h 181004"/>
              <a:gd name="connsiteX6" fmla="*/ 190500 w 377878"/>
              <a:gd name="connsiteY6" fmla="*/ 152429 h 181004"/>
              <a:gd name="connsiteX7" fmla="*/ 377825 w 377878"/>
              <a:gd name="connsiteY7" fmla="*/ 29 h 18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878" h="181004">
                <a:moveTo>
                  <a:pt x="377825" y="29"/>
                </a:moveTo>
                <a:cubicBezTo>
                  <a:pt x="381000" y="-2088"/>
                  <a:pt x="242358" y="109567"/>
                  <a:pt x="209550" y="139729"/>
                </a:cubicBezTo>
                <a:cubicBezTo>
                  <a:pt x="176742" y="169891"/>
                  <a:pt x="193146" y="176771"/>
                  <a:pt x="180975" y="181004"/>
                </a:cubicBezTo>
                <a:lnTo>
                  <a:pt x="136525" y="165129"/>
                </a:lnTo>
                <a:lnTo>
                  <a:pt x="0" y="111154"/>
                </a:lnTo>
                <a:cubicBezTo>
                  <a:pt x="1058" y="112742"/>
                  <a:pt x="111125" y="167775"/>
                  <a:pt x="142875" y="174654"/>
                </a:cubicBezTo>
                <a:cubicBezTo>
                  <a:pt x="174625" y="181533"/>
                  <a:pt x="153458" y="176241"/>
                  <a:pt x="190500" y="152429"/>
                </a:cubicBezTo>
                <a:cubicBezTo>
                  <a:pt x="227542" y="128617"/>
                  <a:pt x="374650" y="2146"/>
                  <a:pt x="377825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EFAED0B4-2702-1F69-F866-56B07F5AA7A4}"/>
              </a:ext>
            </a:extLst>
          </p:cNvPr>
          <p:cNvSpPr/>
          <p:nvPr/>
        </p:nvSpPr>
        <p:spPr>
          <a:xfrm>
            <a:off x="3295615" y="5943331"/>
            <a:ext cx="200288" cy="241573"/>
          </a:xfrm>
          <a:custGeom>
            <a:avLst/>
            <a:gdLst>
              <a:gd name="connsiteX0" fmla="*/ 149260 w 200288"/>
              <a:gd name="connsiteY0" fmla="*/ 269 h 241573"/>
              <a:gd name="connsiteX1" fmla="*/ 190535 w 200288"/>
              <a:gd name="connsiteY1" fmla="*/ 101869 h 241573"/>
              <a:gd name="connsiteX2" fmla="*/ 190535 w 200288"/>
              <a:gd name="connsiteY2" fmla="*/ 124094 h 241573"/>
              <a:gd name="connsiteX3" fmla="*/ 82585 w 200288"/>
              <a:gd name="connsiteY3" fmla="*/ 178069 h 241573"/>
              <a:gd name="connsiteX4" fmla="*/ 35 w 200288"/>
              <a:gd name="connsiteY4" fmla="*/ 241569 h 241573"/>
              <a:gd name="connsiteX5" fmla="*/ 92110 w 200288"/>
              <a:gd name="connsiteY5" fmla="*/ 181244 h 241573"/>
              <a:gd name="connsiteX6" fmla="*/ 181010 w 200288"/>
              <a:gd name="connsiteY6" fmla="*/ 139969 h 241573"/>
              <a:gd name="connsiteX7" fmla="*/ 149260 w 200288"/>
              <a:gd name="connsiteY7" fmla="*/ 269 h 24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288" h="241573">
                <a:moveTo>
                  <a:pt x="149260" y="269"/>
                </a:moveTo>
                <a:cubicBezTo>
                  <a:pt x="150848" y="-6081"/>
                  <a:pt x="190535" y="101869"/>
                  <a:pt x="190535" y="101869"/>
                </a:cubicBezTo>
                <a:cubicBezTo>
                  <a:pt x="197414" y="122506"/>
                  <a:pt x="208527" y="111394"/>
                  <a:pt x="190535" y="124094"/>
                </a:cubicBezTo>
                <a:cubicBezTo>
                  <a:pt x="172543" y="136794"/>
                  <a:pt x="114335" y="158490"/>
                  <a:pt x="82585" y="178069"/>
                </a:cubicBezTo>
                <a:cubicBezTo>
                  <a:pt x="50835" y="197648"/>
                  <a:pt x="-1552" y="241040"/>
                  <a:pt x="35" y="241569"/>
                </a:cubicBezTo>
                <a:cubicBezTo>
                  <a:pt x="1622" y="242098"/>
                  <a:pt x="61948" y="198177"/>
                  <a:pt x="92110" y="181244"/>
                </a:cubicBezTo>
                <a:cubicBezTo>
                  <a:pt x="122272" y="164311"/>
                  <a:pt x="172543" y="167486"/>
                  <a:pt x="181010" y="139969"/>
                </a:cubicBezTo>
                <a:cubicBezTo>
                  <a:pt x="189477" y="112452"/>
                  <a:pt x="147672" y="6619"/>
                  <a:pt x="149260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35879F09-330C-BC5D-9FF7-F82A7E419CD1}"/>
              </a:ext>
            </a:extLst>
          </p:cNvPr>
          <p:cNvSpPr/>
          <p:nvPr/>
        </p:nvSpPr>
        <p:spPr>
          <a:xfrm>
            <a:off x="3473034" y="5904167"/>
            <a:ext cx="134202" cy="430641"/>
          </a:xfrm>
          <a:custGeom>
            <a:avLst/>
            <a:gdLst>
              <a:gd name="connsiteX0" fmla="*/ 416 w 134202"/>
              <a:gd name="connsiteY0" fmla="*/ 1333 h 430641"/>
              <a:gd name="connsiteX1" fmla="*/ 89316 w 134202"/>
              <a:gd name="connsiteY1" fmla="*/ 134683 h 430641"/>
              <a:gd name="connsiteX2" fmla="*/ 92491 w 134202"/>
              <a:gd name="connsiteY2" fmla="*/ 261683 h 430641"/>
              <a:gd name="connsiteX3" fmla="*/ 111541 w 134202"/>
              <a:gd name="connsiteY3" fmla="*/ 226758 h 430641"/>
              <a:gd name="connsiteX4" fmla="*/ 44866 w 134202"/>
              <a:gd name="connsiteY4" fmla="*/ 429958 h 430641"/>
              <a:gd name="connsiteX5" fmla="*/ 98841 w 134202"/>
              <a:gd name="connsiteY5" fmla="*/ 290258 h 430641"/>
              <a:gd name="connsiteX6" fmla="*/ 130591 w 134202"/>
              <a:gd name="connsiteY6" fmla="*/ 220408 h 430641"/>
              <a:gd name="connsiteX7" fmla="*/ 416 w 134202"/>
              <a:gd name="connsiteY7" fmla="*/ 1333 h 43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202" h="430641">
                <a:moveTo>
                  <a:pt x="416" y="1333"/>
                </a:moveTo>
                <a:cubicBezTo>
                  <a:pt x="-6463" y="-12955"/>
                  <a:pt x="73970" y="91291"/>
                  <a:pt x="89316" y="134683"/>
                </a:cubicBezTo>
                <a:cubicBezTo>
                  <a:pt x="104662" y="178075"/>
                  <a:pt x="88787" y="246337"/>
                  <a:pt x="92491" y="261683"/>
                </a:cubicBezTo>
                <a:cubicBezTo>
                  <a:pt x="96195" y="277029"/>
                  <a:pt x="119479" y="198712"/>
                  <a:pt x="111541" y="226758"/>
                </a:cubicBezTo>
                <a:cubicBezTo>
                  <a:pt x="103604" y="254804"/>
                  <a:pt x="46983" y="419375"/>
                  <a:pt x="44866" y="429958"/>
                </a:cubicBezTo>
                <a:cubicBezTo>
                  <a:pt x="42749" y="440541"/>
                  <a:pt x="84554" y="325183"/>
                  <a:pt x="98841" y="290258"/>
                </a:cubicBezTo>
                <a:cubicBezTo>
                  <a:pt x="113129" y="255333"/>
                  <a:pt x="144878" y="265387"/>
                  <a:pt x="130591" y="220408"/>
                </a:cubicBezTo>
                <a:cubicBezTo>
                  <a:pt x="116304" y="175429"/>
                  <a:pt x="7295" y="15621"/>
                  <a:pt x="416" y="1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48F494FE-F0E2-CFC3-C996-D195C2105B77}"/>
              </a:ext>
            </a:extLst>
          </p:cNvPr>
          <p:cNvSpPr/>
          <p:nvPr/>
        </p:nvSpPr>
        <p:spPr>
          <a:xfrm>
            <a:off x="3282852" y="6267400"/>
            <a:ext cx="247753" cy="384227"/>
          </a:xfrm>
          <a:custGeom>
            <a:avLst/>
            <a:gdLst>
              <a:gd name="connsiteX0" fmla="*/ 247748 w 247753"/>
              <a:gd name="connsiteY0" fmla="*/ 50 h 384227"/>
              <a:gd name="connsiteX1" fmla="*/ 184248 w 247753"/>
              <a:gd name="connsiteY1" fmla="*/ 142925 h 384227"/>
              <a:gd name="connsiteX2" fmla="*/ 101698 w 247753"/>
              <a:gd name="connsiteY2" fmla="*/ 260400 h 384227"/>
              <a:gd name="connsiteX3" fmla="*/ 98 w 247753"/>
              <a:gd name="connsiteY3" fmla="*/ 384225 h 384227"/>
              <a:gd name="connsiteX4" fmla="*/ 120748 w 247753"/>
              <a:gd name="connsiteY4" fmla="*/ 263575 h 384227"/>
              <a:gd name="connsiteX5" fmla="*/ 187423 w 247753"/>
              <a:gd name="connsiteY5" fmla="*/ 158800 h 384227"/>
              <a:gd name="connsiteX6" fmla="*/ 247748 w 247753"/>
              <a:gd name="connsiteY6" fmla="*/ 50 h 38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753" h="384227">
                <a:moveTo>
                  <a:pt x="247748" y="50"/>
                </a:moveTo>
                <a:cubicBezTo>
                  <a:pt x="247219" y="-2596"/>
                  <a:pt x="208590" y="99533"/>
                  <a:pt x="184248" y="142925"/>
                </a:cubicBezTo>
                <a:cubicBezTo>
                  <a:pt x="159906" y="186317"/>
                  <a:pt x="132390" y="220183"/>
                  <a:pt x="101698" y="260400"/>
                </a:cubicBezTo>
                <a:cubicBezTo>
                  <a:pt x="71006" y="300617"/>
                  <a:pt x="-3077" y="383696"/>
                  <a:pt x="98" y="384225"/>
                </a:cubicBezTo>
                <a:cubicBezTo>
                  <a:pt x="3273" y="384754"/>
                  <a:pt x="89527" y="301146"/>
                  <a:pt x="120748" y="263575"/>
                </a:cubicBezTo>
                <a:cubicBezTo>
                  <a:pt x="151969" y="226004"/>
                  <a:pt x="167315" y="196371"/>
                  <a:pt x="187423" y="158800"/>
                </a:cubicBezTo>
                <a:cubicBezTo>
                  <a:pt x="207531" y="121229"/>
                  <a:pt x="248277" y="2696"/>
                  <a:pt x="247748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5F2A7E2D-FF94-59F0-A74D-A641038ADE86}"/>
              </a:ext>
            </a:extLst>
          </p:cNvPr>
          <p:cNvSpPr/>
          <p:nvPr/>
        </p:nvSpPr>
        <p:spPr>
          <a:xfrm>
            <a:off x="2809800" y="6257572"/>
            <a:ext cx="238211" cy="388609"/>
          </a:xfrm>
          <a:custGeom>
            <a:avLst/>
            <a:gdLst>
              <a:gd name="connsiteX0" fmla="*/ 238200 w 238211"/>
              <a:gd name="connsiteY0" fmla="*/ 353 h 388609"/>
              <a:gd name="connsiteX1" fmla="*/ 130250 w 238211"/>
              <a:gd name="connsiteY1" fmla="*/ 111478 h 388609"/>
              <a:gd name="connsiteX2" fmla="*/ 57225 w 238211"/>
              <a:gd name="connsiteY2" fmla="*/ 298803 h 388609"/>
              <a:gd name="connsiteX3" fmla="*/ 76275 w 238211"/>
              <a:gd name="connsiteY3" fmla="*/ 232128 h 388609"/>
              <a:gd name="connsiteX4" fmla="*/ 75 w 238211"/>
              <a:gd name="connsiteY4" fmla="*/ 387703 h 388609"/>
              <a:gd name="connsiteX5" fmla="*/ 63575 w 238211"/>
              <a:gd name="connsiteY5" fmla="*/ 289278 h 388609"/>
              <a:gd name="connsiteX6" fmla="*/ 136600 w 238211"/>
              <a:gd name="connsiteY6" fmla="*/ 146403 h 388609"/>
              <a:gd name="connsiteX7" fmla="*/ 238200 w 238211"/>
              <a:gd name="connsiteY7" fmla="*/ 353 h 38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211" h="388609">
                <a:moveTo>
                  <a:pt x="238200" y="353"/>
                </a:moveTo>
                <a:cubicBezTo>
                  <a:pt x="237142" y="-5468"/>
                  <a:pt x="160412" y="61736"/>
                  <a:pt x="130250" y="111478"/>
                </a:cubicBezTo>
                <a:cubicBezTo>
                  <a:pt x="100087" y="161220"/>
                  <a:pt x="66221" y="278695"/>
                  <a:pt x="57225" y="298803"/>
                </a:cubicBezTo>
                <a:cubicBezTo>
                  <a:pt x="48229" y="318911"/>
                  <a:pt x="85800" y="217311"/>
                  <a:pt x="76275" y="232128"/>
                </a:cubicBezTo>
                <a:cubicBezTo>
                  <a:pt x="66750" y="246945"/>
                  <a:pt x="2192" y="378178"/>
                  <a:pt x="75" y="387703"/>
                </a:cubicBezTo>
                <a:cubicBezTo>
                  <a:pt x="-2042" y="397228"/>
                  <a:pt x="40821" y="329495"/>
                  <a:pt x="63575" y="289278"/>
                </a:cubicBezTo>
                <a:cubicBezTo>
                  <a:pt x="86329" y="249061"/>
                  <a:pt x="108554" y="192441"/>
                  <a:pt x="136600" y="146403"/>
                </a:cubicBezTo>
                <a:cubicBezTo>
                  <a:pt x="164646" y="100365"/>
                  <a:pt x="239258" y="6174"/>
                  <a:pt x="238200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8FDEAB92-3B04-7A9C-23A9-912437DF3332}"/>
              </a:ext>
            </a:extLst>
          </p:cNvPr>
          <p:cNvSpPr/>
          <p:nvPr/>
        </p:nvSpPr>
        <p:spPr>
          <a:xfrm>
            <a:off x="3124669" y="6054419"/>
            <a:ext cx="91634" cy="174600"/>
          </a:xfrm>
          <a:custGeom>
            <a:avLst/>
            <a:gdLst>
              <a:gd name="connsiteX0" fmla="*/ 91606 w 91634"/>
              <a:gd name="connsiteY0" fmla="*/ 306 h 174600"/>
              <a:gd name="connsiteX1" fmla="*/ 5881 w 91634"/>
              <a:gd name="connsiteY1" fmla="*/ 168581 h 174600"/>
              <a:gd name="connsiteX2" fmla="*/ 15406 w 91634"/>
              <a:gd name="connsiteY2" fmla="*/ 127306 h 174600"/>
              <a:gd name="connsiteX3" fmla="*/ 91606 w 91634"/>
              <a:gd name="connsiteY3" fmla="*/ 306 h 17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34" h="174600">
                <a:moveTo>
                  <a:pt x="91606" y="306"/>
                </a:moveTo>
                <a:cubicBezTo>
                  <a:pt x="90019" y="7185"/>
                  <a:pt x="18581" y="147414"/>
                  <a:pt x="5881" y="168581"/>
                </a:cubicBezTo>
                <a:cubicBezTo>
                  <a:pt x="-6819" y="189748"/>
                  <a:pt x="3235" y="150060"/>
                  <a:pt x="15406" y="127306"/>
                </a:cubicBezTo>
                <a:cubicBezTo>
                  <a:pt x="27577" y="104552"/>
                  <a:pt x="93193" y="-6573"/>
                  <a:pt x="91606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38B29037-E323-B2BA-3C31-45A00E97799A}"/>
              </a:ext>
            </a:extLst>
          </p:cNvPr>
          <p:cNvSpPr/>
          <p:nvPr/>
        </p:nvSpPr>
        <p:spPr>
          <a:xfrm>
            <a:off x="3225504" y="6178542"/>
            <a:ext cx="318573" cy="218191"/>
          </a:xfrm>
          <a:custGeom>
            <a:avLst/>
            <a:gdLst>
              <a:gd name="connsiteX0" fmla="*/ 317796 w 318573"/>
              <a:gd name="connsiteY0" fmla="*/ 8 h 218191"/>
              <a:gd name="connsiteX1" fmla="*/ 190796 w 318573"/>
              <a:gd name="connsiteY1" fmla="*/ 127008 h 218191"/>
              <a:gd name="connsiteX2" fmla="*/ 35221 w 318573"/>
              <a:gd name="connsiteY2" fmla="*/ 200033 h 218191"/>
              <a:gd name="connsiteX3" fmla="*/ 6646 w 318573"/>
              <a:gd name="connsiteY3" fmla="*/ 215908 h 218191"/>
              <a:gd name="connsiteX4" fmla="*/ 130471 w 318573"/>
              <a:gd name="connsiteY4" fmla="*/ 161933 h 218191"/>
              <a:gd name="connsiteX5" fmla="*/ 235246 w 318573"/>
              <a:gd name="connsiteY5" fmla="*/ 79383 h 218191"/>
              <a:gd name="connsiteX6" fmla="*/ 130471 w 318573"/>
              <a:gd name="connsiteY6" fmla="*/ 133358 h 218191"/>
              <a:gd name="connsiteX7" fmla="*/ 317796 w 318573"/>
              <a:gd name="connsiteY7" fmla="*/ 8 h 21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573" h="218191">
                <a:moveTo>
                  <a:pt x="317796" y="8"/>
                </a:moveTo>
                <a:cubicBezTo>
                  <a:pt x="327850" y="-1050"/>
                  <a:pt x="237892" y="93671"/>
                  <a:pt x="190796" y="127008"/>
                </a:cubicBezTo>
                <a:cubicBezTo>
                  <a:pt x="143700" y="160345"/>
                  <a:pt x="65913" y="185216"/>
                  <a:pt x="35221" y="200033"/>
                </a:cubicBezTo>
                <a:cubicBezTo>
                  <a:pt x="4529" y="214850"/>
                  <a:pt x="-9229" y="222258"/>
                  <a:pt x="6646" y="215908"/>
                </a:cubicBezTo>
                <a:cubicBezTo>
                  <a:pt x="22521" y="209558"/>
                  <a:pt x="92371" y="184687"/>
                  <a:pt x="130471" y="161933"/>
                </a:cubicBezTo>
                <a:cubicBezTo>
                  <a:pt x="168571" y="139179"/>
                  <a:pt x="235246" y="84145"/>
                  <a:pt x="235246" y="79383"/>
                </a:cubicBezTo>
                <a:cubicBezTo>
                  <a:pt x="235246" y="74621"/>
                  <a:pt x="115654" y="146587"/>
                  <a:pt x="130471" y="133358"/>
                </a:cubicBezTo>
                <a:cubicBezTo>
                  <a:pt x="145288" y="120129"/>
                  <a:pt x="307742" y="1066"/>
                  <a:pt x="31779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90E4CA7C-D397-54C6-36B9-37334068E274}"/>
              </a:ext>
            </a:extLst>
          </p:cNvPr>
          <p:cNvSpPr/>
          <p:nvPr/>
        </p:nvSpPr>
        <p:spPr>
          <a:xfrm>
            <a:off x="3051151" y="6337734"/>
            <a:ext cx="371753" cy="205981"/>
          </a:xfrm>
          <a:custGeom>
            <a:avLst/>
            <a:gdLst>
              <a:gd name="connsiteX0" fmla="*/ 24 w 371753"/>
              <a:gd name="connsiteY0" fmla="*/ 5916 h 205981"/>
              <a:gd name="connsiteX1" fmla="*/ 47649 w 371753"/>
              <a:gd name="connsiteY1" fmla="*/ 72591 h 205981"/>
              <a:gd name="connsiteX2" fmla="*/ 88924 w 371753"/>
              <a:gd name="connsiteY2" fmla="*/ 110691 h 205981"/>
              <a:gd name="connsiteX3" fmla="*/ 361974 w 371753"/>
              <a:gd name="connsiteY3" fmla="*/ 2741 h 205981"/>
              <a:gd name="connsiteX4" fmla="*/ 295299 w 371753"/>
              <a:gd name="connsiteY4" fmla="*/ 47191 h 205981"/>
              <a:gd name="connsiteX5" fmla="*/ 142899 w 371753"/>
              <a:gd name="connsiteY5" fmla="*/ 205941 h 205981"/>
              <a:gd name="connsiteX6" fmla="*/ 311174 w 371753"/>
              <a:gd name="connsiteY6" fmla="*/ 31316 h 205981"/>
              <a:gd name="connsiteX7" fmla="*/ 203224 w 371753"/>
              <a:gd name="connsiteY7" fmla="*/ 75766 h 205981"/>
              <a:gd name="connsiteX8" fmla="*/ 53999 w 371753"/>
              <a:gd name="connsiteY8" fmla="*/ 110691 h 205981"/>
              <a:gd name="connsiteX9" fmla="*/ 24 w 371753"/>
              <a:gd name="connsiteY9" fmla="*/ 5916 h 20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753" h="205981">
                <a:moveTo>
                  <a:pt x="24" y="5916"/>
                </a:moveTo>
                <a:cubicBezTo>
                  <a:pt x="-1034" y="-434"/>
                  <a:pt x="32832" y="55129"/>
                  <a:pt x="47649" y="72591"/>
                </a:cubicBezTo>
                <a:cubicBezTo>
                  <a:pt x="62466" y="90053"/>
                  <a:pt x="36537" y="122333"/>
                  <a:pt x="88924" y="110691"/>
                </a:cubicBezTo>
                <a:cubicBezTo>
                  <a:pt x="141311" y="99049"/>
                  <a:pt x="327578" y="13324"/>
                  <a:pt x="361974" y="2741"/>
                </a:cubicBezTo>
                <a:cubicBezTo>
                  <a:pt x="396370" y="-7842"/>
                  <a:pt x="331811" y="13324"/>
                  <a:pt x="295299" y="47191"/>
                </a:cubicBezTo>
                <a:cubicBezTo>
                  <a:pt x="258787" y="81058"/>
                  <a:pt x="140253" y="208587"/>
                  <a:pt x="142899" y="205941"/>
                </a:cubicBezTo>
                <a:cubicBezTo>
                  <a:pt x="145545" y="203295"/>
                  <a:pt x="301120" y="53012"/>
                  <a:pt x="311174" y="31316"/>
                </a:cubicBezTo>
                <a:cubicBezTo>
                  <a:pt x="321228" y="9620"/>
                  <a:pt x="246086" y="62537"/>
                  <a:pt x="203224" y="75766"/>
                </a:cubicBezTo>
                <a:cubicBezTo>
                  <a:pt x="160362" y="88995"/>
                  <a:pt x="87336" y="118099"/>
                  <a:pt x="53999" y="110691"/>
                </a:cubicBezTo>
                <a:cubicBezTo>
                  <a:pt x="20662" y="103283"/>
                  <a:pt x="1082" y="12266"/>
                  <a:pt x="24" y="5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B2631A24-1F6D-AB9F-F760-08F724DC5F2C}"/>
              </a:ext>
            </a:extLst>
          </p:cNvPr>
          <p:cNvSpPr/>
          <p:nvPr/>
        </p:nvSpPr>
        <p:spPr>
          <a:xfrm>
            <a:off x="3127176" y="6283325"/>
            <a:ext cx="188031" cy="137281"/>
          </a:xfrm>
          <a:custGeom>
            <a:avLst/>
            <a:gdLst>
              <a:gd name="connsiteX0" fmla="*/ 199 w 188031"/>
              <a:gd name="connsiteY0" fmla="*/ 0 h 137281"/>
              <a:gd name="connsiteX1" fmla="*/ 89099 w 188031"/>
              <a:gd name="connsiteY1" fmla="*/ 41275 h 137281"/>
              <a:gd name="connsiteX2" fmla="*/ 70049 w 188031"/>
              <a:gd name="connsiteY2" fmla="*/ 136525 h 137281"/>
              <a:gd name="connsiteX3" fmla="*/ 82749 w 188031"/>
              <a:gd name="connsiteY3" fmla="*/ 82550 h 137281"/>
              <a:gd name="connsiteX4" fmla="*/ 187524 w 188031"/>
              <a:gd name="connsiteY4" fmla="*/ 22225 h 137281"/>
              <a:gd name="connsiteX5" fmla="*/ 117674 w 188031"/>
              <a:gd name="connsiteY5" fmla="*/ 41275 h 137281"/>
              <a:gd name="connsiteX6" fmla="*/ 199 w 188031"/>
              <a:gd name="connsiteY6" fmla="*/ 0 h 13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031" h="137281">
                <a:moveTo>
                  <a:pt x="199" y="0"/>
                </a:moveTo>
                <a:cubicBezTo>
                  <a:pt x="-4563" y="0"/>
                  <a:pt x="77457" y="18521"/>
                  <a:pt x="89099" y="41275"/>
                </a:cubicBezTo>
                <a:cubicBezTo>
                  <a:pt x="100741" y="64029"/>
                  <a:pt x="71107" y="129646"/>
                  <a:pt x="70049" y="136525"/>
                </a:cubicBezTo>
                <a:cubicBezTo>
                  <a:pt x="68991" y="143404"/>
                  <a:pt x="63170" y="101600"/>
                  <a:pt x="82749" y="82550"/>
                </a:cubicBezTo>
                <a:cubicBezTo>
                  <a:pt x="102328" y="63500"/>
                  <a:pt x="181703" y="29104"/>
                  <a:pt x="187524" y="22225"/>
                </a:cubicBezTo>
                <a:cubicBezTo>
                  <a:pt x="193345" y="15346"/>
                  <a:pt x="147836" y="42333"/>
                  <a:pt x="117674" y="41275"/>
                </a:cubicBezTo>
                <a:cubicBezTo>
                  <a:pt x="87512" y="40217"/>
                  <a:pt x="4961" y="0"/>
                  <a:pt x="1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10CEC0D8-FC73-07AE-CC1D-EF3718F424D5}"/>
              </a:ext>
            </a:extLst>
          </p:cNvPr>
          <p:cNvSpPr/>
          <p:nvPr/>
        </p:nvSpPr>
        <p:spPr>
          <a:xfrm>
            <a:off x="2934098" y="6477000"/>
            <a:ext cx="279002" cy="509220"/>
          </a:xfrm>
          <a:custGeom>
            <a:avLst/>
            <a:gdLst>
              <a:gd name="connsiteX0" fmla="*/ 279002 w 279002"/>
              <a:gd name="connsiteY0" fmla="*/ 0 h 509220"/>
              <a:gd name="connsiteX1" fmla="*/ 190102 w 279002"/>
              <a:gd name="connsiteY1" fmla="*/ 165100 h 509220"/>
              <a:gd name="connsiteX2" fmla="*/ 91677 w 279002"/>
              <a:gd name="connsiteY2" fmla="*/ 311150 h 509220"/>
              <a:gd name="connsiteX3" fmla="*/ 148827 w 279002"/>
              <a:gd name="connsiteY3" fmla="*/ 238125 h 509220"/>
              <a:gd name="connsiteX4" fmla="*/ 2777 w 279002"/>
              <a:gd name="connsiteY4" fmla="*/ 508000 h 509220"/>
              <a:gd name="connsiteX5" fmla="*/ 59927 w 279002"/>
              <a:gd name="connsiteY5" fmla="*/ 333375 h 509220"/>
              <a:gd name="connsiteX6" fmla="*/ 145652 w 279002"/>
              <a:gd name="connsiteY6" fmla="*/ 225425 h 509220"/>
              <a:gd name="connsiteX7" fmla="*/ 132952 w 279002"/>
              <a:gd name="connsiteY7" fmla="*/ 247650 h 509220"/>
              <a:gd name="connsiteX8" fmla="*/ 279002 w 279002"/>
              <a:gd name="connsiteY8" fmla="*/ 0 h 50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002" h="509220">
                <a:moveTo>
                  <a:pt x="279002" y="0"/>
                </a:moveTo>
                <a:cubicBezTo>
                  <a:pt x="250162" y="56621"/>
                  <a:pt x="221323" y="113242"/>
                  <a:pt x="190102" y="165100"/>
                </a:cubicBezTo>
                <a:cubicBezTo>
                  <a:pt x="158881" y="216958"/>
                  <a:pt x="98556" y="298979"/>
                  <a:pt x="91677" y="311150"/>
                </a:cubicBezTo>
                <a:cubicBezTo>
                  <a:pt x="84798" y="323321"/>
                  <a:pt x="163644" y="205317"/>
                  <a:pt x="148827" y="238125"/>
                </a:cubicBezTo>
                <a:cubicBezTo>
                  <a:pt x="134010" y="270933"/>
                  <a:pt x="17594" y="492125"/>
                  <a:pt x="2777" y="508000"/>
                </a:cubicBezTo>
                <a:cubicBezTo>
                  <a:pt x="-12040" y="523875"/>
                  <a:pt x="36114" y="380471"/>
                  <a:pt x="59927" y="333375"/>
                </a:cubicBezTo>
                <a:cubicBezTo>
                  <a:pt x="83740" y="286279"/>
                  <a:pt x="133481" y="239712"/>
                  <a:pt x="145652" y="225425"/>
                </a:cubicBezTo>
                <a:cubicBezTo>
                  <a:pt x="157823" y="211138"/>
                  <a:pt x="132952" y="247650"/>
                  <a:pt x="132952" y="247650"/>
                </a:cubicBezTo>
                <a:lnTo>
                  <a:pt x="27900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8D770B28-D04C-9CCF-D59D-9AC6629F1E9D}"/>
              </a:ext>
            </a:extLst>
          </p:cNvPr>
          <p:cNvSpPr/>
          <p:nvPr/>
        </p:nvSpPr>
        <p:spPr>
          <a:xfrm>
            <a:off x="2775037" y="6559535"/>
            <a:ext cx="168994" cy="465339"/>
          </a:xfrm>
          <a:custGeom>
            <a:avLst/>
            <a:gdLst>
              <a:gd name="connsiteX0" fmla="*/ 123738 w 168994"/>
              <a:gd name="connsiteY0" fmla="*/ 15 h 465339"/>
              <a:gd name="connsiteX1" fmla="*/ 22138 w 168994"/>
              <a:gd name="connsiteY1" fmla="*/ 155590 h 465339"/>
              <a:gd name="connsiteX2" fmla="*/ 66588 w 168994"/>
              <a:gd name="connsiteY2" fmla="*/ 219090 h 465339"/>
              <a:gd name="connsiteX3" fmla="*/ 31663 w 168994"/>
              <a:gd name="connsiteY3" fmla="*/ 200040 h 465339"/>
              <a:gd name="connsiteX4" fmla="*/ 165013 w 168994"/>
              <a:gd name="connsiteY4" fmla="*/ 460390 h 465339"/>
              <a:gd name="connsiteX5" fmla="*/ 123738 w 168994"/>
              <a:gd name="connsiteY5" fmla="*/ 358790 h 465339"/>
              <a:gd name="connsiteX6" fmla="*/ 18963 w 168994"/>
              <a:gd name="connsiteY6" fmla="*/ 209565 h 465339"/>
              <a:gd name="connsiteX7" fmla="*/ 28488 w 168994"/>
              <a:gd name="connsiteY7" fmla="*/ 123840 h 465339"/>
              <a:gd name="connsiteX8" fmla="*/ 3088 w 168994"/>
              <a:gd name="connsiteY8" fmla="*/ 165115 h 465339"/>
              <a:gd name="connsiteX9" fmla="*/ 123738 w 168994"/>
              <a:gd name="connsiteY9" fmla="*/ 15 h 46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994" h="465339">
                <a:moveTo>
                  <a:pt x="123738" y="15"/>
                </a:moveTo>
                <a:cubicBezTo>
                  <a:pt x="126913" y="-1572"/>
                  <a:pt x="31663" y="119078"/>
                  <a:pt x="22138" y="155590"/>
                </a:cubicBezTo>
                <a:cubicBezTo>
                  <a:pt x="12613" y="192102"/>
                  <a:pt x="65001" y="211682"/>
                  <a:pt x="66588" y="219090"/>
                </a:cubicBezTo>
                <a:cubicBezTo>
                  <a:pt x="68175" y="226498"/>
                  <a:pt x="15259" y="159823"/>
                  <a:pt x="31663" y="200040"/>
                </a:cubicBezTo>
                <a:cubicBezTo>
                  <a:pt x="48067" y="240257"/>
                  <a:pt x="149667" y="433932"/>
                  <a:pt x="165013" y="460390"/>
                </a:cubicBezTo>
                <a:cubicBezTo>
                  <a:pt x="180359" y="486848"/>
                  <a:pt x="148080" y="400594"/>
                  <a:pt x="123738" y="358790"/>
                </a:cubicBezTo>
                <a:cubicBezTo>
                  <a:pt x="99396" y="316986"/>
                  <a:pt x="34838" y="248723"/>
                  <a:pt x="18963" y="209565"/>
                </a:cubicBezTo>
                <a:cubicBezTo>
                  <a:pt x="3088" y="170407"/>
                  <a:pt x="31134" y="131248"/>
                  <a:pt x="28488" y="123840"/>
                </a:cubicBezTo>
                <a:cubicBezTo>
                  <a:pt x="25842" y="116432"/>
                  <a:pt x="-10670" y="182048"/>
                  <a:pt x="3088" y="165115"/>
                </a:cubicBezTo>
                <a:cubicBezTo>
                  <a:pt x="16846" y="148182"/>
                  <a:pt x="120563" y="1602"/>
                  <a:pt x="123738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C4437655-6A18-98D7-F991-7F1A79904D04}"/>
              </a:ext>
            </a:extLst>
          </p:cNvPr>
          <p:cNvSpPr/>
          <p:nvPr/>
        </p:nvSpPr>
        <p:spPr>
          <a:xfrm>
            <a:off x="3226942" y="6294501"/>
            <a:ext cx="276595" cy="361948"/>
          </a:xfrm>
          <a:custGeom>
            <a:avLst/>
            <a:gdLst>
              <a:gd name="connsiteX0" fmla="*/ 275083 w 276595"/>
              <a:gd name="connsiteY0" fmla="*/ 1524 h 361948"/>
              <a:gd name="connsiteX1" fmla="*/ 5208 w 276595"/>
              <a:gd name="connsiteY1" fmla="*/ 353949 h 361948"/>
              <a:gd name="connsiteX2" fmla="*/ 109983 w 276595"/>
              <a:gd name="connsiteY2" fmla="*/ 230124 h 361948"/>
              <a:gd name="connsiteX3" fmla="*/ 275083 w 276595"/>
              <a:gd name="connsiteY3" fmla="*/ 1524 h 36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95" h="361948">
                <a:moveTo>
                  <a:pt x="275083" y="1524"/>
                </a:moveTo>
                <a:cubicBezTo>
                  <a:pt x="257621" y="22161"/>
                  <a:pt x="32725" y="315849"/>
                  <a:pt x="5208" y="353949"/>
                </a:cubicBezTo>
                <a:cubicBezTo>
                  <a:pt x="-22309" y="392049"/>
                  <a:pt x="66062" y="284628"/>
                  <a:pt x="109983" y="230124"/>
                </a:cubicBezTo>
                <a:cubicBezTo>
                  <a:pt x="153904" y="175620"/>
                  <a:pt x="292545" y="-19113"/>
                  <a:pt x="275083" y="1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99E19415-C6ED-F429-D369-FFCD047AAB9F}"/>
              </a:ext>
            </a:extLst>
          </p:cNvPr>
          <p:cNvSpPr/>
          <p:nvPr/>
        </p:nvSpPr>
        <p:spPr>
          <a:xfrm>
            <a:off x="3304870" y="6534148"/>
            <a:ext cx="107877" cy="114174"/>
          </a:xfrm>
          <a:custGeom>
            <a:avLst/>
            <a:gdLst>
              <a:gd name="connsiteX0" fmla="*/ 305 w 107877"/>
              <a:gd name="connsiteY0" fmla="*/ 2 h 114174"/>
              <a:gd name="connsiteX1" fmla="*/ 105080 w 107877"/>
              <a:gd name="connsiteY1" fmla="*/ 104777 h 114174"/>
              <a:gd name="connsiteX2" fmla="*/ 73330 w 107877"/>
              <a:gd name="connsiteY2" fmla="*/ 101602 h 114174"/>
              <a:gd name="connsiteX3" fmla="*/ 305 w 107877"/>
              <a:gd name="connsiteY3" fmla="*/ 2 h 1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77" h="114174">
                <a:moveTo>
                  <a:pt x="305" y="2"/>
                </a:moveTo>
                <a:cubicBezTo>
                  <a:pt x="5597" y="531"/>
                  <a:pt x="92909" y="87844"/>
                  <a:pt x="105080" y="104777"/>
                </a:cubicBezTo>
                <a:cubicBezTo>
                  <a:pt x="117251" y="121710"/>
                  <a:pt x="86559" y="112714"/>
                  <a:pt x="73330" y="101602"/>
                </a:cubicBezTo>
                <a:cubicBezTo>
                  <a:pt x="60101" y="90490"/>
                  <a:pt x="-4987" y="-527"/>
                  <a:pt x="30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DD5568AB-2614-3A9C-1F26-686E81B4CE36}"/>
              </a:ext>
            </a:extLst>
          </p:cNvPr>
          <p:cNvSpPr/>
          <p:nvPr/>
        </p:nvSpPr>
        <p:spPr>
          <a:xfrm>
            <a:off x="2974420" y="6585246"/>
            <a:ext cx="349851" cy="333134"/>
          </a:xfrm>
          <a:custGeom>
            <a:avLst/>
            <a:gdLst>
              <a:gd name="connsiteX0" fmla="*/ 273605 w 349851"/>
              <a:gd name="connsiteY0" fmla="*/ 2879 h 333134"/>
              <a:gd name="connsiteX1" fmla="*/ 83105 w 349851"/>
              <a:gd name="connsiteY1" fmla="*/ 269579 h 333134"/>
              <a:gd name="connsiteX2" fmla="*/ 118030 w 349851"/>
              <a:gd name="connsiteY2" fmla="*/ 221954 h 333134"/>
              <a:gd name="connsiteX3" fmla="*/ 555 w 349851"/>
              <a:gd name="connsiteY3" fmla="*/ 333079 h 333134"/>
              <a:gd name="connsiteX4" fmla="*/ 86280 w 349851"/>
              <a:gd name="connsiteY4" fmla="*/ 234654 h 333134"/>
              <a:gd name="connsiteX5" fmla="*/ 349805 w 349851"/>
              <a:gd name="connsiteY5" fmla="*/ 85429 h 333134"/>
              <a:gd name="connsiteX6" fmla="*/ 108505 w 349851"/>
              <a:gd name="connsiteY6" fmla="*/ 212429 h 333134"/>
              <a:gd name="connsiteX7" fmla="*/ 178355 w 349851"/>
              <a:gd name="connsiteY7" fmla="*/ 133054 h 333134"/>
              <a:gd name="connsiteX8" fmla="*/ 273605 w 349851"/>
              <a:gd name="connsiteY8" fmla="*/ 2879 h 33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851" h="333134">
                <a:moveTo>
                  <a:pt x="273605" y="2879"/>
                </a:moveTo>
                <a:cubicBezTo>
                  <a:pt x="257730" y="25633"/>
                  <a:pt x="109034" y="233066"/>
                  <a:pt x="83105" y="269579"/>
                </a:cubicBezTo>
                <a:cubicBezTo>
                  <a:pt x="57176" y="306092"/>
                  <a:pt x="131788" y="211371"/>
                  <a:pt x="118030" y="221954"/>
                </a:cubicBezTo>
                <a:cubicBezTo>
                  <a:pt x="104272" y="232537"/>
                  <a:pt x="5847" y="330962"/>
                  <a:pt x="555" y="333079"/>
                </a:cubicBezTo>
                <a:cubicBezTo>
                  <a:pt x="-4737" y="335196"/>
                  <a:pt x="28072" y="275929"/>
                  <a:pt x="86280" y="234654"/>
                </a:cubicBezTo>
                <a:cubicBezTo>
                  <a:pt x="144488" y="193379"/>
                  <a:pt x="346101" y="89133"/>
                  <a:pt x="349805" y="85429"/>
                </a:cubicBezTo>
                <a:cubicBezTo>
                  <a:pt x="353509" y="81725"/>
                  <a:pt x="137080" y="204491"/>
                  <a:pt x="108505" y="212429"/>
                </a:cubicBezTo>
                <a:cubicBezTo>
                  <a:pt x="79930" y="220367"/>
                  <a:pt x="152426" y="167450"/>
                  <a:pt x="178355" y="133054"/>
                </a:cubicBezTo>
                <a:cubicBezTo>
                  <a:pt x="204284" y="98658"/>
                  <a:pt x="289480" y="-19875"/>
                  <a:pt x="273605" y="2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7E1D5B3-8703-F6B0-4A31-491567443414}"/>
              </a:ext>
            </a:extLst>
          </p:cNvPr>
          <p:cNvSpPr/>
          <p:nvPr/>
        </p:nvSpPr>
        <p:spPr>
          <a:xfrm>
            <a:off x="3262821" y="6485440"/>
            <a:ext cx="529082" cy="282071"/>
          </a:xfrm>
          <a:custGeom>
            <a:avLst/>
            <a:gdLst>
              <a:gd name="connsiteX0" fmla="*/ 528129 w 529082"/>
              <a:gd name="connsiteY0" fmla="*/ 1085 h 282071"/>
              <a:gd name="connsiteX1" fmla="*/ 258254 w 529082"/>
              <a:gd name="connsiteY1" fmla="*/ 131260 h 282071"/>
              <a:gd name="connsiteX2" fmla="*/ 7429 w 529082"/>
              <a:gd name="connsiteY2" fmla="*/ 277310 h 282071"/>
              <a:gd name="connsiteX3" fmla="*/ 80454 w 529082"/>
              <a:gd name="connsiteY3" fmla="*/ 236035 h 282071"/>
              <a:gd name="connsiteX4" fmla="*/ 226504 w 529082"/>
              <a:gd name="connsiteY4" fmla="*/ 131260 h 282071"/>
              <a:gd name="connsiteX5" fmla="*/ 140779 w 529082"/>
              <a:gd name="connsiteY5" fmla="*/ 153485 h 282071"/>
              <a:gd name="connsiteX6" fmla="*/ 340804 w 529082"/>
              <a:gd name="connsiteY6" fmla="*/ 74110 h 282071"/>
              <a:gd name="connsiteX7" fmla="*/ 528129 w 529082"/>
              <a:gd name="connsiteY7" fmla="*/ 1085 h 28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9082" h="282071">
                <a:moveTo>
                  <a:pt x="528129" y="1085"/>
                </a:moveTo>
                <a:cubicBezTo>
                  <a:pt x="514371" y="10610"/>
                  <a:pt x="345037" y="85223"/>
                  <a:pt x="258254" y="131260"/>
                </a:cubicBezTo>
                <a:cubicBezTo>
                  <a:pt x="171471" y="177297"/>
                  <a:pt x="37062" y="259848"/>
                  <a:pt x="7429" y="277310"/>
                </a:cubicBezTo>
                <a:cubicBezTo>
                  <a:pt x="-22204" y="294772"/>
                  <a:pt x="43941" y="260377"/>
                  <a:pt x="80454" y="236035"/>
                </a:cubicBezTo>
                <a:cubicBezTo>
                  <a:pt x="116966" y="211693"/>
                  <a:pt x="216450" y="145018"/>
                  <a:pt x="226504" y="131260"/>
                </a:cubicBezTo>
                <a:cubicBezTo>
                  <a:pt x="236558" y="117502"/>
                  <a:pt x="121729" y="163010"/>
                  <a:pt x="140779" y="153485"/>
                </a:cubicBezTo>
                <a:cubicBezTo>
                  <a:pt x="159829" y="143960"/>
                  <a:pt x="278362" y="101097"/>
                  <a:pt x="340804" y="74110"/>
                </a:cubicBezTo>
                <a:cubicBezTo>
                  <a:pt x="403246" y="47123"/>
                  <a:pt x="541887" y="-8440"/>
                  <a:pt x="528129" y="1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31997F9C-4B76-1EA2-EC33-E96B48AD32F9}"/>
              </a:ext>
            </a:extLst>
          </p:cNvPr>
          <p:cNvSpPr/>
          <p:nvPr/>
        </p:nvSpPr>
        <p:spPr>
          <a:xfrm>
            <a:off x="2903936" y="6634624"/>
            <a:ext cx="566694" cy="379379"/>
          </a:xfrm>
          <a:custGeom>
            <a:avLst/>
            <a:gdLst>
              <a:gd name="connsiteX0" fmla="*/ 566339 w 566694"/>
              <a:gd name="connsiteY0" fmla="*/ 1126 h 379379"/>
              <a:gd name="connsiteX1" fmla="*/ 99614 w 566694"/>
              <a:gd name="connsiteY1" fmla="*/ 318626 h 379379"/>
              <a:gd name="connsiteX2" fmla="*/ 1189 w 566694"/>
              <a:gd name="connsiteY2" fmla="*/ 378951 h 379379"/>
              <a:gd name="connsiteX3" fmla="*/ 42464 w 566694"/>
              <a:gd name="connsiteY3" fmla="*/ 347201 h 379379"/>
              <a:gd name="connsiteX4" fmla="*/ 305989 w 566694"/>
              <a:gd name="connsiteY4" fmla="*/ 150351 h 379379"/>
              <a:gd name="connsiteX5" fmla="*/ 178989 w 566694"/>
              <a:gd name="connsiteY5" fmla="*/ 210676 h 379379"/>
              <a:gd name="connsiteX6" fmla="*/ 566339 w 566694"/>
              <a:gd name="connsiteY6" fmla="*/ 1126 h 37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694" h="379379">
                <a:moveTo>
                  <a:pt x="566339" y="1126"/>
                </a:moveTo>
                <a:cubicBezTo>
                  <a:pt x="553110" y="19118"/>
                  <a:pt x="193806" y="255655"/>
                  <a:pt x="99614" y="318626"/>
                </a:cubicBezTo>
                <a:cubicBezTo>
                  <a:pt x="5422" y="381597"/>
                  <a:pt x="10714" y="374188"/>
                  <a:pt x="1189" y="378951"/>
                </a:cubicBezTo>
                <a:cubicBezTo>
                  <a:pt x="-8336" y="383714"/>
                  <a:pt x="42464" y="347201"/>
                  <a:pt x="42464" y="347201"/>
                </a:cubicBezTo>
                <a:cubicBezTo>
                  <a:pt x="93264" y="309101"/>
                  <a:pt x="283235" y="173105"/>
                  <a:pt x="305989" y="150351"/>
                </a:cubicBezTo>
                <a:cubicBezTo>
                  <a:pt x="328743" y="127597"/>
                  <a:pt x="138243" y="235018"/>
                  <a:pt x="178989" y="210676"/>
                </a:cubicBezTo>
                <a:cubicBezTo>
                  <a:pt x="219735" y="186334"/>
                  <a:pt x="579568" y="-16866"/>
                  <a:pt x="566339" y="1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A14160E3-1D04-1492-4A30-E3A7D53830C3}"/>
              </a:ext>
            </a:extLst>
          </p:cNvPr>
          <p:cNvSpPr/>
          <p:nvPr/>
        </p:nvSpPr>
        <p:spPr>
          <a:xfrm>
            <a:off x="2755447" y="6996240"/>
            <a:ext cx="188298" cy="277929"/>
          </a:xfrm>
          <a:custGeom>
            <a:avLst/>
            <a:gdLst>
              <a:gd name="connsiteX0" fmla="*/ 187778 w 188298"/>
              <a:gd name="connsiteY0" fmla="*/ 1460 h 277929"/>
              <a:gd name="connsiteX1" fmla="*/ 22678 w 188298"/>
              <a:gd name="connsiteY1" fmla="*/ 211010 h 277929"/>
              <a:gd name="connsiteX2" fmla="*/ 6803 w 188298"/>
              <a:gd name="connsiteY2" fmla="*/ 274510 h 277929"/>
              <a:gd name="connsiteX3" fmla="*/ 73478 w 188298"/>
              <a:gd name="connsiteY3" fmla="*/ 125285 h 277929"/>
              <a:gd name="connsiteX4" fmla="*/ 187778 w 188298"/>
              <a:gd name="connsiteY4" fmla="*/ 1460 h 27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298" h="277929">
                <a:moveTo>
                  <a:pt x="187778" y="1460"/>
                </a:moveTo>
                <a:cubicBezTo>
                  <a:pt x="179311" y="15748"/>
                  <a:pt x="52840" y="165502"/>
                  <a:pt x="22678" y="211010"/>
                </a:cubicBezTo>
                <a:cubicBezTo>
                  <a:pt x="-7484" y="256518"/>
                  <a:pt x="-1664" y="288798"/>
                  <a:pt x="6803" y="274510"/>
                </a:cubicBezTo>
                <a:cubicBezTo>
                  <a:pt x="15270" y="260222"/>
                  <a:pt x="48078" y="169206"/>
                  <a:pt x="73478" y="125285"/>
                </a:cubicBezTo>
                <a:cubicBezTo>
                  <a:pt x="98878" y="81364"/>
                  <a:pt x="196245" y="-12828"/>
                  <a:pt x="187778" y="1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ED8A3CB9-9223-63E2-9109-880739385A4F}"/>
              </a:ext>
            </a:extLst>
          </p:cNvPr>
          <p:cNvSpPr/>
          <p:nvPr/>
        </p:nvSpPr>
        <p:spPr>
          <a:xfrm>
            <a:off x="2868043" y="7118046"/>
            <a:ext cx="146354" cy="332484"/>
          </a:xfrm>
          <a:custGeom>
            <a:avLst/>
            <a:gdLst>
              <a:gd name="connsiteX0" fmla="*/ 145032 w 146354"/>
              <a:gd name="connsiteY0" fmla="*/ 304 h 332484"/>
              <a:gd name="connsiteX1" fmla="*/ 106932 w 146354"/>
              <a:gd name="connsiteY1" fmla="*/ 184454 h 332484"/>
              <a:gd name="connsiteX2" fmla="*/ 2157 w 146354"/>
              <a:gd name="connsiteY2" fmla="*/ 330504 h 332484"/>
              <a:gd name="connsiteX3" fmla="*/ 43432 w 146354"/>
              <a:gd name="connsiteY3" fmla="*/ 260654 h 332484"/>
              <a:gd name="connsiteX4" fmla="*/ 129157 w 146354"/>
              <a:gd name="connsiteY4" fmla="*/ 143179 h 332484"/>
              <a:gd name="connsiteX5" fmla="*/ 145032 w 146354"/>
              <a:gd name="connsiteY5" fmla="*/ 304 h 33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54" h="332484">
                <a:moveTo>
                  <a:pt x="145032" y="304"/>
                </a:moveTo>
                <a:cubicBezTo>
                  <a:pt x="141328" y="7183"/>
                  <a:pt x="130744" y="129421"/>
                  <a:pt x="106932" y="184454"/>
                </a:cubicBezTo>
                <a:cubicBezTo>
                  <a:pt x="83119" y="239487"/>
                  <a:pt x="12740" y="317804"/>
                  <a:pt x="2157" y="330504"/>
                </a:cubicBezTo>
                <a:cubicBezTo>
                  <a:pt x="-8426" y="343204"/>
                  <a:pt x="22265" y="291875"/>
                  <a:pt x="43432" y="260654"/>
                </a:cubicBezTo>
                <a:cubicBezTo>
                  <a:pt x="64599" y="229433"/>
                  <a:pt x="113282" y="181279"/>
                  <a:pt x="129157" y="143179"/>
                </a:cubicBezTo>
                <a:cubicBezTo>
                  <a:pt x="145032" y="105079"/>
                  <a:pt x="148736" y="-6575"/>
                  <a:pt x="145032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2FC6BDB6-2E9A-C288-2622-F9C1AE3A337C}"/>
              </a:ext>
            </a:extLst>
          </p:cNvPr>
          <p:cNvSpPr/>
          <p:nvPr/>
        </p:nvSpPr>
        <p:spPr>
          <a:xfrm>
            <a:off x="3323662" y="6829416"/>
            <a:ext cx="35488" cy="136835"/>
          </a:xfrm>
          <a:custGeom>
            <a:avLst/>
            <a:gdLst>
              <a:gd name="connsiteX0" fmla="*/ 22788 w 35488"/>
              <a:gd name="connsiteY0" fmla="*/ 9 h 136835"/>
              <a:gd name="connsiteX1" fmla="*/ 563 w 35488"/>
              <a:gd name="connsiteY1" fmla="*/ 114309 h 136835"/>
              <a:gd name="connsiteX2" fmla="*/ 35488 w 35488"/>
              <a:gd name="connsiteY2" fmla="*/ 136534 h 136835"/>
              <a:gd name="connsiteX3" fmla="*/ 563 w 35488"/>
              <a:gd name="connsiteY3" fmla="*/ 107959 h 136835"/>
              <a:gd name="connsiteX4" fmla="*/ 22788 w 35488"/>
              <a:gd name="connsiteY4" fmla="*/ 9 h 13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88" h="136835">
                <a:moveTo>
                  <a:pt x="22788" y="9"/>
                </a:moveTo>
                <a:cubicBezTo>
                  <a:pt x="22788" y="1067"/>
                  <a:pt x="-1554" y="91555"/>
                  <a:pt x="563" y="114309"/>
                </a:cubicBezTo>
                <a:cubicBezTo>
                  <a:pt x="2680" y="137063"/>
                  <a:pt x="35488" y="137592"/>
                  <a:pt x="35488" y="136534"/>
                </a:cubicBezTo>
                <a:cubicBezTo>
                  <a:pt x="35488" y="135476"/>
                  <a:pt x="5326" y="126480"/>
                  <a:pt x="563" y="107959"/>
                </a:cubicBezTo>
                <a:cubicBezTo>
                  <a:pt x="-4200" y="89438"/>
                  <a:pt x="22788" y="-1049"/>
                  <a:pt x="2278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145BCFFF-01E5-177E-52CA-8D28F6BB8F84}"/>
              </a:ext>
            </a:extLst>
          </p:cNvPr>
          <p:cNvSpPr/>
          <p:nvPr/>
        </p:nvSpPr>
        <p:spPr>
          <a:xfrm>
            <a:off x="2765277" y="7178200"/>
            <a:ext cx="215389" cy="357573"/>
          </a:xfrm>
          <a:custGeom>
            <a:avLst/>
            <a:gdLst>
              <a:gd name="connsiteX0" fmla="*/ 25548 w 215389"/>
              <a:gd name="connsiteY0" fmla="*/ 475 h 357573"/>
              <a:gd name="connsiteX1" fmla="*/ 25548 w 215389"/>
              <a:gd name="connsiteY1" fmla="*/ 152875 h 357573"/>
              <a:gd name="connsiteX2" fmla="*/ 66823 w 215389"/>
              <a:gd name="connsiteY2" fmla="*/ 241775 h 357573"/>
              <a:gd name="connsiteX3" fmla="*/ 38248 w 215389"/>
              <a:gd name="connsiteY3" fmla="*/ 216375 h 357573"/>
              <a:gd name="connsiteX4" fmla="*/ 209698 w 215389"/>
              <a:gd name="connsiteY4" fmla="*/ 352900 h 357573"/>
              <a:gd name="connsiteX5" fmla="*/ 158898 w 215389"/>
              <a:gd name="connsiteY5" fmla="*/ 314800 h 357573"/>
              <a:gd name="connsiteX6" fmla="*/ 6498 w 215389"/>
              <a:gd name="connsiteY6" fmla="*/ 206850 h 357573"/>
              <a:gd name="connsiteX7" fmla="*/ 25548 w 215389"/>
              <a:gd name="connsiteY7" fmla="*/ 475 h 35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389" h="357573">
                <a:moveTo>
                  <a:pt x="25548" y="475"/>
                </a:moveTo>
                <a:cubicBezTo>
                  <a:pt x="28723" y="-8521"/>
                  <a:pt x="18669" y="112658"/>
                  <a:pt x="25548" y="152875"/>
                </a:cubicBezTo>
                <a:cubicBezTo>
                  <a:pt x="32427" y="193092"/>
                  <a:pt x="64706" y="231192"/>
                  <a:pt x="66823" y="241775"/>
                </a:cubicBezTo>
                <a:cubicBezTo>
                  <a:pt x="68940" y="252358"/>
                  <a:pt x="14436" y="197854"/>
                  <a:pt x="38248" y="216375"/>
                </a:cubicBezTo>
                <a:cubicBezTo>
                  <a:pt x="62060" y="234896"/>
                  <a:pt x="189590" y="336496"/>
                  <a:pt x="209698" y="352900"/>
                </a:cubicBezTo>
                <a:cubicBezTo>
                  <a:pt x="229806" y="369304"/>
                  <a:pt x="192765" y="339142"/>
                  <a:pt x="158898" y="314800"/>
                </a:cubicBezTo>
                <a:cubicBezTo>
                  <a:pt x="125031" y="290458"/>
                  <a:pt x="27665" y="252358"/>
                  <a:pt x="6498" y="206850"/>
                </a:cubicBezTo>
                <a:cubicBezTo>
                  <a:pt x="-14669" y="161342"/>
                  <a:pt x="22373" y="9471"/>
                  <a:pt x="25548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C8B2CB90-DA3F-A016-D2F4-20FC0670289E}"/>
              </a:ext>
            </a:extLst>
          </p:cNvPr>
          <p:cNvSpPr/>
          <p:nvPr/>
        </p:nvSpPr>
        <p:spPr>
          <a:xfrm>
            <a:off x="3860684" y="6473536"/>
            <a:ext cx="158819" cy="368827"/>
          </a:xfrm>
          <a:custGeom>
            <a:avLst/>
            <a:gdLst>
              <a:gd name="connsiteX0" fmla="*/ 116 w 158819"/>
              <a:gd name="connsiteY0" fmla="*/ 289 h 368827"/>
              <a:gd name="connsiteX1" fmla="*/ 127116 w 158819"/>
              <a:gd name="connsiteY1" fmla="*/ 155864 h 368827"/>
              <a:gd name="connsiteX2" fmla="*/ 114416 w 158819"/>
              <a:gd name="connsiteY2" fmla="*/ 270164 h 368827"/>
              <a:gd name="connsiteX3" fmla="*/ 111241 w 158819"/>
              <a:gd name="connsiteY3" fmla="*/ 368589 h 368827"/>
              <a:gd name="connsiteX4" fmla="*/ 136641 w 158819"/>
              <a:gd name="connsiteY4" fmla="*/ 241589 h 368827"/>
              <a:gd name="connsiteX5" fmla="*/ 152516 w 158819"/>
              <a:gd name="connsiteY5" fmla="*/ 197139 h 368827"/>
              <a:gd name="connsiteX6" fmla="*/ 116 w 158819"/>
              <a:gd name="connsiteY6" fmla="*/ 289 h 36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19" h="368827">
                <a:moveTo>
                  <a:pt x="116" y="289"/>
                </a:moveTo>
                <a:cubicBezTo>
                  <a:pt x="-4117" y="-6590"/>
                  <a:pt x="108066" y="110885"/>
                  <a:pt x="127116" y="155864"/>
                </a:cubicBezTo>
                <a:cubicBezTo>
                  <a:pt x="146166" y="200843"/>
                  <a:pt x="117062" y="234710"/>
                  <a:pt x="114416" y="270164"/>
                </a:cubicBezTo>
                <a:cubicBezTo>
                  <a:pt x="111770" y="305618"/>
                  <a:pt x="107537" y="373351"/>
                  <a:pt x="111241" y="368589"/>
                </a:cubicBezTo>
                <a:cubicBezTo>
                  <a:pt x="114945" y="363827"/>
                  <a:pt x="129762" y="270164"/>
                  <a:pt x="136641" y="241589"/>
                </a:cubicBezTo>
                <a:cubicBezTo>
                  <a:pt x="143520" y="213014"/>
                  <a:pt x="171037" y="234181"/>
                  <a:pt x="152516" y="197139"/>
                </a:cubicBezTo>
                <a:cubicBezTo>
                  <a:pt x="133995" y="160097"/>
                  <a:pt x="4349" y="7168"/>
                  <a:pt x="116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2EB3AA61-7EA0-6D9E-A498-F276946FE282}"/>
              </a:ext>
            </a:extLst>
          </p:cNvPr>
          <p:cNvSpPr/>
          <p:nvPr/>
        </p:nvSpPr>
        <p:spPr>
          <a:xfrm>
            <a:off x="3053244" y="6928072"/>
            <a:ext cx="579062" cy="335360"/>
          </a:xfrm>
          <a:custGeom>
            <a:avLst/>
            <a:gdLst>
              <a:gd name="connsiteX0" fmla="*/ 575781 w 579062"/>
              <a:gd name="connsiteY0" fmla="*/ 2953 h 335360"/>
              <a:gd name="connsiteX1" fmla="*/ 353531 w 579062"/>
              <a:gd name="connsiteY1" fmla="*/ 56928 h 335360"/>
              <a:gd name="connsiteX2" fmla="*/ 137631 w 579062"/>
              <a:gd name="connsiteY2" fmla="*/ 222028 h 335360"/>
              <a:gd name="connsiteX3" fmla="*/ 178906 w 579062"/>
              <a:gd name="connsiteY3" fmla="*/ 183928 h 335360"/>
              <a:gd name="connsiteX4" fmla="*/ 1106 w 579062"/>
              <a:gd name="connsiteY4" fmla="*/ 333153 h 335360"/>
              <a:gd name="connsiteX5" fmla="*/ 112231 w 579062"/>
              <a:gd name="connsiteY5" fmla="*/ 260128 h 335360"/>
              <a:gd name="connsiteX6" fmla="*/ 283681 w 579062"/>
              <a:gd name="connsiteY6" fmla="*/ 85503 h 335360"/>
              <a:gd name="connsiteX7" fmla="*/ 175731 w 579062"/>
              <a:gd name="connsiteY7" fmla="*/ 133128 h 335360"/>
              <a:gd name="connsiteX8" fmla="*/ 575781 w 579062"/>
              <a:gd name="connsiteY8" fmla="*/ 2953 h 33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062" h="335360">
                <a:moveTo>
                  <a:pt x="575781" y="2953"/>
                </a:moveTo>
                <a:cubicBezTo>
                  <a:pt x="605414" y="-9747"/>
                  <a:pt x="426556" y="20416"/>
                  <a:pt x="353531" y="56928"/>
                </a:cubicBezTo>
                <a:cubicBezTo>
                  <a:pt x="280506" y="93440"/>
                  <a:pt x="166735" y="200861"/>
                  <a:pt x="137631" y="222028"/>
                </a:cubicBezTo>
                <a:cubicBezTo>
                  <a:pt x="108527" y="243195"/>
                  <a:pt x="201660" y="165407"/>
                  <a:pt x="178906" y="183928"/>
                </a:cubicBezTo>
                <a:cubicBezTo>
                  <a:pt x="156152" y="202449"/>
                  <a:pt x="12218" y="320453"/>
                  <a:pt x="1106" y="333153"/>
                </a:cubicBezTo>
                <a:cubicBezTo>
                  <a:pt x="-10006" y="345853"/>
                  <a:pt x="65135" y="301403"/>
                  <a:pt x="112231" y="260128"/>
                </a:cubicBezTo>
                <a:cubicBezTo>
                  <a:pt x="159327" y="218853"/>
                  <a:pt x="273098" y="106670"/>
                  <a:pt x="283681" y="85503"/>
                </a:cubicBezTo>
                <a:cubicBezTo>
                  <a:pt x="294264" y="64336"/>
                  <a:pt x="129694" y="150061"/>
                  <a:pt x="175731" y="133128"/>
                </a:cubicBezTo>
                <a:cubicBezTo>
                  <a:pt x="221768" y="116195"/>
                  <a:pt x="546148" y="15653"/>
                  <a:pt x="575781" y="2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1EFE1B08-3298-759A-9FD7-250530448030}"/>
              </a:ext>
            </a:extLst>
          </p:cNvPr>
          <p:cNvSpPr/>
          <p:nvPr/>
        </p:nvSpPr>
        <p:spPr>
          <a:xfrm>
            <a:off x="2885213" y="7098741"/>
            <a:ext cx="67554" cy="176507"/>
          </a:xfrm>
          <a:custGeom>
            <a:avLst/>
            <a:gdLst>
              <a:gd name="connsiteX0" fmla="*/ 67537 w 67554"/>
              <a:gd name="connsiteY0" fmla="*/ 559 h 176507"/>
              <a:gd name="connsiteX1" fmla="*/ 10387 w 67554"/>
              <a:gd name="connsiteY1" fmla="*/ 172009 h 176507"/>
              <a:gd name="connsiteX2" fmla="*/ 4037 w 67554"/>
              <a:gd name="connsiteY2" fmla="*/ 118034 h 176507"/>
              <a:gd name="connsiteX3" fmla="*/ 67537 w 67554"/>
              <a:gd name="connsiteY3" fmla="*/ 559 h 17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4" h="176507">
                <a:moveTo>
                  <a:pt x="67537" y="559"/>
                </a:moveTo>
                <a:cubicBezTo>
                  <a:pt x="68595" y="9555"/>
                  <a:pt x="20970" y="152430"/>
                  <a:pt x="10387" y="172009"/>
                </a:cubicBezTo>
                <a:cubicBezTo>
                  <a:pt x="-196" y="191588"/>
                  <a:pt x="-3371" y="142376"/>
                  <a:pt x="4037" y="118034"/>
                </a:cubicBezTo>
                <a:cubicBezTo>
                  <a:pt x="11445" y="93692"/>
                  <a:pt x="66479" y="-8437"/>
                  <a:pt x="67537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E957B48C-B1C4-D874-36A2-B8B3864F52E0}"/>
              </a:ext>
            </a:extLst>
          </p:cNvPr>
          <p:cNvSpPr/>
          <p:nvPr/>
        </p:nvSpPr>
        <p:spPr>
          <a:xfrm>
            <a:off x="2970250" y="6500072"/>
            <a:ext cx="808107" cy="509293"/>
          </a:xfrm>
          <a:custGeom>
            <a:avLst/>
            <a:gdLst>
              <a:gd name="connsiteX0" fmla="*/ 7900 w 808107"/>
              <a:gd name="connsiteY0" fmla="*/ 503978 h 509293"/>
              <a:gd name="connsiteX1" fmla="*/ 798475 w 808107"/>
              <a:gd name="connsiteY1" fmla="*/ 5503 h 509293"/>
              <a:gd name="connsiteX2" fmla="*/ 417475 w 808107"/>
              <a:gd name="connsiteY2" fmla="*/ 253153 h 509293"/>
              <a:gd name="connsiteX3" fmla="*/ 7900 w 808107"/>
              <a:gd name="connsiteY3" fmla="*/ 503978 h 50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107" h="509293">
                <a:moveTo>
                  <a:pt x="7900" y="503978"/>
                </a:moveTo>
                <a:cubicBezTo>
                  <a:pt x="71400" y="462703"/>
                  <a:pt x="730213" y="47307"/>
                  <a:pt x="798475" y="5503"/>
                </a:cubicBezTo>
                <a:cubicBezTo>
                  <a:pt x="866737" y="-36301"/>
                  <a:pt x="554529" y="171132"/>
                  <a:pt x="417475" y="253153"/>
                </a:cubicBezTo>
                <a:cubicBezTo>
                  <a:pt x="280421" y="335174"/>
                  <a:pt x="-55600" y="545253"/>
                  <a:pt x="7900" y="503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83CDAEDC-5F29-4260-A9D8-0220732439AC}"/>
              </a:ext>
            </a:extLst>
          </p:cNvPr>
          <p:cNvSpPr/>
          <p:nvPr/>
        </p:nvSpPr>
        <p:spPr>
          <a:xfrm>
            <a:off x="3476119" y="6723538"/>
            <a:ext cx="559278" cy="413419"/>
          </a:xfrm>
          <a:custGeom>
            <a:avLst/>
            <a:gdLst>
              <a:gd name="connsiteX0" fmla="*/ 556131 w 559278"/>
              <a:gd name="connsiteY0" fmla="*/ 1112 h 413419"/>
              <a:gd name="connsiteX1" fmla="*/ 191006 w 559278"/>
              <a:gd name="connsiteY1" fmla="*/ 302737 h 413419"/>
              <a:gd name="connsiteX2" fmla="*/ 3681 w 559278"/>
              <a:gd name="connsiteY2" fmla="*/ 410687 h 413419"/>
              <a:gd name="connsiteX3" fmla="*/ 349756 w 559278"/>
              <a:gd name="connsiteY3" fmla="*/ 207487 h 413419"/>
              <a:gd name="connsiteX4" fmla="*/ 556131 w 559278"/>
              <a:gd name="connsiteY4" fmla="*/ 1112 h 41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278" h="413419">
                <a:moveTo>
                  <a:pt x="556131" y="1112"/>
                </a:moveTo>
                <a:cubicBezTo>
                  <a:pt x="529673" y="16987"/>
                  <a:pt x="283081" y="234475"/>
                  <a:pt x="191006" y="302737"/>
                </a:cubicBezTo>
                <a:cubicBezTo>
                  <a:pt x="98931" y="370999"/>
                  <a:pt x="-22777" y="426562"/>
                  <a:pt x="3681" y="410687"/>
                </a:cubicBezTo>
                <a:cubicBezTo>
                  <a:pt x="30139" y="394812"/>
                  <a:pt x="263502" y="271516"/>
                  <a:pt x="349756" y="207487"/>
                </a:cubicBezTo>
                <a:cubicBezTo>
                  <a:pt x="436010" y="143458"/>
                  <a:pt x="582589" y="-14763"/>
                  <a:pt x="556131" y="1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9A4FBBF4-0F5E-24FE-9097-695EF62CE85F}"/>
              </a:ext>
            </a:extLst>
          </p:cNvPr>
          <p:cNvSpPr/>
          <p:nvPr/>
        </p:nvSpPr>
        <p:spPr>
          <a:xfrm>
            <a:off x="3202804" y="7118065"/>
            <a:ext cx="274391" cy="355945"/>
          </a:xfrm>
          <a:custGeom>
            <a:avLst/>
            <a:gdLst>
              <a:gd name="connsiteX0" fmla="*/ 273821 w 274391"/>
              <a:gd name="connsiteY0" fmla="*/ 285 h 355945"/>
              <a:gd name="connsiteX1" fmla="*/ 99196 w 274391"/>
              <a:gd name="connsiteY1" fmla="*/ 171735 h 355945"/>
              <a:gd name="connsiteX2" fmla="*/ 771 w 274391"/>
              <a:gd name="connsiteY2" fmla="*/ 355885 h 355945"/>
              <a:gd name="connsiteX3" fmla="*/ 57921 w 274391"/>
              <a:gd name="connsiteY3" fmla="*/ 190785 h 355945"/>
              <a:gd name="connsiteX4" fmla="*/ 140471 w 274391"/>
              <a:gd name="connsiteY4" fmla="*/ 86010 h 355945"/>
              <a:gd name="connsiteX5" fmla="*/ 35696 w 274391"/>
              <a:gd name="connsiteY5" fmla="*/ 213010 h 355945"/>
              <a:gd name="connsiteX6" fmla="*/ 273821 w 274391"/>
              <a:gd name="connsiteY6" fmla="*/ 285 h 35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91" h="355945">
                <a:moveTo>
                  <a:pt x="273821" y="285"/>
                </a:moveTo>
                <a:cubicBezTo>
                  <a:pt x="284404" y="-6594"/>
                  <a:pt x="144704" y="112468"/>
                  <a:pt x="99196" y="171735"/>
                </a:cubicBezTo>
                <a:cubicBezTo>
                  <a:pt x="53688" y="231002"/>
                  <a:pt x="7650" y="352710"/>
                  <a:pt x="771" y="355885"/>
                </a:cubicBezTo>
                <a:cubicBezTo>
                  <a:pt x="-6108" y="359060"/>
                  <a:pt x="34638" y="235764"/>
                  <a:pt x="57921" y="190785"/>
                </a:cubicBezTo>
                <a:cubicBezTo>
                  <a:pt x="81204" y="145806"/>
                  <a:pt x="144175" y="82306"/>
                  <a:pt x="140471" y="86010"/>
                </a:cubicBezTo>
                <a:cubicBezTo>
                  <a:pt x="136767" y="89714"/>
                  <a:pt x="16646" y="223593"/>
                  <a:pt x="35696" y="213010"/>
                </a:cubicBezTo>
                <a:cubicBezTo>
                  <a:pt x="54746" y="202427"/>
                  <a:pt x="263238" y="7164"/>
                  <a:pt x="273821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5EE3F35F-12A0-4C00-F2F0-996CA3838399}"/>
              </a:ext>
            </a:extLst>
          </p:cNvPr>
          <p:cNvSpPr/>
          <p:nvPr/>
        </p:nvSpPr>
        <p:spPr>
          <a:xfrm>
            <a:off x="3093614" y="7270719"/>
            <a:ext cx="132205" cy="222365"/>
          </a:xfrm>
          <a:custGeom>
            <a:avLst/>
            <a:gdLst>
              <a:gd name="connsiteX0" fmla="*/ 132186 w 132205"/>
              <a:gd name="connsiteY0" fmla="*/ 31 h 222365"/>
              <a:gd name="connsiteX1" fmla="*/ 17886 w 132205"/>
              <a:gd name="connsiteY1" fmla="*/ 149256 h 222365"/>
              <a:gd name="connsiteX2" fmla="*/ 8361 w 132205"/>
              <a:gd name="connsiteY2" fmla="*/ 222281 h 222365"/>
              <a:gd name="connsiteX3" fmla="*/ 8361 w 132205"/>
              <a:gd name="connsiteY3" fmla="*/ 136556 h 222365"/>
              <a:gd name="connsiteX4" fmla="*/ 132186 w 132205"/>
              <a:gd name="connsiteY4" fmla="*/ 31 h 22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205" h="222365">
                <a:moveTo>
                  <a:pt x="132186" y="31"/>
                </a:moveTo>
                <a:cubicBezTo>
                  <a:pt x="133774" y="2148"/>
                  <a:pt x="38524" y="112214"/>
                  <a:pt x="17886" y="149256"/>
                </a:cubicBezTo>
                <a:cubicBezTo>
                  <a:pt x="-2752" y="186298"/>
                  <a:pt x="9949" y="224398"/>
                  <a:pt x="8361" y="222281"/>
                </a:cubicBezTo>
                <a:cubicBezTo>
                  <a:pt x="6773" y="220164"/>
                  <a:pt x="-9631" y="171481"/>
                  <a:pt x="8361" y="136556"/>
                </a:cubicBezTo>
                <a:cubicBezTo>
                  <a:pt x="26353" y="101631"/>
                  <a:pt x="130598" y="-2086"/>
                  <a:pt x="132186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255555E3-1D73-5D65-188C-25C21F41D762}"/>
              </a:ext>
            </a:extLst>
          </p:cNvPr>
          <p:cNvSpPr/>
          <p:nvPr/>
        </p:nvSpPr>
        <p:spPr>
          <a:xfrm>
            <a:off x="2968069" y="7382669"/>
            <a:ext cx="130775" cy="481807"/>
          </a:xfrm>
          <a:custGeom>
            <a:avLst/>
            <a:gdLst>
              <a:gd name="connsiteX0" fmla="*/ 29131 w 130775"/>
              <a:gd name="connsiteY0" fmla="*/ 2381 h 481807"/>
              <a:gd name="connsiteX1" fmla="*/ 41831 w 130775"/>
              <a:gd name="connsiteY1" fmla="*/ 161131 h 481807"/>
              <a:gd name="connsiteX2" fmla="*/ 86281 w 130775"/>
              <a:gd name="connsiteY2" fmla="*/ 329406 h 481807"/>
              <a:gd name="connsiteX3" fmla="*/ 51356 w 130775"/>
              <a:gd name="connsiteY3" fmla="*/ 253206 h 481807"/>
              <a:gd name="connsiteX4" fmla="*/ 130731 w 130775"/>
              <a:gd name="connsiteY4" fmla="*/ 481806 h 481807"/>
              <a:gd name="connsiteX5" fmla="*/ 38656 w 130775"/>
              <a:gd name="connsiteY5" fmla="*/ 256381 h 481807"/>
              <a:gd name="connsiteX6" fmla="*/ 556 w 130775"/>
              <a:gd name="connsiteY6" fmla="*/ 186531 h 481807"/>
              <a:gd name="connsiteX7" fmla="*/ 64056 w 130775"/>
              <a:gd name="connsiteY7" fmla="*/ 288131 h 481807"/>
              <a:gd name="connsiteX8" fmla="*/ 29131 w 130775"/>
              <a:gd name="connsiteY8" fmla="*/ 2381 h 48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775" h="481807">
                <a:moveTo>
                  <a:pt x="29131" y="2381"/>
                </a:moveTo>
                <a:cubicBezTo>
                  <a:pt x="25427" y="-18786"/>
                  <a:pt x="32306" y="106627"/>
                  <a:pt x="41831" y="161131"/>
                </a:cubicBezTo>
                <a:cubicBezTo>
                  <a:pt x="51356" y="215635"/>
                  <a:pt x="84694" y="314060"/>
                  <a:pt x="86281" y="329406"/>
                </a:cubicBezTo>
                <a:cubicBezTo>
                  <a:pt x="87869" y="344752"/>
                  <a:pt x="43948" y="227806"/>
                  <a:pt x="51356" y="253206"/>
                </a:cubicBezTo>
                <a:cubicBezTo>
                  <a:pt x="58764" y="278606"/>
                  <a:pt x="132848" y="481277"/>
                  <a:pt x="130731" y="481806"/>
                </a:cubicBezTo>
                <a:cubicBezTo>
                  <a:pt x="128614" y="482335"/>
                  <a:pt x="60352" y="305593"/>
                  <a:pt x="38656" y="256381"/>
                </a:cubicBezTo>
                <a:cubicBezTo>
                  <a:pt x="16960" y="207169"/>
                  <a:pt x="-3677" y="181239"/>
                  <a:pt x="556" y="186531"/>
                </a:cubicBezTo>
                <a:cubicBezTo>
                  <a:pt x="4789" y="191823"/>
                  <a:pt x="56648" y="316706"/>
                  <a:pt x="64056" y="288131"/>
                </a:cubicBezTo>
                <a:cubicBezTo>
                  <a:pt x="71464" y="259556"/>
                  <a:pt x="32835" y="23548"/>
                  <a:pt x="29131" y="2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6EF6D45E-B225-A70F-0C35-7B20D69754AA}"/>
              </a:ext>
            </a:extLst>
          </p:cNvPr>
          <p:cNvSpPr/>
          <p:nvPr/>
        </p:nvSpPr>
        <p:spPr>
          <a:xfrm>
            <a:off x="3856764" y="6456914"/>
            <a:ext cx="99252" cy="309305"/>
          </a:xfrm>
          <a:custGeom>
            <a:avLst/>
            <a:gdLst>
              <a:gd name="connsiteX0" fmla="*/ 861 w 99252"/>
              <a:gd name="connsiteY0" fmla="*/ 1036 h 309305"/>
              <a:gd name="connsiteX1" fmla="*/ 32611 w 99252"/>
              <a:gd name="connsiteY1" fmla="*/ 153436 h 309305"/>
              <a:gd name="connsiteX2" fmla="*/ 13561 w 99252"/>
              <a:gd name="connsiteY2" fmla="*/ 112161 h 309305"/>
              <a:gd name="connsiteX3" fmla="*/ 96111 w 99252"/>
              <a:gd name="connsiteY3" fmla="*/ 302661 h 309305"/>
              <a:gd name="connsiteX4" fmla="*/ 73886 w 99252"/>
              <a:gd name="connsiteY4" fmla="*/ 242336 h 309305"/>
              <a:gd name="connsiteX5" fmla="*/ 861 w 99252"/>
              <a:gd name="connsiteY5" fmla="*/ 1036 h 30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252" h="309305">
                <a:moveTo>
                  <a:pt x="861" y="1036"/>
                </a:moveTo>
                <a:cubicBezTo>
                  <a:pt x="-6018" y="-13781"/>
                  <a:pt x="30494" y="134915"/>
                  <a:pt x="32611" y="153436"/>
                </a:cubicBezTo>
                <a:cubicBezTo>
                  <a:pt x="34728" y="171957"/>
                  <a:pt x="2978" y="87290"/>
                  <a:pt x="13561" y="112161"/>
                </a:cubicBezTo>
                <a:cubicBezTo>
                  <a:pt x="24144" y="137032"/>
                  <a:pt x="86057" y="280965"/>
                  <a:pt x="96111" y="302661"/>
                </a:cubicBezTo>
                <a:cubicBezTo>
                  <a:pt x="106165" y="324357"/>
                  <a:pt x="90290" y="289961"/>
                  <a:pt x="73886" y="242336"/>
                </a:cubicBezTo>
                <a:cubicBezTo>
                  <a:pt x="57482" y="194711"/>
                  <a:pt x="7740" y="15853"/>
                  <a:pt x="861" y="1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CEB357BB-3346-C66D-62BC-C2C5CAD9F5C3}"/>
              </a:ext>
            </a:extLst>
          </p:cNvPr>
          <p:cNvSpPr/>
          <p:nvPr/>
        </p:nvSpPr>
        <p:spPr>
          <a:xfrm>
            <a:off x="3476310" y="6498842"/>
            <a:ext cx="388419" cy="276626"/>
          </a:xfrm>
          <a:custGeom>
            <a:avLst/>
            <a:gdLst>
              <a:gd name="connsiteX0" fmla="*/ 387665 w 388419"/>
              <a:gd name="connsiteY0" fmla="*/ 383 h 276626"/>
              <a:gd name="connsiteX1" fmla="*/ 130490 w 388419"/>
              <a:gd name="connsiteY1" fmla="*/ 155958 h 276626"/>
              <a:gd name="connsiteX2" fmla="*/ 315 w 388419"/>
              <a:gd name="connsiteY2" fmla="*/ 276608 h 276626"/>
              <a:gd name="connsiteX3" fmla="*/ 92390 w 388419"/>
              <a:gd name="connsiteY3" fmla="*/ 165483 h 276626"/>
              <a:gd name="connsiteX4" fmla="*/ 41590 w 388419"/>
              <a:gd name="connsiteY4" fmla="*/ 203583 h 276626"/>
              <a:gd name="connsiteX5" fmla="*/ 387665 w 388419"/>
              <a:gd name="connsiteY5" fmla="*/ 383 h 27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419" h="276626">
                <a:moveTo>
                  <a:pt x="387665" y="383"/>
                </a:moveTo>
                <a:cubicBezTo>
                  <a:pt x="402482" y="-7555"/>
                  <a:pt x="195048" y="109921"/>
                  <a:pt x="130490" y="155958"/>
                </a:cubicBezTo>
                <a:cubicBezTo>
                  <a:pt x="65932" y="201996"/>
                  <a:pt x="6665" y="275021"/>
                  <a:pt x="315" y="276608"/>
                </a:cubicBezTo>
                <a:cubicBezTo>
                  <a:pt x="-6035" y="278196"/>
                  <a:pt x="85511" y="177654"/>
                  <a:pt x="92390" y="165483"/>
                </a:cubicBezTo>
                <a:cubicBezTo>
                  <a:pt x="99269" y="153312"/>
                  <a:pt x="-4977" y="233216"/>
                  <a:pt x="41590" y="203583"/>
                </a:cubicBezTo>
                <a:cubicBezTo>
                  <a:pt x="88157" y="173950"/>
                  <a:pt x="372848" y="8321"/>
                  <a:pt x="387665" y="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87D331C5-FCE4-5E71-53E3-CE93C64075A5}"/>
              </a:ext>
            </a:extLst>
          </p:cNvPr>
          <p:cNvSpPr/>
          <p:nvPr/>
        </p:nvSpPr>
        <p:spPr>
          <a:xfrm>
            <a:off x="3597758" y="6502018"/>
            <a:ext cx="285287" cy="150996"/>
          </a:xfrm>
          <a:custGeom>
            <a:avLst/>
            <a:gdLst>
              <a:gd name="connsiteX0" fmla="*/ 285267 w 285287"/>
              <a:gd name="connsiteY0" fmla="*/ 382 h 150996"/>
              <a:gd name="connsiteX1" fmla="*/ 2692 w 285287"/>
              <a:gd name="connsiteY1" fmla="*/ 149607 h 150996"/>
              <a:gd name="connsiteX2" fmla="*/ 136042 w 285287"/>
              <a:gd name="connsiteY2" fmla="*/ 76582 h 150996"/>
              <a:gd name="connsiteX3" fmla="*/ 18567 w 285287"/>
              <a:gd name="connsiteY3" fmla="*/ 105157 h 150996"/>
              <a:gd name="connsiteX4" fmla="*/ 285267 w 285287"/>
              <a:gd name="connsiteY4" fmla="*/ 382 h 15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87" h="150996">
                <a:moveTo>
                  <a:pt x="285267" y="382"/>
                </a:moveTo>
                <a:cubicBezTo>
                  <a:pt x="282621" y="7790"/>
                  <a:pt x="27563" y="136907"/>
                  <a:pt x="2692" y="149607"/>
                </a:cubicBezTo>
                <a:cubicBezTo>
                  <a:pt x="-22179" y="162307"/>
                  <a:pt x="133396" y="83990"/>
                  <a:pt x="136042" y="76582"/>
                </a:cubicBezTo>
                <a:cubicBezTo>
                  <a:pt x="138688" y="69174"/>
                  <a:pt x="575" y="114682"/>
                  <a:pt x="18567" y="105157"/>
                </a:cubicBezTo>
                <a:cubicBezTo>
                  <a:pt x="36559" y="95632"/>
                  <a:pt x="287913" y="-7026"/>
                  <a:pt x="285267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9ED2EBF5-095B-D550-FC23-0B87946FCBA9}"/>
              </a:ext>
            </a:extLst>
          </p:cNvPr>
          <p:cNvSpPr/>
          <p:nvPr/>
        </p:nvSpPr>
        <p:spPr>
          <a:xfrm>
            <a:off x="3628807" y="6705600"/>
            <a:ext cx="352914" cy="203367"/>
          </a:xfrm>
          <a:custGeom>
            <a:avLst/>
            <a:gdLst>
              <a:gd name="connsiteX0" fmla="*/ 352643 w 352914"/>
              <a:gd name="connsiteY0" fmla="*/ 0 h 203367"/>
              <a:gd name="connsiteX1" fmla="*/ 133568 w 352914"/>
              <a:gd name="connsiteY1" fmla="*/ 142875 h 203367"/>
              <a:gd name="connsiteX2" fmla="*/ 218 w 352914"/>
              <a:gd name="connsiteY2" fmla="*/ 203200 h 203367"/>
              <a:gd name="connsiteX3" fmla="*/ 101818 w 352914"/>
              <a:gd name="connsiteY3" fmla="*/ 127000 h 203367"/>
              <a:gd name="connsiteX4" fmla="*/ 85943 w 352914"/>
              <a:gd name="connsiteY4" fmla="*/ 142875 h 203367"/>
              <a:gd name="connsiteX5" fmla="*/ 352643 w 352914"/>
              <a:gd name="connsiteY5" fmla="*/ 0 h 20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914" h="203367">
                <a:moveTo>
                  <a:pt x="352643" y="0"/>
                </a:moveTo>
                <a:cubicBezTo>
                  <a:pt x="360580" y="0"/>
                  <a:pt x="192305" y="109008"/>
                  <a:pt x="133568" y="142875"/>
                </a:cubicBezTo>
                <a:cubicBezTo>
                  <a:pt x="74830" y="176742"/>
                  <a:pt x="5510" y="205846"/>
                  <a:pt x="218" y="203200"/>
                </a:cubicBezTo>
                <a:cubicBezTo>
                  <a:pt x="-5074" y="200554"/>
                  <a:pt x="87531" y="137054"/>
                  <a:pt x="101818" y="127000"/>
                </a:cubicBezTo>
                <a:cubicBezTo>
                  <a:pt x="116105" y="116946"/>
                  <a:pt x="47314" y="163513"/>
                  <a:pt x="85943" y="142875"/>
                </a:cubicBezTo>
                <a:cubicBezTo>
                  <a:pt x="124572" y="122237"/>
                  <a:pt x="344706" y="0"/>
                  <a:pt x="35264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79D02286-72FE-32C1-BAF4-8C29A30683CD}"/>
              </a:ext>
            </a:extLst>
          </p:cNvPr>
          <p:cNvSpPr/>
          <p:nvPr/>
        </p:nvSpPr>
        <p:spPr>
          <a:xfrm>
            <a:off x="3428993" y="6724650"/>
            <a:ext cx="255343" cy="175583"/>
          </a:xfrm>
          <a:custGeom>
            <a:avLst/>
            <a:gdLst>
              <a:gd name="connsiteX0" fmla="*/ 7 w 255343"/>
              <a:gd name="connsiteY0" fmla="*/ 0 h 175583"/>
              <a:gd name="connsiteX1" fmla="*/ 146057 w 255343"/>
              <a:gd name="connsiteY1" fmla="*/ 120650 h 175583"/>
              <a:gd name="connsiteX2" fmla="*/ 174632 w 255343"/>
              <a:gd name="connsiteY2" fmla="*/ 146050 h 175583"/>
              <a:gd name="connsiteX3" fmla="*/ 130182 w 255343"/>
              <a:gd name="connsiteY3" fmla="*/ 114300 h 175583"/>
              <a:gd name="connsiteX4" fmla="*/ 254007 w 255343"/>
              <a:gd name="connsiteY4" fmla="*/ 174625 h 175583"/>
              <a:gd name="connsiteX5" fmla="*/ 187332 w 255343"/>
              <a:gd name="connsiteY5" fmla="*/ 149225 h 175583"/>
              <a:gd name="connsiteX6" fmla="*/ 57157 w 255343"/>
              <a:gd name="connsiteY6" fmla="*/ 120650 h 175583"/>
              <a:gd name="connsiteX7" fmla="*/ 152407 w 255343"/>
              <a:gd name="connsiteY7" fmla="*/ 120650 h 175583"/>
              <a:gd name="connsiteX8" fmla="*/ 7 w 255343"/>
              <a:gd name="connsiteY8" fmla="*/ 0 h 17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43" h="175583">
                <a:moveTo>
                  <a:pt x="7" y="0"/>
                </a:moveTo>
                <a:cubicBezTo>
                  <a:pt x="-1051" y="0"/>
                  <a:pt x="116953" y="96308"/>
                  <a:pt x="146057" y="120650"/>
                </a:cubicBezTo>
                <a:cubicBezTo>
                  <a:pt x="175161" y="144992"/>
                  <a:pt x="177278" y="147108"/>
                  <a:pt x="174632" y="146050"/>
                </a:cubicBezTo>
                <a:cubicBezTo>
                  <a:pt x="171986" y="144992"/>
                  <a:pt x="116953" y="109538"/>
                  <a:pt x="130182" y="114300"/>
                </a:cubicBezTo>
                <a:cubicBezTo>
                  <a:pt x="143411" y="119062"/>
                  <a:pt x="244482" y="168804"/>
                  <a:pt x="254007" y="174625"/>
                </a:cubicBezTo>
                <a:cubicBezTo>
                  <a:pt x="263532" y="180446"/>
                  <a:pt x="220140" y="158221"/>
                  <a:pt x="187332" y="149225"/>
                </a:cubicBezTo>
                <a:cubicBezTo>
                  <a:pt x="154524" y="140229"/>
                  <a:pt x="62978" y="125412"/>
                  <a:pt x="57157" y="120650"/>
                </a:cubicBezTo>
                <a:cubicBezTo>
                  <a:pt x="51336" y="115888"/>
                  <a:pt x="161932" y="137583"/>
                  <a:pt x="152407" y="120650"/>
                </a:cubicBezTo>
                <a:cubicBezTo>
                  <a:pt x="142882" y="103717"/>
                  <a:pt x="1065" y="0"/>
                  <a:pt x="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B981548D-8210-97D1-7562-300D071E7071}"/>
              </a:ext>
            </a:extLst>
          </p:cNvPr>
          <p:cNvSpPr/>
          <p:nvPr/>
        </p:nvSpPr>
        <p:spPr>
          <a:xfrm>
            <a:off x="3626861" y="6549842"/>
            <a:ext cx="247491" cy="275311"/>
          </a:xfrm>
          <a:custGeom>
            <a:avLst/>
            <a:gdLst>
              <a:gd name="connsiteX0" fmla="*/ 221239 w 247491"/>
              <a:gd name="connsiteY0" fmla="*/ 183 h 275311"/>
              <a:gd name="connsiteX1" fmla="*/ 240289 w 247491"/>
              <a:gd name="connsiteY1" fmla="*/ 111308 h 275311"/>
              <a:gd name="connsiteX2" fmla="*/ 183139 w 247491"/>
              <a:gd name="connsiteY2" fmla="*/ 158933 h 275311"/>
              <a:gd name="connsiteX3" fmla="*/ 230764 w 247491"/>
              <a:gd name="connsiteY3" fmla="*/ 124008 h 275311"/>
              <a:gd name="connsiteX4" fmla="*/ 5339 w 247491"/>
              <a:gd name="connsiteY4" fmla="*/ 273233 h 275311"/>
              <a:gd name="connsiteX5" fmla="*/ 84714 w 247491"/>
              <a:gd name="connsiteY5" fmla="*/ 206558 h 275311"/>
              <a:gd name="connsiteX6" fmla="*/ 240289 w 247491"/>
              <a:gd name="connsiteY6" fmla="*/ 139883 h 275311"/>
              <a:gd name="connsiteX7" fmla="*/ 221239 w 247491"/>
              <a:gd name="connsiteY7" fmla="*/ 183 h 275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491" h="275311">
                <a:moveTo>
                  <a:pt x="221239" y="183"/>
                </a:moveTo>
                <a:cubicBezTo>
                  <a:pt x="221239" y="-4579"/>
                  <a:pt x="246639" y="84850"/>
                  <a:pt x="240289" y="111308"/>
                </a:cubicBezTo>
                <a:cubicBezTo>
                  <a:pt x="233939" y="137766"/>
                  <a:pt x="184727" y="156816"/>
                  <a:pt x="183139" y="158933"/>
                </a:cubicBezTo>
                <a:cubicBezTo>
                  <a:pt x="181551" y="161050"/>
                  <a:pt x="260397" y="104958"/>
                  <a:pt x="230764" y="124008"/>
                </a:cubicBezTo>
                <a:cubicBezTo>
                  <a:pt x="201131" y="143058"/>
                  <a:pt x="29681" y="259475"/>
                  <a:pt x="5339" y="273233"/>
                </a:cubicBezTo>
                <a:cubicBezTo>
                  <a:pt x="-19003" y="286991"/>
                  <a:pt x="45556" y="228783"/>
                  <a:pt x="84714" y="206558"/>
                </a:cubicBezTo>
                <a:cubicBezTo>
                  <a:pt x="123872" y="184333"/>
                  <a:pt x="216477" y="170575"/>
                  <a:pt x="240289" y="139883"/>
                </a:cubicBezTo>
                <a:cubicBezTo>
                  <a:pt x="264101" y="109191"/>
                  <a:pt x="221239" y="4945"/>
                  <a:pt x="221239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C2E38F74-BE44-BDB7-4B08-BA3965572A91}"/>
              </a:ext>
            </a:extLst>
          </p:cNvPr>
          <p:cNvSpPr/>
          <p:nvPr/>
        </p:nvSpPr>
        <p:spPr>
          <a:xfrm>
            <a:off x="3558977" y="6588075"/>
            <a:ext cx="228979" cy="142959"/>
          </a:xfrm>
          <a:custGeom>
            <a:avLst/>
            <a:gdLst>
              <a:gd name="connsiteX0" fmla="*/ 198 w 228979"/>
              <a:gd name="connsiteY0" fmla="*/ 142925 h 142959"/>
              <a:gd name="connsiteX1" fmla="*/ 98623 w 228979"/>
              <a:gd name="connsiteY1" fmla="*/ 66725 h 142959"/>
              <a:gd name="connsiteX2" fmla="*/ 228798 w 228979"/>
              <a:gd name="connsiteY2" fmla="*/ 50 h 142959"/>
              <a:gd name="connsiteX3" fmla="*/ 124023 w 228979"/>
              <a:gd name="connsiteY3" fmla="*/ 57200 h 142959"/>
              <a:gd name="connsiteX4" fmla="*/ 198 w 228979"/>
              <a:gd name="connsiteY4" fmla="*/ 142925 h 14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979" h="142959">
                <a:moveTo>
                  <a:pt x="198" y="142925"/>
                </a:moveTo>
                <a:cubicBezTo>
                  <a:pt x="-4035" y="144512"/>
                  <a:pt x="60523" y="90537"/>
                  <a:pt x="98623" y="66725"/>
                </a:cubicBezTo>
                <a:cubicBezTo>
                  <a:pt x="136723" y="42913"/>
                  <a:pt x="224565" y="1637"/>
                  <a:pt x="228798" y="50"/>
                </a:cubicBezTo>
                <a:cubicBezTo>
                  <a:pt x="233031" y="-1537"/>
                  <a:pt x="162123" y="34975"/>
                  <a:pt x="124023" y="57200"/>
                </a:cubicBezTo>
                <a:cubicBezTo>
                  <a:pt x="85923" y="79425"/>
                  <a:pt x="4431" y="141338"/>
                  <a:pt x="198" y="142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619F3F83-6410-EC96-83E2-57E4745D62D6}"/>
              </a:ext>
            </a:extLst>
          </p:cNvPr>
          <p:cNvSpPr/>
          <p:nvPr/>
        </p:nvSpPr>
        <p:spPr>
          <a:xfrm>
            <a:off x="4307057" y="6848419"/>
            <a:ext cx="33176" cy="318500"/>
          </a:xfrm>
          <a:custGeom>
            <a:avLst/>
            <a:gdLst>
              <a:gd name="connsiteX0" fmla="*/ 33168 w 33176"/>
              <a:gd name="connsiteY0" fmla="*/ 56 h 318500"/>
              <a:gd name="connsiteX1" fmla="*/ 7768 w 33176"/>
              <a:gd name="connsiteY1" fmla="*/ 139756 h 318500"/>
              <a:gd name="connsiteX2" fmla="*/ 23643 w 33176"/>
              <a:gd name="connsiteY2" fmla="*/ 317556 h 318500"/>
              <a:gd name="connsiteX3" fmla="*/ 7768 w 33176"/>
              <a:gd name="connsiteY3" fmla="*/ 206431 h 318500"/>
              <a:gd name="connsiteX4" fmla="*/ 4593 w 33176"/>
              <a:gd name="connsiteY4" fmla="*/ 123881 h 318500"/>
              <a:gd name="connsiteX5" fmla="*/ 33168 w 33176"/>
              <a:gd name="connsiteY5" fmla="*/ 56 h 31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76" h="318500">
                <a:moveTo>
                  <a:pt x="33168" y="56"/>
                </a:moveTo>
                <a:cubicBezTo>
                  <a:pt x="33697" y="2702"/>
                  <a:pt x="9355" y="86839"/>
                  <a:pt x="7768" y="139756"/>
                </a:cubicBezTo>
                <a:cubicBezTo>
                  <a:pt x="6181" y="192673"/>
                  <a:pt x="23643" y="306444"/>
                  <a:pt x="23643" y="317556"/>
                </a:cubicBezTo>
                <a:cubicBezTo>
                  <a:pt x="23643" y="328668"/>
                  <a:pt x="10943" y="238710"/>
                  <a:pt x="7768" y="206431"/>
                </a:cubicBezTo>
                <a:cubicBezTo>
                  <a:pt x="4593" y="174152"/>
                  <a:pt x="-5990" y="159335"/>
                  <a:pt x="4593" y="123881"/>
                </a:cubicBezTo>
                <a:cubicBezTo>
                  <a:pt x="15176" y="88427"/>
                  <a:pt x="32639" y="-2590"/>
                  <a:pt x="33168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3E8D2D41-31D1-D397-BA73-67FBA29172F5}"/>
              </a:ext>
            </a:extLst>
          </p:cNvPr>
          <p:cNvSpPr/>
          <p:nvPr/>
        </p:nvSpPr>
        <p:spPr>
          <a:xfrm>
            <a:off x="3843803" y="6933457"/>
            <a:ext cx="503902" cy="278288"/>
          </a:xfrm>
          <a:custGeom>
            <a:avLst/>
            <a:gdLst>
              <a:gd name="connsiteX0" fmla="*/ 20172 w 503902"/>
              <a:gd name="connsiteY0" fmla="*/ 743 h 278288"/>
              <a:gd name="connsiteX1" fmla="*/ 4297 w 503902"/>
              <a:gd name="connsiteY1" fmla="*/ 89643 h 278288"/>
              <a:gd name="connsiteX2" fmla="*/ 96372 w 503902"/>
              <a:gd name="connsiteY2" fmla="*/ 137268 h 278288"/>
              <a:gd name="connsiteX3" fmla="*/ 42397 w 503902"/>
              <a:gd name="connsiteY3" fmla="*/ 130918 h 278288"/>
              <a:gd name="connsiteX4" fmla="*/ 280522 w 503902"/>
              <a:gd name="connsiteY4" fmla="*/ 194418 h 278288"/>
              <a:gd name="connsiteX5" fmla="*/ 217022 w 503902"/>
              <a:gd name="connsiteY5" fmla="*/ 188068 h 278288"/>
              <a:gd name="connsiteX6" fmla="*/ 502772 w 503902"/>
              <a:gd name="connsiteY6" fmla="*/ 276968 h 278288"/>
              <a:gd name="connsiteX7" fmla="*/ 305922 w 503902"/>
              <a:gd name="connsiteY7" fmla="*/ 235693 h 278288"/>
              <a:gd name="connsiteX8" fmla="*/ 39222 w 503902"/>
              <a:gd name="connsiteY8" fmla="*/ 159493 h 278288"/>
              <a:gd name="connsiteX9" fmla="*/ 131297 w 503902"/>
              <a:gd name="connsiteY9" fmla="*/ 184893 h 278288"/>
              <a:gd name="connsiteX10" fmla="*/ 64622 w 503902"/>
              <a:gd name="connsiteY10" fmla="*/ 143618 h 278288"/>
              <a:gd name="connsiteX11" fmla="*/ 20172 w 503902"/>
              <a:gd name="connsiteY11" fmla="*/ 743 h 2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3902" h="278288">
                <a:moveTo>
                  <a:pt x="20172" y="743"/>
                </a:moveTo>
                <a:cubicBezTo>
                  <a:pt x="10118" y="-8253"/>
                  <a:pt x="-8403" y="66889"/>
                  <a:pt x="4297" y="89643"/>
                </a:cubicBezTo>
                <a:cubicBezTo>
                  <a:pt x="16997" y="112397"/>
                  <a:pt x="90022" y="130389"/>
                  <a:pt x="96372" y="137268"/>
                </a:cubicBezTo>
                <a:cubicBezTo>
                  <a:pt x="102722" y="144147"/>
                  <a:pt x="11705" y="121393"/>
                  <a:pt x="42397" y="130918"/>
                </a:cubicBezTo>
                <a:cubicBezTo>
                  <a:pt x="73089" y="140443"/>
                  <a:pt x="251418" y="184893"/>
                  <a:pt x="280522" y="194418"/>
                </a:cubicBezTo>
                <a:cubicBezTo>
                  <a:pt x="309626" y="203943"/>
                  <a:pt x="179980" y="174310"/>
                  <a:pt x="217022" y="188068"/>
                </a:cubicBezTo>
                <a:cubicBezTo>
                  <a:pt x="254064" y="201826"/>
                  <a:pt x="487955" y="269031"/>
                  <a:pt x="502772" y="276968"/>
                </a:cubicBezTo>
                <a:cubicBezTo>
                  <a:pt x="517589" y="284906"/>
                  <a:pt x="383180" y="255272"/>
                  <a:pt x="305922" y="235693"/>
                </a:cubicBezTo>
                <a:cubicBezTo>
                  <a:pt x="228664" y="216114"/>
                  <a:pt x="68326" y="167960"/>
                  <a:pt x="39222" y="159493"/>
                </a:cubicBezTo>
                <a:cubicBezTo>
                  <a:pt x="10118" y="151026"/>
                  <a:pt x="127064" y="187539"/>
                  <a:pt x="131297" y="184893"/>
                </a:cubicBezTo>
                <a:cubicBezTo>
                  <a:pt x="135530" y="182247"/>
                  <a:pt x="82085" y="172722"/>
                  <a:pt x="64622" y="143618"/>
                </a:cubicBezTo>
                <a:cubicBezTo>
                  <a:pt x="47159" y="114514"/>
                  <a:pt x="30226" y="9739"/>
                  <a:pt x="20172" y="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538FF41B-8176-472B-3C36-7F9DF5575EF1}"/>
              </a:ext>
            </a:extLst>
          </p:cNvPr>
          <p:cNvSpPr/>
          <p:nvPr/>
        </p:nvSpPr>
        <p:spPr>
          <a:xfrm>
            <a:off x="4574430" y="7736134"/>
            <a:ext cx="95995" cy="580985"/>
          </a:xfrm>
          <a:custGeom>
            <a:avLst/>
            <a:gdLst>
              <a:gd name="connsiteX0" fmla="*/ 95995 w 95995"/>
              <a:gd name="connsiteY0" fmla="*/ 1341 h 580985"/>
              <a:gd name="connsiteX1" fmla="*/ 35670 w 95995"/>
              <a:gd name="connsiteY1" fmla="*/ 233116 h 580985"/>
              <a:gd name="connsiteX2" fmla="*/ 80120 w 95995"/>
              <a:gd name="connsiteY2" fmla="*/ 172791 h 580985"/>
              <a:gd name="connsiteX3" fmla="*/ 3920 w 95995"/>
              <a:gd name="connsiteY3" fmla="*/ 341066 h 580985"/>
              <a:gd name="connsiteX4" fmla="*/ 10270 w 95995"/>
              <a:gd name="connsiteY4" fmla="*/ 579191 h 580985"/>
              <a:gd name="connsiteX5" fmla="*/ 3920 w 95995"/>
              <a:gd name="connsiteY5" fmla="*/ 439491 h 580985"/>
              <a:gd name="connsiteX6" fmla="*/ 22970 w 95995"/>
              <a:gd name="connsiteY6" fmla="*/ 242641 h 580985"/>
              <a:gd name="connsiteX7" fmla="*/ 35670 w 95995"/>
              <a:gd name="connsiteY7" fmla="*/ 356941 h 580985"/>
              <a:gd name="connsiteX8" fmla="*/ 95995 w 95995"/>
              <a:gd name="connsiteY8" fmla="*/ 1341 h 58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995" h="580985">
                <a:moveTo>
                  <a:pt x="95995" y="1341"/>
                </a:moveTo>
                <a:cubicBezTo>
                  <a:pt x="95995" y="-19296"/>
                  <a:pt x="38316" y="204541"/>
                  <a:pt x="35670" y="233116"/>
                </a:cubicBezTo>
                <a:cubicBezTo>
                  <a:pt x="33024" y="261691"/>
                  <a:pt x="85412" y="154799"/>
                  <a:pt x="80120" y="172791"/>
                </a:cubicBezTo>
                <a:cubicBezTo>
                  <a:pt x="74828" y="190783"/>
                  <a:pt x="15562" y="273333"/>
                  <a:pt x="3920" y="341066"/>
                </a:cubicBezTo>
                <a:cubicBezTo>
                  <a:pt x="-7722" y="408799"/>
                  <a:pt x="10270" y="562787"/>
                  <a:pt x="10270" y="579191"/>
                </a:cubicBezTo>
                <a:cubicBezTo>
                  <a:pt x="10270" y="595595"/>
                  <a:pt x="1803" y="495583"/>
                  <a:pt x="3920" y="439491"/>
                </a:cubicBezTo>
                <a:cubicBezTo>
                  <a:pt x="6037" y="383399"/>
                  <a:pt x="17678" y="256399"/>
                  <a:pt x="22970" y="242641"/>
                </a:cubicBezTo>
                <a:cubicBezTo>
                  <a:pt x="28262" y="228883"/>
                  <a:pt x="25087" y="390279"/>
                  <a:pt x="35670" y="356941"/>
                </a:cubicBezTo>
                <a:cubicBezTo>
                  <a:pt x="46253" y="323604"/>
                  <a:pt x="95995" y="21978"/>
                  <a:pt x="95995" y="1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DAAF192D-DBF9-577C-C5EE-8A0AF3B7B06A}"/>
              </a:ext>
            </a:extLst>
          </p:cNvPr>
          <p:cNvSpPr/>
          <p:nvPr/>
        </p:nvSpPr>
        <p:spPr>
          <a:xfrm>
            <a:off x="3164061" y="7216637"/>
            <a:ext cx="326025" cy="486330"/>
          </a:xfrm>
          <a:custGeom>
            <a:avLst/>
            <a:gdLst>
              <a:gd name="connsiteX0" fmla="*/ 325264 w 326025"/>
              <a:gd name="connsiteY0" fmla="*/ 138 h 486330"/>
              <a:gd name="connsiteX1" fmla="*/ 137939 w 326025"/>
              <a:gd name="connsiteY1" fmla="*/ 190638 h 486330"/>
              <a:gd name="connsiteX2" fmla="*/ 23639 w 326025"/>
              <a:gd name="connsiteY2" fmla="*/ 285888 h 486330"/>
              <a:gd name="connsiteX3" fmla="*/ 1414 w 326025"/>
              <a:gd name="connsiteY3" fmla="*/ 339863 h 486330"/>
              <a:gd name="connsiteX4" fmla="*/ 29989 w 326025"/>
              <a:gd name="connsiteY4" fmla="*/ 485913 h 486330"/>
              <a:gd name="connsiteX5" fmla="*/ 1414 w 326025"/>
              <a:gd name="connsiteY5" fmla="*/ 381138 h 486330"/>
              <a:gd name="connsiteX6" fmla="*/ 17289 w 326025"/>
              <a:gd name="connsiteY6" fmla="*/ 295413 h 486330"/>
              <a:gd name="connsiteX7" fmla="*/ 125239 w 326025"/>
              <a:gd name="connsiteY7" fmla="*/ 193813 h 486330"/>
              <a:gd name="connsiteX8" fmla="*/ 201439 w 326025"/>
              <a:gd name="connsiteY8" fmla="*/ 79513 h 486330"/>
              <a:gd name="connsiteX9" fmla="*/ 61739 w 326025"/>
              <a:gd name="connsiteY9" fmla="*/ 222388 h 486330"/>
              <a:gd name="connsiteX10" fmla="*/ 325264 w 326025"/>
              <a:gd name="connsiteY10" fmla="*/ 138 h 48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6025" h="486330">
                <a:moveTo>
                  <a:pt x="325264" y="138"/>
                </a:moveTo>
                <a:cubicBezTo>
                  <a:pt x="337964" y="-5154"/>
                  <a:pt x="188210" y="143013"/>
                  <a:pt x="137939" y="190638"/>
                </a:cubicBezTo>
                <a:cubicBezTo>
                  <a:pt x="87668" y="238263"/>
                  <a:pt x="46393" y="261017"/>
                  <a:pt x="23639" y="285888"/>
                </a:cubicBezTo>
                <a:cubicBezTo>
                  <a:pt x="885" y="310759"/>
                  <a:pt x="356" y="306526"/>
                  <a:pt x="1414" y="339863"/>
                </a:cubicBezTo>
                <a:cubicBezTo>
                  <a:pt x="2472" y="373200"/>
                  <a:pt x="29989" y="479034"/>
                  <a:pt x="29989" y="485913"/>
                </a:cubicBezTo>
                <a:cubicBezTo>
                  <a:pt x="29989" y="492792"/>
                  <a:pt x="3531" y="412888"/>
                  <a:pt x="1414" y="381138"/>
                </a:cubicBezTo>
                <a:cubicBezTo>
                  <a:pt x="-703" y="349388"/>
                  <a:pt x="-3348" y="326634"/>
                  <a:pt x="17289" y="295413"/>
                </a:cubicBezTo>
                <a:cubicBezTo>
                  <a:pt x="37926" y="264192"/>
                  <a:pt x="94547" y="229796"/>
                  <a:pt x="125239" y="193813"/>
                </a:cubicBezTo>
                <a:cubicBezTo>
                  <a:pt x="155931" y="157830"/>
                  <a:pt x="212022" y="74751"/>
                  <a:pt x="201439" y="79513"/>
                </a:cubicBezTo>
                <a:cubicBezTo>
                  <a:pt x="190856" y="84276"/>
                  <a:pt x="41631" y="227680"/>
                  <a:pt x="61739" y="222388"/>
                </a:cubicBezTo>
                <a:cubicBezTo>
                  <a:pt x="81847" y="217096"/>
                  <a:pt x="312564" y="5430"/>
                  <a:pt x="325264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0D9F767E-CF88-D34A-AB1B-1AED4E7A4CD0}"/>
              </a:ext>
            </a:extLst>
          </p:cNvPr>
          <p:cNvSpPr/>
          <p:nvPr/>
        </p:nvSpPr>
        <p:spPr>
          <a:xfrm>
            <a:off x="3490187" y="6986481"/>
            <a:ext cx="344137" cy="184927"/>
          </a:xfrm>
          <a:custGeom>
            <a:avLst/>
            <a:gdLst>
              <a:gd name="connsiteX0" fmla="*/ 338863 w 344137"/>
              <a:gd name="connsiteY0" fmla="*/ 1694 h 184927"/>
              <a:gd name="connsiteX1" fmla="*/ 2313 w 344137"/>
              <a:gd name="connsiteY1" fmla="*/ 182669 h 184927"/>
              <a:gd name="connsiteX2" fmla="*/ 195988 w 344137"/>
              <a:gd name="connsiteY2" fmla="*/ 96944 h 184927"/>
              <a:gd name="connsiteX3" fmla="*/ 338863 w 344137"/>
              <a:gd name="connsiteY3" fmla="*/ 1694 h 18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137" h="184927">
                <a:moveTo>
                  <a:pt x="338863" y="1694"/>
                </a:moveTo>
                <a:cubicBezTo>
                  <a:pt x="306584" y="15982"/>
                  <a:pt x="26125" y="166794"/>
                  <a:pt x="2313" y="182669"/>
                </a:cubicBezTo>
                <a:cubicBezTo>
                  <a:pt x="-21500" y="198544"/>
                  <a:pt x="145188" y="126577"/>
                  <a:pt x="195988" y="96944"/>
                </a:cubicBezTo>
                <a:cubicBezTo>
                  <a:pt x="246788" y="67311"/>
                  <a:pt x="371142" y="-12594"/>
                  <a:pt x="338863" y="1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8B518C6F-084E-26BA-0369-9F550F1EBCFE}"/>
              </a:ext>
            </a:extLst>
          </p:cNvPr>
          <p:cNvSpPr/>
          <p:nvPr/>
        </p:nvSpPr>
        <p:spPr>
          <a:xfrm>
            <a:off x="3825638" y="7140397"/>
            <a:ext cx="550914" cy="190681"/>
          </a:xfrm>
          <a:custGeom>
            <a:avLst/>
            <a:gdLst>
              <a:gd name="connsiteX0" fmla="*/ 237 w 550914"/>
              <a:gd name="connsiteY0" fmla="*/ 178 h 190681"/>
              <a:gd name="connsiteX1" fmla="*/ 339962 w 550914"/>
              <a:gd name="connsiteY1" fmla="*/ 89078 h 190681"/>
              <a:gd name="connsiteX2" fmla="*/ 238362 w 550914"/>
              <a:gd name="connsiteY2" fmla="*/ 63678 h 190681"/>
              <a:gd name="connsiteX3" fmla="*/ 511412 w 550914"/>
              <a:gd name="connsiteY3" fmla="*/ 111303 h 190681"/>
              <a:gd name="connsiteX4" fmla="*/ 546337 w 550914"/>
              <a:gd name="connsiteY4" fmla="*/ 190678 h 190681"/>
              <a:gd name="connsiteX5" fmla="*/ 482837 w 550914"/>
              <a:gd name="connsiteY5" fmla="*/ 114478 h 190681"/>
              <a:gd name="connsiteX6" fmla="*/ 289162 w 550914"/>
              <a:gd name="connsiteY6" fmla="*/ 66853 h 190681"/>
              <a:gd name="connsiteX7" fmla="*/ 237 w 550914"/>
              <a:gd name="connsiteY7" fmla="*/ 178 h 1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914" h="190681">
                <a:moveTo>
                  <a:pt x="237" y="178"/>
                </a:moveTo>
                <a:cubicBezTo>
                  <a:pt x="8704" y="3882"/>
                  <a:pt x="300275" y="78495"/>
                  <a:pt x="339962" y="89078"/>
                </a:cubicBezTo>
                <a:cubicBezTo>
                  <a:pt x="379650" y="99661"/>
                  <a:pt x="209787" y="59974"/>
                  <a:pt x="238362" y="63678"/>
                </a:cubicBezTo>
                <a:cubicBezTo>
                  <a:pt x="266937" y="67382"/>
                  <a:pt x="460083" y="90136"/>
                  <a:pt x="511412" y="111303"/>
                </a:cubicBezTo>
                <a:cubicBezTo>
                  <a:pt x="562741" y="132470"/>
                  <a:pt x="551100" y="190149"/>
                  <a:pt x="546337" y="190678"/>
                </a:cubicBezTo>
                <a:cubicBezTo>
                  <a:pt x="541575" y="191207"/>
                  <a:pt x="525699" y="135115"/>
                  <a:pt x="482837" y="114478"/>
                </a:cubicBezTo>
                <a:cubicBezTo>
                  <a:pt x="439975" y="93841"/>
                  <a:pt x="365891" y="82199"/>
                  <a:pt x="289162" y="66853"/>
                </a:cubicBezTo>
                <a:cubicBezTo>
                  <a:pt x="212433" y="51507"/>
                  <a:pt x="-8230" y="-3526"/>
                  <a:pt x="237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E76E8D0F-C6AE-846A-81E0-773F46BDBB1C}"/>
              </a:ext>
            </a:extLst>
          </p:cNvPr>
          <p:cNvSpPr/>
          <p:nvPr/>
        </p:nvSpPr>
        <p:spPr>
          <a:xfrm>
            <a:off x="3083443" y="7753286"/>
            <a:ext cx="383727" cy="620429"/>
          </a:xfrm>
          <a:custGeom>
            <a:avLst/>
            <a:gdLst>
              <a:gd name="connsiteX0" fmla="*/ 91557 w 383727"/>
              <a:gd name="connsiteY0" fmla="*/ 64 h 620429"/>
              <a:gd name="connsiteX1" fmla="*/ 9007 w 383727"/>
              <a:gd name="connsiteY1" fmla="*/ 168339 h 620429"/>
              <a:gd name="connsiteX2" fmla="*/ 62982 w 383727"/>
              <a:gd name="connsiteY2" fmla="*/ 342964 h 620429"/>
              <a:gd name="connsiteX3" fmla="*/ 18532 w 383727"/>
              <a:gd name="connsiteY3" fmla="*/ 311214 h 620429"/>
              <a:gd name="connsiteX4" fmla="*/ 199507 w 383727"/>
              <a:gd name="connsiteY4" fmla="*/ 485839 h 620429"/>
              <a:gd name="connsiteX5" fmla="*/ 110607 w 383727"/>
              <a:gd name="connsiteY5" fmla="*/ 438214 h 620429"/>
              <a:gd name="connsiteX6" fmla="*/ 383657 w 383727"/>
              <a:gd name="connsiteY6" fmla="*/ 619189 h 620429"/>
              <a:gd name="connsiteX7" fmla="*/ 136007 w 383727"/>
              <a:gd name="connsiteY7" fmla="*/ 504889 h 620429"/>
              <a:gd name="connsiteX8" fmla="*/ 2657 w 383727"/>
              <a:gd name="connsiteY8" fmla="*/ 260414 h 620429"/>
              <a:gd name="connsiteX9" fmla="*/ 43932 w 383727"/>
              <a:gd name="connsiteY9" fmla="*/ 127064 h 620429"/>
              <a:gd name="connsiteX10" fmla="*/ 5832 w 383727"/>
              <a:gd name="connsiteY10" fmla="*/ 187389 h 620429"/>
              <a:gd name="connsiteX11" fmla="*/ 91557 w 383727"/>
              <a:gd name="connsiteY11" fmla="*/ 64 h 62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727" h="620429">
                <a:moveTo>
                  <a:pt x="91557" y="64"/>
                </a:moveTo>
                <a:cubicBezTo>
                  <a:pt x="92086" y="-3111"/>
                  <a:pt x="13769" y="111189"/>
                  <a:pt x="9007" y="168339"/>
                </a:cubicBezTo>
                <a:cubicBezTo>
                  <a:pt x="4244" y="225489"/>
                  <a:pt x="61394" y="319151"/>
                  <a:pt x="62982" y="342964"/>
                </a:cubicBezTo>
                <a:cubicBezTo>
                  <a:pt x="64570" y="366777"/>
                  <a:pt x="-4222" y="287402"/>
                  <a:pt x="18532" y="311214"/>
                </a:cubicBezTo>
                <a:cubicBezTo>
                  <a:pt x="41286" y="335026"/>
                  <a:pt x="184161" y="464672"/>
                  <a:pt x="199507" y="485839"/>
                </a:cubicBezTo>
                <a:cubicBezTo>
                  <a:pt x="214853" y="507006"/>
                  <a:pt x="79915" y="415989"/>
                  <a:pt x="110607" y="438214"/>
                </a:cubicBezTo>
                <a:cubicBezTo>
                  <a:pt x="141299" y="460439"/>
                  <a:pt x="379424" y="608077"/>
                  <a:pt x="383657" y="619189"/>
                </a:cubicBezTo>
                <a:cubicBezTo>
                  <a:pt x="387890" y="630302"/>
                  <a:pt x="199507" y="564685"/>
                  <a:pt x="136007" y="504889"/>
                </a:cubicBezTo>
                <a:cubicBezTo>
                  <a:pt x="72507" y="445093"/>
                  <a:pt x="18003" y="323385"/>
                  <a:pt x="2657" y="260414"/>
                </a:cubicBezTo>
                <a:cubicBezTo>
                  <a:pt x="-12689" y="197443"/>
                  <a:pt x="43403" y="139235"/>
                  <a:pt x="43932" y="127064"/>
                </a:cubicBezTo>
                <a:cubicBezTo>
                  <a:pt x="44461" y="114893"/>
                  <a:pt x="-2105" y="209085"/>
                  <a:pt x="5832" y="187389"/>
                </a:cubicBezTo>
                <a:cubicBezTo>
                  <a:pt x="13769" y="165693"/>
                  <a:pt x="91028" y="3239"/>
                  <a:pt x="91557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7D6CFDEC-F9CB-9AB0-13BC-10A67053B462}"/>
              </a:ext>
            </a:extLst>
          </p:cNvPr>
          <p:cNvSpPr/>
          <p:nvPr/>
        </p:nvSpPr>
        <p:spPr>
          <a:xfrm>
            <a:off x="3111382" y="7244828"/>
            <a:ext cx="1024628" cy="567107"/>
          </a:xfrm>
          <a:custGeom>
            <a:avLst/>
            <a:gdLst>
              <a:gd name="connsiteX0" fmla="*/ 69968 w 1024628"/>
              <a:gd name="connsiteY0" fmla="*/ 543447 h 567107"/>
              <a:gd name="connsiteX1" fmla="*/ 489068 w 1024628"/>
              <a:gd name="connsiteY1" fmla="*/ 302147 h 567107"/>
              <a:gd name="connsiteX2" fmla="*/ 412868 w 1024628"/>
              <a:gd name="connsiteY2" fmla="*/ 343422 h 567107"/>
              <a:gd name="connsiteX3" fmla="*/ 752593 w 1024628"/>
              <a:gd name="connsiteY3" fmla="*/ 168797 h 567107"/>
              <a:gd name="connsiteX4" fmla="*/ 682743 w 1024628"/>
              <a:gd name="connsiteY4" fmla="*/ 191022 h 567107"/>
              <a:gd name="connsiteX5" fmla="*/ 1016118 w 1024628"/>
              <a:gd name="connsiteY5" fmla="*/ 6872 h 567107"/>
              <a:gd name="connsiteX6" fmla="*/ 882768 w 1024628"/>
              <a:gd name="connsiteY6" fmla="*/ 64022 h 567107"/>
              <a:gd name="connsiteX7" fmla="*/ 428743 w 1024628"/>
              <a:gd name="connsiteY7" fmla="*/ 295797 h 567107"/>
              <a:gd name="connsiteX8" fmla="*/ 606543 w 1024628"/>
              <a:gd name="connsiteY8" fmla="*/ 254522 h 567107"/>
              <a:gd name="connsiteX9" fmla="*/ 181093 w 1024628"/>
              <a:gd name="connsiteY9" fmla="*/ 470422 h 567107"/>
              <a:gd name="connsiteX10" fmla="*/ 9643 w 1024628"/>
              <a:gd name="connsiteY10" fmla="*/ 549797 h 567107"/>
              <a:gd name="connsiteX11" fmla="*/ 69968 w 1024628"/>
              <a:gd name="connsiteY11" fmla="*/ 543447 h 5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4628" h="567107">
                <a:moveTo>
                  <a:pt x="69968" y="543447"/>
                </a:moveTo>
                <a:cubicBezTo>
                  <a:pt x="149872" y="502172"/>
                  <a:pt x="431918" y="335484"/>
                  <a:pt x="489068" y="302147"/>
                </a:cubicBezTo>
                <a:cubicBezTo>
                  <a:pt x="546218" y="268809"/>
                  <a:pt x="412868" y="343422"/>
                  <a:pt x="412868" y="343422"/>
                </a:cubicBezTo>
                <a:lnTo>
                  <a:pt x="752593" y="168797"/>
                </a:lnTo>
                <a:cubicBezTo>
                  <a:pt x="797572" y="143397"/>
                  <a:pt x="638822" y="218009"/>
                  <a:pt x="682743" y="191022"/>
                </a:cubicBezTo>
                <a:cubicBezTo>
                  <a:pt x="726664" y="164034"/>
                  <a:pt x="982781" y="28039"/>
                  <a:pt x="1016118" y="6872"/>
                </a:cubicBezTo>
                <a:cubicBezTo>
                  <a:pt x="1049455" y="-14295"/>
                  <a:pt x="980664" y="15868"/>
                  <a:pt x="882768" y="64022"/>
                </a:cubicBezTo>
                <a:cubicBezTo>
                  <a:pt x="784872" y="112176"/>
                  <a:pt x="474780" y="264047"/>
                  <a:pt x="428743" y="295797"/>
                </a:cubicBezTo>
                <a:cubicBezTo>
                  <a:pt x="382706" y="327547"/>
                  <a:pt x="647818" y="225418"/>
                  <a:pt x="606543" y="254522"/>
                </a:cubicBezTo>
                <a:cubicBezTo>
                  <a:pt x="565268" y="283626"/>
                  <a:pt x="280576" y="421210"/>
                  <a:pt x="181093" y="470422"/>
                </a:cubicBezTo>
                <a:cubicBezTo>
                  <a:pt x="81610" y="519634"/>
                  <a:pt x="26576" y="537626"/>
                  <a:pt x="9643" y="549797"/>
                </a:cubicBezTo>
                <a:cubicBezTo>
                  <a:pt x="-7290" y="561968"/>
                  <a:pt x="-9936" y="584722"/>
                  <a:pt x="69968" y="543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AD4D9731-6D26-3762-02B8-1D6455858405}"/>
              </a:ext>
            </a:extLst>
          </p:cNvPr>
          <p:cNvSpPr/>
          <p:nvPr/>
        </p:nvSpPr>
        <p:spPr>
          <a:xfrm>
            <a:off x="4072706" y="7219253"/>
            <a:ext cx="229254" cy="419985"/>
          </a:xfrm>
          <a:custGeom>
            <a:avLst/>
            <a:gdLst>
              <a:gd name="connsiteX0" fmla="*/ 819 w 229254"/>
              <a:gd name="connsiteY0" fmla="*/ 697 h 419985"/>
              <a:gd name="connsiteX1" fmla="*/ 143694 w 229254"/>
              <a:gd name="connsiteY1" fmla="*/ 118172 h 419985"/>
              <a:gd name="connsiteX2" fmla="*/ 169094 w 229254"/>
              <a:gd name="connsiteY2" fmla="*/ 219772 h 419985"/>
              <a:gd name="connsiteX3" fmla="*/ 181794 w 229254"/>
              <a:gd name="connsiteY3" fmla="*/ 159447 h 419985"/>
              <a:gd name="connsiteX4" fmla="*/ 223069 w 229254"/>
              <a:gd name="connsiteY4" fmla="*/ 216597 h 419985"/>
              <a:gd name="connsiteX5" fmla="*/ 156394 w 229254"/>
              <a:gd name="connsiteY5" fmla="*/ 419797 h 419985"/>
              <a:gd name="connsiteX6" fmla="*/ 197669 w 229254"/>
              <a:gd name="connsiteY6" fmla="*/ 251522 h 419985"/>
              <a:gd name="connsiteX7" fmla="*/ 210369 w 229254"/>
              <a:gd name="connsiteY7" fmla="*/ 159447 h 419985"/>
              <a:gd name="connsiteX8" fmla="*/ 216719 w 229254"/>
              <a:gd name="connsiteY8" fmla="*/ 175322 h 419985"/>
              <a:gd name="connsiteX9" fmla="*/ 819 w 229254"/>
              <a:gd name="connsiteY9" fmla="*/ 697 h 41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254" h="419985">
                <a:moveTo>
                  <a:pt x="819" y="697"/>
                </a:moveTo>
                <a:cubicBezTo>
                  <a:pt x="-11352" y="-8828"/>
                  <a:pt x="115648" y="81660"/>
                  <a:pt x="143694" y="118172"/>
                </a:cubicBezTo>
                <a:cubicBezTo>
                  <a:pt x="171740" y="154684"/>
                  <a:pt x="162744" y="212893"/>
                  <a:pt x="169094" y="219772"/>
                </a:cubicBezTo>
                <a:cubicBezTo>
                  <a:pt x="175444" y="226651"/>
                  <a:pt x="172798" y="159976"/>
                  <a:pt x="181794" y="159447"/>
                </a:cubicBezTo>
                <a:cubicBezTo>
                  <a:pt x="190790" y="158918"/>
                  <a:pt x="227302" y="173205"/>
                  <a:pt x="223069" y="216597"/>
                </a:cubicBezTo>
                <a:cubicBezTo>
                  <a:pt x="218836" y="259989"/>
                  <a:pt x="160627" y="413976"/>
                  <a:pt x="156394" y="419797"/>
                </a:cubicBezTo>
                <a:cubicBezTo>
                  <a:pt x="152161" y="425618"/>
                  <a:pt x="188673" y="294914"/>
                  <a:pt x="197669" y="251522"/>
                </a:cubicBezTo>
                <a:cubicBezTo>
                  <a:pt x="206665" y="208130"/>
                  <a:pt x="207194" y="172147"/>
                  <a:pt x="210369" y="159447"/>
                </a:cubicBezTo>
                <a:cubicBezTo>
                  <a:pt x="213544" y="146747"/>
                  <a:pt x="246882" y="200722"/>
                  <a:pt x="216719" y="175322"/>
                </a:cubicBezTo>
                <a:cubicBezTo>
                  <a:pt x="186556" y="149922"/>
                  <a:pt x="12990" y="10222"/>
                  <a:pt x="819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44D71269-0AFA-E71B-1ED9-1E1F714CC256}"/>
              </a:ext>
            </a:extLst>
          </p:cNvPr>
          <p:cNvSpPr/>
          <p:nvPr/>
        </p:nvSpPr>
        <p:spPr>
          <a:xfrm>
            <a:off x="4127484" y="7238933"/>
            <a:ext cx="102071" cy="287823"/>
          </a:xfrm>
          <a:custGeom>
            <a:avLst/>
            <a:gdLst>
              <a:gd name="connsiteX0" fmla="*/ 16 w 102071"/>
              <a:gd name="connsiteY0" fmla="*/ 67 h 287823"/>
              <a:gd name="connsiteX1" fmla="*/ 66691 w 102071"/>
              <a:gd name="connsiteY1" fmla="*/ 161992 h 287823"/>
              <a:gd name="connsiteX2" fmla="*/ 101616 w 102071"/>
              <a:gd name="connsiteY2" fmla="*/ 285817 h 287823"/>
              <a:gd name="connsiteX3" fmla="*/ 85741 w 102071"/>
              <a:gd name="connsiteY3" fmla="*/ 231842 h 287823"/>
              <a:gd name="connsiteX4" fmla="*/ 73041 w 102071"/>
              <a:gd name="connsiteY4" fmla="*/ 142942 h 287823"/>
              <a:gd name="connsiteX5" fmla="*/ 16 w 102071"/>
              <a:gd name="connsiteY5" fmla="*/ 67 h 28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71" h="287823">
                <a:moveTo>
                  <a:pt x="16" y="67"/>
                </a:moveTo>
                <a:cubicBezTo>
                  <a:pt x="-1042" y="3242"/>
                  <a:pt x="49758" y="114367"/>
                  <a:pt x="66691" y="161992"/>
                </a:cubicBezTo>
                <a:cubicBezTo>
                  <a:pt x="83624" y="209617"/>
                  <a:pt x="98441" y="274175"/>
                  <a:pt x="101616" y="285817"/>
                </a:cubicBezTo>
                <a:cubicBezTo>
                  <a:pt x="104791" y="297459"/>
                  <a:pt x="90503" y="255654"/>
                  <a:pt x="85741" y="231842"/>
                </a:cubicBezTo>
                <a:cubicBezTo>
                  <a:pt x="80979" y="208030"/>
                  <a:pt x="87858" y="178925"/>
                  <a:pt x="73041" y="142942"/>
                </a:cubicBezTo>
                <a:cubicBezTo>
                  <a:pt x="58224" y="106959"/>
                  <a:pt x="1074" y="-3108"/>
                  <a:pt x="16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44DBE326-7A89-DA83-1FE1-A9219BC7C1BA}"/>
              </a:ext>
            </a:extLst>
          </p:cNvPr>
          <p:cNvSpPr/>
          <p:nvPr/>
        </p:nvSpPr>
        <p:spPr>
          <a:xfrm>
            <a:off x="4101982" y="7260941"/>
            <a:ext cx="109283" cy="278101"/>
          </a:xfrm>
          <a:custGeom>
            <a:avLst/>
            <a:gdLst>
              <a:gd name="connsiteX0" fmla="*/ 118 w 109283"/>
              <a:gd name="connsiteY0" fmla="*/ 284 h 278101"/>
              <a:gd name="connsiteX1" fmla="*/ 76318 w 109283"/>
              <a:gd name="connsiteY1" fmla="*/ 178084 h 278101"/>
              <a:gd name="connsiteX2" fmla="*/ 108068 w 109283"/>
              <a:gd name="connsiteY2" fmla="*/ 276509 h 278101"/>
              <a:gd name="connsiteX3" fmla="*/ 95368 w 109283"/>
              <a:gd name="connsiteY3" fmla="*/ 222534 h 278101"/>
              <a:gd name="connsiteX4" fmla="*/ 118 w 109283"/>
              <a:gd name="connsiteY4" fmla="*/ 284 h 27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83" h="278101">
                <a:moveTo>
                  <a:pt x="118" y="284"/>
                </a:moveTo>
                <a:cubicBezTo>
                  <a:pt x="-3057" y="-7124"/>
                  <a:pt x="58326" y="132047"/>
                  <a:pt x="76318" y="178084"/>
                </a:cubicBezTo>
                <a:cubicBezTo>
                  <a:pt x="94310" y="224121"/>
                  <a:pt x="104893" y="269101"/>
                  <a:pt x="108068" y="276509"/>
                </a:cubicBezTo>
                <a:cubicBezTo>
                  <a:pt x="111243" y="283917"/>
                  <a:pt x="108597" y="265396"/>
                  <a:pt x="95368" y="222534"/>
                </a:cubicBezTo>
                <a:cubicBezTo>
                  <a:pt x="82139" y="179672"/>
                  <a:pt x="3293" y="7692"/>
                  <a:pt x="118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5D86E596-1BF4-77DE-C012-DE6041938304}"/>
              </a:ext>
            </a:extLst>
          </p:cNvPr>
          <p:cNvSpPr/>
          <p:nvPr/>
        </p:nvSpPr>
        <p:spPr>
          <a:xfrm>
            <a:off x="3772927" y="7286547"/>
            <a:ext cx="357840" cy="352905"/>
          </a:xfrm>
          <a:custGeom>
            <a:avLst/>
            <a:gdLst>
              <a:gd name="connsiteX0" fmla="*/ 357748 w 357840"/>
              <a:gd name="connsiteY0" fmla="*/ 78 h 352905"/>
              <a:gd name="connsiteX1" fmla="*/ 103748 w 357840"/>
              <a:gd name="connsiteY1" fmla="*/ 146128 h 352905"/>
              <a:gd name="connsiteX2" fmla="*/ 148198 w 357840"/>
              <a:gd name="connsiteY2" fmla="*/ 123903 h 352905"/>
              <a:gd name="connsiteX3" fmla="*/ 30723 w 357840"/>
              <a:gd name="connsiteY3" fmla="*/ 247728 h 352905"/>
              <a:gd name="connsiteX4" fmla="*/ 2148 w 357840"/>
              <a:gd name="connsiteY4" fmla="*/ 352503 h 352905"/>
              <a:gd name="connsiteX5" fmla="*/ 11673 w 357840"/>
              <a:gd name="connsiteY5" fmla="*/ 279478 h 352905"/>
              <a:gd name="connsiteX6" fmla="*/ 87873 w 357840"/>
              <a:gd name="connsiteY6" fmla="*/ 171528 h 352905"/>
              <a:gd name="connsiteX7" fmla="*/ 71998 w 357840"/>
              <a:gd name="connsiteY7" fmla="*/ 168353 h 352905"/>
              <a:gd name="connsiteX8" fmla="*/ 357748 w 357840"/>
              <a:gd name="connsiteY8" fmla="*/ 78 h 35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840" h="352905">
                <a:moveTo>
                  <a:pt x="357748" y="78"/>
                </a:moveTo>
                <a:cubicBezTo>
                  <a:pt x="363040" y="-3626"/>
                  <a:pt x="138673" y="125490"/>
                  <a:pt x="103748" y="146128"/>
                </a:cubicBezTo>
                <a:cubicBezTo>
                  <a:pt x="68823" y="166766"/>
                  <a:pt x="160369" y="106970"/>
                  <a:pt x="148198" y="123903"/>
                </a:cubicBezTo>
                <a:cubicBezTo>
                  <a:pt x="136027" y="140836"/>
                  <a:pt x="55065" y="209628"/>
                  <a:pt x="30723" y="247728"/>
                </a:cubicBezTo>
                <a:cubicBezTo>
                  <a:pt x="6381" y="285828"/>
                  <a:pt x="5323" y="347211"/>
                  <a:pt x="2148" y="352503"/>
                </a:cubicBezTo>
                <a:cubicBezTo>
                  <a:pt x="-1027" y="357795"/>
                  <a:pt x="-2614" y="309640"/>
                  <a:pt x="11673" y="279478"/>
                </a:cubicBezTo>
                <a:cubicBezTo>
                  <a:pt x="25960" y="249316"/>
                  <a:pt x="77819" y="190049"/>
                  <a:pt x="87873" y="171528"/>
                </a:cubicBezTo>
                <a:cubicBezTo>
                  <a:pt x="97927" y="153007"/>
                  <a:pt x="21198" y="194282"/>
                  <a:pt x="71998" y="168353"/>
                </a:cubicBezTo>
                <a:cubicBezTo>
                  <a:pt x="122798" y="142424"/>
                  <a:pt x="352456" y="3782"/>
                  <a:pt x="357748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EBC23068-295D-C5D9-D895-94407548C672}"/>
              </a:ext>
            </a:extLst>
          </p:cNvPr>
          <p:cNvSpPr/>
          <p:nvPr/>
        </p:nvSpPr>
        <p:spPr>
          <a:xfrm>
            <a:off x="3794016" y="7515181"/>
            <a:ext cx="468028" cy="178413"/>
          </a:xfrm>
          <a:custGeom>
            <a:avLst/>
            <a:gdLst>
              <a:gd name="connsiteX0" fmla="*/ 109 w 468028"/>
              <a:gd name="connsiteY0" fmla="*/ 136569 h 178413"/>
              <a:gd name="connsiteX1" fmla="*/ 155684 w 468028"/>
              <a:gd name="connsiteY1" fmla="*/ 149269 h 178413"/>
              <a:gd name="connsiteX2" fmla="*/ 114409 w 468028"/>
              <a:gd name="connsiteY2" fmla="*/ 177844 h 178413"/>
              <a:gd name="connsiteX3" fmla="*/ 269984 w 468028"/>
              <a:gd name="connsiteY3" fmla="*/ 120694 h 178413"/>
              <a:gd name="connsiteX4" fmla="*/ 158859 w 468028"/>
              <a:gd name="connsiteY4" fmla="*/ 158794 h 178413"/>
              <a:gd name="connsiteX5" fmla="*/ 466834 w 468028"/>
              <a:gd name="connsiteY5" fmla="*/ 44 h 178413"/>
              <a:gd name="connsiteX6" fmla="*/ 260459 w 468028"/>
              <a:gd name="connsiteY6" fmla="*/ 142919 h 178413"/>
              <a:gd name="connsiteX7" fmla="*/ 133459 w 468028"/>
              <a:gd name="connsiteY7" fmla="*/ 174669 h 178413"/>
              <a:gd name="connsiteX8" fmla="*/ 109 w 468028"/>
              <a:gd name="connsiteY8" fmla="*/ 136569 h 17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8028" h="178413">
                <a:moveTo>
                  <a:pt x="109" y="136569"/>
                </a:moveTo>
                <a:cubicBezTo>
                  <a:pt x="3813" y="132336"/>
                  <a:pt x="136634" y="142390"/>
                  <a:pt x="155684" y="149269"/>
                </a:cubicBezTo>
                <a:cubicBezTo>
                  <a:pt x="174734" y="156148"/>
                  <a:pt x="95359" y="182606"/>
                  <a:pt x="114409" y="177844"/>
                </a:cubicBezTo>
                <a:cubicBezTo>
                  <a:pt x="133459" y="173082"/>
                  <a:pt x="262576" y="123869"/>
                  <a:pt x="269984" y="120694"/>
                </a:cubicBezTo>
                <a:cubicBezTo>
                  <a:pt x="277392" y="117519"/>
                  <a:pt x="126051" y="178902"/>
                  <a:pt x="158859" y="158794"/>
                </a:cubicBezTo>
                <a:cubicBezTo>
                  <a:pt x="191667" y="138686"/>
                  <a:pt x="449901" y="2690"/>
                  <a:pt x="466834" y="44"/>
                </a:cubicBezTo>
                <a:cubicBezTo>
                  <a:pt x="483767" y="-2602"/>
                  <a:pt x="316022" y="113815"/>
                  <a:pt x="260459" y="142919"/>
                </a:cubicBezTo>
                <a:cubicBezTo>
                  <a:pt x="204897" y="172023"/>
                  <a:pt x="178967" y="170965"/>
                  <a:pt x="133459" y="174669"/>
                </a:cubicBezTo>
                <a:cubicBezTo>
                  <a:pt x="87951" y="178373"/>
                  <a:pt x="-3595" y="140802"/>
                  <a:pt x="109" y="136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C9A6E72F-258B-E36A-2ADF-6EDA8C9A9F68}"/>
              </a:ext>
            </a:extLst>
          </p:cNvPr>
          <p:cNvSpPr/>
          <p:nvPr/>
        </p:nvSpPr>
        <p:spPr>
          <a:xfrm>
            <a:off x="3848221" y="7318143"/>
            <a:ext cx="272990" cy="135886"/>
          </a:xfrm>
          <a:custGeom>
            <a:avLst/>
            <a:gdLst>
              <a:gd name="connsiteX0" fmla="*/ 272929 w 272990"/>
              <a:gd name="connsiteY0" fmla="*/ 232 h 135886"/>
              <a:gd name="connsiteX1" fmla="*/ 31629 w 272990"/>
              <a:gd name="connsiteY1" fmla="*/ 133582 h 135886"/>
              <a:gd name="connsiteX2" fmla="*/ 95129 w 272990"/>
              <a:gd name="connsiteY2" fmla="*/ 85957 h 135886"/>
              <a:gd name="connsiteX3" fmla="*/ 6229 w 272990"/>
              <a:gd name="connsiteY3" fmla="*/ 101832 h 135886"/>
              <a:gd name="connsiteX4" fmla="*/ 272929 w 272990"/>
              <a:gd name="connsiteY4" fmla="*/ 232 h 13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990" h="135886">
                <a:moveTo>
                  <a:pt x="272929" y="232"/>
                </a:moveTo>
                <a:cubicBezTo>
                  <a:pt x="277162" y="5524"/>
                  <a:pt x="61262" y="119294"/>
                  <a:pt x="31629" y="133582"/>
                </a:cubicBezTo>
                <a:cubicBezTo>
                  <a:pt x="1996" y="147870"/>
                  <a:pt x="99362" y="91249"/>
                  <a:pt x="95129" y="85957"/>
                </a:cubicBezTo>
                <a:cubicBezTo>
                  <a:pt x="90896" y="80665"/>
                  <a:pt x="-28167" y="121940"/>
                  <a:pt x="6229" y="101832"/>
                </a:cubicBezTo>
                <a:cubicBezTo>
                  <a:pt x="40625" y="81724"/>
                  <a:pt x="268696" y="-5060"/>
                  <a:pt x="272929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136D6208-1E1D-DF6C-498A-4968EFC08229}"/>
              </a:ext>
            </a:extLst>
          </p:cNvPr>
          <p:cNvSpPr/>
          <p:nvPr/>
        </p:nvSpPr>
        <p:spPr>
          <a:xfrm>
            <a:off x="4095625" y="7284510"/>
            <a:ext cx="115517" cy="269723"/>
          </a:xfrm>
          <a:custGeom>
            <a:avLst/>
            <a:gdLst>
              <a:gd name="connsiteX0" fmla="*/ 125 w 115517"/>
              <a:gd name="connsiteY0" fmla="*/ 2115 h 269723"/>
              <a:gd name="connsiteX1" fmla="*/ 111250 w 115517"/>
              <a:gd name="connsiteY1" fmla="*/ 262465 h 269723"/>
              <a:gd name="connsiteX2" fmla="*/ 92200 w 115517"/>
              <a:gd name="connsiteY2" fmla="*/ 192615 h 269723"/>
              <a:gd name="connsiteX3" fmla="*/ 89025 w 115517"/>
              <a:gd name="connsiteY3" fmla="*/ 141815 h 269723"/>
              <a:gd name="connsiteX4" fmla="*/ 125 w 115517"/>
              <a:gd name="connsiteY4" fmla="*/ 2115 h 26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7" h="269723">
                <a:moveTo>
                  <a:pt x="125" y="2115"/>
                </a:moveTo>
                <a:cubicBezTo>
                  <a:pt x="3829" y="22223"/>
                  <a:pt x="95904" y="230715"/>
                  <a:pt x="111250" y="262465"/>
                </a:cubicBezTo>
                <a:cubicBezTo>
                  <a:pt x="126596" y="294215"/>
                  <a:pt x="95904" y="212723"/>
                  <a:pt x="92200" y="192615"/>
                </a:cubicBezTo>
                <a:cubicBezTo>
                  <a:pt x="88496" y="172507"/>
                  <a:pt x="102254" y="172507"/>
                  <a:pt x="89025" y="141815"/>
                </a:cubicBezTo>
                <a:cubicBezTo>
                  <a:pt x="75796" y="111123"/>
                  <a:pt x="-3579" y="-17993"/>
                  <a:pt x="125" y="2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917C3143-05B5-C68A-94DE-15E66DE47607}"/>
              </a:ext>
            </a:extLst>
          </p:cNvPr>
          <p:cNvSpPr/>
          <p:nvPr/>
        </p:nvSpPr>
        <p:spPr>
          <a:xfrm>
            <a:off x="3897187" y="7453797"/>
            <a:ext cx="240087" cy="113192"/>
          </a:xfrm>
          <a:custGeom>
            <a:avLst/>
            <a:gdLst>
              <a:gd name="connsiteX0" fmla="*/ 239838 w 240087"/>
              <a:gd name="connsiteY0" fmla="*/ 1103 h 113192"/>
              <a:gd name="connsiteX1" fmla="*/ 1713 w 240087"/>
              <a:gd name="connsiteY1" fmla="*/ 112228 h 113192"/>
              <a:gd name="connsiteX2" fmla="*/ 128713 w 240087"/>
              <a:gd name="connsiteY2" fmla="*/ 55078 h 113192"/>
              <a:gd name="connsiteX3" fmla="*/ 49338 w 240087"/>
              <a:gd name="connsiteY3" fmla="*/ 55078 h 113192"/>
              <a:gd name="connsiteX4" fmla="*/ 239838 w 240087"/>
              <a:gd name="connsiteY4" fmla="*/ 1103 h 11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087" h="113192">
                <a:moveTo>
                  <a:pt x="239838" y="1103"/>
                </a:moveTo>
                <a:cubicBezTo>
                  <a:pt x="231901" y="10628"/>
                  <a:pt x="20234" y="103232"/>
                  <a:pt x="1713" y="112228"/>
                </a:cubicBezTo>
                <a:cubicBezTo>
                  <a:pt x="-16808" y="121224"/>
                  <a:pt x="120776" y="64603"/>
                  <a:pt x="128713" y="55078"/>
                </a:cubicBezTo>
                <a:cubicBezTo>
                  <a:pt x="136650" y="45553"/>
                  <a:pt x="34521" y="63545"/>
                  <a:pt x="49338" y="55078"/>
                </a:cubicBezTo>
                <a:cubicBezTo>
                  <a:pt x="64155" y="46611"/>
                  <a:pt x="247775" y="-8422"/>
                  <a:pt x="239838" y="1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73A0906E-3A38-A1D5-D39B-FE4FE4F506EC}"/>
              </a:ext>
            </a:extLst>
          </p:cNvPr>
          <p:cNvSpPr/>
          <p:nvPr/>
        </p:nvSpPr>
        <p:spPr>
          <a:xfrm>
            <a:off x="3704218" y="7625183"/>
            <a:ext cx="473954" cy="107790"/>
          </a:xfrm>
          <a:custGeom>
            <a:avLst/>
            <a:gdLst>
              <a:gd name="connsiteX0" fmla="*/ 61332 w 473954"/>
              <a:gd name="connsiteY0" fmla="*/ 67842 h 107790"/>
              <a:gd name="connsiteX1" fmla="*/ 245482 w 473954"/>
              <a:gd name="connsiteY1" fmla="*/ 86892 h 107790"/>
              <a:gd name="connsiteX2" fmla="*/ 359782 w 473954"/>
              <a:gd name="connsiteY2" fmla="*/ 51967 h 107790"/>
              <a:gd name="connsiteX3" fmla="*/ 470907 w 473954"/>
              <a:gd name="connsiteY3" fmla="*/ 1167 h 107790"/>
              <a:gd name="connsiteX4" fmla="*/ 232782 w 473954"/>
              <a:gd name="connsiteY4" fmla="*/ 105942 h 107790"/>
              <a:gd name="connsiteX5" fmla="*/ 10532 w 473954"/>
              <a:gd name="connsiteY5" fmla="*/ 67842 h 107790"/>
              <a:gd name="connsiteX6" fmla="*/ 61332 w 473954"/>
              <a:gd name="connsiteY6" fmla="*/ 67842 h 10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954" h="107790">
                <a:moveTo>
                  <a:pt x="61332" y="67842"/>
                </a:moveTo>
                <a:cubicBezTo>
                  <a:pt x="100490" y="71017"/>
                  <a:pt x="195740" y="89538"/>
                  <a:pt x="245482" y="86892"/>
                </a:cubicBezTo>
                <a:cubicBezTo>
                  <a:pt x="295224" y="84246"/>
                  <a:pt x="322211" y="66255"/>
                  <a:pt x="359782" y="51967"/>
                </a:cubicBezTo>
                <a:cubicBezTo>
                  <a:pt x="397353" y="37679"/>
                  <a:pt x="492074" y="-7829"/>
                  <a:pt x="470907" y="1167"/>
                </a:cubicBezTo>
                <a:cubicBezTo>
                  <a:pt x="449740" y="10163"/>
                  <a:pt x="309511" y="94830"/>
                  <a:pt x="232782" y="105942"/>
                </a:cubicBezTo>
                <a:cubicBezTo>
                  <a:pt x="156053" y="117055"/>
                  <a:pt x="41224" y="74721"/>
                  <a:pt x="10532" y="67842"/>
                </a:cubicBezTo>
                <a:cubicBezTo>
                  <a:pt x="-20160" y="60963"/>
                  <a:pt x="22174" y="64667"/>
                  <a:pt x="61332" y="67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FDCB6A97-AF80-8D3D-B03F-C6C9C420FFF4}"/>
              </a:ext>
            </a:extLst>
          </p:cNvPr>
          <p:cNvSpPr/>
          <p:nvPr/>
        </p:nvSpPr>
        <p:spPr>
          <a:xfrm>
            <a:off x="3241673" y="7889872"/>
            <a:ext cx="121476" cy="155582"/>
          </a:xfrm>
          <a:custGeom>
            <a:avLst/>
            <a:gdLst>
              <a:gd name="connsiteX0" fmla="*/ 2 w 121476"/>
              <a:gd name="connsiteY0" fmla="*/ 3 h 155582"/>
              <a:gd name="connsiteX1" fmla="*/ 111127 w 121476"/>
              <a:gd name="connsiteY1" fmla="*/ 85728 h 155582"/>
              <a:gd name="connsiteX2" fmla="*/ 114302 w 121476"/>
              <a:gd name="connsiteY2" fmla="*/ 155578 h 155582"/>
              <a:gd name="connsiteX3" fmla="*/ 114302 w 121476"/>
              <a:gd name="connsiteY3" fmla="*/ 82553 h 155582"/>
              <a:gd name="connsiteX4" fmla="*/ 2 w 121476"/>
              <a:gd name="connsiteY4" fmla="*/ 3 h 15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6" h="155582">
                <a:moveTo>
                  <a:pt x="2" y="3"/>
                </a:moveTo>
                <a:cubicBezTo>
                  <a:pt x="-527" y="532"/>
                  <a:pt x="92077" y="59799"/>
                  <a:pt x="111127" y="85728"/>
                </a:cubicBezTo>
                <a:cubicBezTo>
                  <a:pt x="130177" y="111657"/>
                  <a:pt x="113773" y="156107"/>
                  <a:pt x="114302" y="155578"/>
                </a:cubicBezTo>
                <a:cubicBezTo>
                  <a:pt x="114831" y="155049"/>
                  <a:pt x="130177" y="106366"/>
                  <a:pt x="114302" y="82553"/>
                </a:cubicBezTo>
                <a:cubicBezTo>
                  <a:pt x="98427" y="58741"/>
                  <a:pt x="531" y="-526"/>
                  <a:pt x="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8989F1A1-1596-F0F0-105A-8158473018C0}"/>
              </a:ext>
            </a:extLst>
          </p:cNvPr>
          <p:cNvSpPr/>
          <p:nvPr/>
        </p:nvSpPr>
        <p:spPr>
          <a:xfrm>
            <a:off x="3847793" y="7638989"/>
            <a:ext cx="381602" cy="219231"/>
          </a:xfrm>
          <a:custGeom>
            <a:avLst/>
            <a:gdLst>
              <a:gd name="connsiteX0" fmla="*/ 381307 w 381602"/>
              <a:gd name="connsiteY0" fmla="*/ 61 h 219231"/>
              <a:gd name="connsiteX1" fmla="*/ 209857 w 381602"/>
              <a:gd name="connsiteY1" fmla="*/ 117536 h 219231"/>
              <a:gd name="connsiteX2" fmla="*/ 307 w 381602"/>
              <a:gd name="connsiteY2" fmla="*/ 219136 h 219231"/>
              <a:gd name="connsiteX3" fmla="*/ 168582 w 381602"/>
              <a:gd name="connsiteY3" fmla="*/ 133411 h 219231"/>
              <a:gd name="connsiteX4" fmla="*/ 381307 w 381602"/>
              <a:gd name="connsiteY4" fmla="*/ 61 h 21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02" h="219231">
                <a:moveTo>
                  <a:pt x="381307" y="61"/>
                </a:moveTo>
                <a:cubicBezTo>
                  <a:pt x="388186" y="-2585"/>
                  <a:pt x="273357" y="81024"/>
                  <a:pt x="209857" y="117536"/>
                </a:cubicBezTo>
                <a:cubicBezTo>
                  <a:pt x="146357" y="154048"/>
                  <a:pt x="7186" y="216490"/>
                  <a:pt x="307" y="219136"/>
                </a:cubicBezTo>
                <a:cubicBezTo>
                  <a:pt x="-6572" y="221782"/>
                  <a:pt x="103495" y="168865"/>
                  <a:pt x="168582" y="133411"/>
                </a:cubicBezTo>
                <a:cubicBezTo>
                  <a:pt x="233669" y="97957"/>
                  <a:pt x="374428" y="2707"/>
                  <a:pt x="381307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284DCDEF-1F1A-361A-36F2-D38B3CE98A40}"/>
              </a:ext>
            </a:extLst>
          </p:cNvPr>
          <p:cNvSpPr/>
          <p:nvPr/>
        </p:nvSpPr>
        <p:spPr>
          <a:xfrm>
            <a:off x="3654930" y="7829451"/>
            <a:ext cx="234446" cy="243487"/>
          </a:xfrm>
          <a:custGeom>
            <a:avLst/>
            <a:gdLst>
              <a:gd name="connsiteX0" fmla="*/ 234445 w 234446"/>
              <a:gd name="connsiteY0" fmla="*/ 99 h 243487"/>
              <a:gd name="connsiteX1" fmla="*/ 43945 w 234446"/>
              <a:gd name="connsiteY1" fmla="*/ 162024 h 243487"/>
              <a:gd name="connsiteX2" fmla="*/ 2670 w 234446"/>
              <a:gd name="connsiteY2" fmla="*/ 241399 h 243487"/>
              <a:gd name="connsiteX3" fmla="*/ 94745 w 234446"/>
              <a:gd name="connsiteY3" fmla="*/ 82649 h 243487"/>
              <a:gd name="connsiteX4" fmla="*/ 40770 w 234446"/>
              <a:gd name="connsiteY4" fmla="*/ 136624 h 243487"/>
              <a:gd name="connsiteX5" fmla="*/ 234445 w 234446"/>
              <a:gd name="connsiteY5" fmla="*/ 99 h 24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446" h="243487">
                <a:moveTo>
                  <a:pt x="234445" y="99"/>
                </a:moveTo>
                <a:cubicBezTo>
                  <a:pt x="234974" y="4332"/>
                  <a:pt x="82574" y="121807"/>
                  <a:pt x="43945" y="162024"/>
                </a:cubicBezTo>
                <a:cubicBezTo>
                  <a:pt x="5316" y="202241"/>
                  <a:pt x="-5797" y="254628"/>
                  <a:pt x="2670" y="241399"/>
                </a:cubicBezTo>
                <a:cubicBezTo>
                  <a:pt x="11137" y="228170"/>
                  <a:pt x="88395" y="100111"/>
                  <a:pt x="94745" y="82649"/>
                </a:cubicBezTo>
                <a:cubicBezTo>
                  <a:pt x="101095" y="65187"/>
                  <a:pt x="22778" y="145620"/>
                  <a:pt x="40770" y="136624"/>
                </a:cubicBezTo>
                <a:cubicBezTo>
                  <a:pt x="58762" y="127628"/>
                  <a:pt x="233916" y="-4134"/>
                  <a:pt x="234445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9B837852-F074-3F9A-D30A-4D01B6064AE4}"/>
              </a:ext>
            </a:extLst>
          </p:cNvPr>
          <p:cNvSpPr/>
          <p:nvPr/>
        </p:nvSpPr>
        <p:spPr>
          <a:xfrm>
            <a:off x="3422462" y="7952636"/>
            <a:ext cx="299117" cy="121481"/>
          </a:xfrm>
          <a:custGeom>
            <a:avLst/>
            <a:gdLst>
              <a:gd name="connsiteX0" fmla="*/ 188 w 299117"/>
              <a:gd name="connsiteY0" fmla="*/ 121389 h 121481"/>
              <a:gd name="connsiteX1" fmla="*/ 206563 w 299117"/>
              <a:gd name="connsiteY1" fmla="*/ 10264 h 121481"/>
              <a:gd name="connsiteX2" fmla="*/ 298638 w 299117"/>
              <a:gd name="connsiteY2" fmla="*/ 7089 h 121481"/>
              <a:gd name="connsiteX3" fmla="*/ 171638 w 299117"/>
              <a:gd name="connsiteY3" fmla="*/ 29314 h 121481"/>
              <a:gd name="connsiteX4" fmla="*/ 188 w 299117"/>
              <a:gd name="connsiteY4" fmla="*/ 121389 h 12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117" h="121481">
                <a:moveTo>
                  <a:pt x="188" y="121389"/>
                </a:moveTo>
                <a:cubicBezTo>
                  <a:pt x="6009" y="118214"/>
                  <a:pt x="156821" y="29314"/>
                  <a:pt x="206563" y="10264"/>
                </a:cubicBezTo>
                <a:cubicBezTo>
                  <a:pt x="256305" y="-8786"/>
                  <a:pt x="304459" y="3914"/>
                  <a:pt x="298638" y="7089"/>
                </a:cubicBezTo>
                <a:cubicBezTo>
                  <a:pt x="292817" y="10264"/>
                  <a:pt x="218205" y="13439"/>
                  <a:pt x="171638" y="29314"/>
                </a:cubicBezTo>
                <a:cubicBezTo>
                  <a:pt x="125071" y="45189"/>
                  <a:pt x="-5633" y="124564"/>
                  <a:pt x="188" y="121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8B34C571-F577-8472-E5B1-6A12B6F17878}"/>
              </a:ext>
            </a:extLst>
          </p:cNvPr>
          <p:cNvSpPr/>
          <p:nvPr/>
        </p:nvSpPr>
        <p:spPr>
          <a:xfrm>
            <a:off x="3416163" y="7772398"/>
            <a:ext cx="400588" cy="92012"/>
          </a:xfrm>
          <a:custGeom>
            <a:avLst/>
            <a:gdLst>
              <a:gd name="connsiteX0" fmla="*/ 137 w 400588"/>
              <a:gd name="connsiteY0" fmla="*/ 2 h 92012"/>
              <a:gd name="connsiteX1" fmla="*/ 168412 w 400588"/>
              <a:gd name="connsiteY1" fmla="*/ 85727 h 92012"/>
              <a:gd name="connsiteX2" fmla="*/ 146187 w 400588"/>
              <a:gd name="connsiteY2" fmla="*/ 57152 h 92012"/>
              <a:gd name="connsiteX3" fmla="*/ 400187 w 400588"/>
              <a:gd name="connsiteY3" fmla="*/ 88902 h 92012"/>
              <a:gd name="connsiteX4" fmla="*/ 200162 w 400588"/>
              <a:gd name="connsiteY4" fmla="*/ 82552 h 92012"/>
              <a:gd name="connsiteX5" fmla="*/ 137 w 400588"/>
              <a:gd name="connsiteY5" fmla="*/ 2 h 9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88" h="92012">
                <a:moveTo>
                  <a:pt x="137" y="2"/>
                </a:moveTo>
                <a:cubicBezTo>
                  <a:pt x="-5155" y="531"/>
                  <a:pt x="144070" y="76202"/>
                  <a:pt x="168412" y="85727"/>
                </a:cubicBezTo>
                <a:cubicBezTo>
                  <a:pt x="192754" y="95252"/>
                  <a:pt x="107558" y="56623"/>
                  <a:pt x="146187" y="57152"/>
                </a:cubicBezTo>
                <a:cubicBezTo>
                  <a:pt x="184816" y="57681"/>
                  <a:pt x="391191" y="84669"/>
                  <a:pt x="400187" y="88902"/>
                </a:cubicBezTo>
                <a:cubicBezTo>
                  <a:pt x="409183" y="93135"/>
                  <a:pt x="264720" y="94723"/>
                  <a:pt x="200162" y="82552"/>
                </a:cubicBezTo>
                <a:cubicBezTo>
                  <a:pt x="135604" y="70381"/>
                  <a:pt x="5429" y="-527"/>
                  <a:pt x="13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B306252F-F5AA-CEBF-4CB9-A972B838FF86}"/>
              </a:ext>
            </a:extLst>
          </p:cNvPr>
          <p:cNvSpPr/>
          <p:nvPr/>
        </p:nvSpPr>
        <p:spPr>
          <a:xfrm>
            <a:off x="3228804" y="7978769"/>
            <a:ext cx="279571" cy="383108"/>
          </a:xfrm>
          <a:custGeom>
            <a:avLst/>
            <a:gdLst>
              <a:gd name="connsiteX0" fmla="*/ 171 w 279571"/>
              <a:gd name="connsiteY0" fmla="*/ 6 h 383108"/>
              <a:gd name="connsiteX1" fmla="*/ 123996 w 279571"/>
              <a:gd name="connsiteY1" fmla="*/ 171456 h 383108"/>
              <a:gd name="connsiteX2" fmla="*/ 120821 w 279571"/>
              <a:gd name="connsiteY2" fmla="*/ 247656 h 383108"/>
              <a:gd name="connsiteX3" fmla="*/ 279571 w 279571"/>
              <a:gd name="connsiteY3" fmla="*/ 381006 h 383108"/>
              <a:gd name="connsiteX4" fmla="*/ 120821 w 279571"/>
              <a:gd name="connsiteY4" fmla="*/ 320681 h 383108"/>
              <a:gd name="connsiteX5" fmla="*/ 127171 w 279571"/>
              <a:gd name="connsiteY5" fmla="*/ 206381 h 383108"/>
              <a:gd name="connsiteX6" fmla="*/ 155746 w 279571"/>
              <a:gd name="connsiteY6" fmla="*/ 133356 h 383108"/>
              <a:gd name="connsiteX7" fmla="*/ 98596 w 279571"/>
              <a:gd name="connsiteY7" fmla="*/ 177806 h 383108"/>
              <a:gd name="connsiteX8" fmla="*/ 171 w 279571"/>
              <a:gd name="connsiteY8" fmla="*/ 6 h 38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571" h="383108">
                <a:moveTo>
                  <a:pt x="171" y="6"/>
                </a:moveTo>
                <a:cubicBezTo>
                  <a:pt x="4404" y="-1052"/>
                  <a:pt x="103888" y="130181"/>
                  <a:pt x="123996" y="171456"/>
                </a:cubicBezTo>
                <a:cubicBezTo>
                  <a:pt x="144104" y="212731"/>
                  <a:pt x="94892" y="212731"/>
                  <a:pt x="120821" y="247656"/>
                </a:cubicBezTo>
                <a:cubicBezTo>
                  <a:pt x="146750" y="282581"/>
                  <a:pt x="279571" y="368835"/>
                  <a:pt x="279571" y="381006"/>
                </a:cubicBezTo>
                <a:cubicBezTo>
                  <a:pt x="279571" y="393177"/>
                  <a:pt x="146221" y="349785"/>
                  <a:pt x="120821" y="320681"/>
                </a:cubicBezTo>
                <a:cubicBezTo>
                  <a:pt x="95421" y="291577"/>
                  <a:pt x="121350" y="237602"/>
                  <a:pt x="127171" y="206381"/>
                </a:cubicBezTo>
                <a:cubicBezTo>
                  <a:pt x="132992" y="175160"/>
                  <a:pt x="160508" y="138118"/>
                  <a:pt x="155746" y="133356"/>
                </a:cubicBezTo>
                <a:cubicBezTo>
                  <a:pt x="150984" y="128594"/>
                  <a:pt x="126113" y="199502"/>
                  <a:pt x="98596" y="177806"/>
                </a:cubicBezTo>
                <a:cubicBezTo>
                  <a:pt x="71079" y="156110"/>
                  <a:pt x="-4062" y="1064"/>
                  <a:pt x="17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CBFF1DC6-8A99-FCFC-056E-CCD05F89470C}"/>
              </a:ext>
            </a:extLst>
          </p:cNvPr>
          <p:cNvSpPr/>
          <p:nvPr/>
        </p:nvSpPr>
        <p:spPr>
          <a:xfrm>
            <a:off x="3641721" y="7569191"/>
            <a:ext cx="50848" cy="174662"/>
          </a:xfrm>
          <a:custGeom>
            <a:avLst/>
            <a:gdLst>
              <a:gd name="connsiteX0" fmla="*/ 44454 w 50848"/>
              <a:gd name="connsiteY0" fmla="*/ 9 h 174662"/>
              <a:gd name="connsiteX1" fmla="*/ 9529 w 50848"/>
              <a:gd name="connsiteY1" fmla="*/ 114309 h 174662"/>
              <a:gd name="connsiteX2" fmla="*/ 50804 w 50848"/>
              <a:gd name="connsiteY2" fmla="*/ 174634 h 174662"/>
              <a:gd name="connsiteX3" fmla="*/ 4 w 50848"/>
              <a:gd name="connsiteY3" fmla="*/ 120659 h 174662"/>
              <a:gd name="connsiteX4" fmla="*/ 44454 w 50848"/>
              <a:gd name="connsiteY4" fmla="*/ 9 h 17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48" h="174662">
                <a:moveTo>
                  <a:pt x="44454" y="9"/>
                </a:moveTo>
                <a:cubicBezTo>
                  <a:pt x="46042" y="-1049"/>
                  <a:pt x="8471" y="85205"/>
                  <a:pt x="9529" y="114309"/>
                </a:cubicBezTo>
                <a:cubicBezTo>
                  <a:pt x="10587" y="143413"/>
                  <a:pt x="52392" y="173576"/>
                  <a:pt x="50804" y="174634"/>
                </a:cubicBezTo>
                <a:cubicBezTo>
                  <a:pt x="49216" y="175692"/>
                  <a:pt x="533" y="147117"/>
                  <a:pt x="4" y="120659"/>
                </a:cubicBezTo>
                <a:cubicBezTo>
                  <a:pt x="-525" y="94201"/>
                  <a:pt x="42866" y="1067"/>
                  <a:pt x="4445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EC59FB74-F8AD-B5B1-1A39-02D24F5B5C82}"/>
              </a:ext>
            </a:extLst>
          </p:cNvPr>
          <p:cNvSpPr/>
          <p:nvPr/>
        </p:nvSpPr>
        <p:spPr>
          <a:xfrm>
            <a:off x="3435316" y="7626350"/>
            <a:ext cx="162690" cy="397188"/>
          </a:xfrm>
          <a:custGeom>
            <a:avLst/>
            <a:gdLst>
              <a:gd name="connsiteX0" fmla="*/ 101634 w 162690"/>
              <a:gd name="connsiteY0" fmla="*/ 0 h 397188"/>
              <a:gd name="connsiteX1" fmla="*/ 95284 w 162690"/>
              <a:gd name="connsiteY1" fmla="*/ 152400 h 397188"/>
              <a:gd name="connsiteX2" fmla="*/ 133384 w 162690"/>
              <a:gd name="connsiteY2" fmla="*/ 247650 h 397188"/>
              <a:gd name="connsiteX3" fmla="*/ 34 w 162690"/>
              <a:gd name="connsiteY3" fmla="*/ 396875 h 397188"/>
              <a:gd name="connsiteX4" fmla="*/ 120684 w 162690"/>
              <a:gd name="connsiteY4" fmla="*/ 285750 h 397188"/>
              <a:gd name="connsiteX5" fmla="*/ 161959 w 162690"/>
              <a:gd name="connsiteY5" fmla="*/ 244475 h 397188"/>
              <a:gd name="connsiteX6" fmla="*/ 92109 w 162690"/>
              <a:gd name="connsiteY6" fmla="*/ 152400 h 397188"/>
              <a:gd name="connsiteX7" fmla="*/ 101634 w 162690"/>
              <a:gd name="connsiteY7" fmla="*/ 0 h 3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690" h="397188">
                <a:moveTo>
                  <a:pt x="101634" y="0"/>
                </a:moveTo>
                <a:cubicBezTo>
                  <a:pt x="102163" y="0"/>
                  <a:pt x="89992" y="111125"/>
                  <a:pt x="95284" y="152400"/>
                </a:cubicBezTo>
                <a:cubicBezTo>
                  <a:pt x="100576" y="193675"/>
                  <a:pt x="149259" y="206904"/>
                  <a:pt x="133384" y="247650"/>
                </a:cubicBezTo>
                <a:cubicBezTo>
                  <a:pt x="117509" y="288396"/>
                  <a:pt x="2151" y="390525"/>
                  <a:pt x="34" y="396875"/>
                </a:cubicBezTo>
                <a:cubicBezTo>
                  <a:pt x="-2083" y="403225"/>
                  <a:pt x="93696" y="311150"/>
                  <a:pt x="120684" y="285750"/>
                </a:cubicBezTo>
                <a:cubicBezTo>
                  <a:pt x="147672" y="260350"/>
                  <a:pt x="166722" y="266700"/>
                  <a:pt x="161959" y="244475"/>
                </a:cubicBezTo>
                <a:cubicBezTo>
                  <a:pt x="157197" y="222250"/>
                  <a:pt x="102163" y="187325"/>
                  <a:pt x="92109" y="152400"/>
                </a:cubicBezTo>
                <a:cubicBezTo>
                  <a:pt x="82055" y="117475"/>
                  <a:pt x="101105" y="0"/>
                  <a:pt x="1016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A6AD70E7-D539-C2D6-8E51-0B5ADF883959}"/>
              </a:ext>
            </a:extLst>
          </p:cNvPr>
          <p:cNvSpPr/>
          <p:nvPr/>
        </p:nvSpPr>
        <p:spPr>
          <a:xfrm>
            <a:off x="3394060" y="7724349"/>
            <a:ext cx="571954" cy="359896"/>
          </a:xfrm>
          <a:custGeom>
            <a:avLst/>
            <a:gdLst>
              <a:gd name="connsiteX0" fmla="*/ 568340 w 571954"/>
              <a:gd name="connsiteY0" fmla="*/ 3601 h 359896"/>
              <a:gd name="connsiteX1" fmla="*/ 146065 w 571954"/>
              <a:gd name="connsiteY1" fmla="*/ 254426 h 359896"/>
              <a:gd name="connsiteX2" fmla="*/ 15 w 571954"/>
              <a:gd name="connsiteY2" fmla="*/ 359201 h 359896"/>
              <a:gd name="connsiteX3" fmla="*/ 152415 w 571954"/>
              <a:gd name="connsiteY3" fmla="*/ 209976 h 359896"/>
              <a:gd name="connsiteX4" fmla="*/ 44465 w 571954"/>
              <a:gd name="connsiteY4" fmla="*/ 317926 h 359896"/>
              <a:gd name="connsiteX5" fmla="*/ 333390 w 571954"/>
              <a:gd name="connsiteY5" fmla="*/ 121076 h 359896"/>
              <a:gd name="connsiteX6" fmla="*/ 568340 w 571954"/>
              <a:gd name="connsiteY6" fmla="*/ 3601 h 35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954" h="359896">
                <a:moveTo>
                  <a:pt x="568340" y="3601"/>
                </a:moveTo>
                <a:cubicBezTo>
                  <a:pt x="537119" y="25826"/>
                  <a:pt x="240786" y="195159"/>
                  <a:pt x="146065" y="254426"/>
                </a:cubicBezTo>
                <a:cubicBezTo>
                  <a:pt x="51344" y="313693"/>
                  <a:pt x="-1043" y="366609"/>
                  <a:pt x="15" y="359201"/>
                </a:cubicBezTo>
                <a:cubicBezTo>
                  <a:pt x="1073" y="351793"/>
                  <a:pt x="145007" y="216855"/>
                  <a:pt x="152415" y="209976"/>
                </a:cubicBezTo>
                <a:cubicBezTo>
                  <a:pt x="159823" y="203097"/>
                  <a:pt x="14303" y="332743"/>
                  <a:pt x="44465" y="317926"/>
                </a:cubicBezTo>
                <a:cubicBezTo>
                  <a:pt x="74627" y="303109"/>
                  <a:pt x="246078" y="175051"/>
                  <a:pt x="333390" y="121076"/>
                </a:cubicBezTo>
                <a:cubicBezTo>
                  <a:pt x="420702" y="67101"/>
                  <a:pt x="599561" y="-18624"/>
                  <a:pt x="568340" y="3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24804E28-1E1E-EB86-8FEB-114D9347651A}"/>
              </a:ext>
            </a:extLst>
          </p:cNvPr>
          <p:cNvSpPr/>
          <p:nvPr/>
        </p:nvSpPr>
        <p:spPr>
          <a:xfrm>
            <a:off x="3600433" y="8042254"/>
            <a:ext cx="129190" cy="231823"/>
          </a:xfrm>
          <a:custGeom>
            <a:avLst/>
            <a:gdLst>
              <a:gd name="connsiteX0" fmla="*/ 69867 w 129190"/>
              <a:gd name="connsiteY0" fmla="*/ 21 h 231823"/>
              <a:gd name="connsiteX1" fmla="*/ 117492 w 129190"/>
              <a:gd name="connsiteY1" fmla="*/ 127021 h 231823"/>
              <a:gd name="connsiteX2" fmla="*/ 17 w 129190"/>
              <a:gd name="connsiteY2" fmla="*/ 231796 h 231823"/>
              <a:gd name="connsiteX3" fmla="*/ 127017 w 129190"/>
              <a:gd name="connsiteY3" fmla="*/ 117496 h 231823"/>
              <a:gd name="connsiteX4" fmla="*/ 69867 w 129190"/>
              <a:gd name="connsiteY4" fmla="*/ 21 h 23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90" h="231823">
                <a:moveTo>
                  <a:pt x="69867" y="21"/>
                </a:moveTo>
                <a:cubicBezTo>
                  <a:pt x="68280" y="1608"/>
                  <a:pt x="129134" y="88392"/>
                  <a:pt x="117492" y="127021"/>
                </a:cubicBezTo>
                <a:cubicBezTo>
                  <a:pt x="105850" y="165650"/>
                  <a:pt x="-1570" y="233383"/>
                  <a:pt x="17" y="231796"/>
                </a:cubicBezTo>
                <a:cubicBezTo>
                  <a:pt x="1604" y="230209"/>
                  <a:pt x="111671" y="149775"/>
                  <a:pt x="127017" y="117496"/>
                </a:cubicBezTo>
                <a:cubicBezTo>
                  <a:pt x="142363" y="85217"/>
                  <a:pt x="71454" y="-1566"/>
                  <a:pt x="6986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8537F08A-B078-C9C6-099E-A93C2FC9E025}"/>
              </a:ext>
            </a:extLst>
          </p:cNvPr>
          <p:cNvSpPr/>
          <p:nvPr/>
        </p:nvSpPr>
        <p:spPr>
          <a:xfrm>
            <a:off x="3430724" y="8000658"/>
            <a:ext cx="282754" cy="390997"/>
          </a:xfrm>
          <a:custGeom>
            <a:avLst/>
            <a:gdLst>
              <a:gd name="connsiteX0" fmla="*/ 280851 w 282754"/>
              <a:gd name="connsiteY0" fmla="*/ 342 h 390997"/>
              <a:gd name="connsiteX1" fmla="*/ 131626 w 282754"/>
              <a:gd name="connsiteY1" fmla="*/ 108292 h 390997"/>
              <a:gd name="connsiteX2" fmla="*/ 36376 w 282754"/>
              <a:gd name="connsiteY2" fmla="*/ 178142 h 390997"/>
              <a:gd name="connsiteX3" fmla="*/ 61776 w 282754"/>
              <a:gd name="connsiteY3" fmla="*/ 216242 h 390997"/>
              <a:gd name="connsiteX4" fmla="*/ 36376 w 282754"/>
              <a:gd name="connsiteY4" fmla="*/ 203542 h 390997"/>
              <a:gd name="connsiteX5" fmla="*/ 106226 w 282754"/>
              <a:gd name="connsiteY5" fmla="*/ 390867 h 390997"/>
              <a:gd name="connsiteX6" fmla="*/ 45901 w 282754"/>
              <a:gd name="connsiteY6" fmla="*/ 232117 h 390997"/>
              <a:gd name="connsiteX7" fmla="*/ 55426 w 282754"/>
              <a:gd name="connsiteY7" fmla="*/ 168617 h 390997"/>
              <a:gd name="connsiteX8" fmla="*/ 147501 w 282754"/>
              <a:gd name="connsiteY8" fmla="*/ 73367 h 390997"/>
              <a:gd name="connsiteX9" fmla="*/ 1451 w 282754"/>
              <a:gd name="connsiteY9" fmla="*/ 152742 h 390997"/>
              <a:gd name="connsiteX10" fmla="*/ 280851 w 282754"/>
              <a:gd name="connsiteY10" fmla="*/ 342 h 39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754" h="390997">
                <a:moveTo>
                  <a:pt x="280851" y="342"/>
                </a:moveTo>
                <a:cubicBezTo>
                  <a:pt x="302547" y="-7066"/>
                  <a:pt x="131626" y="108292"/>
                  <a:pt x="131626" y="108292"/>
                </a:cubicBezTo>
                <a:cubicBezTo>
                  <a:pt x="90880" y="137925"/>
                  <a:pt x="48018" y="160150"/>
                  <a:pt x="36376" y="178142"/>
                </a:cubicBezTo>
                <a:cubicBezTo>
                  <a:pt x="24734" y="196134"/>
                  <a:pt x="61776" y="212009"/>
                  <a:pt x="61776" y="216242"/>
                </a:cubicBezTo>
                <a:cubicBezTo>
                  <a:pt x="61776" y="220475"/>
                  <a:pt x="28968" y="174438"/>
                  <a:pt x="36376" y="203542"/>
                </a:cubicBezTo>
                <a:cubicBezTo>
                  <a:pt x="43784" y="232646"/>
                  <a:pt x="104639" y="386105"/>
                  <a:pt x="106226" y="390867"/>
                </a:cubicBezTo>
                <a:cubicBezTo>
                  <a:pt x="107813" y="395629"/>
                  <a:pt x="54368" y="269159"/>
                  <a:pt x="45901" y="232117"/>
                </a:cubicBezTo>
                <a:cubicBezTo>
                  <a:pt x="37434" y="195075"/>
                  <a:pt x="38493" y="195075"/>
                  <a:pt x="55426" y="168617"/>
                </a:cubicBezTo>
                <a:cubicBezTo>
                  <a:pt x="72359" y="142159"/>
                  <a:pt x="156497" y="76013"/>
                  <a:pt x="147501" y="73367"/>
                </a:cubicBezTo>
                <a:cubicBezTo>
                  <a:pt x="138505" y="70721"/>
                  <a:pt x="-16541" y="160150"/>
                  <a:pt x="1451" y="152742"/>
                </a:cubicBezTo>
                <a:cubicBezTo>
                  <a:pt x="19443" y="145334"/>
                  <a:pt x="259155" y="7750"/>
                  <a:pt x="280851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601300BC-876B-DE17-AD1B-8DAE30CC1844}"/>
              </a:ext>
            </a:extLst>
          </p:cNvPr>
          <p:cNvSpPr/>
          <p:nvPr/>
        </p:nvSpPr>
        <p:spPr>
          <a:xfrm>
            <a:off x="3345361" y="8289804"/>
            <a:ext cx="297051" cy="518032"/>
          </a:xfrm>
          <a:custGeom>
            <a:avLst/>
            <a:gdLst>
              <a:gd name="connsiteX0" fmla="*/ 1089 w 297051"/>
              <a:gd name="connsiteY0" fmla="*/ 3296 h 518032"/>
              <a:gd name="connsiteX1" fmla="*/ 185239 w 297051"/>
              <a:gd name="connsiteY1" fmla="*/ 412871 h 518032"/>
              <a:gd name="connsiteX2" fmla="*/ 169364 w 297051"/>
              <a:gd name="connsiteY2" fmla="*/ 311271 h 518032"/>
              <a:gd name="connsiteX3" fmla="*/ 242389 w 297051"/>
              <a:gd name="connsiteY3" fmla="*/ 416046 h 518032"/>
              <a:gd name="connsiteX4" fmla="*/ 296364 w 297051"/>
              <a:gd name="connsiteY4" fmla="*/ 517646 h 518032"/>
              <a:gd name="connsiteX5" fmla="*/ 204289 w 297051"/>
              <a:gd name="connsiteY5" fmla="*/ 377946 h 518032"/>
              <a:gd name="connsiteX6" fmla="*/ 112214 w 297051"/>
              <a:gd name="connsiteY6" fmla="*/ 228721 h 518032"/>
              <a:gd name="connsiteX7" fmla="*/ 1089 w 297051"/>
              <a:gd name="connsiteY7" fmla="*/ 3296 h 51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051" h="518032">
                <a:moveTo>
                  <a:pt x="1089" y="3296"/>
                </a:moveTo>
                <a:cubicBezTo>
                  <a:pt x="13260" y="33988"/>
                  <a:pt x="157193" y="361542"/>
                  <a:pt x="185239" y="412871"/>
                </a:cubicBezTo>
                <a:cubicBezTo>
                  <a:pt x="213285" y="464200"/>
                  <a:pt x="159839" y="310742"/>
                  <a:pt x="169364" y="311271"/>
                </a:cubicBezTo>
                <a:cubicBezTo>
                  <a:pt x="178889" y="311800"/>
                  <a:pt x="221222" y="381650"/>
                  <a:pt x="242389" y="416046"/>
                </a:cubicBezTo>
                <a:cubicBezTo>
                  <a:pt x="263556" y="450442"/>
                  <a:pt x="302714" y="523996"/>
                  <a:pt x="296364" y="517646"/>
                </a:cubicBezTo>
                <a:cubicBezTo>
                  <a:pt x="290014" y="511296"/>
                  <a:pt x="234981" y="426100"/>
                  <a:pt x="204289" y="377946"/>
                </a:cubicBezTo>
                <a:cubicBezTo>
                  <a:pt x="173597" y="329792"/>
                  <a:pt x="142376" y="292750"/>
                  <a:pt x="112214" y="228721"/>
                </a:cubicBezTo>
                <a:cubicBezTo>
                  <a:pt x="82052" y="164692"/>
                  <a:pt x="-11082" y="-27396"/>
                  <a:pt x="1089" y="3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BFD91772-2A35-BB51-F290-9C4EEAA61F21}"/>
              </a:ext>
            </a:extLst>
          </p:cNvPr>
          <p:cNvSpPr/>
          <p:nvPr/>
        </p:nvSpPr>
        <p:spPr>
          <a:xfrm>
            <a:off x="3640081" y="8464417"/>
            <a:ext cx="279505" cy="450083"/>
          </a:xfrm>
          <a:custGeom>
            <a:avLst/>
            <a:gdLst>
              <a:gd name="connsiteX0" fmla="*/ 115944 w 279505"/>
              <a:gd name="connsiteY0" fmla="*/ 133 h 450083"/>
              <a:gd name="connsiteX1" fmla="*/ 7994 w 279505"/>
              <a:gd name="connsiteY1" fmla="*/ 155708 h 450083"/>
              <a:gd name="connsiteX2" fmla="*/ 52444 w 279505"/>
              <a:gd name="connsiteY2" fmla="*/ 285883 h 450083"/>
              <a:gd name="connsiteX3" fmla="*/ 14344 w 279505"/>
              <a:gd name="connsiteY3" fmla="*/ 276358 h 450083"/>
              <a:gd name="connsiteX4" fmla="*/ 274694 w 279505"/>
              <a:gd name="connsiteY4" fmla="*/ 441458 h 450083"/>
              <a:gd name="connsiteX5" fmla="*/ 169919 w 279505"/>
              <a:gd name="connsiteY5" fmla="*/ 416058 h 450083"/>
              <a:gd name="connsiteX6" fmla="*/ 1644 w 279505"/>
              <a:gd name="connsiteY6" fmla="*/ 323983 h 450083"/>
              <a:gd name="connsiteX7" fmla="*/ 125469 w 279505"/>
              <a:gd name="connsiteY7" fmla="*/ 352558 h 450083"/>
              <a:gd name="connsiteX8" fmla="*/ 1644 w 279505"/>
              <a:gd name="connsiteY8" fmla="*/ 250958 h 450083"/>
              <a:gd name="connsiteX9" fmla="*/ 52444 w 279505"/>
              <a:gd name="connsiteY9" fmla="*/ 50933 h 450083"/>
              <a:gd name="connsiteX10" fmla="*/ 23869 w 279505"/>
              <a:gd name="connsiteY10" fmla="*/ 127133 h 450083"/>
              <a:gd name="connsiteX11" fmla="*/ 115944 w 279505"/>
              <a:gd name="connsiteY11" fmla="*/ 133 h 4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505" h="450083">
                <a:moveTo>
                  <a:pt x="115944" y="133"/>
                </a:moveTo>
                <a:cubicBezTo>
                  <a:pt x="113298" y="4895"/>
                  <a:pt x="18577" y="108083"/>
                  <a:pt x="7994" y="155708"/>
                </a:cubicBezTo>
                <a:cubicBezTo>
                  <a:pt x="-2589" y="203333"/>
                  <a:pt x="51386" y="265775"/>
                  <a:pt x="52444" y="285883"/>
                </a:cubicBezTo>
                <a:cubicBezTo>
                  <a:pt x="53502" y="305991"/>
                  <a:pt x="-22698" y="250429"/>
                  <a:pt x="14344" y="276358"/>
                </a:cubicBezTo>
                <a:cubicBezTo>
                  <a:pt x="51386" y="302287"/>
                  <a:pt x="248765" y="418175"/>
                  <a:pt x="274694" y="441458"/>
                </a:cubicBezTo>
                <a:cubicBezTo>
                  <a:pt x="300623" y="464741"/>
                  <a:pt x="215427" y="435637"/>
                  <a:pt x="169919" y="416058"/>
                </a:cubicBezTo>
                <a:cubicBezTo>
                  <a:pt x="124411" y="396479"/>
                  <a:pt x="9052" y="334566"/>
                  <a:pt x="1644" y="323983"/>
                </a:cubicBezTo>
                <a:cubicBezTo>
                  <a:pt x="-5764" y="313400"/>
                  <a:pt x="125469" y="364729"/>
                  <a:pt x="125469" y="352558"/>
                </a:cubicBezTo>
                <a:cubicBezTo>
                  <a:pt x="125469" y="340387"/>
                  <a:pt x="13815" y="301229"/>
                  <a:pt x="1644" y="250958"/>
                </a:cubicBezTo>
                <a:cubicBezTo>
                  <a:pt x="-10527" y="200687"/>
                  <a:pt x="48740" y="71571"/>
                  <a:pt x="52444" y="50933"/>
                </a:cubicBezTo>
                <a:cubicBezTo>
                  <a:pt x="56148" y="30295"/>
                  <a:pt x="16461" y="134541"/>
                  <a:pt x="23869" y="127133"/>
                </a:cubicBezTo>
                <a:cubicBezTo>
                  <a:pt x="31277" y="119725"/>
                  <a:pt x="118590" y="-4629"/>
                  <a:pt x="115944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3E3C8162-B071-BC41-A6FA-7EAD6171FEC2}"/>
              </a:ext>
            </a:extLst>
          </p:cNvPr>
          <p:cNvSpPr/>
          <p:nvPr/>
        </p:nvSpPr>
        <p:spPr>
          <a:xfrm>
            <a:off x="3793333" y="8772419"/>
            <a:ext cx="515364" cy="135488"/>
          </a:xfrm>
          <a:custGeom>
            <a:avLst/>
            <a:gdLst>
              <a:gd name="connsiteX0" fmla="*/ 792 w 515364"/>
              <a:gd name="connsiteY0" fmla="*/ 108056 h 135488"/>
              <a:gd name="connsiteX1" fmla="*/ 394492 w 515364"/>
              <a:gd name="connsiteY1" fmla="*/ 31856 h 135488"/>
              <a:gd name="connsiteX2" fmla="*/ 296067 w 515364"/>
              <a:gd name="connsiteY2" fmla="*/ 95356 h 135488"/>
              <a:gd name="connsiteX3" fmla="*/ 515142 w 515364"/>
              <a:gd name="connsiteY3" fmla="*/ 106 h 135488"/>
              <a:gd name="connsiteX4" fmla="*/ 248442 w 515364"/>
              <a:gd name="connsiteY4" fmla="*/ 117581 h 135488"/>
              <a:gd name="connsiteX5" fmla="*/ 172242 w 515364"/>
              <a:gd name="connsiteY5" fmla="*/ 130281 h 135488"/>
              <a:gd name="connsiteX6" fmla="*/ 289717 w 515364"/>
              <a:gd name="connsiteY6" fmla="*/ 69956 h 135488"/>
              <a:gd name="connsiteX7" fmla="*/ 792 w 515364"/>
              <a:gd name="connsiteY7" fmla="*/ 108056 h 13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364" h="135488">
                <a:moveTo>
                  <a:pt x="792" y="108056"/>
                </a:moveTo>
                <a:cubicBezTo>
                  <a:pt x="18254" y="101706"/>
                  <a:pt x="345280" y="33973"/>
                  <a:pt x="394492" y="31856"/>
                </a:cubicBezTo>
                <a:cubicBezTo>
                  <a:pt x="443704" y="29739"/>
                  <a:pt x="275959" y="100648"/>
                  <a:pt x="296067" y="95356"/>
                </a:cubicBezTo>
                <a:cubicBezTo>
                  <a:pt x="316175" y="90064"/>
                  <a:pt x="523079" y="-3598"/>
                  <a:pt x="515142" y="106"/>
                </a:cubicBezTo>
                <a:cubicBezTo>
                  <a:pt x="507205" y="3810"/>
                  <a:pt x="305592" y="95885"/>
                  <a:pt x="248442" y="117581"/>
                </a:cubicBezTo>
                <a:cubicBezTo>
                  <a:pt x="191292" y="139277"/>
                  <a:pt x="165363" y="138219"/>
                  <a:pt x="172242" y="130281"/>
                </a:cubicBezTo>
                <a:cubicBezTo>
                  <a:pt x="179121" y="122343"/>
                  <a:pt x="319350" y="74718"/>
                  <a:pt x="289717" y="69956"/>
                </a:cubicBezTo>
                <a:cubicBezTo>
                  <a:pt x="260084" y="65194"/>
                  <a:pt x="-16670" y="114406"/>
                  <a:pt x="792" y="108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C0CB166C-CC5B-E74E-1DAF-7FD70359E11C}"/>
              </a:ext>
            </a:extLst>
          </p:cNvPr>
          <p:cNvSpPr/>
          <p:nvPr/>
        </p:nvSpPr>
        <p:spPr>
          <a:xfrm>
            <a:off x="3701135" y="8162895"/>
            <a:ext cx="287544" cy="245884"/>
          </a:xfrm>
          <a:custGeom>
            <a:avLst/>
            <a:gdLst>
              <a:gd name="connsiteX0" fmla="*/ 915 w 287544"/>
              <a:gd name="connsiteY0" fmla="*/ 85755 h 245884"/>
              <a:gd name="connsiteX1" fmla="*/ 277140 w 287544"/>
              <a:gd name="connsiteY1" fmla="*/ 238155 h 245884"/>
              <a:gd name="connsiteX2" fmla="*/ 210465 w 287544"/>
              <a:gd name="connsiteY2" fmla="*/ 200055 h 245884"/>
              <a:gd name="connsiteX3" fmla="*/ 32665 w 287544"/>
              <a:gd name="connsiteY3" fmla="*/ 30 h 245884"/>
              <a:gd name="connsiteX4" fmla="*/ 181890 w 287544"/>
              <a:gd name="connsiteY4" fmla="*/ 184180 h 245884"/>
              <a:gd name="connsiteX5" fmla="*/ 915 w 287544"/>
              <a:gd name="connsiteY5" fmla="*/ 85755 h 24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544" h="245884">
                <a:moveTo>
                  <a:pt x="915" y="85755"/>
                </a:moveTo>
                <a:cubicBezTo>
                  <a:pt x="16790" y="94751"/>
                  <a:pt x="242215" y="219105"/>
                  <a:pt x="277140" y="238155"/>
                </a:cubicBezTo>
                <a:cubicBezTo>
                  <a:pt x="312065" y="257205"/>
                  <a:pt x="251211" y="239743"/>
                  <a:pt x="210465" y="200055"/>
                </a:cubicBezTo>
                <a:cubicBezTo>
                  <a:pt x="169719" y="160367"/>
                  <a:pt x="37427" y="2676"/>
                  <a:pt x="32665" y="30"/>
                </a:cubicBezTo>
                <a:cubicBezTo>
                  <a:pt x="27903" y="-2616"/>
                  <a:pt x="182948" y="168834"/>
                  <a:pt x="181890" y="184180"/>
                </a:cubicBezTo>
                <a:cubicBezTo>
                  <a:pt x="180832" y="199526"/>
                  <a:pt x="-14960" y="76759"/>
                  <a:pt x="915" y="85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07EC5E68-67FD-9A8A-7D44-6C28FB371491}"/>
              </a:ext>
            </a:extLst>
          </p:cNvPr>
          <p:cNvSpPr/>
          <p:nvPr/>
        </p:nvSpPr>
        <p:spPr>
          <a:xfrm>
            <a:off x="3689326" y="8400795"/>
            <a:ext cx="568414" cy="133867"/>
          </a:xfrm>
          <a:custGeom>
            <a:avLst/>
            <a:gdLst>
              <a:gd name="connsiteX0" fmla="*/ 24 w 568414"/>
              <a:gd name="connsiteY0" fmla="*/ 133605 h 133867"/>
              <a:gd name="connsiteX1" fmla="*/ 282599 w 568414"/>
              <a:gd name="connsiteY1" fmla="*/ 57405 h 133867"/>
              <a:gd name="connsiteX2" fmla="*/ 419124 w 568414"/>
              <a:gd name="connsiteY2" fmla="*/ 16130 h 133867"/>
              <a:gd name="connsiteX3" fmla="*/ 231799 w 568414"/>
              <a:gd name="connsiteY3" fmla="*/ 25655 h 133867"/>
              <a:gd name="connsiteX4" fmla="*/ 568349 w 568414"/>
              <a:gd name="connsiteY4" fmla="*/ 255 h 133867"/>
              <a:gd name="connsiteX5" fmla="*/ 200049 w 568414"/>
              <a:gd name="connsiteY5" fmla="*/ 12955 h 133867"/>
              <a:gd name="connsiteX6" fmla="*/ 117499 w 568414"/>
              <a:gd name="connsiteY6" fmla="*/ 19305 h 133867"/>
              <a:gd name="connsiteX7" fmla="*/ 298474 w 568414"/>
              <a:gd name="connsiteY7" fmla="*/ 28830 h 133867"/>
              <a:gd name="connsiteX8" fmla="*/ 24 w 568414"/>
              <a:gd name="connsiteY8" fmla="*/ 133605 h 13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414" h="133867">
                <a:moveTo>
                  <a:pt x="24" y="133605"/>
                </a:moveTo>
                <a:cubicBezTo>
                  <a:pt x="-2622" y="138367"/>
                  <a:pt x="212749" y="76984"/>
                  <a:pt x="282599" y="57405"/>
                </a:cubicBezTo>
                <a:cubicBezTo>
                  <a:pt x="352449" y="37826"/>
                  <a:pt x="427591" y="21422"/>
                  <a:pt x="419124" y="16130"/>
                </a:cubicBezTo>
                <a:cubicBezTo>
                  <a:pt x="410657" y="10838"/>
                  <a:pt x="206928" y="28301"/>
                  <a:pt x="231799" y="25655"/>
                </a:cubicBezTo>
                <a:cubicBezTo>
                  <a:pt x="256670" y="23009"/>
                  <a:pt x="573641" y="2372"/>
                  <a:pt x="568349" y="255"/>
                </a:cubicBezTo>
                <a:cubicBezTo>
                  <a:pt x="563057" y="-1862"/>
                  <a:pt x="275191" y="9780"/>
                  <a:pt x="200049" y="12955"/>
                </a:cubicBezTo>
                <a:cubicBezTo>
                  <a:pt x="124907" y="16130"/>
                  <a:pt x="101095" y="16659"/>
                  <a:pt x="117499" y="19305"/>
                </a:cubicBezTo>
                <a:cubicBezTo>
                  <a:pt x="133903" y="21951"/>
                  <a:pt x="315936" y="9780"/>
                  <a:pt x="298474" y="28830"/>
                </a:cubicBezTo>
                <a:cubicBezTo>
                  <a:pt x="281012" y="47880"/>
                  <a:pt x="2670" y="128843"/>
                  <a:pt x="24" y="133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D8D6A79A-3023-363E-7C0B-A4EC41786F99}"/>
              </a:ext>
            </a:extLst>
          </p:cNvPr>
          <p:cNvSpPr/>
          <p:nvPr/>
        </p:nvSpPr>
        <p:spPr>
          <a:xfrm>
            <a:off x="3961733" y="8533927"/>
            <a:ext cx="111812" cy="257672"/>
          </a:xfrm>
          <a:custGeom>
            <a:avLst/>
            <a:gdLst>
              <a:gd name="connsiteX0" fmla="*/ 35592 w 111812"/>
              <a:gd name="connsiteY0" fmla="*/ 473 h 257672"/>
              <a:gd name="connsiteX1" fmla="*/ 13367 w 111812"/>
              <a:gd name="connsiteY1" fmla="*/ 102073 h 257672"/>
              <a:gd name="connsiteX2" fmla="*/ 45117 w 111812"/>
              <a:gd name="connsiteY2" fmla="*/ 165573 h 257672"/>
              <a:gd name="connsiteX3" fmla="*/ 13367 w 111812"/>
              <a:gd name="connsiteY3" fmla="*/ 136998 h 257672"/>
              <a:gd name="connsiteX4" fmla="*/ 111792 w 111812"/>
              <a:gd name="connsiteY4" fmla="*/ 257648 h 257672"/>
              <a:gd name="connsiteX5" fmla="*/ 3842 w 111812"/>
              <a:gd name="connsiteY5" fmla="*/ 146523 h 257672"/>
              <a:gd name="connsiteX6" fmla="*/ 35592 w 111812"/>
              <a:gd name="connsiteY6" fmla="*/ 473 h 25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812" h="257672">
                <a:moveTo>
                  <a:pt x="35592" y="473"/>
                </a:moveTo>
                <a:cubicBezTo>
                  <a:pt x="37179" y="-6935"/>
                  <a:pt x="11780" y="74556"/>
                  <a:pt x="13367" y="102073"/>
                </a:cubicBezTo>
                <a:cubicBezTo>
                  <a:pt x="14954" y="129590"/>
                  <a:pt x="45117" y="159752"/>
                  <a:pt x="45117" y="165573"/>
                </a:cubicBezTo>
                <a:cubicBezTo>
                  <a:pt x="45117" y="171394"/>
                  <a:pt x="2255" y="121652"/>
                  <a:pt x="13367" y="136998"/>
                </a:cubicBezTo>
                <a:cubicBezTo>
                  <a:pt x="24479" y="152344"/>
                  <a:pt x="113379" y="256061"/>
                  <a:pt x="111792" y="257648"/>
                </a:cubicBezTo>
                <a:cubicBezTo>
                  <a:pt x="110205" y="259235"/>
                  <a:pt x="21304" y="183565"/>
                  <a:pt x="3842" y="146523"/>
                </a:cubicBezTo>
                <a:cubicBezTo>
                  <a:pt x="-13620" y="109481"/>
                  <a:pt x="34005" y="7881"/>
                  <a:pt x="35592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102A772A-939F-E5F9-B76A-F564C9460885}"/>
              </a:ext>
            </a:extLst>
          </p:cNvPr>
          <p:cNvSpPr/>
          <p:nvPr/>
        </p:nvSpPr>
        <p:spPr>
          <a:xfrm>
            <a:off x="4133514" y="8307931"/>
            <a:ext cx="448105" cy="153472"/>
          </a:xfrm>
          <a:custGeom>
            <a:avLst/>
            <a:gdLst>
              <a:gd name="connsiteX0" fmla="*/ 336 w 448105"/>
              <a:gd name="connsiteY0" fmla="*/ 153444 h 153472"/>
              <a:gd name="connsiteX1" fmla="*/ 140036 w 448105"/>
              <a:gd name="connsiteY1" fmla="*/ 77244 h 153472"/>
              <a:gd name="connsiteX2" fmla="*/ 76536 w 448105"/>
              <a:gd name="connsiteY2" fmla="*/ 80419 h 153472"/>
              <a:gd name="connsiteX3" fmla="*/ 311486 w 448105"/>
              <a:gd name="connsiteY3" fmla="*/ 16919 h 153472"/>
              <a:gd name="connsiteX4" fmla="*/ 448011 w 448105"/>
              <a:gd name="connsiteY4" fmla="*/ 1044 h 153472"/>
              <a:gd name="connsiteX5" fmla="*/ 292436 w 448105"/>
              <a:gd name="connsiteY5" fmla="*/ 39144 h 153472"/>
              <a:gd name="connsiteX6" fmla="*/ 143211 w 448105"/>
              <a:gd name="connsiteY6" fmla="*/ 93119 h 153472"/>
              <a:gd name="connsiteX7" fmla="*/ 187661 w 448105"/>
              <a:gd name="connsiteY7" fmla="*/ 67719 h 153472"/>
              <a:gd name="connsiteX8" fmla="*/ 336 w 448105"/>
              <a:gd name="connsiteY8" fmla="*/ 153444 h 15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105" h="153472">
                <a:moveTo>
                  <a:pt x="336" y="153444"/>
                </a:moveTo>
                <a:cubicBezTo>
                  <a:pt x="-7602" y="155032"/>
                  <a:pt x="127336" y="89415"/>
                  <a:pt x="140036" y="77244"/>
                </a:cubicBezTo>
                <a:cubicBezTo>
                  <a:pt x="152736" y="65073"/>
                  <a:pt x="47961" y="90473"/>
                  <a:pt x="76536" y="80419"/>
                </a:cubicBezTo>
                <a:cubicBezTo>
                  <a:pt x="105111" y="70365"/>
                  <a:pt x="249574" y="30148"/>
                  <a:pt x="311486" y="16919"/>
                </a:cubicBezTo>
                <a:cubicBezTo>
                  <a:pt x="373398" y="3690"/>
                  <a:pt x="451186" y="-2660"/>
                  <a:pt x="448011" y="1044"/>
                </a:cubicBezTo>
                <a:cubicBezTo>
                  <a:pt x="444836" y="4748"/>
                  <a:pt x="343236" y="23798"/>
                  <a:pt x="292436" y="39144"/>
                </a:cubicBezTo>
                <a:cubicBezTo>
                  <a:pt x="241636" y="54490"/>
                  <a:pt x="160674" y="88356"/>
                  <a:pt x="143211" y="93119"/>
                </a:cubicBezTo>
                <a:cubicBezTo>
                  <a:pt x="125748" y="97882"/>
                  <a:pt x="216236" y="56607"/>
                  <a:pt x="187661" y="67719"/>
                </a:cubicBezTo>
                <a:cubicBezTo>
                  <a:pt x="159086" y="78831"/>
                  <a:pt x="8274" y="151856"/>
                  <a:pt x="336" y="153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59222D10-D0B4-A1DE-23A5-C8D36BF1EE60}"/>
              </a:ext>
            </a:extLst>
          </p:cNvPr>
          <p:cNvSpPr/>
          <p:nvPr/>
        </p:nvSpPr>
        <p:spPr>
          <a:xfrm>
            <a:off x="4167179" y="8349411"/>
            <a:ext cx="411529" cy="131311"/>
          </a:xfrm>
          <a:custGeom>
            <a:avLst/>
            <a:gdLst>
              <a:gd name="connsiteX0" fmla="*/ 388946 w 411529"/>
              <a:gd name="connsiteY0" fmla="*/ 10364 h 131311"/>
              <a:gd name="connsiteX1" fmla="*/ 52396 w 411529"/>
              <a:gd name="connsiteY1" fmla="*/ 127839 h 131311"/>
              <a:gd name="connsiteX2" fmla="*/ 204796 w 411529"/>
              <a:gd name="connsiteY2" fmla="*/ 54814 h 131311"/>
              <a:gd name="connsiteX3" fmla="*/ 1596 w 411529"/>
              <a:gd name="connsiteY3" fmla="*/ 131014 h 131311"/>
              <a:gd name="connsiteX4" fmla="*/ 338146 w 411529"/>
              <a:gd name="connsiteY4" fmla="*/ 19889 h 131311"/>
              <a:gd name="connsiteX5" fmla="*/ 388946 w 411529"/>
              <a:gd name="connsiteY5" fmla="*/ 10364 h 13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529" h="131311">
                <a:moveTo>
                  <a:pt x="388946" y="10364"/>
                </a:moveTo>
                <a:cubicBezTo>
                  <a:pt x="341321" y="28356"/>
                  <a:pt x="83088" y="120431"/>
                  <a:pt x="52396" y="127839"/>
                </a:cubicBezTo>
                <a:cubicBezTo>
                  <a:pt x="21704" y="135247"/>
                  <a:pt x="213263" y="54285"/>
                  <a:pt x="204796" y="54814"/>
                </a:cubicBezTo>
                <a:cubicBezTo>
                  <a:pt x="196329" y="55343"/>
                  <a:pt x="-20629" y="136835"/>
                  <a:pt x="1596" y="131014"/>
                </a:cubicBezTo>
                <a:cubicBezTo>
                  <a:pt x="23821" y="125193"/>
                  <a:pt x="272529" y="40527"/>
                  <a:pt x="338146" y="19889"/>
                </a:cubicBezTo>
                <a:cubicBezTo>
                  <a:pt x="403763" y="-749"/>
                  <a:pt x="436571" y="-7628"/>
                  <a:pt x="388946" y="10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B644F417-1A49-9392-3617-B50092E6693C}"/>
              </a:ext>
            </a:extLst>
          </p:cNvPr>
          <p:cNvSpPr/>
          <p:nvPr/>
        </p:nvSpPr>
        <p:spPr>
          <a:xfrm>
            <a:off x="4220554" y="8511868"/>
            <a:ext cx="151430" cy="247003"/>
          </a:xfrm>
          <a:custGeom>
            <a:avLst/>
            <a:gdLst>
              <a:gd name="connsiteX0" fmla="*/ 24421 w 151430"/>
              <a:gd name="connsiteY0" fmla="*/ 307 h 247003"/>
              <a:gd name="connsiteX1" fmla="*/ 2196 w 151430"/>
              <a:gd name="connsiteY1" fmla="*/ 114607 h 247003"/>
              <a:gd name="connsiteX2" fmla="*/ 27596 w 151430"/>
              <a:gd name="connsiteY2" fmla="*/ 162232 h 247003"/>
              <a:gd name="connsiteX3" fmla="*/ 5371 w 151430"/>
              <a:gd name="connsiteY3" fmla="*/ 152707 h 247003"/>
              <a:gd name="connsiteX4" fmla="*/ 148246 w 151430"/>
              <a:gd name="connsiteY4" fmla="*/ 244782 h 247003"/>
              <a:gd name="connsiteX5" fmla="*/ 97446 w 151430"/>
              <a:gd name="connsiteY5" fmla="*/ 213032 h 247003"/>
              <a:gd name="connsiteX6" fmla="*/ 14896 w 151430"/>
              <a:gd name="connsiteY6" fmla="*/ 152707 h 247003"/>
              <a:gd name="connsiteX7" fmla="*/ 24421 w 151430"/>
              <a:gd name="connsiteY7" fmla="*/ 307 h 24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430" h="247003">
                <a:moveTo>
                  <a:pt x="24421" y="307"/>
                </a:moveTo>
                <a:cubicBezTo>
                  <a:pt x="22304" y="-6043"/>
                  <a:pt x="1667" y="87620"/>
                  <a:pt x="2196" y="114607"/>
                </a:cubicBezTo>
                <a:cubicBezTo>
                  <a:pt x="2725" y="141594"/>
                  <a:pt x="27067" y="155882"/>
                  <a:pt x="27596" y="162232"/>
                </a:cubicBezTo>
                <a:cubicBezTo>
                  <a:pt x="28125" y="168582"/>
                  <a:pt x="-14737" y="138949"/>
                  <a:pt x="5371" y="152707"/>
                </a:cubicBezTo>
                <a:cubicBezTo>
                  <a:pt x="25479" y="166465"/>
                  <a:pt x="132900" y="234728"/>
                  <a:pt x="148246" y="244782"/>
                </a:cubicBezTo>
                <a:cubicBezTo>
                  <a:pt x="163592" y="254836"/>
                  <a:pt x="119671" y="228378"/>
                  <a:pt x="97446" y="213032"/>
                </a:cubicBezTo>
                <a:cubicBezTo>
                  <a:pt x="75221" y="197686"/>
                  <a:pt x="28125" y="183928"/>
                  <a:pt x="14896" y="152707"/>
                </a:cubicBezTo>
                <a:cubicBezTo>
                  <a:pt x="1667" y="121486"/>
                  <a:pt x="26538" y="6657"/>
                  <a:pt x="24421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E8E9458D-C8AF-2360-B3BA-B14AEEF78178}"/>
              </a:ext>
            </a:extLst>
          </p:cNvPr>
          <p:cNvSpPr/>
          <p:nvPr/>
        </p:nvSpPr>
        <p:spPr>
          <a:xfrm>
            <a:off x="3962354" y="8721560"/>
            <a:ext cx="494985" cy="186011"/>
          </a:xfrm>
          <a:custGeom>
            <a:avLst/>
            <a:gdLst>
              <a:gd name="connsiteX0" fmla="*/ 63546 w 494985"/>
              <a:gd name="connsiteY0" fmla="*/ 174790 h 186011"/>
              <a:gd name="connsiteX1" fmla="*/ 371521 w 494985"/>
              <a:gd name="connsiteY1" fmla="*/ 35090 h 186011"/>
              <a:gd name="connsiteX2" fmla="*/ 492171 w 494985"/>
              <a:gd name="connsiteY2" fmla="*/ 3340 h 186011"/>
              <a:gd name="connsiteX3" fmla="*/ 266746 w 494985"/>
              <a:gd name="connsiteY3" fmla="*/ 95415 h 186011"/>
              <a:gd name="connsiteX4" fmla="*/ 200071 w 494985"/>
              <a:gd name="connsiteY4" fmla="*/ 136690 h 186011"/>
              <a:gd name="connsiteX5" fmla="*/ 9571 w 494985"/>
              <a:gd name="connsiteY5" fmla="*/ 174790 h 186011"/>
              <a:gd name="connsiteX6" fmla="*/ 63546 w 494985"/>
              <a:gd name="connsiteY6" fmla="*/ 174790 h 18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985" h="186011">
                <a:moveTo>
                  <a:pt x="63546" y="174790"/>
                </a:moveTo>
                <a:cubicBezTo>
                  <a:pt x="123871" y="151507"/>
                  <a:pt x="300084" y="63665"/>
                  <a:pt x="371521" y="35090"/>
                </a:cubicBezTo>
                <a:cubicBezTo>
                  <a:pt x="442959" y="6515"/>
                  <a:pt x="509633" y="-6714"/>
                  <a:pt x="492171" y="3340"/>
                </a:cubicBezTo>
                <a:cubicBezTo>
                  <a:pt x="474709" y="13394"/>
                  <a:pt x="315429" y="73190"/>
                  <a:pt x="266746" y="95415"/>
                </a:cubicBezTo>
                <a:cubicBezTo>
                  <a:pt x="218063" y="117640"/>
                  <a:pt x="242933" y="123461"/>
                  <a:pt x="200071" y="136690"/>
                </a:cubicBezTo>
                <a:cubicBezTo>
                  <a:pt x="157209" y="149919"/>
                  <a:pt x="31796" y="171086"/>
                  <a:pt x="9571" y="174790"/>
                </a:cubicBezTo>
                <a:cubicBezTo>
                  <a:pt x="-12654" y="178494"/>
                  <a:pt x="3221" y="198073"/>
                  <a:pt x="63546" y="174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FA3E3B0C-EE30-6F73-039D-3B9A9F1DDD76}"/>
              </a:ext>
            </a:extLst>
          </p:cNvPr>
          <p:cNvSpPr/>
          <p:nvPr/>
        </p:nvSpPr>
        <p:spPr>
          <a:xfrm>
            <a:off x="4187377" y="8616893"/>
            <a:ext cx="549808" cy="253331"/>
          </a:xfrm>
          <a:custGeom>
            <a:avLst/>
            <a:gdLst>
              <a:gd name="connsiteX0" fmla="*/ 549723 w 549808"/>
              <a:gd name="connsiteY0" fmla="*/ 57 h 253331"/>
              <a:gd name="connsiteX1" fmla="*/ 375098 w 549808"/>
              <a:gd name="connsiteY1" fmla="*/ 120707 h 253331"/>
              <a:gd name="connsiteX2" fmla="*/ 187773 w 549808"/>
              <a:gd name="connsiteY2" fmla="*/ 171507 h 253331"/>
              <a:gd name="connsiteX3" fmla="*/ 260798 w 549808"/>
              <a:gd name="connsiteY3" fmla="*/ 139757 h 253331"/>
              <a:gd name="connsiteX4" fmla="*/ 86173 w 549808"/>
              <a:gd name="connsiteY4" fmla="*/ 235007 h 253331"/>
              <a:gd name="connsiteX5" fmla="*/ 6798 w 549808"/>
              <a:gd name="connsiteY5" fmla="*/ 244532 h 253331"/>
              <a:gd name="connsiteX6" fmla="*/ 254448 w 549808"/>
              <a:gd name="connsiteY6" fmla="*/ 136582 h 253331"/>
              <a:gd name="connsiteX7" fmla="*/ 352873 w 549808"/>
              <a:gd name="connsiteY7" fmla="*/ 104832 h 253331"/>
              <a:gd name="connsiteX8" fmla="*/ 549723 w 549808"/>
              <a:gd name="connsiteY8" fmla="*/ 57 h 25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808" h="253331">
                <a:moveTo>
                  <a:pt x="549723" y="57"/>
                </a:moveTo>
                <a:cubicBezTo>
                  <a:pt x="553427" y="2703"/>
                  <a:pt x="435423" y="92132"/>
                  <a:pt x="375098" y="120707"/>
                </a:cubicBezTo>
                <a:cubicBezTo>
                  <a:pt x="314773" y="149282"/>
                  <a:pt x="206823" y="168332"/>
                  <a:pt x="187773" y="171507"/>
                </a:cubicBezTo>
                <a:cubicBezTo>
                  <a:pt x="168723" y="174682"/>
                  <a:pt x="277731" y="129174"/>
                  <a:pt x="260798" y="139757"/>
                </a:cubicBezTo>
                <a:cubicBezTo>
                  <a:pt x="243865" y="150340"/>
                  <a:pt x="128506" y="217545"/>
                  <a:pt x="86173" y="235007"/>
                </a:cubicBezTo>
                <a:cubicBezTo>
                  <a:pt x="43840" y="252469"/>
                  <a:pt x="-21248" y="260936"/>
                  <a:pt x="6798" y="244532"/>
                </a:cubicBezTo>
                <a:cubicBezTo>
                  <a:pt x="34844" y="228128"/>
                  <a:pt x="196769" y="159865"/>
                  <a:pt x="254448" y="136582"/>
                </a:cubicBezTo>
                <a:cubicBezTo>
                  <a:pt x="312127" y="113299"/>
                  <a:pt x="306836" y="122824"/>
                  <a:pt x="352873" y="104832"/>
                </a:cubicBezTo>
                <a:cubicBezTo>
                  <a:pt x="398910" y="86840"/>
                  <a:pt x="546019" y="-2589"/>
                  <a:pt x="549723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3A3CF141-0A58-9C04-C536-0930CE8AD36C}"/>
              </a:ext>
            </a:extLst>
          </p:cNvPr>
          <p:cNvSpPr/>
          <p:nvPr/>
        </p:nvSpPr>
        <p:spPr>
          <a:xfrm>
            <a:off x="4542911" y="8272813"/>
            <a:ext cx="200365" cy="347333"/>
          </a:xfrm>
          <a:custGeom>
            <a:avLst/>
            <a:gdLst>
              <a:gd name="connsiteX0" fmla="*/ 514 w 200365"/>
              <a:gd name="connsiteY0" fmla="*/ 1237 h 347333"/>
              <a:gd name="connsiteX1" fmla="*/ 130689 w 200365"/>
              <a:gd name="connsiteY1" fmla="*/ 93312 h 347333"/>
              <a:gd name="connsiteX2" fmla="*/ 165614 w 200365"/>
              <a:gd name="connsiteY2" fmla="*/ 182212 h 347333"/>
              <a:gd name="connsiteX3" fmla="*/ 165614 w 200365"/>
              <a:gd name="connsiteY3" fmla="*/ 140937 h 347333"/>
              <a:gd name="connsiteX4" fmla="*/ 194189 w 200365"/>
              <a:gd name="connsiteY4" fmla="*/ 220312 h 347333"/>
              <a:gd name="connsiteX5" fmla="*/ 194189 w 200365"/>
              <a:gd name="connsiteY5" fmla="*/ 347312 h 347333"/>
              <a:gd name="connsiteX6" fmla="*/ 197364 w 200365"/>
              <a:gd name="connsiteY6" fmla="*/ 229837 h 347333"/>
              <a:gd name="connsiteX7" fmla="*/ 184664 w 200365"/>
              <a:gd name="connsiteY7" fmla="*/ 163162 h 347333"/>
              <a:gd name="connsiteX8" fmla="*/ 514 w 200365"/>
              <a:gd name="connsiteY8" fmla="*/ 1237 h 3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365" h="347333">
                <a:moveTo>
                  <a:pt x="514" y="1237"/>
                </a:moveTo>
                <a:cubicBezTo>
                  <a:pt x="-8482" y="-10405"/>
                  <a:pt x="103172" y="63150"/>
                  <a:pt x="130689" y="93312"/>
                </a:cubicBezTo>
                <a:cubicBezTo>
                  <a:pt x="158206" y="123474"/>
                  <a:pt x="159793" y="174275"/>
                  <a:pt x="165614" y="182212"/>
                </a:cubicBezTo>
                <a:cubicBezTo>
                  <a:pt x="171435" y="190149"/>
                  <a:pt x="160852" y="134587"/>
                  <a:pt x="165614" y="140937"/>
                </a:cubicBezTo>
                <a:cubicBezTo>
                  <a:pt x="170376" y="147287"/>
                  <a:pt x="189427" y="185916"/>
                  <a:pt x="194189" y="220312"/>
                </a:cubicBezTo>
                <a:cubicBezTo>
                  <a:pt x="198951" y="254708"/>
                  <a:pt x="193660" y="345725"/>
                  <a:pt x="194189" y="347312"/>
                </a:cubicBezTo>
                <a:cubicBezTo>
                  <a:pt x="194718" y="348899"/>
                  <a:pt x="198952" y="260529"/>
                  <a:pt x="197364" y="229837"/>
                </a:cubicBezTo>
                <a:cubicBezTo>
                  <a:pt x="195777" y="199145"/>
                  <a:pt x="211122" y="198616"/>
                  <a:pt x="184664" y="163162"/>
                </a:cubicBezTo>
                <a:cubicBezTo>
                  <a:pt x="158206" y="127708"/>
                  <a:pt x="9510" y="12879"/>
                  <a:pt x="514" y="1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9C16C9E0-E6CF-9B03-4339-C349B252967D}"/>
              </a:ext>
            </a:extLst>
          </p:cNvPr>
          <p:cNvSpPr/>
          <p:nvPr/>
        </p:nvSpPr>
        <p:spPr>
          <a:xfrm>
            <a:off x="4371504" y="8394581"/>
            <a:ext cx="254989" cy="229423"/>
          </a:xfrm>
          <a:custGeom>
            <a:avLst/>
            <a:gdLst>
              <a:gd name="connsiteX0" fmla="*/ 254471 w 254989"/>
              <a:gd name="connsiteY0" fmla="*/ 119 h 229423"/>
              <a:gd name="connsiteX1" fmla="*/ 73496 w 254989"/>
              <a:gd name="connsiteY1" fmla="*/ 79494 h 229423"/>
              <a:gd name="connsiteX2" fmla="*/ 32221 w 254989"/>
              <a:gd name="connsiteY2" fmla="*/ 130294 h 229423"/>
              <a:gd name="connsiteX3" fmla="*/ 51271 w 254989"/>
              <a:gd name="connsiteY3" fmla="*/ 82669 h 229423"/>
              <a:gd name="connsiteX4" fmla="*/ 9996 w 254989"/>
              <a:gd name="connsiteY4" fmla="*/ 158869 h 229423"/>
              <a:gd name="connsiteX5" fmla="*/ 19521 w 254989"/>
              <a:gd name="connsiteY5" fmla="*/ 228719 h 229423"/>
              <a:gd name="connsiteX6" fmla="*/ 13171 w 254989"/>
              <a:gd name="connsiteY6" fmla="*/ 114419 h 229423"/>
              <a:gd name="connsiteX7" fmla="*/ 51271 w 254989"/>
              <a:gd name="connsiteY7" fmla="*/ 73144 h 229423"/>
              <a:gd name="connsiteX8" fmla="*/ 9996 w 254989"/>
              <a:gd name="connsiteY8" fmla="*/ 98544 h 229423"/>
              <a:gd name="connsiteX9" fmla="*/ 254471 w 254989"/>
              <a:gd name="connsiteY9" fmla="*/ 119 h 22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989" h="229423">
                <a:moveTo>
                  <a:pt x="254471" y="119"/>
                </a:moveTo>
                <a:cubicBezTo>
                  <a:pt x="265054" y="-3056"/>
                  <a:pt x="110538" y="57798"/>
                  <a:pt x="73496" y="79494"/>
                </a:cubicBezTo>
                <a:cubicBezTo>
                  <a:pt x="36454" y="101190"/>
                  <a:pt x="35925" y="129765"/>
                  <a:pt x="32221" y="130294"/>
                </a:cubicBezTo>
                <a:cubicBezTo>
                  <a:pt x="28517" y="130823"/>
                  <a:pt x="54975" y="77907"/>
                  <a:pt x="51271" y="82669"/>
                </a:cubicBezTo>
                <a:cubicBezTo>
                  <a:pt x="47567" y="87431"/>
                  <a:pt x="15288" y="134527"/>
                  <a:pt x="9996" y="158869"/>
                </a:cubicBezTo>
                <a:cubicBezTo>
                  <a:pt x="4704" y="183211"/>
                  <a:pt x="18992" y="236127"/>
                  <a:pt x="19521" y="228719"/>
                </a:cubicBezTo>
                <a:cubicBezTo>
                  <a:pt x="20050" y="221311"/>
                  <a:pt x="7879" y="140348"/>
                  <a:pt x="13171" y="114419"/>
                </a:cubicBezTo>
                <a:cubicBezTo>
                  <a:pt x="18463" y="88490"/>
                  <a:pt x="51800" y="75790"/>
                  <a:pt x="51271" y="73144"/>
                </a:cubicBezTo>
                <a:cubicBezTo>
                  <a:pt x="50742" y="70498"/>
                  <a:pt x="-27046" y="110186"/>
                  <a:pt x="9996" y="98544"/>
                </a:cubicBezTo>
                <a:cubicBezTo>
                  <a:pt x="47038" y="86902"/>
                  <a:pt x="243888" y="3294"/>
                  <a:pt x="254471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C079EFF0-26CC-B389-7AC1-0A7D497C48B8}"/>
              </a:ext>
            </a:extLst>
          </p:cNvPr>
          <p:cNvSpPr/>
          <p:nvPr/>
        </p:nvSpPr>
        <p:spPr>
          <a:xfrm>
            <a:off x="4333826" y="8582012"/>
            <a:ext cx="393830" cy="124086"/>
          </a:xfrm>
          <a:custGeom>
            <a:avLst/>
            <a:gdLst>
              <a:gd name="connsiteX0" fmla="*/ 393749 w 393830"/>
              <a:gd name="connsiteY0" fmla="*/ 13 h 124086"/>
              <a:gd name="connsiteX1" fmla="*/ 222299 w 393830"/>
              <a:gd name="connsiteY1" fmla="*/ 69863 h 124086"/>
              <a:gd name="connsiteX2" fmla="*/ 308024 w 393830"/>
              <a:gd name="connsiteY2" fmla="*/ 44463 h 124086"/>
              <a:gd name="connsiteX3" fmla="*/ 152449 w 393830"/>
              <a:gd name="connsiteY3" fmla="*/ 120663 h 124086"/>
              <a:gd name="connsiteX4" fmla="*/ 146099 w 393830"/>
              <a:gd name="connsiteY4" fmla="*/ 101613 h 124086"/>
              <a:gd name="connsiteX5" fmla="*/ 49 w 393830"/>
              <a:gd name="connsiteY5" fmla="*/ 19063 h 124086"/>
              <a:gd name="connsiteX6" fmla="*/ 130224 w 393830"/>
              <a:gd name="connsiteY6" fmla="*/ 79388 h 124086"/>
              <a:gd name="connsiteX7" fmla="*/ 174674 w 393830"/>
              <a:gd name="connsiteY7" fmla="*/ 92088 h 124086"/>
              <a:gd name="connsiteX8" fmla="*/ 203249 w 393830"/>
              <a:gd name="connsiteY8" fmla="*/ 85738 h 124086"/>
              <a:gd name="connsiteX9" fmla="*/ 196899 w 393830"/>
              <a:gd name="connsiteY9" fmla="*/ 76213 h 124086"/>
              <a:gd name="connsiteX10" fmla="*/ 393749 w 393830"/>
              <a:gd name="connsiteY10" fmla="*/ 13 h 12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3830" h="124086">
                <a:moveTo>
                  <a:pt x="393749" y="13"/>
                </a:moveTo>
                <a:cubicBezTo>
                  <a:pt x="397982" y="-1045"/>
                  <a:pt x="236586" y="62455"/>
                  <a:pt x="222299" y="69863"/>
                </a:cubicBezTo>
                <a:cubicBezTo>
                  <a:pt x="208012" y="77271"/>
                  <a:pt x="319666" y="35996"/>
                  <a:pt x="308024" y="44463"/>
                </a:cubicBezTo>
                <a:cubicBezTo>
                  <a:pt x="296382" y="52930"/>
                  <a:pt x="152449" y="120663"/>
                  <a:pt x="152449" y="120663"/>
                </a:cubicBezTo>
                <a:cubicBezTo>
                  <a:pt x="125462" y="130188"/>
                  <a:pt x="171499" y="118546"/>
                  <a:pt x="146099" y="101613"/>
                </a:cubicBezTo>
                <a:cubicBezTo>
                  <a:pt x="120699" y="84680"/>
                  <a:pt x="2695" y="22767"/>
                  <a:pt x="49" y="19063"/>
                </a:cubicBezTo>
                <a:cubicBezTo>
                  <a:pt x="-2597" y="15359"/>
                  <a:pt x="101120" y="67217"/>
                  <a:pt x="130224" y="79388"/>
                </a:cubicBezTo>
                <a:cubicBezTo>
                  <a:pt x="159328" y="91559"/>
                  <a:pt x="162503" y="91030"/>
                  <a:pt x="174674" y="92088"/>
                </a:cubicBezTo>
                <a:cubicBezTo>
                  <a:pt x="186845" y="93146"/>
                  <a:pt x="199545" y="88384"/>
                  <a:pt x="203249" y="85738"/>
                </a:cubicBezTo>
                <a:cubicBezTo>
                  <a:pt x="206953" y="83092"/>
                  <a:pt x="171499" y="88384"/>
                  <a:pt x="196899" y="76213"/>
                </a:cubicBezTo>
                <a:cubicBezTo>
                  <a:pt x="222299" y="64042"/>
                  <a:pt x="389516" y="1071"/>
                  <a:pt x="39374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7CB39205-7449-3F56-7E0D-9564D1E0070D}"/>
              </a:ext>
            </a:extLst>
          </p:cNvPr>
          <p:cNvSpPr/>
          <p:nvPr/>
        </p:nvSpPr>
        <p:spPr>
          <a:xfrm>
            <a:off x="4581477" y="8378395"/>
            <a:ext cx="123888" cy="220000"/>
          </a:xfrm>
          <a:custGeom>
            <a:avLst/>
            <a:gdLst>
              <a:gd name="connsiteX0" fmla="*/ 48 w 123888"/>
              <a:gd name="connsiteY0" fmla="*/ 430 h 220000"/>
              <a:gd name="connsiteX1" fmla="*/ 15923 w 123888"/>
              <a:gd name="connsiteY1" fmla="*/ 86155 h 220000"/>
              <a:gd name="connsiteX2" fmla="*/ 76248 w 123888"/>
              <a:gd name="connsiteY2" fmla="*/ 159180 h 220000"/>
              <a:gd name="connsiteX3" fmla="*/ 47673 w 123888"/>
              <a:gd name="connsiteY3" fmla="*/ 127430 h 220000"/>
              <a:gd name="connsiteX4" fmla="*/ 123873 w 123888"/>
              <a:gd name="connsiteY4" fmla="*/ 219505 h 220000"/>
              <a:gd name="connsiteX5" fmla="*/ 54023 w 123888"/>
              <a:gd name="connsiteY5" fmla="*/ 162355 h 220000"/>
              <a:gd name="connsiteX6" fmla="*/ 19098 w 123888"/>
              <a:gd name="connsiteY6" fmla="*/ 124255 h 220000"/>
              <a:gd name="connsiteX7" fmla="*/ 48 w 123888"/>
              <a:gd name="connsiteY7" fmla="*/ 430 h 2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888" h="220000">
                <a:moveTo>
                  <a:pt x="48" y="430"/>
                </a:moveTo>
                <a:cubicBezTo>
                  <a:pt x="-481" y="-5920"/>
                  <a:pt x="3223" y="59697"/>
                  <a:pt x="15923" y="86155"/>
                </a:cubicBezTo>
                <a:cubicBezTo>
                  <a:pt x="28623" y="112613"/>
                  <a:pt x="70956" y="152301"/>
                  <a:pt x="76248" y="159180"/>
                </a:cubicBezTo>
                <a:cubicBezTo>
                  <a:pt x="81540" y="166059"/>
                  <a:pt x="39736" y="117376"/>
                  <a:pt x="47673" y="127430"/>
                </a:cubicBezTo>
                <a:cubicBezTo>
                  <a:pt x="55610" y="137484"/>
                  <a:pt x="122815" y="213684"/>
                  <a:pt x="123873" y="219505"/>
                </a:cubicBezTo>
                <a:cubicBezTo>
                  <a:pt x="124931" y="225326"/>
                  <a:pt x="71485" y="178230"/>
                  <a:pt x="54023" y="162355"/>
                </a:cubicBezTo>
                <a:cubicBezTo>
                  <a:pt x="36561" y="146480"/>
                  <a:pt x="28094" y="147009"/>
                  <a:pt x="19098" y="124255"/>
                </a:cubicBezTo>
                <a:cubicBezTo>
                  <a:pt x="10102" y="101501"/>
                  <a:pt x="577" y="6780"/>
                  <a:pt x="48" y="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EEBC6ACB-A22C-33B7-C476-5E348AD71E4C}"/>
              </a:ext>
            </a:extLst>
          </p:cNvPr>
          <p:cNvSpPr/>
          <p:nvPr/>
        </p:nvSpPr>
        <p:spPr>
          <a:xfrm>
            <a:off x="4594426" y="8403135"/>
            <a:ext cx="123601" cy="205918"/>
          </a:xfrm>
          <a:custGeom>
            <a:avLst/>
            <a:gdLst>
              <a:gd name="connsiteX0" fmla="*/ 2974 w 123601"/>
              <a:gd name="connsiteY0" fmla="*/ 1090 h 205918"/>
              <a:gd name="connsiteX1" fmla="*/ 31549 w 123601"/>
              <a:gd name="connsiteY1" fmla="*/ 86815 h 205918"/>
              <a:gd name="connsiteX2" fmla="*/ 120449 w 123601"/>
              <a:gd name="connsiteY2" fmla="*/ 204290 h 205918"/>
              <a:gd name="connsiteX3" fmla="*/ 95049 w 123601"/>
              <a:gd name="connsiteY3" fmla="*/ 147140 h 205918"/>
              <a:gd name="connsiteX4" fmla="*/ 2974 w 123601"/>
              <a:gd name="connsiteY4" fmla="*/ 1090 h 20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601" h="205918">
                <a:moveTo>
                  <a:pt x="2974" y="1090"/>
                </a:moveTo>
                <a:cubicBezTo>
                  <a:pt x="-7609" y="-8964"/>
                  <a:pt x="11970" y="52948"/>
                  <a:pt x="31549" y="86815"/>
                </a:cubicBezTo>
                <a:cubicBezTo>
                  <a:pt x="51128" y="120682"/>
                  <a:pt x="109866" y="194236"/>
                  <a:pt x="120449" y="204290"/>
                </a:cubicBezTo>
                <a:cubicBezTo>
                  <a:pt x="131032" y="214344"/>
                  <a:pt x="113041" y="175715"/>
                  <a:pt x="95049" y="147140"/>
                </a:cubicBezTo>
                <a:cubicBezTo>
                  <a:pt x="77057" y="118565"/>
                  <a:pt x="13557" y="11144"/>
                  <a:pt x="2974" y="1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0BECED61-F25F-28AD-642D-6587CEAFBF66}"/>
              </a:ext>
            </a:extLst>
          </p:cNvPr>
          <p:cNvSpPr/>
          <p:nvPr/>
        </p:nvSpPr>
        <p:spPr>
          <a:xfrm>
            <a:off x="4408432" y="8470797"/>
            <a:ext cx="197014" cy="111273"/>
          </a:xfrm>
          <a:custGeom>
            <a:avLst/>
            <a:gdLst>
              <a:gd name="connsiteX0" fmla="*/ 160393 w 197014"/>
              <a:gd name="connsiteY0" fmla="*/ 103 h 111273"/>
              <a:gd name="connsiteX1" fmla="*/ 36568 w 197014"/>
              <a:gd name="connsiteY1" fmla="*/ 95353 h 111273"/>
              <a:gd name="connsiteX2" fmla="*/ 103243 w 197014"/>
              <a:gd name="connsiteY2" fmla="*/ 79478 h 111273"/>
              <a:gd name="connsiteX3" fmla="*/ 195318 w 197014"/>
              <a:gd name="connsiteY3" fmla="*/ 57253 h 111273"/>
              <a:gd name="connsiteX4" fmla="*/ 17518 w 197014"/>
              <a:gd name="connsiteY4" fmla="*/ 111228 h 111273"/>
              <a:gd name="connsiteX5" fmla="*/ 61968 w 197014"/>
              <a:gd name="connsiteY5" fmla="*/ 66778 h 111273"/>
              <a:gd name="connsiteX6" fmla="*/ 1643 w 197014"/>
              <a:gd name="connsiteY6" fmla="*/ 76303 h 111273"/>
              <a:gd name="connsiteX7" fmla="*/ 160393 w 197014"/>
              <a:gd name="connsiteY7" fmla="*/ 103 h 11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14" h="111273">
                <a:moveTo>
                  <a:pt x="160393" y="103"/>
                </a:moveTo>
                <a:cubicBezTo>
                  <a:pt x="166214" y="3278"/>
                  <a:pt x="46093" y="82124"/>
                  <a:pt x="36568" y="95353"/>
                </a:cubicBezTo>
                <a:cubicBezTo>
                  <a:pt x="27043" y="108582"/>
                  <a:pt x="103243" y="79478"/>
                  <a:pt x="103243" y="79478"/>
                </a:cubicBezTo>
                <a:cubicBezTo>
                  <a:pt x="129701" y="73128"/>
                  <a:pt x="209605" y="51961"/>
                  <a:pt x="195318" y="57253"/>
                </a:cubicBezTo>
                <a:cubicBezTo>
                  <a:pt x="181031" y="62545"/>
                  <a:pt x="39743" y="109641"/>
                  <a:pt x="17518" y="111228"/>
                </a:cubicBezTo>
                <a:cubicBezTo>
                  <a:pt x="-4707" y="112815"/>
                  <a:pt x="64614" y="72599"/>
                  <a:pt x="61968" y="66778"/>
                </a:cubicBezTo>
                <a:cubicBezTo>
                  <a:pt x="59322" y="60957"/>
                  <a:pt x="-11586" y="84770"/>
                  <a:pt x="1643" y="76303"/>
                </a:cubicBezTo>
                <a:cubicBezTo>
                  <a:pt x="14872" y="67836"/>
                  <a:pt x="154572" y="-3072"/>
                  <a:pt x="160393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91D60B2F-0001-1DB9-A752-978EA59FA6C5}"/>
              </a:ext>
            </a:extLst>
          </p:cNvPr>
          <p:cNvSpPr/>
          <p:nvPr/>
        </p:nvSpPr>
        <p:spPr>
          <a:xfrm>
            <a:off x="3719490" y="8511457"/>
            <a:ext cx="464825" cy="100240"/>
          </a:xfrm>
          <a:custGeom>
            <a:avLst/>
            <a:gdLst>
              <a:gd name="connsiteX0" fmla="*/ 58760 w 464825"/>
              <a:gd name="connsiteY0" fmla="*/ 80093 h 100240"/>
              <a:gd name="connsiteX1" fmla="*/ 315935 w 464825"/>
              <a:gd name="connsiteY1" fmla="*/ 51518 h 100240"/>
              <a:gd name="connsiteX2" fmla="*/ 458810 w 464825"/>
              <a:gd name="connsiteY2" fmla="*/ 718 h 100240"/>
              <a:gd name="connsiteX3" fmla="*/ 119085 w 464825"/>
              <a:gd name="connsiteY3" fmla="*/ 92793 h 100240"/>
              <a:gd name="connsiteX4" fmla="*/ 1610 w 464825"/>
              <a:gd name="connsiteY4" fmla="*/ 92793 h 100240"/>
              <a:gd name="connsiteX5" fmla="*/ 58760 w 464825"/>
              <a:gd name="connsiteY5" fmla="*/ 80093 h 10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25" h="100240">
                <a:moveTo>
                  <a:pt x="58760" y="80093"/>
                </a:moveTo>
                <a:cubicBezTo>
                  <a:pt x="111148" y="73214"/>
                  <a:pt x="249260" y="64747"/>
                  <a:pt x="315935" y="51518"/>
                </a:cubicBezTo>
                <a:cubicBezTo>
                  <a:pt x="382610" y="38289"/>
                  <a:pt x="491618" y="-6161"/>
                  <a:pt x="458810" y="718"/>
                </a:cubicBezTo>
                <a:cubicBezTo>
                  <a:pt x="426002" y="7597"/>
                  <a:pt x="195285" y="77447"/>
                  <a:pt x="119085" y="92793"/>
                </a:cubicBezTo>
                <a:cubicBezTo>
                  <a:pt x="42885" y="108139"/>
                  <a:pt x="7960" y="95439"/>
                  <a:pt x="1610" y="92793"/>
                </a:cubicBezTo>
                <a:cubicBezTo>
                  <a:pt x="-4740" y="90147"/>
                  <a:pt x="6372" y="86972"/>
                  <a:pt x="58760" y="80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C947C42D-67B2-18BB-14DF-13DB4B2EBCAC}"/>
              </a:ext>
            </a:extLst>
          </p:cNvPr>
          <p:cNvSpPr/>
          <p:nvPr/>
        </p:nvSpPr>
        <p:spPr>
          <a:xfrm>
            <a:off x="3759095" y="8584979"/>
            <a:ext cx="143146" cy="204884"/>
          </a:xfrm>
          <a:custGeom>
            <a:avLst/>
            <a:gdLst>
              <a:gd name="connsiteX0" fmla="*/ 105 w 143146"/>
              <a:gd name="connsiteY0" fmla="*/ 221 h 204884"/>
              <a:gd name="connsiteX1" fmla="*/ 114405 w 143146"/>
              <a:gd name="connsiteY1" fmla="*/ 158971 h 204884"/>
              <a:gd name="connsiteX2" fmla="*/ 136630 w 143146"/>
              <a:gd name="connsiteY2" fmla="*/ 197071 h 204884"/>
              <a:gd name="connsiteX3" fmla="*/ 105 w 143146"/>
              <a:gd name="connsiteY3" fmla="*/ 221 h 20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146" h="204884">
                <a:moveTo>
                  <a:pt x="105" y="221"/>
                </a:moveTo>
                <a:cubicBezTo>
                  <a:pt x="-3599" y="-6129"/>
                  <a:pt x="91651" y="126163"/>
                  <a:pt x="114405" y="158971"/>
                </a:cubicBezTo>
                <a:cubicBezTo>
                  <a:pt x="137159" y="191779"/>
                  <a:pt x="152505" y="218767"/>
                  <a:pt x="136630" y="197071"/>
                </a:cubicBezTo>
                <a:cubicBezTo>
                  <a:pt x="120755" y="175375"/>
                  <a:pt x="3809" y="6571"/>
                  <a:pt x="105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03074463-B8D1-5F7A-545D-526D1BE42405}"/>
              </a:ext>
            </a:extLst>
          </p:cNvPr>
          <p:cNvSpPr/>
          <p:nvPr/>
        </p:nvSpPr>
        <p:spPr>
          <a:xfrm>
            <a:off x="4120930" y="7950121"/>
            <a:ext cx="349415" cy="296306"/>
          </a:xfrm>
          <a:custGeom>
            <a:avLst/>
            <a:gdLst>
              <a:gd name="connsiteX0" fmla="*/ 220 w 349415"/>
              <a:gd name="connsiteY0" fmla="*/ 79 h 296306"/>
              <a:gd name="connsiteX1" fmla="*/ 330420 w 349415"/>
              <a:gd name="connsiteY1" fmla="*/ 276304 h 296306"/>
              <a:gd name="connsiteX2" fmla="*/ 279620 w 349415"/>
              <a:gd name="connsiteY2" fmla="*/ 247729 h 296306"/>
              <a:gd name="connsiteX3" fmla="*/ 220 w 349415"/>
              <a:gd name="connsiteY3" fmla="*/ 79 h 29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415" h="296306">
                <a:moveTo>
                  <a:pt x="220" y="79"/>
                </a:moveTo>
                <a:cubicBezTo>
                  <a:pt x="8687" y="4842"/>
                  <a:pt x="283853" y="235029"/>
                  <a:pt x="330420" y="276304"/>
                </a:cubicBezTo>
                <a:cubicBezTo>
                  <a:pt x="376987" y="317579"/>
                  <a:pt x="329362" y="288475"/>
                  <a:pt x="279620" y="247729"/>
                </a:cubicBezTo>
                <a:cubicBezTo>
                  <a:pt x="229878" y="206983"/>
                  <a:pt x="-8247" y="-4684"/>
                  <a:pt x="220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32C0E523-B711-0F5B-804F-EFC1BD066E6D}"/>
              </a:ext>
            </a:extLst>
          </p:cNvPr>
          <p:cNvSpPr/>
          <p:nvPr/>
        </p:nvSpPr>
        <p:spPr>
          <a:xfrm>
            <a:off x="3955025" y="7950033"/>
            <a:ext cx="162368" cy="301267"/>
          </a:xfrm>
          <a:custGeom>
            <a:avLst/>
            <a:gdLst>
              <a:gd name="connsiteX0" fmla="*/ 1025 w 162368"/>
              <a:gd name="connsiteY0" fmla="*/ 167 h 301267"/>
              <a:gd name="connsiteX1" fmla="*/ 58175 w 162368"/>
              <a:gd name="connsiteY1" fmla="*/ 197017 h 301267"/>
              <a:gd name="connsiteX2" fmla="*/ 42300 w 162368"/>
              <a:gd name="connsiteY2" fmla="*/ 162092 h 301267"/>
              <a:gd name="connsiteX3" fmla="*/ 159775 w 162368"/>
              <a:gd name="connsiteY3" fmla="*/ 298617 h 301267"/>
              <a:gd name="connsiteX4" fmla="*/ 115325 w 162368"/>
              <a:gd name="connsiteY4" fmla="*/ 235117 h 301267"/>
              <a:gd name="connsiteX5" fmla="*/ 1025 w 162368"/>
              <a:gd name="connsiteY5" fmla="*/ 167 h 30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368" h="301267">
                <a:moveTo>
                  <a:pt x="1025" y="167"/>
                </a:moveTo>
                <a:cubicBezTo>
                  <a:pt x="-8500" y="-6183"/>
                  <a:pt x="51296" y="170030"/>
                  <a:pt x="58175" y="197017"/>
                </a:cubicBezTo>
                <a:cubicBezTo>
                  <a:pt x="65054" y="224004"/>
                  <a:pt x="25367" y="145159"/>
                  <a:pt x="42300" y="162092"/>
                </a:cubicBezTo>
                <a:cubicBezTo>
                  <a:pt x="59233" y="179025"/>
                  <a:pt x="147604" y="286446"/>
                  <a:pt x="159775" y="298617"/>
                </a:cubicBezTo>
                <a:cubicBezTo>
                  <a:pt x="171946" y="310788"/>
                  <a:pt x="138608" y="279567"/>
                  <a:pt x="115325" y="235117"/>
                </a:cubicBezTo>
                <a:cubicBezTo>
                  <a:pt x="92042" y="190667"/>
                  <a:pt x="10550" y="6517"/>
                  <a:pt x="1025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9FC3FB6F-F9B8-AEF2-2F0F-682575EE4D2F}"/>
              </a:ext>
            </a:extLst>
          </p:cNvPr>
          <p:cNvSpPr/>
          <p:nvPr/>
        </p:nvSpPr>
        <p:spPr>
          <a:xfrm>
            <a:off x="7019592" y="6771120"/>
            <a:ext cx="127769" cy="406919"/>
          </a:xfrm>
          <a:custGeom>
            <a:avLst/>
            <a:gdLst>
              <a:gd name="connsiteX0" fmla="*/ 89233 w 127769"/>
              <a:gd name="connsiteY0" fmla="*/ 1155 h 406919"/>
              <a:gd name="connsiteX1" fmla="*/ 54308 w 127769"/>
              <a:gd name="connsiteY1" fmla="*/ 150380 h 406919"/>
              <a:gd name="connsiteX2" fmla="*/ 89233 w 127769"/>
              <a:gd name="connsiteY2" fmla="*/ 404380 h 406919"/>
              <a:gd name="connsiteX3" fmla="*/ 333 w 127769"/>
              <a:gd name="connsiteY3" fmla="*/ 286905 h 406919"/>
              <a:gd name="connsiteX4" fmla="*/ 127333 w 127769"/>
              <a:gd name="connsiteY4" fmla="*/ 388505 h 406919"/>
              <a:gd name="connsiteX5" fmla="*/ 44783 w 127769"/>
              <a:gd name="connsiteY5" fmla="*/ 226580 h 406919"/>
              <a:gd name="connsiteX6" fmla="*/ 89233 w 127769"/>
              <a:gd name="connsiteY6" fmla="*/ 1155 h 40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769" h="406919">
                <a:moveTo>
                  <a:pt x="89233" y="1155"/>
                </a:moveTo>
                <a:cubicBezTo>
                  <a:pt x="90820" y="-11545"/>
                  <a:pt x="54308" y="83176"/>
                  <a:pt x="54308" y="150380"/>
                </a:cubicBezTo>
                <a:cubicBezTo>
                  <a:pt x="54308" y="217584"/>
                  <a:pt x="98229" y="381626"/>
                  <a:pt x="89233" y="404380"/>
                </a:cubicBezTo>
                <a:cubicBezTo>
                  <a:pt x="80237" y="427134"/>
                  <a:pt x="-6017" y="289551"/>
                  <a:pt x="333" y="286905"/>
                </a:cubicBezTo>
                <a:cubicBezTo>
                  <a:pt x="6683" y="284259"/>
                  <a:pt x="119925" y="398559"/>
                  <a:pt x="127333" y="388505"/>
                </a:cubicBezTo>
                <a:cubicBezTo>
                  <a:pt x="134741" y="378451"/>
                  <a:pt x="45312" y="296959"/>
                  <a:pt x="44783" y="226580"/>
                </a:cubicBezTo>
                <a:cubicBezTo>
                  <a:pt x="44254" y="156201"/>
                  <a:pt x="87646" y="13855"/>
                  <a:pt x="89233" y="1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4DB85030-C2FE-1EF7-9D4A-906E3589B0F2}"/>
              </a:ext>
            </a:extLst>
          </p:cNvPr>
          <p:cNvSpPr/>
          <p:nvPr/>
        </p:nvSpPr>
        <p:spPr>
          <a:xfrm>
            <a:off x="4609250" y="6010452"/>
            <a:ext cx="370959" cy="315102"/>
          </a:xfrm>
          <a:custGeom>
            <a:avLst/>
            <a:gdLst>
              <a:gd name="connsiteX0" fmla="*/ 369150 w 370959"/>
              <a:gd name="connsiteY0" fmla="*/ 2998 h 315102"/>
              <a:gd name="connsiteX1" fmla="*/ 86575 w 370959"/>
              <a:gd name="connsiteY1" fmla="*/ 193498 h 315102"/>
              <a:gd name="connsiteX2" fmla="*/ 150075 w 370959"/>
              <a:gd name="connsiteY2" fmla="*/ 161748 h 315102"/>
              <a:gd name="connsiteX3" fmla="*/ 850 w 370959"/>
              <a:gd name="connsiteY3" fmla="*/ 314148 h 315102"/>
              <a:gd name="connsiteX4" fmla="*/ 92925 w 370959"/>
              <a:gd name="connsiteY4" fmla="*/ 222073 h 315102"/>
              <a:gd name="connsiteX5" fmla="*/ 172300 w 370959"/>
              <a:gd name="connsiteY5" fmla="*/ 133173 h 315102"/>
              <a:gd name="connsiteX6" fmla="*/ 207225 w 370959"/>
              <a:gd name="connsiteY6" fmla="*/ 79198 h 315102"/>
              <a:gd name="connsiteX7" fmla="*/ 369150 w 370959"/>
              <a:gd name="connsiteY7" fmla="*/ 2998 h 31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959" h="315102">
                <a:moveTo>
                  <a:pt x="369150" y="2998"/>
                </a:moveTo>
                <a:cubicBezTo>
                  <a:pt x="349042" y="22048"/>
                  <a:pt x="123087" y="167040"/>
                  <a:pt x="86575" y="193498"/>
                </a:cubicBezTo>
                <a:cubicBezTo>
                  <a:pt x="50063" y="219956"/>
                  <a:pt x="164362" y="141640"/>
                  <a:pt x="150075" y="161748"/>
                </a:cubicBezTo>
                <a:cubicBezTo>
                  <a:pt x="135788" y="181856"/>
                  <a:pt x="10375" y="304094"/>
                  <a:pt x="850" y="314148"/>
                </a:cubicBezTo>
                <a:cubicBezTo>
                  <a:pt x="-8675" y="324202"/>
                  <a:pt x="64350" y="252235"/>
                  <a:pt x="92925" y="222073"/>
                </a:cubicBezTo>
                <a:cubicBezTo>
                  <a:pt x="121500" y="191911"/>
                  <a:pt x="153250" y="156985"/>
                  <a:pt x="172300" y="133173"/>
                </a:cubicBezTo>
                <a:cubicBezTo>
                  <a:pt x="191350" y="109361"/>
                  <a:pt x="178650" y="97190"/>
                  <a:pt x="207225" y="79198"/>
                </a:cubicBezTo>
                <a:cubicBezTo>
                  <a:pt x="235800" y="61206"/>
                  <a:pt x="389258" y="-16052"/>
                  <a:pt x="369150" y="2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3B4DCCB8-F38D-BB32-EFA8-F3ACB7785E6C}"/>
              </a:ext>
            </a:extLst>
          </p:cNvPr>
          <p:cNvSpPr/>
          <p:nvPr/>
        </p:nvSpPr>
        <p:spPr>
          <a:xfrm>
            <a:off x="4434530" y="6105340"/>
            <a:ext cx="337529" cy="436999"/>
          </a:xfrm>
          <a:custGeom>
            <a:avLst/>
            <a:gdLst>
              <a:gd name="connsiteX0" fmla="*/ 337495 w 337529"/>
              <a:gd name="connsiteY0" fmla="*/ 185 h 436999"/>
              <a:gd name="connsiteX1" fmla="*/ 150170 w 337529"/>
              <a:gd name="connsiteY1" fmla="*/ 235135 h 436999"/>
              <a:gd name="connsiteX2" fmla="*/ 4120 w 337529"/>
              <a:gd name="connsiteY2" fmla="*/ 428810 h 436999"/>
              <a:gd name="connsiteX3" fmla="*/ 58095 w 337529"/>
              <a:gd name="connsiteY3" fmla="*/ 371660 h 436999"/>
              <a:gd name="connsiteX4" fmla="*/ 242245 w 337529"/>
              <a:gd name="connsiteY4" fmla="*/ 108135 h 436999"/>
              <a:gd name="connsiteX5" fmla="*/ 166045 w 337529"/>
              <a:gd name="connsiteY5" fmla="*/ 193860 h 436999"/>
              <a:gd name="connsiteX6" fmla="*/ 337495 w 337529"/>
              <a:gd name="connsiteY6" fmla="*/ 185 h 43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529" h="436999">
                <a:moveTo>
                  <a:pt x="337495" y="185"/>
                </a:moveTo>
                <a:cubicBezTo>
                  <a:pt x="334849" y="7064"/>
                  <a:pt x="205732" y="163698"/>
                  <a:pt x="150170" y="235135"/>
                </a:cubicBezTo>
                <a:cubicBezTo>
                  <a:pt x="94608" y="306572"/>
                  <a:pt x="19466" y="406056"/>
                  <a:pt x="4120" y="428810"/>
                </a:cubicBezTo>
                <a:cubicBezTo>
                  <a:pt x="-11226" y="451564"/>
                  <a:pt x="18407" y="425106"/>
                  <a:pt x="58095" y="371660"/>
                </a:cubicBezTo>
                <a:cubicBezTo>
                  <a:pt x="97782" y="318214"/>
                  <a:pt x="224253" y="137768"/>
                  <a:pt x="242245" y="108135"/>
                </a:cubicBezTo>
                <a:cubicBezTo>
                  <a:pt x="260237" y="78502"/>
                  <a:pt x="144349" y="208148"/>
                  <a:pt x="166045" y="193860"/>
                </a:cubicBezTo>
                <a:cubicBezTo>
                  <a:pt x="187741" y="179573"/>
                  <a:pt x="340141" y="-6694"/>
                  <a:pt x="337495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39678EDA-8458-C98E-F2BA-59C88F59FEB6}"/>
              </a:ext>
            </a:extLst>
          </p:cNvPr>
          <p:cNvSpPr/>
          <p:nvPr/>
        </p:nvSpPr>
        <p:spPr>
          <a:xfrm>
            <a:off x="4325370" y="6574319"/>
            <a:ext cx="100769" cy="596497"/>
          </a:xfrm>
          <a:custGeom>
            <a:avLst/>
            <a:gdLst>
              <a:gd name="connsiteX0" fmla="*/ 100580 w 100769"/>
              <a:gd name="connsiteY0" fmla="*/ 1106 h 596497"/>
              <a:gd name="connsiteX1" fmla="*/ 49780 w 100769"/>
              <a:gd name="connsiteY1" fmla="*/ 159856 h 596497"/>
              <a:gd name="connsiteX2" fmla="*/ 2155 w 100769"/>
              <a:gd name="connsiteY2" fmla="*/ 382106 h 596497"/>
              <a:gd name="connsiteX3" fmla="*/ 8505 w 100769"/>
              <a:gd name="connsiteY3" fmla="*/ 309081 h 596497"/>
              <a:gd name="connsiteX4" fmla="*/ 11680 w 100769"/>
              <a:gd name="connsiteY4" fmla="*/ 594831 h 596497"/>
              <a:gd name="connsiteX5" fmla="*/ 14855 w 100769"/>
              <a:gd name="connsiteY5" fmla="*/ 413856 h 596497"/>
              <a:gd name="connsiteX6" fmla="*/ 52955 w 100769"/>
              <a:gd name="connsiteY6" fmla="*/ 147156 h 596497"/>
              <a:gd name="connsiteX7" fmla="*/ 30730 w 100769"/>
              <a:gd name="connsiteY7" fmla="*/ 239231 h 596497"/>
              <a:gd name="connsiteX8" fmla="*/ 100580 w 100769"/>
              <a:gd name="connsiteY8" fmla="*/ 1106 h 59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69" h="596497">
                <a:moveTo>
                  <a:pt x="100580" y="1106"/>
                </a:moveTo>
                <a:cubicBezTo>
                  <a:pt x="103755" y="-12123"/>
                  <a:pt x="66184" y="96356"/>
                  <a:pt x="49780" y="159856"/>
                </a:cubicBezTo>
                <a:cubicBezTo>
                  <a:pt x="33376" y="223356"/>
                  <a:pt x="9034" y="357235"/>
                  <a:pt x="2155" y="382106"/>
                </a:cubicBezTo>
                <a:cubicBezTo>
                  <a:pt x="-4724" y="406977"/>
                  <a:pt x="6918" y="273627"/>
                  <a:pt x="8505" y="309081"/>
                </a:cubicBezTo>
                <a:cubicBezTo>
                  <a:pt x="10092" y="344535"/>
                  <a:pt x="10622" y="577369"/>
                  <a:pt x="11680" y="594831"/>
                </a:cubicBezTo>
                <a:cubicBezTo>
                  <a:pt x="12738" y="612293"/>
                  <a:pt x="7976" y="488469"/>
                  <a:pt x="14855" y="413856"/>
                </a:cubicBezTo>
                <a:cubicBezTo>
                  <a:pt x="21734" y="339244"/>
                  <a:pt x="50309" y="176260"/>
                  <a:pt x="52955" y="147156"/>
                </a:cubicBezTo>
                <a:cubicBezTo>
                  <a:pt x="55601" y="118052"/>
                  <a:pt x="23851" y="258810"/>
                  <a:pt x="30730" y="239231"/>
                </a:cubicBezTo>
                <a:cubicBezTo>
                  <a:pt x="37609" y="219652"/>
                  <a:pt x="97405" y="14335"/>
                  <a:pt x="100580" y="1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E8E1494D-6388-4CF3-6E8B-8F73084047A0}"/>
              </a:ext>
            </a:extLst>
          </p:cNvPr>
          <p:cNvSpPr/>
          <p:nvPr/>
        </p:nvSpPr>
        <p:spPr>
          <a:xfrm>
            <a:off x="4310238" y="6915816"/>
            <a:ext cx="543734" cy="863576"/>
          </a:xfrm>
          <a:custGeom>
            <a:avLst/>
            <a:gdLst>
              <a:gd name="connsiteX0" fmla="*/ 17287 w 543734"/>
              <a:gd name="connsiteY0" fmla="*/ 97759 h 863576"/>
              <a:gd name="connsiteX1" fmla="*/ 68087 w 543734"/>
              <a:gd name="connsiteY1" fmla="*/ 399384 h 863576"/>
              <a:gd name="connsiteX2" fmla="*/ 64912 w 543734"/>
              <a:gd name="connsiteY2" fmla="*/ 348584 h 863576"/>
              <a:gd name="connsiteX3" fmla="*/ 169687 w 543734"/>
              <a:gd name="connsiteY3" fmla="*/ 586709 h 863576"/>
              <a:gd name="connsiteX4" fmla="*/ 141112 w 543734"/>
              <a:gd name="connsiteY4" fmla="*/ 539084 h 863576"/>
              <a:gd name="connsiteX5" fmla="*/ 322087 w 543734"/>
              <a:gd name="connsiteY5" fmla="*/ 767684 h 863576"/>
              <a:gd name="connsiteX6" fmla="*/ 318912 w 543734"/>
              <a:gd name="connsiteY6" fmla="*/ 754984 h 863576"/>
              <a:gd name="connsiteX7" fmla="*/ 541162 w 543734"/>
              <a:gd name="connsiteY7" fmla="*/ 862934 h 863576"/>
              <a:gd name="connsiteX8" fmla="*/ 445912 w 543734"/>
              <a:gd name="connsiteY8" fmla="*/ 802609 h 863576"/>
              <a:gd name="connsiteX9" fmla="*/ 115712 w 543734"/>
              <a:gd name="connsiteY9" fmla="*/ 580359 h 863576"/>
              <a:gd name="connsiteX10" fmla="*/ 7762 w 543734"/>
              <a:gd name="connsiteY10" fmla="*/ 46959 h 863576"/>
              <a:gd name="connsiteX11" fmla="*/ 10937 w 543734"/>
              <a:gd name="connsiteY11" fmla="*/ 27909 h 863576"/>
              <a:gd name="connsiteX12" fmla="*/ 17287 w 543734"/>
              <a:gd name="connsiteY12" fmla="*/ 97759 h 86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734" h="863576">
                <a:moveTo>
                  <a:pt x="17287" y="97759"/>
                </a:moveTo>
                <a:cubicBezTo>
                  <a:pt x="26812" y="159672"/>
                  <a:pt x="60150" y="357580"/>
                  <a:pt x="68087" y="399384"/>
                </a:cubicBezTo>
                <a:cubicBezTo>
                  <a:pt x="76024" y="441188"/>
                  <a:pt x="47979" y="317363"/>
                  <a:pt x="64912" y="348584"/>
                </a:cubicBezTo>
                <a:cubicBezTo>
                  <a:pt x="81845" y="379805"/>
                  <a:pt x="156987" y="554959"/>
                  <a:pt x="169687" y="586709"/>
                </a:cubicBezTo>
                <a:cubicBezTo>
                  <a:pt x="182387" y="618459"/>
                  <a:pt x="115712" y="508921"/>
                  <a:pt x="141112" y="539084"/>
                </a:cubicBezTo>
                <a:cubicBezTo>
                  <a:pt x="166512" y="569247"/>
                  <a:pt x="322087" y="767684"/>
                  <a:pt x="322087" y="767684"/>
                </a:cubicBezTo>
                <a:cubicBezTo>
                  <a:pt x="351720" y="803667"/>
                  <a:pt x="282400" y="739109"/>
                  <a:pt x="318912" y="754984"/>
                </a:cubicBezTo>
                <a:cubicBezTo>
                  <a:pt x="355425" y="770859"/>
                  <a:pt x="519995" y="854997"/>
                  <a:pt x="541162" y="862934"/>
                </a:cubicBezTo>
                <a:cubicBezTo>
                  <a:pt x="562329" y="870872"/>
                  <a:pt x="445912" y="802609"/>
                  <a:pt x="445912" y="802609"/>
                </a:cubicBezTo>
                <a:cubicBezTo>
                  <a:pt x="375004" y="755513"/>
                  <a:pt x="188737" y="706301"/>
                  <a:pt x="115712" y="580359"/>
                </a:cubicBezTo>
                <a:cubicBezTo>
                  <a:pt x="42687" y="454417"/>
                  <a:pt x="25224" y="139034"/>
                  <a:pt x="7762" y="46959"/>
                </a:cubicBezTo>
                <a:cubicBezTo>
                  <a:pt x="-9700" y="-45116"/>
                  <a:pt x="7233" y="26322"/>
                  <a:pt x="10937" y="27909"/>
                </a:cubicBezTo>
                <a:cubicBezTo>
                  <a:pt x="14641" y="29496"/>
                  <a:pt x="7762" y="35846"/>
                  <a:pt x="17287" y="97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1FCB2E60-49E8-1698-E7AA-AC8E49E82E78}"/>
              </a:ext>
            </a:extLst>
          </p:cNvPr>
          <p:cNvSpPr/>
          <p:nvPr/>
        </p:nvSpPr>
        <p:spPr>
          <a:xfrm>
            <a:off x="5108402" y="6022672"/>
            <a:ext cx="449531" cy="306100"/>
          </a:xfrm>
          <a:custGeom>
            <a:avLst/>
            <a:gdLst>
              <a:gd name="connsiteX0" fmla="*/ 173 w 449531"/>
              <a:gd name="connsiteY0" fmla="*/ 303 h 306100"/>
              <a:gd name="connsiteX1" fmla="*/ 292273 w 449531"/>
              <a:gd name="connsiteY1" fmla="*/ 130478 h 306100"/>
              <a:gd name="connsiteX2" fmla="*/ 279573 w 449531"/>
              <a:gd name="connsiteY2" fmla="*/ 105078 h 306100"/>
              <a:gd name="connsiteX3" fmla="*/ 447848 w 449531"/>
              <a:gd name="connsiteY3" fmla="*/ 305103 h 306100"/>
              <a:gd name="connsiteX4" fmla="*/ 352598 w 449531"/>
              <a:gd name="connsiteY4" fmla="*/ 174928 h 306100"/>
              <a:gd name="connsiteX5" fmla="*/ 139873 w 449531"/>
              <a:gd name="connsiteY5" fmla="*/ 13003 h 306100"/>
              <a:gd name="connsiteX6" fmla="*/ 247823 w 449531"/>
              <a:gd name="connsiteY6" fmla="*/ 92378 h 306100"/>
              <a:gd name="connsiteX7" fmla="*/ 173 w 449531"/>
              <a:gd name="connsiteY7" fmla="*/ 303 h 30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531" h="306100">
                <a:moveTo>
                  <a:pt x="173" y="303"/>
                </a:moveTo>
                <a:cubicBezTo>
                  <a:pt x="7581" y="6653"/>
                  <a:pt x="245706" y="113015"/>
                  <a:pt x="292273" y="130478"/>
                </a:cubicBezTo>
                <a:cubicBezTo>
                  <a:pt x="338840" y="147941"/>
                  <a:pt x="253644" y="75974"/>
                  <a:pt x="279573" y="105078"/>
                </a:cubicBezTo>
                <a:cubicBezTo>
                  <a:pt x="305502" y="134182"/>
                  <a:pt x="435677" y="293461"/>
                  <a:pt x="447848" y="305103"/>
                </a:cubicBezTo>
                <a:cubicBezTo>
                  <a:pt x="460019" y="316745"/>
                  <a:pt x="403927" y="223611"/>
                  <a:pt x="352598" y="174928"/>
                </a:cubicBezTo>
                <a:cubicBezTo>
                  <a:pt x="301269" y="126245"/>
                  <a:pt x="157335" y="26761"/>
                  <a:pt x="139873" y="13003"/>
                </a:cubicBezTo>
                <a:cubicBezTo>
                  <a:pt x="122411" y="-755"/>
                  <a:pt x="271106" y="95553"/>
                  <a:pt x="247823" y="92378"/>
                </a:cubicBezTo>
                <a:cubicBezTo>
                  <a:pt x="224540" y="89203"/>
                  <a:pt x="-7235" y="-6047"/>
                  <a:pt x="173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8CB61945-D03A-E692-6F55-AB100D5E0CAA}"/>
              </a:ext>
            </a:extLst>
          </p:cNvPr>
          <p:cNvSpPr/>
          <p:nvPr/>
        </p:nvSpPr>
        <p:spPr>
          <a:xfrm>
            <a:off x="4808552" y="5981613"/>
            <a:ext cx="443676" cy="175077"/>
          </a:xfrm>
          <a:custGeom>
            <a:avLst/>
            <a:gdLst>
              <a:gd name="connsiteX0" fmla="*/ 1573 w 443676"/>
              <a:gd name="connsiteY0" fmla="*/ 174712 h 175077"/>
              <a:gd name="connsiteX1" fmla="*/ 223823 w 443676"/>
              <a:gd name="connsiteY1" fmla="*/ 82637 h 175077"/>
              <a:gd name="connsiteX2" fmla="*/ 442898 w 443676"/>
              <a:gd name="connsiteY2" fmla="*/ 54062 h 175077"/>
              <a:gd name="connsiteX3" fmla="*/ 144448 w 443676"/>
              <a:gd name="connsiteY3" fmla="*/ 87 h 175077"/>
              <a:gd name="connsiteX4" fmla="*/ 341298 w 443676"/>
              <a:gd name="connsiteY4" fmla="*/ 44537 h 175077"/>
              <a:gd name="connsiteX5" fmla="*/ 1573 w 443676"/>
              <a:gd name="connsiteY5" fmla="*/ 174712 h 17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676" h="175077">
                <a:moveTo>
                  <a:pt x="1573" y="174712"/>
                </a:moveTo>
                <a:cubicBezTo>
                  <a:pt x="-18006" y="181062"/>
                  <a:pt x="150269" y="102745"/>
                  <a:pt x="223823" y="82637"/>
                </a:cubicBezTo>
                <a:cubicBezTo>
                  <a:pt x="297377" y="62529"/>
                  <a:pt x="456127" y="67820"/>
                  <a:pt x="442898" y="54062"/>
                </a:cubicBezTo>
                <a:cubicBezTo>
                  <a:pt x="429669" y="40304"/>
                  <a:pt x="161381" y="1674"/>
                  <a:pt x="144448" y="87"/>
                </a:cubicBezTo>
                <a:cubicBezTo>
                  <a:pt x="127515" y="-1501"/>
                  <a:pt x="361936" y="18608"/>
                  <a:pt x="341298" y="44537"/>
                </a:cubicBezTo>
                <a:cubicBezTo>
                  <a:pt x="320661" y="70466"/>
                  <a:pt x="21152" y="168362"/>
                  <a:pt x="1573" y="174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B4E54577-54E4-AA53-FD4E-A0954EC9B3EB}"/>
              </a:ext>
            </a:extLst>
          </p:cNvPr>
          <p:cNvSpPr/>
          <p:nvPr/>
        </p:nvSpPr>
        <p:spPr>
          <a:xfrm>
            <a:off x="5520361" y="6387925"/>
            <a:ext cx="94612" cy="535576"/>
          </a:xfrm>
          <a:custGeom>
            <a:avLst/>
            <a:gdLst>
              <a:gd name="connsiteX0" fmla="*/ 964 w 94612"/>
              <a:gd name="connsiteY0" fmla="*/ 9700 h 535576"/>
              <a:gd name="connsiteX1" fmla="*/ 93039 w 94612"/>
              <a:gd name="connsiteY1" fmla="*/ 517700 h 535576"/>
              <a:gd name="connsiteX2" fmla="*/ 58114 w 94612"/>
              <a:gd name="connsiteY2" fmla="*/ 400225 h 535576"/>
              <a:gd name="connsiteX3" fmla="*/ 45414 w 94612"/>
              <a:gd name="connsiteY3" fmla="*/ 200200 h 535576"/>
              <a:gd name="connsiteX4" fmla="*/ 964 w 94612"/>
              <a:gd name="connsiteY4" fmla="*/ 9700 h 53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12" h="535576">
                <a:moveTo>
                  <a:pt x="964" y="9700"/>
                </a:moveTo>
                <a:cubicBezTo>
                  <a:pt x="8902" y="62617"/>
                  <a:pt x="83514" y="452613"/>
                  <a:pt x="93039" y="517700"/>
                </a:cubicBezTo>
                <a:cubicBezTo>
                  <a:pt x="102564" y="582787"/>
                  <a:pt x="66052" y="453142"/>
                  <a:pt x="58114" y="400225"/>
                </a:cubicBezTo>
                <a:cubicBezTo>
                  <a:pt x="50176" y="347308"/>
                  <a:pt x="54410" y="265817"/>
                  <a:pt x="45414" y="200200"/>
                </a:cubicBezTo>
                <a:cubicBezTo>
                  <a:pt x="36418" y="134583"/>
                  <a:pt x="-6974" y="-43217"/>
                  <a:pt x="964" y="9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BCE4C467-9AD8-2AE9-CB55-27CA1C2294A5}"/>
              </a:ext>
            </a:extLst>
          </p:cNvPr>
          <p:cNvSpPr/>
          <p:nvPr/>
        </p:nvSpPr>
        <p:spPr>
          <a:xfrm>
            <a:off x="5521308" y="6318240"/>
            <a:ext cx="148198" cy="596952"/>
          </a:xfrm>
          <a:custGeom>
            <a:avLst/>
            <a:gdLst>
              <a:gd name="connsiteX0" fmla="*/ 17 w 148198"/>
              <a:gd name="connsiteY0" fmla="*/ 10 h 596952"/>
              <a:gd name="connsiteX1" fmla="*/ 136542 w 148198"/>
              <a:gd name="connsiteY1" fmla="*/ 409585 h 596952"/>
              <a:gd name="connsiteX2" fmla="*/ 139717 w 148198"/>
              <a:gd name="connsiteY2" fmla="*/ 596910 h 596952"/>
              <a:gd name="connsiteX3" fmla="*/ 127017 w 148198"/>
              <a:gd name="connsiteY3" fmla="*/ 422285 h 596952"/>
              <a:gd name="connsiteX4" fmla="*/ 17 w 148198"/>
              <a:gd name="connsiteY4" fmla="*/ 10 h 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98" h="596952">
                <a:moveTo>
                  <a:pt x="17" y="10"/>
                </a:moveTo>
                <a:cubicBezTo>
                  <a:pt x="1605" y="-2107"/>
                  <a:pt x="113259" y="310102"/>
                  <a:pt x="136542" y="409585"/>
                </a:cubicBezTo>
                <a:cubicBezTo>
                  <a:pt x="159825" y="509068"/>
                  <a:pt x="141305" y="594793"/>
                  <a:pt x="139717" y="596910"/>
                </a:cubicBezTo>
                <a:cubicBezTo>
                  <a:pt x="138129" y="599027"/>
                  <a:pt x="149242" y="521239"/>
                  <a:pt x="127017" y="422285"/>
                </a:cubicBezTo>
                <a:cubicBezTo>
                  <a:pt x="104792" y="323331"/>
                  <a:pt x="-1571" y="2127"/>
                  <a:pt x="17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48F517AC-87F1-276B-A370-885707C962BF}"/>
              </a:ext>
            </a:extLst>
          </p:cNvPr>
          <p:cNvSpPr/>
          <p:nvPr/>
        </p:nvSpPr>
        <p:spPr>
          <a:xfrm>
            <a:off x="5565722" y="6336768"/>
            <a:ext cx="125104" cy="601013"/>
          </a:xfrm>
          <a:custGeom>
            <a:avLst/>
            <a:gdLst>
              <a:gd name="connsiteX0" fmla="*/ 53 w 125104"/>
              <a:gd name="connsiteY0" fmla="*/ 532 h 601013"/>
              <a:gd name="connsiteX1" fmla="*/ 79428 w 125104"/>
              <a:gd name="connsiteY1" fmla="*/ 292632 h 601013"/>
              <a:gd name="connsiteX2" fmla="*/ 120703 w 125104"/>
              <a:gd name="connsiteY2" fmla="*/ 597432 h 601013"/>
              <a:gd name="connsiteX3" fmla="*/ 120703 w 125104"/>
              <a:gd name="connsiteY3" fmla="*/ 445032 h 601013"/>
              <a:gd name="connsiteX4" fmla="*/ 92128 w 125104"/>
              <a:gd name="connsiteY4" fmla="*/ 225957 h 601013"/>
              <a:gd name="connsiteX5" fmla="*/ 53 w 125104"/>
              <a:gd name="connsiteY5" fmla="*/ 532 h 60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104" h="601013">
                <a:moveTo>
                  <a:pt x="53" y="532"/>
                </a:moveTo>
                <a:cubicBezTo>
                  <a:pt x="-2064" y="11644"/>
                  <a:pt x="59320" y="193149"/>
                  <a:pt x="79428" y="292632"/>
                </a:cubicBezTo>
                <a:cubicBezTo>
                  <a:pt x="99536" y="392115"/>
                  <a:pt x="113824" y="572032"/>
                  <a:pt x="120703" y="597432"/>
                </a:cubicBezTo>
                <a:cubicBezTo>
                  <a:pt x="127582" y="622832"/>
                  <a:pt x="125466" y="506945"/>
                  <a:pt x="120703" y="445032"/>
                </a:cubicBezTo>
                <a:cubicBezTo>
                  <a:pt x="115941" y="383120"/>
                  <a:pt x="115940" y="296865"/>
                  <a:pt x="92128" y="225957"/>
                </a:cubicBezTo>
                <a:cubicBezTo>
                  <a:pt x="68316" y="155049"/>
                  <a:pt x="2170" y="-10580"/>
                  <a:pt x="53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6CA04EA9-C9F1-4352-283B-084BD39036C8}"/>
              </a:ext>
            </a:extLst>
          </p:cNvPr>
          <p:cNvSpPr/>
          <p:nvPr/>
        </p:nvSpPr>
        <p:spPr>
          <a:xfrm>
            <a:off x="5559414" y="6860842"/>
            <a:ext cx="107964" cy="412495"/>
          </a:xfrm>
          <a:custGeom>
            <a:avLst/>
            <a:gdLst>
              <a:gd name="connsiteX0" fmla="*/ 107961 w 107964"/>
              <a:gd name="connsiteY0" fmla="*/ 333 h 412495"/>
              <a:gd name="connsiteX1" fmla="*/ 34936 w 107964"/>
              <a:gd name="connsiteY1" fmla="*/ 333708 h 412495"/>
              <a:gd name="connsiteX2" fmla="*/ 11 w 107964"/>
              <a:gd name="connsiteY2" fmla="*/ 409908 h 412495"/>
              <a:gd name="connsiteX3" fmla="*/ 38111 w 107964"/>
              <a:gd name="connsiteY3" fmla="*/ 273383 h 412495"/>
              <a:gd name="connsiteX4" fmla="*/ 107961 w 107964"/>
              <a:gd name="connsiteY4" fmla="*/ 333 h 41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64" h="412495">
                <a:moveTo>
                  <a:pt x="107961" y="333"/>
                </a:moveTo>
                <a:cubicBezTo>
                  <a:pt x="107432" y="10387"/>
                  <a:pt x="52928" y="265446"/>
                  <a:pt x="34936" y="333708"/>
                </a:cubicBezTo>
                <a:cubicBezTo>
                  <a:pt x="16944" y="401970"/>
                  <a:pt x="-518" y="419962"/>
                  <a:pt x="11" y="409908"/>
                </a:cubicBezTo>
                <a:cubicBezTo>
                  <a:pt x="540" y="399854"/>
                  <a:pt x="21707" y="336354"/>
                  <a:pt x="38111" y="273383"/>
                </a:cubicBezTo>
                <a:cubicBezTo>
                  <a:pt x="54515" y="210412"/>
                  <a:pt x="108490" y="-9721"/>
                  <a:pt x="107961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F47AC2E7-0025-68A7-A87E-21FC9540A7A7}"/>
              </a:ext>
            </a:extLst>
          </p:cNvPr>
          <p:cNvSpPr/>
          <p:nvPr/>
        </p:nvSpPr>
        <p:spPr>
          <a:xfrm>
            <a:off x="5426069" y="6911820"/>
            <a:ext cx="241343" cy="609969"/>
          </a:xfrm>
          <a:custGeom>
            <a:avLst/>
            <a:gdLst>
              <a:gd name="connsiteX0" fmla="*/ 241306 w 241343"/>
              <a:gd name="connsiteY0" fmla="*/ 155 h 609969"/>
              <a:gd name="connsiteX1" fmla="*/ 180981 w 241343"/>
              <a:gd name="connsiteY1" fmla="*/ 317655 h 609969"/>
              <a:gd name="connsiteX2" fmla="*/ 6 w 241343"/>
              <a:gd name="connsiteY2" fmla="*/ 609755 h 609969"/>
              <a:gd name="connsiteX3" fmla="*/ 174631 w 241343"/>
              <a:gd name="connsiteY3" fmla="*/ 358930 h 609969"/>
              <a:gd name="connsiteX4" fmla="*/ 241306 w 241343"/>
              <a:gd name="connsiteY4" fmla="*/ 155 h 60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43" h="609969">
                <a:moveTo>
                  <a:pt x="241306" y="155"/>
                </a:moveTo>
                <a:cubicBezTo>
                  <a:pt x="242364" y="-6724"/>
                  <a:pt x="221198" y="216055"/>
                  <a:pt x="180981" y="317655"/>
                </a:cubicBezTo>
                <a:cubicBezTo>
                  <a:pt x="140764" y="419255"/>
                  <a:pt x="1064" y="602876"/>
                  <a:pt x="6" y="609755"/>
                </a:cubicBezTo>
                <a:cubicBezTo>
                  <a:pt x="-1052" y="616634"/>
                  <a:pt x="132298" y="456297"/>
                  <a:pt x="174631" y="358930"/>
                </a:cubicBezTo>
                <a:cubicBezTo>
                  <a:pt x="216964" y="261563"/>
                  <a:pt x="240248" y="7034"/>
                  <a:pt x="241306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B6E80D34-EEC7-D343-1F7D-C22D15A820B8}"/>
              </a:ext>
            </a:extLst>
          </p:cNvPr>
          <p:cNvSpPr/>
          <p:nvPr/>
        </p:nvSpPr>
        <p:spPr>
          <a:xfrm>
            <a:off x="5246958" y="7298841"/>
            <a:ext cx="277761" cy="369468"/>
          </a:xfrm>
          <a:custGeom>
            <a:avLst/>
            <a:gdLst>
              <a:gd name="connsiteX0" fmla="*/ 277542 w 277761"/>
              <a:gd name="connsiteY0" fmla="*/ 484 h 369468"/>
              <a:gd name="connsiteX1" fmla="*/ 39417 w 277761"/>
              <a:gd name="connsiteY1" fmla="*/ 327509 h 369468"/>
              <a:gd name="connsiteX2" fmla="*/ 14017 w 277761"/>
              <a:gd name="connsiteY2" fmla="*/ 346559 h 369468"/>
              <a:gd name="connsiteX3" fmla="*/ 182292 w 277761"/>
              <a:gd name="connsiteY3" fmla="*/ 156059 h 369468"/>
              <a:gd name="connsiteX4" fmla="*/ 83867 w 277761"/>
              <a:gd name="connsiteY4" fmla="*/ 251309 h 369468"/>
              <a:gd name="connsiteX5" fmla="*/ 277542 w 277761"/>
              <a:gd name="connsiteY5" fmla="*/ 484 h 36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761" h="369468">
                <a:moveTo>
                  <a:pt x="277542" y="484"/>
                </a:moveTo>
                <a:cubicBezTo>
                  <a:pt x="270134" y="13184"/>
                  <a:pt x="83338" y="269830"/>
                  <a:pt x="39417" y="327509"/>
                </a:cubicBezTo>
                <a:cubicBezTo>
                  <a:pt x="-4504" y="385188"/>
                  <a:pt x="-9795" y="375134"/>
                  <a:pt x="14017" y="346559"/>
                </a:cubicBezTo>
                <a:cubicBezTo>
                  <a:pt x="37829" y="317984"/>
                  <a:pt x="170650" y="171934"/>
                  <a:pt x="182292" y="156059"/>
                </a:cubicBezTo>
                <a:cubicBezTo>
                  <a:pt x="193934" y="140184"/>
                  <a:pt x="65346" y="274063"/>
                  <a:pt x="83867" y="251309"/>
                </a:cubicBezTo>
                <a:cubicBezTo>
                  <a:pt x="102388" y="228555"/>
                  <a:pt x="284950" y="-12216"/>
                  <a:pt x="277542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27D936A2-E205-6BB1-22A0-EFE31BD4DF4E}"/>
              </a:ext>
            </a:extLst>
          </p:cNvPr>
          <p:cNvSpPr/>
          <p:nvPr/>
        </p:nvSpPr>
        <p:spPr>
          <a:xfrm>
            <a:off x="4644430" y="7587999"/>
            <a:ext cx="249815" cy="155435"/>
          </a:xfrm>
          <a:custGeom>
            <a:avLst/>
            <a:gdLst>
              <a:gd name="connsiteX0" fmla="*/ 595 w 249815"/>
              <a:gd name="connsiteY0" fmla="*/ 251 h 155435"/>
              <a:gd name="connsiteX1" fmla="*/ 241895 w 249815"/>
              <a:gd name="connsiteY1" fmla="*/ 149476 h 155435"/>
              <a:gd name="connsiteX2" fmla="*/ 175220 w 249815"/>
              <a:gd name="connsiteY2" fmla="*/ 114551 h 155435"/>
              <a:gd name="connsiteX3" fmla="*/ 595 w 249815"/>
              <a:gd name="connsiteY3" fmla="*/ 251 h 15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815" h="155435">
                <a:moveTo>
                  <a:pt x="595" y="251"/>
                </a:moveTo>
                <a:cubicBezTo>
                  <a:pt x="11707" y="6072"/>
                  <a:pt x="212791" y="130426"/>
                  <a:pt x="241895" y="149476"/>
                </a:cubicBezTo>
                <a:cubicBezTo>
                  <a:pt x="270999" y="168526"/>
                  <a:pt x="213320" y="137834"/>
                  <a:pt x="175220" y="114551"/>
                </a:cubicBezTo>
                <a:cubicBezTo>
                  <a:pt x="137120" y="91268"/>
                  <a:pt x="-10517" y="-5570"/>
                  <a:pt x="595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81ABD1AF-D31B-50C3-E326-4D9C23878E52}"/>
              </a:ext>
            </a:extLst>
          </p:cNvPr>
          <p:cNvSpPr/>
          <p:nvPr/>
        </p:nvSpPr>
        <p:spPr>
          <a:xfrm>
            <a:off x="4879972" y="7542949"/>
            <a:ext cx="566831" cy="236330"/>
          </a:xfrm>
          <a:custGeom>
            <a:avLst/>
            <a:gdLst>
              <a:gd name="connsiteX0" fmla="*/ 3 w 566831"/>
              <a:gd name="connsiteY0" fmla="*/ 235801 h 236330"/>
              <a:gd name="connsiteX1" fmla="*/ 307978 w 566831"/>
              <a:gd name="connsiteY1" fmla="*/ 200876 h 236330"/>
              <a:gd name="connsiteX2" fmla="*/ 257178 w 566831"/>
              <a:gd name="connsiteY2" fmla="*/ 210401 h 236330"/>
              <a:gd name="connsiteX3" fmla="*/ 527053 w 566831"/>
              <a:gd name="connsiteY3" fmla="*/ 70701 h 236330"/>
              <a:gd name="connsiteX4" fmla="*/ 428628 w 566831"/>
              <a:gd name="connsiteY4" fmla="*/ 102451 h 236330"/>
              <a:gd name="connsiteX5" fmla="*/ 565153 w 566831"/>
              <a:gd name="connsiteY5" fmla="*/ 851 h 236330"/>
              <a:gd name="connsiteX6" fmla="*/ 314328 w 566831"/>
              <a:gd name="connsiteY6" fmla="*/ 169126 h 236330"/>
              <a:gd name="connsiteX7" fmla="*/ 3 w 566831"/>
              <a:gd name="connsiteY7" fmla="*/ 235801 h 23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831" h="236330">
                <a:moveTo>
                  <a:pt x="3" y="235801"/>
                </a:moveTo>
                <a:cubicBezTo>
                  <a:pt x="-1055" y="241092"/>
                  <a:pt x="265116" y="205109"/>
                  <a:pt x="307978" y="200876"/>
                </a:cubicBezTo>
                <a:cubicBezTo>
                  <a:pt x="350841" y="196643"/>
                  <a:pt x="220666" y="232097"/>
                  <a:pt x="257178" y="210401"/>
                </a:cubicBezTo>
                <a:cubicBezTo>
                  <a:pt x="293690" y="188705"/>
                  <a:pt x="498478" y="88693"/>
                  <a:pt x="527053" y="70701"/>
                </a:cubicBezTo>
                <a:cubicBezTo>
                  <a:pt x="555628" y="52709"/>
                  <a:pt x="422278" y="114093"/>
                  <a:pt x="428628" y="102451"/>
                </a:cubicBezTo>
                <a:cubicBezTo>
                  <a:pt x="434978" y="90809"/>
                  <a:pt x="584203" y="-10261"/>
                  <a:pt x="565153" y="851"/>
                </a:cubicBezTo>
                <a:cubicBezTo>
                  <a:pt x="546103" y="11963"/>
                  <a:pt x="404286" y="132084"/>
                  <a:pt x="314328" y="169126"/>
                </a:cubicBezTo>
                <a:cubicBezTo>
                  <a:pt x="224370" y="206168"/>
                  <a:pt x="1061" y="230510"/>
                  <a:pt x="3" y="235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C2864C40-8300-C836-AD93-AE0C43B5921C}"/>
              </a:ext>
            </a:extLst>
          </p:cNvPr>
          <p:cNvSpPr/>
          <p:nvPr/>
        </p:nvSpPr>
        <p:spPr>
          <a:xfrm>
            <a:off x="5327269" y="6247745"/>
            <a:ext cx="161831" cy="957006"/>
          </a:xfrm>
          <a:custGeom>
            <a:avLst/>
            <a:gdLst>
              <a:gd name="connsiteX0" fmla="*/ 381 w 161831"/>
              <a:gd name="connsiteY0" fmla="*/ 655 h 957006"/>
              <a:gd name="connsiteX1" fmla="*/ 108331 w 161831"/>
              <a:gd name="connsiteY1" fmla="*/ 588030 h 957006"/>
              <a:gd name="connsiteX2" fmla="*/ 124206 w 161831"/>
              <a:gd name="connsiteY2" fmla="*/ 521355 h 957006"/>
              <a:gd name="connsiteX3" fmla="*/ 155956 w 161831"/>
              <a:gd name="connsiteY3" fmla="*/ 851555 h 957006"/>
              <a:gd name="connsiteX4" fmla="*/ 73406 w 161831"/>
              <a:gd name="connsiteY4" fmla="*/ 956330 h 957006"/>
              <a:gd name="connsiteX5" fmla="*/ 159131 w 161831"/>
              <a:gd name="connsiteY5" fmla="*/ 813455 h 957006"/>
              <a:gd name="connsiteX6" fmla="*/ 136906 w 161831"/>
              <a:gd name="connsiteY6" fmla="*/ 610255 h 957006"/>
              <a:gd name="connsiteX7" fmla="*/ 101981 w 161831"/>
              <a:gd name="connsiteY7" fmla="*/ 340380 h 957006"/>
              <a:gd name="connsiteX8" fmla="*/ 117856 w 161831"/>
              <a:gd name="connsiteY8" fmla="*/ 410230 h 957006"/>
              <a:gd name="connsiteX9" fmla="*/ 111506 w 161831"/>
              <a:gd name="connsiteY9" fmla="*/ 200680 h 957006"/>
              <a:gd name="connsiteX10" fmla="*/ 73406 w 161831"/>
              <a:gd name="connsiteY10" fmla="*/ 467380 h 957006"/>
              <a:gd name="connsiteX11" fmla="*/ 381 w 161831"/>
              <a:gd name="connsiteY11" fmla="*/ 655 h 95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831" h="957006">
                <a:moveTo>
                  <a:pt x="381" y="655"/>
                </a:moveTo>
                <a:cubicBezTo>
                  <a:pt x="6202" y="20763"/>
                  <a:pt x="87694" y="501247"/>
                  <a:pt x="108331" y="588030"/>
                </a:cubicBezTo>
                <a:cubicBezTo>
                  <a:pt x="128968" y="674813"/>
                  <a:pt x="116269" y="477434"/>
                  <a:pt x="124206" y="521355"/>
                </a:cubicBezTo>
                <a:cubicBezTo>
                  <a:pt x="132144" y="565276"/>
                  <a:pt x="164423" y="779059"/>
                  <a:pt x="155956" y="851555"/>
                </a:cubicBezTo>
                <a:cubicBezTo>
                  <a:pt x="147489" y="924051"/>
                  <a:pt x="72877" y="962680"/>
                  <a:pt x="73406" y="956330"/>
                </a:cubicBezTo>
                <a:cubicBezTo>
                  <a:pt x="73935" y="949980"/>
                  <a:pt x="148548" y="871134"/>
                  <a:pt x="159131" y="813455"/>
                </a:cubicBezTo>
                <a:cubicBezTo>
                  <a:pt x="169714" y="755776"/>
                  <a:pt x="146431" y="689101"/>
                  <a:pt x="136906" y="610255"/>
                </a:cubicBezTo>
                <a:cubicBezTo>
                  <a:pt x="127381" y="531409"/>
                  <a:pt x="105156" y="373717"/>
                  <a:pt x="101981" y="340380"/>
                </a:cubicBezTo>
                <a:cubicBezTo>
                  <a:pt x="98806" y="307043"/>
                  <a:pt x="116269" y="433513"/>
                  <a:pt x="117856" y="410230"/>
                </a:cubicBezTo>
                <a:cubicBezTo>
                  <a:pt x="119444" y="386947"/>
                  <a:pt x="118914" y="191155"/>
                  <a:pt x="111506" y="200680"/>
                </a:cubicBezTo>
                <a:cubicBezTo>
                  <a:pt x="104098" y="210205"/>
                  <a:pt x="89810" y="504951"/>
                  <a:pt x="73406" y="467380"/>
                </a:cubicBezTo>
                <a:cubicBezTo>
                  <a:pt x="57002" y="429809"/>
                  <a:pt x="-5440" y="-19453"/>
                  <a:pt x="381" y="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C6E44D81-3567-BEDE-9171-567FEA37C8B2}"/>
              </a:ext>
            </a:extLst>
          </p:cNvPr>
          <p:cNvSpPr/>
          <p:nvPr/>
        </p:nvSpPr>
        <p:spPr>
          <a:xfrm>
            <a:off x="4507626" y="6258798"/>
            <a:ext cx="303844" cy="497640"/>
          </a:xfrm>
          <a:custGeom>
            <a:avLst/>
            <a:gdLst>
              <a:gd name="connsiteX0" fmla="*/ 302499 w 303844"/>
              <a:gd name="connsiteY0" fmla="*/ 2302 h 497640"/>
              <a:gd name="connsiteX1" fmla="*/ 115174 w 303844"/>
              <a:gd name="connsiteY1" fmla="*/ 275352 h 497640"/>
              <a:gd name="connsiteX2" fmla="*/ 77074 w 303844"/>
              <a:gd name="connsiteY2" fmla="*/ 497602 h 497640"/>
              <a:gd name="connsiteX3" fmla="*/ 83424 w 303844"/>
              <a:gd name="connsiteY3" fmla="*/ 294402 h 497640"/>
              <a:gd name="connsiteX4" fmla="*/ 7224 w 303844"/>
              <a:gd name="connsiteY4" fmla="*/ 437277 h 497640"/>
              <a:gd name="connsiteX5" fmla="*/ 302499 w 303844"/>
              <a:gd name="connsiteY5" fmla="*/ 2302 h 49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844" h="497640">
                <a:moveTo>
                  <a:pt x="302499" y="2302"/>
                </a:moveTo>
                <a:cubicBezTo>
                  <a:pt x="320491" y="-24685"/>
                  <a:pt x="152745" y="192802"/>
                  <a:pt x="115174" y="275352"/>
                </a:cubicBezTo>
                <a:cubicBezTo>
                  <a:pt x="77603" y="357902"/>
                  <a:pt x="82366" y="494427"/>
                  <a:pt x="77074" y="497602"/>
                </a:cubicBezTo>
                <a:cubicBezTo>
                  <a:pt x="71782" y="500777"/>
                  <a:pt x="95066" y="304456"/>
                  <a:pt x="83424" y="294402"/>
                </a:cubicBezTo>
                <a:cubicBezTo>
                  <a:pt x="71782" y="284348"/>
                  <a:pt x="-27172" y="481727"/>
                  <a:pt x="7224" y="437277"/>
                </a:cubicBezTo>
                <a:cubicBezTo>
                  <a:pt x="41620" y="392827"/>
                  <a:pt x="284507" y="29289"/>
                  <a:pt x="302499" y="2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BFC9C66E-6F3E-789A-B58C-FC2D5AE74795}"/>
              </a:ext>
            </a:extLst>
          </p:cNvPr>
          <p:cNvSpPr/>
          <p:nvPr/>
        </p:nvSpPr>
        <p:spPr>
          <a:xfrm>
            <a:off x="4460743" y="7002221"/>
            <a:ext cx="66298" cy="407396"/>
          </a:xfrm>
          <a:custGeom>
            <a:avLst/>
            <a:gdLst>
              <a:gd name="connsiteX0" fmla="*/ 132 w 66298"/>
              <a:gd name="connsiteY0" fmla="*/ 1829 h 407396"/>
              <a:gd name="connsiteX1" fmla="*/ 63632 w 66298"/>
              <a:gd name="connsiteY1" fmla="*/ 398704 h 407396"/>
              <a:gd name="connsiteX2" fmla="*/ 47757 w 66298"/>
              <a:gd name="connsiteY2" fmla="*/ 255829 h 407396"/>
              <a:gd name="connsiteX3" fmla="*/ 132 w 66298"/>
              <a:gd name="connsiteY3" fmla="*/ 1829 h 40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98" h="407396">
                <a:moveTo>
                  <a:pt x="132" y="1829"/>
                </a:moveTo>
                <a:cubicBezTo>
                  <a:pt x="2778" y="25641"/>
                  <a:pt x="55695" y="356371"/>
                  <a:pt x="63632" y="398704"/>
                </a:cubicBezTo>
                <a:cubicBezTo>
                  <a:pt x="71569" y="441037"/>
                  <a:pt x="60457" y="318271"/>
                  <a:pt x="47757" y="255829"/>
                </a:cubicBezTo>
                <a:cubicBezTo>
                  <a:pt x="35057" y="193387"/>
                  <a:pt x="-2514" y="-21983"/>
                  <a:pt x="132" y="1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430483B5-3656-1851-D422-390362959685}"/>
              </a:ext>
            </a:extLst>
          </p:cNvPr>
          <p:cNvSpPr/>
          <p:nvPr/>
        </p:nvSpPr>
        <p:spPr>
          <a:xfrm>
            <a:off x="5014102" y="7274185"/>
            <a:ext cx="175159" cy="256112"/>
          </a:xfrm>
          <a:custGeom>
            <a:avLst/>
            <a:gdLst>
              <a:gd name="connsiteX0" fmla="*/ 173848 w 175159"/>
              <a:gd name="connsiteY0" fmla="*/ 2915 h 256112"/>
              <a:gd name="connsiteX1" fmla="*/ 2398 w 175159"/>
              <a:gd name="connsiteY1" fmla="*/ 253740 h 256112"/>
              <a:gd name="connsiteX2" fmla="*/ 78598 w 175159"/>
              <a:gd name="connsiteY2" fmla="*/ 123565 h 256112"/>
              <a:gd name="connsiteX3" fmla="*/ 173848 w 175159"/>
              <a:gd name="connsiteY3" fmla="*/ 2915 h 25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59" h="256112">
                <a:moveTo>
                  <a:pt x="173848" y="2915"/>
                </a:moveTo>
                <a:cubicBezTo>
                  <a:pt x="161148" y="24611"/>
                  <a:pt x="18273" y="233632"/>
                  <a:pt x="2398" y="253740"/>
                </a:cubicBezTo>
                <a:cubicBezTo>
                  <a:pt x="-13477" y="273848"/>
                  <a:pt x="53727" y="160607"/>
                  <a:pt x="78598" y="123565"/>
                </a:cubicBezTo>
                <a:cubicBezTo>
                  <a:pt x="103469" y="86523"/>
                  <a:pt x="186548" y="-18781"/>
                  <a:pt x="173848" y="2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E45C0D4C-8665-018A-A5DF-A740228C138D}"/>
              </a:ext>
            </a:extLst>
          </p:cNvPr>
          <p:cNvSpPr/>
          <p:nvPr/>
        </p:nvSpPr>
        <p:spPr>
          <a:xfrm>
            <a:off x="3311915" y="6102050"/>
            <a:ext cx="193317" cy="122731"/>
          </a:xfrm>
          <a:custGeom>
            <a:avLst/>
            <a:gdLst>
              <a:gd name="connsiteX0" fmla="*/ 193285 w 193317"/>
              <a:gd name="connsiteY0" fmla="*/ 300 h 122731"/>
              <a:gd name="connsiteX1" fmla="*/ 2785 w 193317"/>
              <a:gd name="connsiteY1" fmla="*/ 120950 h 122731"/>
              <a:gd name="connsiteX2" fmla="*/ 75810 w 193317"/>
              <a:gd name="connsiteY2" fmla="*/ 73325 h 122731"/>
              <a:gd name="connsiteX3" fmla="*/ 18660 w 193317"/>
              <a:gd name="connsiteY3" fmla="*/ 86025 h 122731"/>
              <a:gd name="connsiteX4" fmla="*/ 193285 w 193317"/>
              <a:gd name="connsiteY4" fmla="*/ 300 h 12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17" h="122731">
                <a:moveTo>
                  <a:pt x="193285" y="300"/>
                </a:moveTo>
                <a:cubicBezTo>
                  <a:pt x="190639" y="6121"/>
                  <a:pt x="22364" y="108779"/>
                  <a:pt x="2785" y="120950"/>
                </a:cubicBezTo>
                <a:cubicBezTo>
                  <a:pt x="-16794" y="133121"/>
                  <a:pt x="73164" y="79146"/>
                  <a:pt x="75810" y="73325"/>
                </a:cubicBezTo>
                <a:cubicBezTo>
                  <a:pt x="78456" y="67504"/>
                  <a:pt x="2785" y="97138"/>
                  <a:pt x="18660" y="86025"/>
                </a:cubicBezTo>
                <a:cubicBezTo>
                  <a:pt x="34535" y="74913"/>
                  <a:pt x="195931" y="-5521"/>
                  <a:pt x="193285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D3654E0B-9464-ADF7-33F0-DD4F99836D17}"/>
              </a:ext>
            </a:extLst>
          </p:cNvPr>
          <p:cNvSpPr/>
          <p:nvPr/>
        </p:nvSpPr>
        <p:spPr>
          <a:xfrm>
            <a:off x="3473166" y="8185118"/>
            <a:ext cx="365521" cy="359061"/>
          </a:xfrm>
          <a:custGeom>
            <a:avLst/>
            <a:gdLst>
              <a:gd name="connsiteX0" fmla="*/ 365409 w 365521"/>
              <a:gd name="connsiteY0" fmla="*/ 32 h 359061"/>
              <a:gd name="connsiteX1" fmla="*/ 178084 w 365521"/>
              <a:gd name="connsiteY1" fmla="*/ 193707 h 359061"/>
              <a:gd name="connsiteX2" fmla="*/ 63784 w 365521"/>
              <a:gd name="connsiteY2" fmla="*/ 358807 h 359061"/>
              <a:gd name="connsiteX3" fmla="*/ 149509 w 365521"/>
              <a:gd name="connsiteY3" fmla="*/ 231807 h 359061"/>
              <a:gd name="connsiteX4" fmla="*/ 120934 w 365521"/>
              <a:gd name="connsiteY4" fmla="*/ 244507 h 359061"/>
              <a:gd name="connsiteX5" fmla="*/ 133634 w 365521"/>
              <a:gd name="connsiteY5" fmla="*/ 200057 h 359061"/>
              <a:gd name="connsiteX6" fmla="*/ 284 w 365521"/>
              <a:gd name="connsiteY6" fmla="*/ 225457 h 359061"/>
              <a:gd name="connsiteX7" fmla="*/ 174909 w 365521"/>
              <a:gd name="connsiteY7" fmla="*/ 171482 h 359061"/>
              <a:gd name="connsiteX8" fmla="*/ 260634 w 365521"/>
              <a:gd name="connsiteY8" fmla="*/ 152432 h 359061"/>
              <a:gd name="connsiteX9" fmla="*/ 206659 w 365521"/>
              <a:gd name="connsiteY9" fmla="*/ 177832 h 359061"/>
              <a:gd name="connsiteX10" fmla="*/ 365409 w 365521"/>
              <a:gd name="connsiteY10" fmla="*/ 32 h 35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5521" h="359061">
                <a:moveTo>
                  <a:pt x="365409" y="32"/>
                </a:moveTo>
                <a:cubicBezTo>
                  <a:pt x="360647" y="2678"/>
                  <a:pt x="228355" y="133911"/>
                  <a:pt x="178084" y="193707"/>
                </a:cubicBezTo>
                <a:cubicBezTo>
                  <a:pt x="127813" y="253503"/>
                  <a:pt x="68546" y="352457"/>
                  <a:pt x="63784" y="358807"/>
                </a:cubicBezTo>
                <a:cubicBezTo>
                  <a:pt x="59022" y="365157"/>
                  <a:pt x="139984" y="250857"/>
                  <a:pt x="149509" y="231807"/>
                </a:cubicBezTo>
                <a:cubicBezTo>
                  <a:pt x="159034" y="212757"/>
                  <a:pt x="123580" y="249799"/>
                  <a:pt x="120934" y="244507"/>
                </a:cubicBezTo>
                <a:cubicBezTo>
                  <a:pt x="118288" y="239215"/>
                  <a:pt x="153742" y="203232"/>
                  <a:pt x="133634" y="200057"/>
                </a:cubicBezTo>
                <a:cubicBezTo>
                  <a:pt x="113526" y="196882"/>
                  <a:pt x="-6595" y="230219"/>
                  <a:pt x="284" y="225457"/>
                </a:cubicBezTo>
                <a:cubicBezTo>
                  <a:pt x="7163" y="220695"/>
                  <a:pt x="131517" y="183653"/>
                  <a:pt x="174909" y="171482"/>
                </a:cubicBezTo>
                <a:cubicBezTo>
                  <a:pt x="218301" y="159311"/>
                  <a:pt x="255343" y="151374"/>
                  <a:pt x="260634" y="152432"/>
                </a:cubicBezTo>
                <a:cubicBezTo>
                  <a:pt x="265925" y="153490"/>
                  <a:pt x="191313" y="197411"/>
                  <a:pt x="206659" y="177832"/>
                </a:cubicBezTo>
                <a:cubicBezTo>
                  <a:pt x="222005" y="158253"/>
                  <a:pt x="370171" y="-2614"/>
                  <a:pt x="365409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E9793B32-58F8-E353-A37D-A14C26F66969}"/>
              </a:ext>
            </a:extLst>
          </p:cNvPr>
          <p:cNvSpPr/>
          <p:nvPr/>
        </p:nvSpPr>
        <p:spPr>
          <a:xfrm>
            <a:off x="2879449" y="6530733"/>
            <a:ext cx="213417" cy="349923"/>
          </a:xfrm>
          <a:custGeom>
            <a:avLst/>
            <a:gdLst>
              <a:gd name="connsiteX0" fmla="*/ 213001 w 213417"/>
              <a:gd name="connsiteY0" fmla="*/ 242 h 349923"/>
              <a:gd name="connsiteX1" fmla="*/ 101876 w 213417"/>
              <a:gd name="connsiteY1" fmla="*/ 190742 h 349923"/>
              <a:gd name="connsiteX2" fmla="*/ 63776 w 213417"/>
              <a:gd name="connsiteY2" fmla="*/ 336792 h 349923"/>
              <a:gd name="connsiteX3" fmla="*/ 57426 w 213417"/>
              <a:gd name="connsiteY3" fmla="*/ 333617 h 349923"/>
              <a:gd name="connsiteX4" fmla="*/ 276 w 213417"/>
              <a:gd name="connsiteY4" fmla="*/ 254242 h 349923"/>
              <a:gd name="connsiteX5" fmla="*/ 38376 w 213417"/>
              <a:gd name="connsiteY5" fmla="*/ 295517 h 349923"/>
              <a:gd name="connsiteX6" fmla="*/ 98701 w 213417"/>
              <a:gd name="connsiteY6" fmla="*/ 216142 h 349923"/>
              <a:gd name="connsiteX7" fmla="*/ 57426 w 213417"/>
              <a:gd name="connsiteY7" fmla="*/ 232017 h 349923"/>
              <a:gd name="connsiteX8" fmla="*/ 213001 w 213417"/>
              <a:gd name="connsiteY8" fmla="*/ 242 h 34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417" h="349923">
                <a:moveTo>
                  <a:pt x="213001" y="242"/>
                </a:moveTo>
                <a:cubicBezTo>
                  <a:pt x="220409" y="-6637"/>
                  <a:pt x="126747" y="134650"/>
                  <a:pt x="101876" y="190742"/>
                </a:cubicBezTo>
                <a:cubicBezTo>
                  <a:pt x="77005" y="246834"/>
                  <a:pt x="71184" y="312980"/>
                  <a:pt x="63776" y="336792"/>
                </a:cubicBezTo>
                <a:cubicBezTo>
                  <a:pt x="56368" y="360605"/>
                  <a:pt x="68009" y="347375"/>
                  <a:pt x="57426" y="333617"/>
                </a:cubicBezTo>
                <a:cubicBezTo>
                  <a:pt x="46843" y="319859"/>
                  <a:pt x="3451" y="260592"/>
                  <a:pt x="276" y="254242"/>
                </a:cubicBezTo>
                <a:cubicBezTo>
                  <a:pt x="-2899" y="247892"/>
                  <a:pt x="21972" y="301867"/>
                  <a:pt x="38376" y="295517"/>
                </a:cubicBezTo>
                <a:cubicBezTo>
                  <a:pt x="54780" y="289167"/>
                  <a:pt x="95526" y="226725"/>
                  <a:pt x="98701" y="216142"/>
                </a:cubicBezTo>
                <a:cubicBezTo>
                  <a:pt x="101876" y="205559"/>
                  <a:pt x="41022" y="262709"/>
                  <a:pt x="57426" y="232017"/>
                </a:cubicBezTo>
                <a:cubicBezTo>
                  <a:pt x="73830" y="201325"/>
                  <a:pt x="205593" y="7121"/>
                  <a:pt x="213001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36E90101-496E-F5C8-D994-62F9AEADD3E3}"/>
              </a:ext>
            </a:extLst>
          </p:cNvPr>
          <p:cNvSpPr/>
          <p:nvPr/>
        </p:nvSpPr>
        <p:spPr>
          <a:xfrm>
            <a:off x="3069663" y="7056139"/>
            <a:ext cx="428418" cy="398764"/>
          </a:xfrm>
          <a:custGeom>
            <a:avLst/>
            <a:gdLst>
              <a:gd name="connsiteX0" fmla="*/ 426012 w 428418"/>
              <a:gd name="connsiteY0" fmla="*/ 1886 h 398764"/>
              <a:gd name="connsiteX1" fmla="*/ 213287 w 428418"/>
              <a:gd name="connsiteY1" fmla="*/ 125711 h 398764"/>
              <a:gd name="connsiteX2" fmla="*/ 48187 w 428418"/>
              <a:gd name="connsiteY2" fmla="*/ 236836 h 398764"/>
              <a:gd name="connsiteX3" fmla="*/ 79937 w 428418"/>
              <a:gd name="connsiteY3" fmla="*/ 220961 h 398764"/>
              <a:gd name="connsiteX4" fmla="*/ 13262 w 428418"/>
              <a:gd name="connsiteY4" fmla="*/ 316211 h 398764"/>
              <a:gd name="connsiteX5" fmla="*/ 562 w 428418"/>
              <a:gd name="connsiteY5" fmla="*/ 398761 h 398764"/>
              <a:gd name="connsiteX6" fmla="*/ 22787 w 428418"/>
              <a:gd name="connsiteY6" fmla="*/ 313036 h 398764"/>
              <a:gd name="connsiteX7" fmla="*/ 73587 w 428418"/>
              <a:gd name="connsiteY7" fmla="*/ 227311 h 398764"/>
              <a:gd name="connsiteX8" fmla="*/ 64062 w 428418"/>
              <a:gd name="connsiteY8" fmla="*/ 227311 h 398764"/>
              <a:gd name="connsiteX9" fmla="*/ 426012 w 428418"/>
              <a:gd name="connsiteY9" fmla="*/ 1886 h 3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418" h="398764">
                <a:moveTo>
                  <a:pt x="426012" y="1886"/>
                </a:moveTo>
                <a:cubicBezTo>
                  <a:pt x="450883" y="-15047"/>
                  <a:pt x="276258" y="86553"/>
                  <a:pt x="213287" y="125711"/>
                </a:cubicBezTo>
                <a:cubicBezTo>
                  <a:pt x="150316" y="164869"/>
                  <a:pt x="70412" y="220961"/>
                  <a:pt x="48187" y="236836"/>
                </a:cubicBezTo>
                <a:cubicBezTo>
                  <a:pt x="25962" y="252711"/>
                  <a:pt x="85758" y="207732"/>
                  <a:pt x="79937" y="220961"/>
                </a:cubicBezTo>
                <a:cubicBezTo>
                  <a:pt x="74116" y="234190"/>
                  <a:pt x="26491" y="286578"/>
                  <a:pt x="13262" y="316211"/>
                </a:cubicBezTo>
                <a:cubicBezTo>
                  <a:pt x="33" y="345844"/>
                  <a:pt x="-1025" y="399290"/>
                  <a:pt x="562" y="398761"/>
                </a:cubicBezTo>
                <a:cubicBezTo>
                  <a:pt x="2149" y="398232"/>
                  <a:pt x="10616" y="341611"/>
                  <a:pt x="22787" y="313036"/>
                </a:cubicBezTo>
                <a:cubicBezTo>
                  <a:pt x="34958" y="284461"/>
                  <a:pt x="66708" y="241599"/>
                  <a:pt x="73587" y="227311"/>
                </a:cubicBezTo>
                <a:cubicBezTo>
                  <a:pt x="80466" y="213024"/>
                  <a:pt x="9029" y="259061"/>
                  <a:pt x="64062" y="227311"/>
                </a:cubicBezTo>
                <a:cubicBezTo>
                  <a:pt x="119095" y="195561"/>
                  <a:pt x="401141" y="18819"/>
                  <a:pt x="426012" y="1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7C7A2F2E-1F48-489B-A5BE-7E60888984B1}"/>
              </a:ext>
            </a:extLst>
          </p:cNvPr>
          <p:cNvSpPr/>
          <p:nvPr/>
        </p:nvSpPr>
        <p:spPr>
          <a:xfrm>
            <a:off x="3193221" y="7702019"/>
            <a:ext cx="293821" cy="350482"/>
          </a:xfrm>
          <a:custGeom>
            <a:avLst/>
            <a:gdLst>
              <a:gd name="connsiteX0" fmla="*/ 280229 w 293821"/>
              <a:gd name="connsiteY0" fmla="*/ 3706 h 350482"/>
              <a:gd name="connsiteX1" fmla="*/ 32579 w 293821"/>
              <a:gd name="connsiteY1" fmla="*/ 140231 h 350482"/>
              <a:gd name="connsiteX2" fmla="*/ 48454 w 293821"/>
              <a:gd name="connsiteY2" fmla="*/ 165631 h 350482"/>
              <a:gd name="connsiteX3" fmla="*/ 7179 w 293821"/>
              <a:gd name="connsiteY3" fmla="*/ 248181 h 350482"/>
              <a:gd name="connsiteX4" fmla="*/ 829 w 293821"/>
              <a:gd name="connsiteY4" fmla="*/ 349781 h 350482"/>
              <a:gd name="connsiteX5" fmla="*/ 16704 w 293821"/>
              <a:gd name="connsiteY5" fmla="*/ 194206 h 350482"/>
              <a:gd name="connsiteX6" fmla="*/ 19879 w 293821"/>
              <a:gd name="connsiteY6" fmla="*/ 165631 h 350482"/>
              <a:gd name="connsiteX7" fmla="*/ 29404 w 293821"/>
              <a:gd name="connsiteY7" fmla="*/ 178331 h 350482"/>
              <a:gd name="connsiteX8" fmla="*/ 38929 w 293821"/>
              <a:gd name="connsiteY8" fmla="*/ 124356 h 350482"/>
              <a:gd name="connsiteX9" fmla="*/ 235779 w 293821"/>
              <a:gd name="connsiteY9" fmla="*/ 44981 h 350482"/>
              <a:gd name="connsiteX10" fmla="*/ 280229 w 293821"/>
              <a:gd name="connsiteY10" fmla="*/ 3706 h 35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821" h="350482">
                <a:moveTo>
                  <a:pt x="280229" y="3706"/>
                </a:moveTo>
                <a:cubicBezTo>
                  <a:pt x="246362" y="19581"/>
                  <a:pt x="71208" y="113244"/>
                  <a:pt x="32579" y="140231"/>
                </a:cubicBezTo>
                <a:cubicBezTo>
                  <a:pt x="-6050" y="167218"/>
                  <a:pt x="52687" y="147639"/>
                  <a:pt x="48454" y="165631"/>
                </a:cubicBezTo>
                <a:cubicBezTo>
                  <a:pt x="44221" y="183623"/>
                  <a:pt x="15116" y="217489"/>
                  <a:pt x="7179" y="248181"/>
                </a:cubicBezTo>
                <a:cubicBezTo>
                  <a:pt x="-758" y="278873"/>
                  <a:pt x="-758" y="358777"/>
                  <a:pt x="829" y="349781"/>
                </a:cubicBezTo>
                <a:cubicBezTo>
                  <a:pt x="2416" y="340785"/>
                  <a:pt x="13529" y="224898"/>
                  <a:pt x="16704" y="194206"/>
                </a:cubicBezTo>
                <a:cubicBezTo>
                  <a:pt x="19879" y="163514"/>
                  <a:pt x="17762" y="168277"/>
                  <a:pt x="19879" y="165631"/>
                </a:cubicBezTo>
                <a:cubicBezTo>
                  <a:pt x="21996" y="162985"/>
                  <a:pt x="26229" y="185210"/>
                  <a:pt x="29404" y="178331"/>
                </a:cubicBezTo>
                <a:cubicBezTo>
                  <a:pt x="32579" y="171452"/>
                  <a:pt x="4533" y="146581"/>
                  <a:pt x="38929" y="124356"/>
                </a:cubicBezTo>
                <a:cubicBezTo>
                  <a:pt x="73325" y="102131"/>
                  <a:pt x="192387" y="62973"/>
                  <a:pt x="235779" y="44981"/>
                </a:cubicBezTo>
                <a:cubicBezTo>
                  <a:pt x="279171" y="26989"/>
                  <a:pt x="314096" y="-12169"/>
                  <a:pt x="280229" y="3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F301F5F9-BF74-DA10-9248-68D67B51076B}"/>
              </a:ext>
            </a:extLst>
          </p:cNvPr>
          <p:cNvSpPr/>
          <p:nvPr/>
        </p:nvSpPr>
        <p:spPr>
          <a:xfrm>
            <a:off x="4232534" y="8756508"/>
            <a:ext cx="381561" cy="525121"/>
          </a:xfrm>
          <a:custGeom>
            <a:avLst/>
            <a:gdLst>
              <a:gd name="connsiteX0" fmla="*/ 374391 w 381561"/>
              <a:gd name="connsiteY0" fmla="*/ 142 h 525121"/>
              <a:gd name="connsiteX1" fmla="*/ 374391 w 381561"/>
              <a:gd name="connsiteY1" fmla="*/ 219217 h 525121"/>
              <a:gd name="connsiteX2" fmla="*/ 298191 w 381561"/>
              <a:gd name="connsiteY2" fmla="*/ 308117 h 525121"/>
              <a:gd name="connsiteX3" fmla="*/ 361691 w 381561"/>
              <a:gd name="connsiteY3" fmla="*/ 282717 h 525121"/>
              <a:gd name="connsiteX4" fmla="*/ 2916 w 381561"/>
              <a:gd name="connsiteY4" fmla="*/ 520842 h 525121"/>
              <a:gd name="connsiteX5" fmla="*/ 199766 w 381561"/>
              <a:gd name="connsiteY5" fmla="*/ 422417 h 525121"/>
              <a:gd name="connsiteX6" fmla="*/ 339466 w 381561"/>
              <a:gd name="connsiteY6" fmla="*/ 254142 h 525121"/>
              <a:gd name="connsiteX7" fmla="*/ 374391 w 381561"/>
              <a:gd name="connsiteY7" fmla="*/ 142 h 52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561" h="525121">
                <a:moveTo>
                  <a:pt x="374391" y="142"/>
                </a:moveTo>
                <a:cubicBezTo>
                  <a:pt x="380212" y="-5679"/>
                  <a:pt x="387091" y="167888"/>
                  <a:pt x="374391" y="219217"/>
                </a:cubicBezTo>
                <a:cubicBezTo>
                  <a:pt x="361691" y="270546"/>
                  <a:pt x="300308" y="297534"/>
                  <a:pt x="298191" y="308117"/>
                </a:cubicBezTo>
                <a:cubicBezTo>
                  <a:pt x="296074" y="318700"/>
                  <a:pt x="410904" y="247263"/>
                  <a:pt x="361691" y="282717"/>
                </a:cubicBezTo>
                <a:cubicBezTo>
                  <a:pt x="312478" y="318171"/>
                  <a:pt x="29903" y="497559"/>
                  <a:pt x="2916" y="520842"/>
                </a:cubicBezTo>
                <a:cubicBezTo>
                  <a:pt x="-24072" y="544125"/>
                  <a:pt x="143674" y="466867"/>
                  <a:pt x="199766" y="422417"/>
                </a:cubicBezTo>
                <a:cubicBezTo>
                  <a:pt x="255858" y="377967"/>
                  <a:pt x="313537" y="321875"/>
                  <a:pt x="339466" y="254142"/>
                </a:cubicBezTo>
                <a:cubicBezTo>
                  <a:pt x="365395" y="186409"/>
                  <a:pt x="368570" y="5963"/>
                  <a:pt x="374391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7C26118B-4D8A-BF53-2084-BF9C92BCC33C}"/>
              </a:ext>
            </a:extLst>
          </p:cNvPr>
          <p:cNvSpPr/>
          <p:nvPr/>
        </p:nvSpPr>
        <p:spPr>
          <a:xfrm>
            <a:off x="3346448" y="8350241"/>
            <a:ext cx="103189" cy="321263"/>
          </a:xfrm>
          <a:custGeom>
            <a:avLst/>
            <a:gdLst>
              <a:gd name="connsiteX0" fmla="*/ 88902 w 103189"/>
              <a:gd name="connsiteY0" fmla="*/ 98434 h 321263"/>
              <a:gd name="connsiteX1" fmla="*/ 101602 w 103189"/>
              <a:gd name="connsiteY1" fmla="*/ 257184 h 321263"/>
              <a:gd name="connsiteX2" fmla="*/ 101602 w 103189"/>
              <a:gd name="connsiteY2" fmla="*/ 320684 h 321263"/>
              <a:gd name="connsiteX3" fmla="*/ 88902 w 103189"/>
              <a:gd name="connsiteY3" fmla="*/ 225434 h 321263"/>
              <a:gd name="connsiteX4" fmla="*/ 2 w 103189"/>
              <a:gd name="connsiteY4" fmla="*/ 9 h 321263"/>
              <a:gd name="connsiteX5" fmla="*/ 85727 w 103189"/>
              <a:gd name="connsiteY5" fmla="*/ 215909 h 321263"/>
              <a:gd name="connsiteX6" fmla="*/ 88902 w 103189"/>
              <a:gd name="connsiteY6" fmla="*/ 98434 h 32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189" h="321263">
                <a:moveTo>
                  <a:pt x="88902" y="98434"/>
                </a:moveTo>
                <a:cubicBezTo>
                  <a:pt x="91548" y="105313"/>
                  <a:pt x="99485" y="220142"/>
                  <a:pt x="101602" y="257184"/>
                </a:cubicBezTo>
                <a:cubicBezTo>
                  <a:pt x="103719" y="294226"/>
                  <a:pt x="103719" y="325976"/>
                  <a:pt x="101602" y="320684"/>
                </a:cubicBezTo>
                <a:cubicBezTo>
                  <a:pt x="99485" y="315392"/>
                  <a:pt x="105835" y="278880"/>
                  <a:pt x="88902" y="225434"/>
                </a:cubicBezTo>
                <a:cubicBezTo>
                  <a:pt x="71969" y="171988"/>
                  <a:pt x="531" y="1596"/>
                  <a:pt x="2" y="9"/>
                </a:cubicBezTo>
                <a:cubicBezTo>
                  <a:pt x="-527" y="-1578"/>
                  <a:pt x="71969" y="193684"/>
                  <a:pt x="85727" y="215909"/>
                </a:cubicBezTo>
                <a:cubicBezTo>
                  <a:pt x="99485" y="238134"/>
                  <a:pt x="86256" y="91555"/>
                  <a:pt x="88902" y="98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84D924B1-C5A8-A817-76FE-890978C0C466}"/>
              </a:ext>
            </a:extLst>
          </p:cNvPr>
          <p:cNvSpPr/>
          <p:nvPr/>
        </p:nvSpPr>
        <p:spPr>
          <a:xfrm>
            <a:off x="3012533" y="8558377"/>
            <a:ext cx="450497" cy="653509"/>
          </a:xfrm>
          <a:custGeom>
            <a:avLst/>
            <a:gdLst>
              <a:gd name="connsiteX0" fmla="*/ 448217 w 450497"/>
              <a:gd name="connsiteY0" fmla="*/ 1423 h 653509"/>
              <a:gd name="connsiteX1" fmla="*/ 356142 w 450497"/>
              <a:gd name="connsiteY1" fmla="*/ 210973 h 653509"/>
              <a:gd name="connsiteX2" fmla="*/ 197392 w 450497"/>
              <a:gd name="connsiteY2" fmla="*/ 423698 h 653509"/>
              <a:gd name="connsiteX3" fmla="*/ 245017 w 450497"/>
              <a:gd name="connsiteY3" fmla="*/ 379248 h 653509"/>
              <a:gd name="connsiteX4" fmla="*/ 542 w 450497"/>
              <a:gd name="connsiteY4" fmla="*/ 652298 h 653509"/>
              <a:gd name="connsiteX5" fmla="*/ 181517 w 450497"/>
              <a:gd name="connsiteY5" fmla="*/ 471323 h 653509"/>
              <a:gd name="connsiteX6" fmla="*/ 267242 w 450497"/>
              <a:gd name="connsiteY6" fmla="*/ 280823 h 653509"/>
              <a:gd name="connsiteX7" fmla="*/ 264067 w 450497"/>
              <a:gd name="connsiteY7" fmla="*/ 318923 h 653509"/>
              <a:gd name="connsiteX8" fmla="*/ 448217 w 450497"/>
              <a:gd name="connsiteY8" fmla="*/ 1423 h 65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497" h="653509">
                <a:moveTo>
                  <a:pt x="448217" y="1423"/>
                </a:moveTo>
                <a:cubicBezTo>
                  <a:pt x="463563" y="-16569"/>
                  <a:pt x="397946" y="140594"/>
                  <a:pt x="356142" y="210973"/>
                </a:cubicBezTo>
                <a:cubicBezTo>
                  <a:pt x="314338" y="281352"/>
                  <a:pt x="215913" y="395652"/>
                  <a:pt x="197392" y="423698"/>
                </a:cubicBezTo>
                <a:cubicBezTo>
                  <a:pt x="178871" y="451744"/>
                  <a:pt x="277825" y="341148"/>
                  <a:pt x="245017" y="379248"/>
                </a:cubicBezTo>
                <a:cubicBezTo>
                  <a:pt x="212209" y="417348"/>
                  <a:pt x="11125" y="636952"/>
                  <a:pt x="542" y="652298"/>
                </a:cubicBezTo>
                <a:cubicBezTo>
                  <a:pt x="-10041" y="667644"/>
                  <a:pt x="137067" y="533236"/>
                  <a:pt x="181517" y="471323"/>
                </a:cubicBezTo>
                <a:cubicBezTo>
                  <a:pt x="225967" y="409410"/>
                  <a:pt x="253484" y="306223"/>
                  <a:pt x="267242" y="280823"/>
                </a:cubicBezTo>
                <a:cubicBezTo>
                  <a:pt x="281000" y="255423"/>
                  <a:pt x="231788" y="370781"/>
                  <a:pt x="264067" y="318923"/>
                </a:cubicBezTo>
                <a:cubicBezTo>
                  <a:pt x="296346" y="267065"/>
                  <a:pt x="432871" y="19415"/>
                  <a:pt x="448217" y="1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C112088E-7394-F15A-ED52-A3CA7408D2CA}"/>
              </a:ext>
            </a:extLst>
          </p:cNvPr>
          <p:cNvSpPr/>
          <p:nvPr/>
        </p:nvSpPr>
        <p:spPr>
          <a:xfrm>
            <a:off x="2823562" y="9114942"/>
            <a:ext cx="285106" cy="610283"/>
          </a:xfrm>
          <a:custGeom>
            <a:avLst/>
            <a:gdLst>
              <a:gd name="connsiteX0" fmla="*/ 284763 w 285106"/>
              <a:gd name="connsiteY0" fmla="*/ 483 h 610283"/>
              <a:gd name="connsiteX1" fmla="*/ 160938 w 285106"/>
              <a:gd name="connsiteY1" fmla="*/ 184633 h 610283"/>
              <a:gd name="connsiteX2" fmla="*/ 2188 w 285106"/>
              <a:gd name="connsiteY2" fmla="*/ 606908 h 610283"/>
              <a:gd name="connsiteX3" fmla="*/ 72038 w 285106"/>
              <a:gd name="connsiteY3" fmla="*/ 375133 h 610283"/>
              <a:gd name="connsiteX4" fmla="*/ 122838 w 285106"/>
              <a:gd name="connsiteY4" fmla="*/ 232258 h 610283"/>
              <a:gd name="connsiteX5" fmla="*/ 284763 w 285106"/>
              <a:gd name="connsiteY5" fmla="*/ 483 h 61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106" h="610283">
                <a:moveTo>
                  <a:pt x="284763" y="483"/>
                </a:moveTo>
                <a:cubicBezTo>
                  <a:pt x="291113" y="-7454"/>
                  <a:pt x="208034" y="83562"/>
                  <a:pt x="160938" y="184633"/>
                </a:cubicBezTo>
                <a:cubicBezTo>
                  <a:pt x="113842" y="285704"/>
                  <a:pt x="17005" y="575158"/>
                  <a:pt x="2188" y="606908"/>
                </a:cubicBezTo>
                <a:cubicBezTo>
                  <a:pt x="-12629" y="638658"/>
                  <a:pt x="51930" y="437575"/>
                  <a:pt x="72038" y="375133"/>
                </a:cubicBezTo>
                <a:cubicBezTo>
                  <a:pt x="92146" y="312691"/>
                  <a:pt x="91088" y="288350"/>
                  <a:pt x="122838" y="232258"/>
                </a:cubicBezTo>
                <a:cubicBezTo>
                  <a:pt x="154588" y="176166"/>
                  <a:pt x="278413" y="8420"/>
                  <a:pt x="284763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533BB116-489C-C567-1A8E-B8BE0E9C0510}"/>
              </a:ext>
            </a:extLst>
          </p:cNvPr>
          <p:cNvSpPr/>
          <p:nvPr/>
        </p:nvSpPr>
        <p:spPr>
          <a:xfrm>
            <a:off x="2337367" y="9480510"/>
            <a:ext cx="631258" cy="994746"/>
          </a:xfrm>
          <a:custGeom>
            <a:avLst/>
            <a:gdLst>
              <a:gd name="connsiteX0" fmla="*/ 631258 w 631258"/>
              <a:gd name="connsiteY0" fmla="*/ 40 h 994746"/>
              <a:gd name="connsiteX1" fmla="*/ 351858 w 631258"/>
              <a:gd name="connsiteY1" fmla="*/ 384215 h 994746"/>
              <a:gd name="connsiteX2" fmla="*/ 97858 w 631258"/>
              <a:gd name="connsiteY2" fmla="*/ 736640 h 994746"/>
              <a:gd name="connsiteX3" fmla="*/ 266133 w 631258"/>
              <a:gd name="connsiteY3" fmla="*/ 562015 h 994746"/>
              <a:gd name="connsiteX4" fmla="*/ 5783 w 631258"/>
              <a:gd name="connsiteY4" fmla="*/ 984290 h 994746"/>
              <a:gd name="connsiteX5" fmla="*/ 116908 w 631258"/>
              <a:gd name="connsiteY5" fmla="*/ 812840 h 994746"/>
              <a:gd name="connsiteX6" fmla="*/ 469333 w 631258"/>
              <a:gd name="connsiteY6" fmla="*/ 238165 h 994746"/>
              <a:gd name="connsiteX7" fmla="*/ 355033 w 631258"/>
              <a:gd name="connsiteY7" fmla="*/ 358815 h 994746"/>
              <a:gd name="connsiteX8" fmla="*/ 631258 w 631258"/>
              <a:gd name="connsiteY8" fmla="*/ 40 h 99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1258" h="994746">
                <a:moveTo>
                  <a:pt x="631258" y="40"/>
                </a:moveTo>
                <a:cubicBezTo>
                  <a:pt x="630729" y="4273"/>
                  <a:pt x="351858" y="384215"/>
                  <a:pt x="351858" y="384215"/>
                </a:cubicBezTo>
                <a:cubicBezTo>
                  <a:pt x="262958" y="506982"/>
                  <a:pt x="112146" y="707007"/>
                  <a:pt x="97858" y="736640"/>
                </a:cubicBezTo>
                <a:cubicBezTo>
                  <a:pt x="83570" y="766273"/>
                  <a:pt x="281479" y="520740"/>
                  <a:pt x="266133" y="562015"/>
                </a:cubicBezTo>
                <a:cubicBezTo>
                  <a:pt x="250787" y="603290"/>
                  <a:pt x="30654" y="942486"/>
                  <a:pt x="5783" y="984290"/>
                </a:cubicBezTo>
                <a:cubicBezTo>
                  <a:pt x="-19088" y="1026094"/>
                  <a:pt x="39650" y="937194"/>
                  <a:pt x="116908" y="812840"/>
                </a:cubicBezTo>
                <a:cubicBezTo>
                  <a:pt x="194166" y="688486"/>
                  <a:pt x="429646" y="313836"/>
                  <a:pt x="469333" y="238165"/>
                </a:cubicBezTo>
                <a:cubicBezTo>
                  <a:pt x="509020" y="162494"/>
                  <a:pt x="325929" y="395327"/>
                  <a:pt x="355033" y="358815"/>
                </a:cubicBezTo>
                <a:cubicBezTo>
                  <a:pt x="384137" y="322303"/>
                  <a:pt x="631787" y="-4193"/>
                  <a:pt x="63125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ADC42837-AA6A-7E7F-76E7-3E70DB7EFE9B}"/>
              </a:ext>
            </a:extLst>
          </p:cNvPr>
          <p:cNvSpPr/>
          <p:nvPr/>
        </p:nvSpPr>
        <p:spPr>
          <a:xfrm>
            <a:off x="3933753" y="9313754"/>
            <a:ext cx="349367" cy="918770"/>
          </a:xfrm>
          <a:custGeom>
            <a:avLst/>
            <a:gdLst>
              <a:gd name="connsiteX0" fmla="*/ 346147 w 349367"/>
              <a:gd name="connsiteY0" fmla="*/ 11221 h 918770"/>
              <a:gd name="connsiteX1" fmla="*/ 6422 w 349367"/>
              <a:gd name="connsiteY1" fmla="*/ 903396 h 918770"/>
              <a:gd name="connsiteX2" fmla="*/ 130247 w 349367"/>
              <a:gd name="connsiteY2" fmla="*/ 557321 h 918770"/>
              <a:gd name="connsiteX3" fmla="*/ 212797 w 349367"/>
              <a:gd name="connsiteY3" fmla="*/ 312846 h 918770"/>
              <a:gd name="connsiteX4" fmla="*/ 181047 w 349367"/>
              <a:gd name="connsiteY4" fmla="*/ 395396 h 918770"/>
              <a:gd name="connsiteX5" fmla="*/ 346147 w 349367"/>
              <a:gd name="connsiteY5" fmla="*/ 11221 h 91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367" h="918770">
                <a:moveTo>
                  <a:pt x="346147" y="11221"/>
                </a:moveTo>
                <a:cubicBezTo>
                  <a:pt x="317043" y="95888"/>
                  <a:pt x="42405" y="812379"/>
                  <a:pt x="6422" y="903396"/>
                </a:cubicBezTo>
                <a:cubicBezTo>
                  <a:pt x="-29561" y="994413"/>
                  <a:pt x="95851" y="655746"/>
                  <a:pt x="130247" y="557321"/>
                </a:cubicBezTo>
                <a:cubicBezTo>
                  <a:pt x="164643" y="458896"/>
                  <a:pt x="204330" y="339834"/>
                  <a:pt x="212797" y="312846"/>
                </a:cubicBezTo>
                <a:cubicBezTo>
                  <a:pt x="221264" y="285858"/>
                  <a:pt x="164114" y="443550"/>
                  <a:pt x="181047" y="395396"/>
                </a:cubicBezTo>
                <a:cubicBezTo>
                  <a:pt x="197980" y="347242"/>
                  <a:pt x="375251" y="-73446"/>
                  <a:pt x="346147" y="11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10C2563B-9EA1-783F-69CB-345A8A0F644E}"/>
              </a:ext>
            </a:extLst>
          </p:cNvPr>
          <p:cNvSpPr/>
          <p:nvPr/>
        </p:nvSpPr>
        <p:spPr>
          <a:xfrm>
            <a:off x="3691404" y="10268360"/>
            <a:ext cx="214821" cy="542525"/>
          </a:xfrm>
          <a:custGeom>
            <a:avLst/>
            <a:gdLst>
              <a:gd name="connsiteX0" fmla="*/ 213846 w 214821"/>
              <a:gd name="connsiteY0" fmla="*/ 5940 h 542525"/>
              <a:gd name="connsiteX1" fmla="*/ 7471 w 214821"/>
              <a:gd name="connsiteY1" fmla="*/ 526640 h 542525"/>
              <a:gd name="connsiteX2" fmla="*/ 51921 w 214821"/>
              <a:gd name="connsiteY2" fmla="*/ 386940 h 542525"/>
              <a:gd name="connsiteX3" fmla="*/ 115421 w 214821"/>
              <a:gd name="connsiteY3" fmla="*/ 167865 h 542525"/>
              <a:gd name="connsiteX4" fmla="*/ 86846 w 214821"/>
              <a:gd name="connsiteY4" fmla="*/ 237715 h 542525"/>
              <a:gd name="connsiteX5" fmla="*/ 213846 w 214821"/>
              <a:gd name="connsiteY5" fmla="*/ 5940 h 54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821" h="542525">
                <a:moveTo>
                  <a:pt x="213846" y="5940"/>
                </a:moveTo>
                <a:cubicBezTo>
                  <a:pt x="200617" y="54094"/>
                  <a:pt x="34458" y="463140"/>
                  <a:pt x="7471" y="526640"/>
                </a:cubicBezTo>
                <a:cubicBezTo>
                  <a:pt x="-19516" y="590140"/>
                  <a:pt x="33929" y="446736"/>
                  <a:pt x="51921" y="386940"/>
                </a:cubicBezTo>
                <a:cubicBezTo>
                  <a:pt x="69913" y="327144"/>
                  <a:pt x="109600" y="192736"/>
                  <a:pt x="115421" y="167865"/>
                </a:cubicBezTo>
                <a:cubicBezTo>
                  <a:pt x="121242" y="142994"/>
                  <a:pt x="72029" y="257823"/>
                  <a:pt x="86846" y="237715"/>
                </a:cubicBezTo>
                <a:cubicBezTo>
                  <a:pt x="101663" y="217607"/>
                  <a:pt x="227075" y="-42214"/>
                  <a:pt x="213846" y="5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DF4BD899-F956-9144-C3CC-30A7644998E7}"/>
              </a:ext>
            </a:extLst>
          </p:cNvPr>
          <p:cNvSpPr/>
          <p:nvPr/>
        </p:nvSpPr>
        <p:spPr>
          <a:xfrm>
            <a:off x="3257531" y="10807700"/>
            <a:ext cx="431819" cy="880478"/>
          </a:xfrm>
          <a:custGeom>
            <a:avLst/>
            <a:gdLst>
              <a:gd name="connsiteX0" fmla="*/ 431819 w 431819"/>
              <a:gd name="connsiteY0" fmla="*/ 0 h 880478"/>
              <a:gd name="connsiteX1" fmla="*/ 196869 w 431819"/>
              <a:gd name="connsiteY1" fmla="*/ 517525 h 880478"/>
              <a:gd name="connsiteX2" fmla="*/ 15894 w 431819"/>
              <a:gd name="connsiteY2" fmla="*/ 730250 h 880478"/>
              <a:gd name="connsiteX3" fmla="*/ 95269 w 431819"/>
              <a:gd name="connsiteY3" fmla="*/ 650875 h 880478"/>
              <a:gd name="connsiteX4" fmla="*/ 19 w 431819"/>
              <a:gd name="connsiteY4" fmla="*/ 876300 h 880478"/>
              <a:gd name="connsiteX5" fmla="*/ 104794 w 431819"/>
              <a:gd name="connsiteY5" fmla="*/ 762000 h 880478"/>
              <a:gd name="connsiteX6" fmla="*/ 219094 w 431819"/>
              <a:gd name="connsiteY6" fmla="*/ 342900 h 880478"/>
              <a:gd name="connsiteX7" fmla="*/ 114319 w 431819"/>
              <a:gd name="connsiteY7" fmla="*/ 501650 h 880478"/>
              <a:gd name="connsiteX8" fmla="*/ 431819 w 431819"/>
              <a:gd name="connsiteY8" fmla="*/ 0 h 88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819" h="880478">
                <a:moveTo>
                  <a:pt x="431819" y="0"/>
                </a:moveTo>
                <a:cubicBezTo>
                  <a:pt x="349004" y="197908"/>
                  <a:pt x="266190" y="395817"/>
                  <a:pt x="196869" y="517525"/>
                </a:cubicBezTo>
                <a:cubicBezTo>
                  <a:pt x="127548" y="639233"/>
                  <a:pt x="32827" y="708025"/>
                  <a:pt x="15894" y="730250"/>
                </a:cubicBezTo>
                <a:cubicBezTo>
                  <a:pt x="-1039" y="752475"/>
                  <a:pt x="97915" y="626533"/>
                  <a:pt x="95269" y="650875"/>
                </a:cubicBezTo>
                <a:cubicBezTo>
                  <a:pt x="92623" y="675217"/>
                  <a:pt x="-1568" y="857779"/>
                  <a:pt x="19" y="876300"/>
                </a:cubicBezTo>
                <a:cubicBezTo>
                  <a:pt x="1606" y="894821"/>
                  <a:pt x="68282" y="850900"/>
                  <a:pt x="104794" y="762000"/>
                </a:cubicBezTo>
                <a:cubicBezTo>
                  <a:pt x="141306" y="673100"/>
                  <a:pt x="217506" y="386292"/>
                  <a:pt x="219094" y="342900"/>
                </a:cubicBezTo>
                <a:cubicBezTo>
                  <a:pt x="220681" y="299508"/>
                  <a:pt x="114319" y="501650"/>
                  <a:pt x="114319" y="501650"/>
                </a:cubicBezTo>
                <a:lnTo>
                  <a:pt x="43181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46070BFA-E248-88F1-C9F2-29F9163361AF}"/>
              </a:ext>
            </a:extLst>
          </p:cNvPr>
          <p:cNvSpPr/>
          <p:nvPr/>
        </p:nvSpPr>
        <p:spPr>
          <a:xfrm>
            <a:off x="2282796" y="10309831"/>
            <a:ext cx="267435" cy="839069"/>
          </a:xfrm>
          <a:custGeom>
            <a:avLst/>
            <a:gdLst>
              <a:gd name="connsiteX0" fmla="*/ 266729 w 267435"/>
              <a:gd name="connsiteY0" fmla="*/ 2569 h 839069"/>
              <a:gd name="connsiteX1" fmla="*/ 82579 w 267435"/>
              <a:gd name="connsiteY1" fmla="*/ 301019 h 839069"/>
              <a:gd name="connsiteX2" fmla="*/ 114329 w 267435"/>
              <a:gd name="connsiteY2" fmla="*/ 237519 h 839069"/>
              <a:gd name="connsiteX3" fmla="*/ 95279 w 267435"/>
              <a:gd name="connsiteY3" fmla="*/ 577244 h 839069"/>
              <a:gd name="connsiteX4" fmla="*/ 29 w 267435"/>
              <a:gd name="connsiteY4" fmla="*/ 837594 h 839069"/>
              <a:gd name="connsiteX5" fmla="*/ 85754 w 267435"/>
              <a:gd name="connsiteY5" fmla="*/ 459769 h 839069"/>
              <a:gd name="connsiteX6" fmla="*/ 142904 w 267435"/>
              <a:gd name="connsiteY6" fmla="*/ 174019 h 839069"/>
              <a:gd name="connsiteX7" fmla="*/ 266729 w 267435"/>
              <a:gd name="connsiteY7" fmla="*/ 2569 h 83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435" h="839069">
                <a:moveTo>
                  <a:pt x="266729" y="2569"/>
                </a:moveTo>
                <a:cubicBezTo>
                  <a:pt x="256675" y="23736"/>
                  <a:pt x="107979" y="261861"/>
                  <a:pt x="82579" y="301019"/>
                </a:cubicBezTo>
                <a:cubicBezTo>
                  <a:pt x="57179" y="340177"/>
                  <a:pt x="112212" y="191482"/>
                  <a:pt x="114329" y="237519"/>
                </a:cubicBezTo>
                <a:cubicBezTo>
                  <a:pt x="116446" y="283556"/>
                  <a:pt x="114329" y="477232"/>
                  <a:pt x="95279" y="577244"/>
                </a:cubicBezTo>
                <a:cubicBezTo>
                  <a:pt x="76229" y="677257"/>
                  <a:pt x="1616" y="857173"/>
                  <a:pt x="29" y="837594"/>
                </a:cubicBezTo>
                <a:cubicBezTo>
                  <a:pt x="-1558" y="818015"/>
                  <a:pt x="61942" y="570365"/>
                  <a:pt x="85754" y="459769"/>
                </a:cubicBezTo>
                <a:cubicBezTo>
                  <a:pt x="109566" y="349173"/>
                  <a:pt x="109037" y="252336"/>
                  <a:pt x="142904" y="174019"/>
                </a:cubicBezTo>
                <a:cubicBezTo>
                  <a:pt x="176771" y="95702"/>
                  <a:pt x="276783" y="-18598"/>
                  <a:pt x="266729" y="2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BD50DEB4-2199-A9C5-07C0-D81DDDD2BB28}"/>
              </a:ext>
            </a:extLst>
          </p:cNvPr>
          <p:cNvSpPr/>
          <p:nvPr/>
        </p:nvSpPr>
        <p:spPr>
          <a:xfrm>
            <a:off x="3305135" y="8949078"/>
            <a:ext cx="139748" cy="685289"/>
          </a:xfrm>
          <a:custGeom>
            <a:avLst/>
            <a:gdLst>
              <a:gd name="connsiteX0" fmla="*/ 139740 w 139748"/>
              <a:gd name="connsiteY0" fmla="*/ 1247 h 685289"/>
              <a:gd name="connsiteX1" fmla="*/ 9565 w 139748"/>
              <a:gd name="connsiteY1" fmla="*/ 442572 h 685289"/>
              <a:gd name="connsiteX2" fmla="*/ 54015 w 139748"/>
              <a:gd name="connsiteY2" fmla="*/ 683872 h 685289"/>
              <a:gd name="connsiteX3" fmla="*/ 3215 w 139748"/>
              <a:gd name="connsiteY3" fmla="*/ 531472 h 685289"/>
              <a:gd name="connsiteX4" fmla="*/ 6390 w 139748"/>
              <a:gd name="connsiteY4" fmla="*/ 309222 h 685289"/>
              <a:gd name="connsiteX5" fmla="*/ 15915 w 139748"/>
              <a:gd name="connsiteY5" fmla="*/ 309222 h 685289"/>
              <a:gd name="connsiteX6" fmla="*/ 139740 w 139748"/>
              <a:gd name="connsiteY6" fmla="*/ 1247 h 68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48" h="685289">
                <a:moveTo>
                  <a:pt x="139740" y="1247"/>
                </a:moveTo>
                <a:cubicBezTo>
                  <a:pt x="138682" y="23472"/>
                  <a:pt x="23852" y="328801"/>
                  <a:pt x="9565" y="442572"/>
                </a:cubicBezTo>
                <a:cubicBezTo>
                  <a:pt x="-4723" y="556343"/>
                  <a:pt x="55073" y="669055"/>
                  <a:pt x="54015" y="683872"/>
                </a:cubicBezTo>
                <a:cubicBezTo>
                  <a:pt x="52957" y="698689"/>
                  <a:pt x="11152" y="593914"/>
                  <a:pt x="3215" y="531472"/>
                </a:cubicBezTo>
                <a:cubicBezTo>
                  <a:pt x="-4722" y="469030"/>
                  <a:pt x="4273" y="346264"/>
                  <a:pt x="6390" y="309222"/>
                </a:cubicBezTo>
                <a:cubicBezTo>
                  <a:pt x="8507" y="272180"/>
                  <a:pt x="-8427" y="357905"/>
                  <a:pt x="15915" y="309222"/>
                </a:cubicBezTo>
                <a:cubicBezTo>
                  <a:pt x="40257" y="260539"/>
                  <a:pt x="140798" y="-20978"/>
                  <a:pt x="139740" y="1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CEEBB01A-4F63-3442-A7F2-470A45191925}"/>
              </a:ext>
            </a:extLst>
          </p:cNvPr>
          <p:cNvSpPr/>
          <p:nvPr/>
        </p:nvSpPr>
        <p:spPr>
          <a:xfrm>
            <a:off x="3032087" y="9394750"/>
            <a:ext cx="125351" cy="375173"/>
          </a:xfrm>
          <a:custGeom>
            <a:avLst/>
            <a:gdLst>
              <a:gd name="connsiteX0" fmla="*/ 79413 w 125351"/>
              <a:gd name="connsiteY0" fmla="*/ 75 h 375173"/>
              <a:gd name="connsiteX1" fmla="*/ 117513 w 125351"/>
              <a:gd name="connsiteY1" fmla="*/ 139775 h 375173"/>
              <a:gd name="connsiteX2" fmla="*/ 38 w 125351"/>
              <a:gd name="connsiteY2" fmla="*/ 374725 h 375173"/>
              <a:gd name="connsiteX3" fmla="*/ 104813 w 125351"/>
              <a:gd name="connsiteY3" fmla="*/ 196925 h 375173"/>
              <a:gd name="connsiteX4" fmla="*/ 123863 w 125351"/>
              <a:gd name="connsiteY4" fmla="*/ 120725 h 375173"/>
              <a:gd name="connsiteX5" fmla="*/ 79413 w 125351"/>
              <a:gd name="connsiteY5" fmla="*/ 75 h 37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351" h="375173">
                <a:moveTo>
                  <a:pt x="79413" y="75"/>
                </a:moveTo>
                <a:cubicBezTo>
                  <a:pt x="78355" y="3250"/>
                  <a:pt x="130742" y="77333"/>
                  <a:pt x="117513" y="139775"/>
                </a:cubicBezTo>
                <a:cubicBezTo>
                  <a:pt x="104284" y="202217"/>
                  <a:pt x="2155" y="365200"/>
                  <a:pt x="38" y="374725"/>
                </a:cubicBezTo>
                <a:cubicBezTo>
                  <a:pt x="-2079" y="384250"/>
                  <a:pt x="84175" y="239258"/>
                  <a:pt x="104813" y="196925"/>
                </a:cubicBezTo>
                <a:cubicBezTo>
                  <a:pt x="125451" y="154592"/>
                  <a:pt x="127567" y="147183"/>
                  <a:pt x="123863" y="120725"/>
                </a:cubicBezTo>
                <a:cubicBezTo>
                  <a:pt x="120159" y="94267"/>
                  <a:pt x="80471" y="-3100"/>
                  <a:pt x="79413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9B758828-BC57-1826-0095-0453B7C56F97}"/>
              </a:ext>
            </a:extLst>
          </p:cNvPr>
          <p:cNvSpPr/>
          <p:nvPr/>
        </p:nvSpPr>
        <p:spPr>
          <a:xfrm>
            <a:off x="3607368" y="8909050"/>
            <a:ext cx="539424" cy="76278"/>
          </a:xfrm>
          <a:custGeom>
            <a:avLst/>
            <a:gdLst>
              <a:gd name="connsiteX0" fmla="*/ 2607 w 539424"/>
              <a:gd name="connsiteY0" fmla="*/ 0 h 76278"/>
              <a:gd name="connsiteX1" fmla="*/ 504257 w 539424"/>
              <a:gd name="connsiteY1" fmla="*/ 66675 h 76278"/>
              <a:gd name="connsiteX2" fmla="*/ 275657 w 539424"/>
              <a:gd name="connsiteY2" fmla="*/ 66675 h 76278"/>
              <a:gd name="connsiteX3" fmla="*/ 539182 w 539424"/>
              <a:gd name="connsiteY3" fmla="*/ 76200 h 76278"/>
              <a:gd name="connsiteX4" fmla="*/ 316932 w 539424"/>
              <a:gd name="connsiteY4" fmla="*/ 66675 h 76278"/>
              <a:gd name="connsiteX5" fmla="*/ 2607 w 539424"/>
              <a:gd name="connsiteY5" fmla="*/ 0 h 7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24" h="76278">
                <a:moveTo>
                  <a:pt x="2607" y="0"/>
                </a:moveTo>
                <a:cubicBezTo>
                  <a:pt x="33828" y="0"/>
                  <a:pt x="458749" y="55562"/>
                  <a:pt x="504257" y="66675"/>
                </a:cubicBezTo>
                <a:cubicBezTo>
                  <a:pt x="549765" y="77788"/>
                  <a:pt x="269836" y="65088"/>
                  <a:pt x="275657" y="66675"/>
                </a:cubicBezTo>
                <a:cubicBezTo>
                  <a:pt x="281478" y="68263"/>
                  <a:pt x="532303" y="76200"/>
                  <a:pt x="539182" y="76200"/>
                </a:cubicBezTo>
                <a:cubicBezTo>
                  <a:pt x="546061" y="76200"/>
                  <a:pt x="404774" y="77787"/>
                  <a:pt x="316932" y="66675"/>
                </a:cubicBezTo>
                <a:cubicBezTo>
                  <a:pt x="229090" y="55563"/>
                  <a:pt x="-28614" y="0"/>
                  <a:pt x="260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A72A17DA-3A20-A353-0127-4FA22E4823A1}"/>
              </a:ext>
            </a:extLst>
          </p:cNvPr>
          <p:cNvSpPr/>
          <p:nvPr/>
        </p:nvSpPr>
        <p:spPr>
          <a:xfrm>
            <a:off x="4400450" y="8804260"/>
            <a:ext cx="119485" cy="241897"/>
          </a:xfrm>
          <a:custGeom>
            <a:avLst/>
            <a:gdLst>
              <a:gd name="connsiteX0" fmla="*/ 111225 w 119485"/>
              <a:gd name="connsiteY0" fmla="*/ 15 h 241897"/>
              <a:gd name="connsiteX1" fmla="*/ 89000 w 119485"/>
              <a:gd name="connsiteY1" fmla="*/ 161940 h 241897"/>
              <a:gd name="connsiteX2" fmla="*/ 100 w 119485"/>
              <a:gd name="connsiteY2" fmla="*/ 241315 h 241897"/>
              <a:gd name="connsiteX3" fmla="*/ 69950 w 119485"/>
              <a:gd name="connsiteY3" fmla="*/ 200040 h 241897"/>
              <a:gd name="connsiteX4" fmla="*/ 117575 w 119485"/>
              <a:gd name="connsiteY4" fmla="*/ 171465 h 241897"/>
              <a:gd name="connsiteX5" fmla="*/ 111225 w 119485"/>
              <a:gd name="connsiteY5" fmla="*/ 15 h 24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5" h="241897">
                <a:moveTo>
                  <a:pt x="111225" y="15"/>
                </a:moveTo>
                <a:cubicBezTo>
                  <a:pt x="106463" y="-1572"/>
                  <a:pt x="107521" y="121723"/>
                  <a:pt x="89000" y="161940"/>
                </a:cubicBezTo>
                <a:cubicBezTo>
                  <a:pt x="70479" y="202157"/>
                  <a:pt x="3275" y="234965"/>
                  <a:pt x="100" y="241315"/>
                </a:cubicBezTo>
                <a:cubicBezTo>
                  <a:pt x="-3075" y="247665"/>
                  <a:pt x="69950" y="200040"/>
                  <a:pt x="69950" y="200040"/>
                </a:cubicBezTo>
                <a:cubicBezTo>
                  <a:pt x="89529" y="188398"/>
                  <a:pt x="112283" y="201098"/>
                  <a:pt x="117575" y="171465"/>
                </a:cubicBezTo>
                <a:cubicBezTo>
                  <a:pt x="122867" y="141832"/>
                  <a:pt x="115987" y="1602"/>
                  <a:pt x="111225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4A5FBA64-7701-9030-AB0E-4681A3ED836E}"/>
              </a:ext>
            </a:extLst>
          </p:cNvPr>
          <p:cNvSpPr/>
          <p:nvPr/>
        </p:nvSpPr>
        <p:spPr>
          <a:xfrm>
            <a:off x="2371347" y="5219660"/>
            <a:ext cx="711578" cy="86303"/>
          </a:xfrm>
          <a:custGeom>
            <a:avLst/>
            <a:gdLst>
              <a:gd name="connsiteX0" fmla="*/ 16253 w 711578"/>
              <a:gd name="connsiteY0" fmla="*/ 85765 h 86303"/>
              <a:gd name="connsiteX1" fmla="*/ 311528 w 711578"/>
              <a:gd name="connsiteY1" fmla="*/ 66715 h 86303"/>
              <a:gd name="connsiteX2" fmla="*/ 282953 w 711578"/>
              <a:gd name="connsiteY2" fmla="*/ 47665 h 86303"/>
              <a:gd name="connsiteX3" fmla="*/ 451228 w 711578"/>
              <a:gd name="connsiteY3" fmla="*/ 69890 h 86303"/>
              <a:gd name="connsiteX4" fmla="*/ 422653 w 711578"/>
              <a:gd name="connsiteY4" fmla="*/ 69890 h 86303"/>
              <a:gd name="connsiteX5" fmla="*/ 527428 w 711578"/>
              <a:gd name="connsiteY5" fmla="*/ 63540 h 86303"/>
              <a:gd name="connsiteX6" fmla="*/ 711578 w 711578"/>
              <a:gd name="connsiteY6" fmla="*/ 40 h 86303"/>
              <a:gd name="connsiteX7" fmla="*/ 527428 w 711578"/>
              <a:gd name="connsiteY7" fmla="*/ 54015 h 86303"/>
              <a:gd name="connsiteX8" fmla="*/ 317878 w 711578"/>
              <a:gd name="connsiteY8" fmla="*/ 57190 h 86303"/>
              <a:gd name="connsiteX9" fmla="*/ 378 w 711578"/>
              <a:gd name="connsiteY9" fmla="*/ 9565 h 86303"/>
              <a:gd name="connsiteX10" fmla="*/ 248028 w 711578"/>
              <a:gd name="connsiteY10" fmla="*/ 44490 h 86303"/>
              <a:gd name="connsiteX11" fmla="*/ 16253 w 711578"/>
              <a:gd name="connsiteY11" fmla="*/ 85765 h 8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1578" h="86303">
                <a:moveTo>
                  <a:pt x="16253" y="85765"/>
                </a:moveTo>
                <a:cubicBezTo>
                  <a:pt x="26836" y="89469"/>
                  <a:pt x="267078" y="73065"/>
                  <a:pt x="311528" y="66715"/>
                </a:cubicBezTo>
                <a:cubicBezTo>
                  <a:pt x="355978" y="60365"/>
                  <a:pt x="259670" y="47136"/>
                  <a:pt x="282953" y="47665"/>
                </a:cubicBezTo>
                <a:cubicBezTo>
                  <a:pt x="306236" y="48194"/>
                  <a:pt x="427945" y="66186"/>
                  <a:pt x="451228" y="69890"/>
                </a:cubicBezTo>
                <a:cubicBezTo>
                  <a:pt x="474511" y="73594"/>
                  <a:pt x="409953" y="70948"/>
                  <a:pt x="422653" y="69890"/>
                </a:cubicBezTo>
                <a:cubicBezTo>
                  <a:pt x="435353" y="68832"/>
                  <a:pt x="479274" y="75182"/>
                  <a:pt x="527428" y="63540"/>
                </a:cubicBezTo>
                <a:cubicBezTo>
                  <a:pt x="575582" y="51898"/>
                  <a:pt x="711578" y="1627"/>
                  <a:pt x="711578" y="40"/>
                </a:cubicBezTo>
                <a:cubicBezTo>
                  <a:pt x="711578" y="-1547"/>
                  <a:pt x="593045" y="44490"/>
                  <a:pt x="527428" y="54015"/>
                </a:cubicBezTo>
                <a:cubicBezTo>
                  <a:pt x="461811" y="63540"/>
                  <a:pt x="405720" y="64598"/>
                  <a:pt x="317878" y="57190"/>
                </a:cubicBezTo>
                <a:cubicBezTo>
                  <a:pt x="230036" y="49782"/>
                  <a:pt x="12020" y="11682"/>
                  <a:pt x="378" y="9565"/>
                </a:cubicBezTo>
                <a:cubicBezTo>
                  <a:pt x="-11264" y="7448"/>
                  <a:pt x="249615" y="29673"/>
                  <a:pt x="248028" y="44490"/>
                </a:cubicBezTo>
                <a:cubicBezTo>
                  <a:pt x="246441" y="59307"/>
                  <a:pt x="5670" y="82061"/>
                  <a:pt x="16253" y="85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42E99B27-8B85-CBF4-A6C1-86FDF373B7D5}"/>
              </a:ext>
            </a:extLst>
          </p:cNvPr>
          <p:cNvSpPr/>
          <p:nvPr/>
        </p:nvSpPr>
        <p:spPr>
          <a:xfrm>
            <a:off x="1817057" y="5238750"/>
            <a:ext cx="818193" cy="342241"/>
          </a:xfrm>
          <a:custGeom>
            <a:avLst/>
            <a:gdLst>
              <a:gd name="connsiteX0" fmla="*/ 818193 w 818193"/>
              <a:gd name="connsiteY0" fmla="*/ 0 h 342241"/>
              <a:gd name="connsiteX1" fmla="*/ 297493 w 818193"/>
              <a:gd name="connsiteY1" fmla="*/ 152400 h 342241"/>
              <a:gd name="connsiteX2" fmla="*/ 5393 w 818193"/>
              <a:gd name="connsiteY2" fmla="*/ 339725 h 342241"/>
              <a:gd name="connsiteX3" fmla="*/ 129218 w 818193"/>
              <a:gd name="connsiteY3" fmla="*/ 250825 h 342241"/>
              <a:gd name="connsiteX4" fmla="*/ 392743 w 818193"/>
              <a:gd name="connsiteY4" fmla="*/ 114300 h 342241"/>
              <a:gd name="connsiteX5" fmla="*/ 303843 w 818193"/>
              <a:gd name="connsiteY5" fmla="*/ 136525 h 342241"/>
              <a:gd name="connsiteX6" fmla="*/ 818193 w 818193"/>
              <a:gd name="connsiteY6" fmla="*/ 0 h 34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8193" h="342241">
                <a:moveTo>
                  <a:pt x="818193" y="0"/>
                </a:moveTo>
                <a:cubicBezTo>
                  <a:pt x="625576" y="47889"/>
                  <a:pt x="432960" y="95779"/>
                  <a:pt x="297493" y="152400"/>
                </a:cubicBezTo>
                <a:cubicBezTo>
                  <a:pt x="162026" y="209021"/>
                  <a:pt x="33439" y="323321"/>
                  <a:pt x="5393" y="339725"/>
                </a:cubicBezTo>
                <a:cubicBezTo>
                  <a:pt x="-22653" y="356129"/>
                  <a:pt x="64660" y="288396"/>
                  <a:pt x="129218" y="250825"/>
                </a:cubicBezTo>
                <a:cubicBezTo>
                  <a:pt x="193776" y="213254"/>
                  <a:pt x="363639" y="133350"/>
                  <a:pt x="392743" y="114300"/>
                </a:cubicBezTo>
                <a:cubicBezTo>
                  <a:pt x="421847" y="95250"/>
                  <a:pt x="303843" y="136525"/>
                  <a:pt x="303843" y="136525"/>
                </a:cubicBezTo>
                <a:lnTo>
                  <a:pt x="81819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74F8A8C2-E955-D070-64BD-B065AFCB57E5}"/>
              </a:ext>
            </a:extLst>
          </p:cNvPr>
          <p:cNvSpPr/>
          <p:nvPr/>
        </p:nvSpPr>
        <p:spPr>
          <a:xfrm>
            <a:off x="1310867" y="5375275"/>
            <a:ext cx="835433" cy="605668"/>
          </a:xfrm>
          <a:custGeom>
            <a:avLst/>
            <a:gdLst>
              <a:gd name="connsiteX0" fmla="*/ 835433 w 835433"/>
              <a:gd name="connsiteY0" fmla="*/ 0 h 605668"/>
              <a:gd name="connsiteX1" fmla="*/ 413158 w 835433"/>
              <a:gd name="connsiteY1" fmla="*/ 231775 h 605668"/>
              <a:gd name="connsiteX2" fmla="*/ 225833 w 835433"/>
              <a:gd name="connsiteY2" fmla="*/ 403225 h 605668"/>
              <a:gd name="connsiteX3" fmla="*/ 254408 w 835433"/>
              <a:gd name="connsiteY3" fmla="*/ 365125 h 605668"/>
              <a:gd name="connsiteX4" fmla="*/ 3583 w 835433"/>
              <a:gd name="connsiteY4" fmla="*/ 603250 h 605668"/>
              <a:gd name="connsiteX5" fmla="*/ 130583 w 835433"/>
              <a:gd name="connsiteY5" fmla="*/ 469900 h 605668"/>
              <a:gd name="connsiteX6" fmla="*/ 457608 w 835433"/>
              <a:gd name="connsiteY6" fmla="*/ 180975 h 605668"/>
              <a:gd name="connsiteX7" fmla="*/ 390933 w 835433"/>
              <a:gd name="connsiteY7" fmla="*/ 209550 h 605668"/>
              <a:gd name="connsiteX8" fmla="*/ 835433 w 835433"/>
              <a:gd name="connsiteY8" fmla="*/ 0 h 60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433" h="605668">
                <a:moveTo>
                  <a:pt x="835433" y="0"/>
                </a:moveTo>
                <a:cubicBezTo>
                  <a:pt x="675095" y="82285"/>
                  <a:pt x="514758" y="164571"/>
                  <a:pt x="413158" y="231775"/>
                </a:cubicBezTo>
                <a:cubicBezTo>
                  <a:pt x="311558" y="298979"/>
                  <a:pt x="252291" y="381000"/>
                  <a:pt x="225833" y="403225"/>
                </a:cubicBezTo>
                <a:cubicBezTo>
                  <a:pt x="199375" y="425450"/>
                  <a:pt x="291450" y="331788"/>
                  <a:pt x="254408" y="365125"/>
                </a:cubicBezTo>
                <a:cubicBezTo>
                  <a:pt x="217366" y="398462"/>
                  <a:pt x="24220" y="585788"/>
                  <a:pt x="3583" y="603250"/>
                </a:cubicBezTo>
                <a:cubicBezTo>
                  <a:pt x="-17054" y="620712"/>
                  <a:pt x="54912" y="540279"/>
                  <a:pt x="130583" y="469900"/>
                </a:cubicBezTo>
                <a:cubicBezTo>
                  <a:pt x="206254" y="399521"/>
                  <a:pt x="414216" y="224367"/>
                  <a:pt x="457608" y="180975"/>
                </a:cubicBezTo>
                <a:cubicBezTo>
                  <a:pt x="501000" y="137583"/>
                  <a:pt x="390933" y="209550"/>
                  <a:pt x="390933" y="209550"/>
                </a:cubicBezTo>
                <a:lnTo>
                  <a:pt x="8354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611789C2-0B0F-3230-0941-E29A91874D3A}"/>
              </a:ext>
            </a:extLst>
          </p:cNvPr>
          <p:cNvSpPr/>
          <p:nvPr/>
        </p:nvSpPr>
        <p:spPr>
          <a:xfrm>
            <a:off x="2744895" y="5260879"/>
            <a:ext cx="404976" cy="247960"/>
          </a:xfrm>
          <a:custGeom>
            <a:avLst/>
            <a:gdLst>
              <a:gd name="connsiteX0" fmla="*/ 398355 w 404976"/>
              <a:gd name="connsiteY0" fmla="*/ 96 h 247960"/>
              <a:gd name="connsiteX1" fmla="*/ 252305 w 404976"/>
              <a:gd name="connsiteY1" fmla="*/ 41371 h 247960"/>
              <a:gd name="connsiteX2" fmla="*/ 1480 w 404976"/>
              <a:gd name="connsiteY2" fmla="*/ 60421 h 247960"/>
              <a:gd name="connsiteX3" fmla="*/ 147530 w 404976"/>
              <a:gd name="connsiteY3" fmla="*/ 50896 h 247960"/>
              <a:gd name="connsiteX4" fmla="*/ 128480 w 404976"/>
              <a:gd name="connsiteY4" fmla="*/ 95346 h 247960"/>
              <a:gd name="connsiteX5" fmla="*/ 150705 w 404976"/>
              <a:gd name="connsiteY5" fmla="*/ 247746 h 247960"/>
              <a:gd name="connsiteX6" fmla="*/ 131655 w 404976"/>
              <a:gd name="connsiteY6" fmla="*/ 127096 h 247960"/>
              <a:gd name="connsiteX7" fmla="*/ 176105 w 404976"/>
              <a:gd name="connsiteY7" fmla="*/ 57246 h 247960"/>
              <a:gd name="connsiteX8" fmla="*/ 207855 w 404976"/>
              <a:gd name="connsiteY8" fmla="*/ 54071 h 247960"/>
              <a:gd name="connsiteX9" fmla="*/ 39580 w 404976"/>
              <a:gd name="connsiteY9" fmla="*/ 54071 h 247960"/>
              <a:gd name="connsiteX10" fmla="*/ 398355 w 404976"/>
              <a:gd name="connsiteY10" fmla="*/ 96 h 24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976" h="247960">
                <a:moveTo>
                  <a:pt x="398355" y="96"/>
                </a:moveTo>
                <a:cubicBezTo>
                  <a:pt x="433809" y="-2021"/>
                  <a:pt x="318451" y="31317"/>
                  <a:pt x="252305" y="41371"/>
                </a:cubicBezTo>
                <a:cubicBezTo>
                  <a:pt x="186159" y="51425"/>
                  <a:pt x="18942" y="58834"/>
                  <a:pt x="1480" y="60421"/>
                </a:cubicBezTo>
                <a:cubicBezTo>
                  <a:pt x="-15982" y="62008"/>
                  <a:pt x="126363" y="45075"/>
                  <a:pt x="147530" y="50896"/>
                </a:cubicBezTo>
                <a:cubicBezTo>
                  <a:pt x="168697" y="56717"/>
                  <a:pt x="127951" y="62538"/>
                  <a:pt x="128480" y="95346"/>
                </a:cubicBezTo>
                <a:cubicBezTo>
                  <a:pt x="129009" y="128154"/>
                  <a:pt x="150176" y="242454"/>
                  <a:pt x="150705" y="247746"/>
                </a:cubicBezTo>
                <a:cubicBezTo>
                  <a:pt x="151234" y="253038"/>
                  <a:pt x="127422" y="158846"/>
                  <a:pt x="131655" y="127096"/>
                </a:cubicBezTo>
                <a:cubicBezTo>
                  <a:pt x="135888" y="95346"/>
                  <a:pt x="163405" y="69417"/>
                  <a:pt x="176105" y="57246"/>
                </a:cubicBezTo>
                <a:cubicBezTo>
                  <a:pt x="188805" y="45075"/>
                  <a:pt x="230609" y="54600"/>
                  <a:pt x="207855" y="54071"/>
                </a:cubicBezTo>
                <a:cubicBezTo>
                  <a:pt x="185101" y="53542"/>
                  <a:pt x="6772" y="62008"/>
                  <a:pt x="39580" y="54071"/>
                </a:cubicBezTo>
                <a:cubicBezTo>
                  <a:pt x="72388" y="46134"/>
                  <a:pt x="362901" y="2213"/>
                  <a:pt x="398355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299649E2-A799-A2CC-B354-179B9DC56671}"/>
              </a:ext>
            </a:extLst>
          </p:cNvPr>
          <p:cNvSpPr/>
          <p:nvPr/>
        </p:nvSpPr>
        <p:spPr>
          <a:xfrm>
            <a:off x="3098548" y="5330756"/>
            <a:ext cx="133704" cy="624057"/>
          </a:xfrm>
          <a:custGeom>
            <a:avLst/>
            <a:gdLst>
              <a:gd name="connsiteX0" fmla="*/ 252 w 133704"/>
              <a:gd name="connsiteY0" fmla="*/ 69 h 624057"/>
              <a:gd name="connsiteX1" fmla="*/ 108202 w 133704"/>
              <a:gd name="connsiteY1" fmla="*/ 215969 h 624057"/>
              <a:gd name="connsiteX2" fmla="*/ 108202 w 133704"/>
              <a:gd name="connsiteY2" fmla="*/ 181044 h 624057"/>
              <a:gd name="connsiteX3" fmla="*/ 108202 w 133704"/>
              <a:gd name="connsiteY3" fmla="*/ 362019 h 624057"/>
              <a:gd name="connsiteX4" fmla="*/ 108202 w 133704"/>
              <a:gd name="connsiteY4" fmla="*/ 311219 h 624057"/>
              <a:gd name="connsiteX5" fmla="*/ 133602 w 133704"/>
              <a:gd name="connsiteY5" fmla="*/ 619194 h 624057"/>
              <a:gd name="connsiteX6" fmla="*/ 117727 w 133704"/>
              <a:gd name="connsiteY6" fmla="*/ 508069 h 624057"/>
              <a:gd name="connsiteX7" fmla="*/ 79627 w 133704"/>
              <a:gd name="connsiteY7" fmla="*/ 241369 h 624057"/>
              <a:gd name="connsiteX8" fmla="*/ 252 w 133704"/>
              <a:gd name="connsiteY8" fmla="*/ 69 h 62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704" h="624057">
                <a:moveTo>
                  <a:pt x="252" y="69"/>
                </a:moveTo>
                <a:cubicBezTo>
                  <a:pt x="5014" y="-4164"/>
                  <a:pt x="90210" y="185807"/>
                  <a:pt x="108202" y="215969"/>
                </a:cubicBezTo>
                <a:cubicBezTo>
                  <a:pt x="126194" y="246131"/>
                  <a:pt x="108202" y="181044"/>
                  <a:pt x="108202" y="181044"/>
                </a:cubicBezTo>
                <a:lnTo>
                  <a:pt x="108202" y="362019"/>
                </a:lnTo>
                <a:cubicBezTo>
                  <a:pt x="108202" y="383715"/>
                  <a:pt x="103969" y="268357"/>
                  <a:pt x="108202" y="311219"/>
                </a:cubicBezTo>
                <a:cubicBezTo>
                  <a:pt x="112435" y="354082"/>
                  <a:pt x="132015" y="586386"/>
                  <a:pt x="133602" y="619194"/>
                </a:cubicBezTo>
                <a:cubicBezTo>
                  <a:pt x="135190" y="652002"/>
                  <a:pt x="117727" y="508069"/>
                  <a:pt x="117727" y="508069"/>
                </a:cubicBezTo>
                <a:cubicBezTo>
                  <a:pt x="108731" y="445098"/>
                  <a:pt x="99735" y="321273"/>
                  <a:pt x="79627" y="241369"/>
                </a:cubicBezTo>
                <a:cubicBezTo>
                  <a:pt x="59519" y="161465"/>
                  <a:pt x="-4510" y="4302"/>
                  <a:pt x="252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EDB18D42-DC02-98F2-D62D-ADBFF6A8EBD9}"/>
              </a:ext>
            </a:extLst>
          </p:cNvPr>
          <p:cNvSpPr/>
          <p:nvPr/>
        </p:nvSpPr>
        <p:spPr>
          <a:xfrm>
            <a:off x="3009900" y="5327618"/>
            <a:ext cx="195666" cy="689051"/>
          </a:xfrm>
          <a:custGeom>
            <a:avLst/>
            <a:gdLst>
              <a:gd name="connsiteX0" fmla="*/ 0 w 195666"/>
              <a:gd name="connsiteY0" fmla="*/ 32 h 689051"/>
              <a:gd name="connsiteX1" fmla="*/ 177800 w 195666"/>
              <a:gd name="connsiteY1" fmla="*/ 266732 h 689051"/>
              <a:gd name="connsiteX2" fmla="*/ 177800 w 195666"/>
              <a:gd name="connsiteY2" fmla="*/ 254032 h 689051"/>
              <a:gd name="connsiteX3" fmla="*/ 190500 w 195666"/>
              <a:gd name="connsiteY3" fmla="*/ 473107 h 689051"/>
              <a:gd name="connsiteX4" fmla="*/ 187325 w 195666"/>
              <a:gd name="connsiteY4" fmla="*/ 438182 h 689051"/>
              <a:gd name="connsiteX5" fmla="*/ 158750 w 195666"/>
              <a:gd name="connsiteY5" fmla="*/ 689007 h 689051"/>
              <a:gd name="connsiteX6" fmla="*/ 187325 w 195666"/>
              <a:gd name="connsiteY6" fmla="*/ 457232 h 689051"/>
              <a:gd name="connsiteX7" fmla="*/ 177800 w 195666"/>
              <a:gd name="connsiteY7" fmla="*/ 285782 h 689051"/>
              <a:gd name="connsiteX8" fmla="*/ 0 w 195666"/>
              <a:gd name="connsiteY8" fmla="*/ 32 h 6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66" h="689051">
                <a:moveTo>
                  <a:pt x="0" y="32"/>
                </a:moveTo>
                <a:cubicBezTo>
                  <a:pt x="0" y="-3143"/>
                  <a:pt x="148167" y="224399"/>
                  <a:pt x="177800" y="266732"/>
                </a:cubicBezTo>
                <a:cubicBezTo>
                  <a:pt x="207433" y="309065"/>
                  <a:pt x="175683" y="219636"/>
                  <a:pt x="177800" y="254032"/>
                </a:cubicBezTo>
                <a:cubicBezTo>
                  <a:pt x="179917" y="288428"/>
                  <a:pt x="188913" y="442415"/>
                  <a:pt x="190500" y="473107"/>
                </a:cubicBezTo>
                <a:cubicBezTo>
                  <a:pt x="192088" y="503799"/>
                  <a:pt x="192617" y="402199"/>
                  <a:pt x="187325" y="438182"/>
                </a:cubicBezTo>
                <a:cubicBezTo>
                  <a:pt x="182033" y="474165"/>
                  <a:pt x="158750" y="685832"/>
                  <a:pt x="158750" y="689007"/>
                </a:cubicBezTo>
                <a:cubicBezTo>
                  <a:pt x="158750" y="692182"/>
                  <a:pt x="184150" y="524436"/>
                  <a:pt x="187325" y="457232"/>
                </a:cubicBezTo>
                <a:cubicBezTo>
                  <a:pt x="190500" y="390028"/>
                  <a:pt x="209021" y="356690"/>
                  <a:pt x="177800" y="285782"/>
                </a:cubicBezTo>
                <a:cubicBezTo>
                  <a:pt x="146579" y="214874"/>
                  <a:pt x="0" y="3207"/>
                  <a:pt x="0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BAF0BC21-2D7F-677B-9F62-D8BECDC0F9D3}"/>
              </a:ext>
            </a:extLst>
          </p:cNvPr>
          <p:cNvSpPr/>
          <p:nvPr/>
        </p:nvSpPr>
        <p:spPr>
          <a:xfrm>
            <a:off x="2890667" y="5410060"/>
            <a:ext cx="154320" cy="775523"/>
          </a:xfrm>
          <a:custGeom>
            <a:avLst/>
            <a:gdLst>
              <a:gd name="connsiteX0" fmla="*/ 1758 w 154320"/>
              <a:gd name="connsiteY0" fmla="*/ 140 h 775523"/>
              <a:gd name="connsiteX1" fmla="*/ 138283 w 154320"/>
              <a:gd name="connsiteY1" fmla="*/ 311290 h 775523"/>
              <a:gd name="connsiteX2" fmla="*/ 106533 w 154320"/>
              <a:gd name="connsiteY2" fmla="*/ 282715 h 775523"/>
              <a:gd name="connsiteX3" fmla="*/ 116058 w 154320"/>
              <a:gd name="connsiteY3" fmla="*/ 444640 h 775523"/>
              <a:gd name="connsiteX4" fmla="*/ 154158 w 154320"/>
              <a:gd name="connsiteY4" fmla="*/ 774840 h 775523"/>
              <a:gd name="connsiteX5" fmla="*/ 125583 w 154320"/>
              <a:gd name="connsiteY5" fmla="*/ 520840 h 775523"/>
              <a:gd name="connsiteX6" fmla="*/ 33508 w 154320"/>
              <a:gd name="connsiteY6" fmla="*/ 177940 h 775523"/>
              <a:gd name="connsiteX7" fmla="*/ 58908 w 154320"/>
              <a:gd name="connsiteY7" fmla="*/ 270015 h 775523"/>
              <a:gd name="connsiteX8" fmla="*/ 1758 w 154320"/>
              <a:gd name="connsiteY8" fmla="*/ 140 h 7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320" h="775523">
                <a:moveTo>
                  <a:pt x="1758" y="140"/>
                </a:moveTo>
                <a:cubicBezTo>
                  <a:pt x="14987" y="7019"/>
                  <a:pt x="120821" y="264194"/>
                  <a:pt x="138283" y="311290"/>
                </a:cubicBezTo>
                <a:cubicBezTo>
                  <a:pt x="155745" y="358386"/>
                  <a:pt x="110237" y="260490"/>
                  <a:pt x="106533" y="282715"/>
                </a:cubicBezTo>
                <a:cubicBezTo>
                  <a:pt x="102829" y="304940"/>
                  <a:pt x="108121" y="362619"/>
                  <a:pt x="116058" y="444640"/>
                </a:cubicBezTo>
                <a:cubicBezTo>
                  <a:pt x="123995" y="526661"/>
                  <a:pt x="152571" y="762140"/>
                  <a:pt x="154158" y="774840"/>
                </a:cubicBezTo>
                <a:cubicBezTo>
                  <a:pt x="155745" y="787540"/>
                  <a:pt x="145691" y="620323"/>
                  <a:pt x="125583" y="520840"/>
                </a:cubicBezTo>
                <a:cubicBezTo>
                  <a:pt x="105475" y="421357"/>
                  <a:pt x="44620" y="219744"/>
                  <a:pt x="33508" y="177940"/>
                </a:cubicBezTo>
                <a:cubicBezTo>
                  <a:pt x="22396" y="136136"/>
                  <a:pt x="63670" y="299648"/>
                  <a:pt x="58908" y="270015"/>
                </a:cubicBezTo>
                <a:cubicBezTo>
                  <a:pt x="54146" y="240382"/>
                  <a:pt x="-11471" y="-6739"/>
                  <a:pt x="1758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C330AA02-D774-F021-53FA-F94AD5BCCDC3}"/>
              </a:ext>
            </a:extLst>
          </p:cNvPr>
          <p:cNvSpPr/>
          <p:nvPr/>
        </p:nvSpPr>
        <p:spPr>
          <a:xfrm>
            <a:off x="2208759" y="5409568"/>
            <a:ext cx="604248" cy="78303"/>
          </a:xfrm>
          <a:custGeom>
            <a:avLst/>
            <a:gdLst>
              <a:gd name="connsiteX0" fmla="*/ 1041 w 604248"/>
              <a:gd name="connsiteY0" fmla="*/ 41907 h 78303"/>
              <a:gd name="connsiteX1" fmla="*/ 274091 w 604248"/>
              <a:gd name="connsiteY1" fmla="*/ 54607 h 78303"/>
              <a:gd name="connsiteX2" fmla="*/ 182016 w 604248"/>
              <a:gd name="connsiteY2" fmla="*/ 51432 h 78303"/>
              <a:gd name="connsiteX3" fmla="*/ 436016 w 604248"/>
              <a:gd name="connsiteY3" fmla="*/ 67307 h 78303"/>
              <a:gd name="connsiteX4" fmla="*/ 534441 w 604248"/>
              <a:gd name="connsiteY4" fmla="*/ 41907 h 78303"/>
              <a:gd name="connsiteX5" fmla="*/ 594766 w 604248"/>
              <a:gd name="connsiteY5" fmla="*/ 632 h 78303"/>
              <a:gd name="connsiteX6" fmla="*/ 328066 w 604248"/>
              <a:gd name="connsiteY6" fmla="*/ 76832 h 78303"/>
              <a:gd name="connsiteX7" fmla="*/ 182016 w 604248"/>
              <a:gd name="connsiteY7" fmla="*/ 51432 h 78303"/>
              <a:gd name="connsiteX8" fmla="*/ 391566 w 604248"/>
              <a:gd name="connsiteY8" fmla="*/ 57782 h 78303"/>
              <a:gd name="connsiteX9" fmla="*/ 1041 w 604248"/>
              <a:gd name="connsiteY9" fmla="*/ 41907 h 7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4248" h="78303">
                <a:moveTo>
                  <a:pt x="1041" y="41907"/>
                </a:moveTo>
                <a:cubicBezTo>
                  <a:pt x="-18538" y="41378"/>
                  <a:pt x="243929" y="53020"/>
                  <a:pt x="274091" y="54607"/>
                </a:cubicBezTo>
                <a:cubicBezTo>
                  <a:pt x="304253" y="56194"/>
                  <a:pt x="155029" y="49315"/>
                  <a:pt x="182016" y="51432"/>
                </a:cubicBezTo>
                <a:cubicBezTo>
                  <a:pt x="209004" y="53549"/>
                  <a:pt x="377279" y="68894"/>
                  <a:pt x="436016" y="67307"/>
                </a:cubicBezTo>
                <a:cubicBezTo>
                  <a:pt x="494753" y="65720"/>
                  <a:pt x="507983" y="53020"/>
                  <a:pt x="534441" y="41907"/>
                </a:cubicBezTo>
                <a:cubicBezTo>
                  <a:pt x="560899" y="30794"/>
                  <a:pt x="629162" y="-5189"/>
                  <a:pt x="594766" y="632"/>
                </a:cubicBezTo>
                <a:cubicBezTo>
                  <a:pt x="560370" y="6453"/>
                  <a:pt x="396858" y="68365"/>
                  <a:pt x="328066" y="76832"/>
                </a:cubicBezTo>
                <a:cubicBezTo>
                  <a:pt x="259274" y="85299"/>
                  <a:pt x="171433" y="54607"/>
                  <a:pt x="182016" y="51432"/>
                </a:cubicBezTo>
                <a:cubicBezTo>
                  <a:pt x="192599" y="48257"/>
                  <a:pt x="420670" y="60428"/>
                  <a:pt x="391566" y="57782"/>
                </a:cubicBezTo>
                <a:cubicBezTo>
                  <a:pt x="362462" y="55136"/>
                  <a:pt x="20620" y="42436"/>
                  <a:pt x="1041" y="41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A0036CC6-0E62-5CA1-367D-198E8ADCC188}"/>
              </a:ext>
            </a:extLst>
          </p:cNvPr>
          <p:cNvSpPr/>
          <p:nvPr/>
        </p:nvSpPr>
        <p:spPr>
          <a:xfrm>
            <a:off x="964785" y="5778047"/>
            <a:ext cx="619544" cy="685890"/>
          </a:xfrm>
          <a:custGeom>
            <a:avLst/>
            <a:gdLst>
              <a:gd name="connsiteX0" fmla="*/ 619540 w 619544"/>
              <a:gd name="connsiteY0" fmla="*/ 453 h 685890"/>
              <a:gd name="connsiteX1" fmla="*/ 394115 w 619544"/>
              <a:gd name="connsiteY1" fmla="*/ 168728 h 685890"/>
              <a:gd name="connsiteX2" fmla="*/ 432215 w 619544"/>
              <a:gd name="connsiteY2" fmla="*/ 165553 h 685890"/>
              <a:gd name="connsiteX3" fmla="*/ 324265 w 619544"/>
              <a:gd name="connsiteY3" fmla="*/ 283028 h 685890"/>
              <a:gd name="connsiteX4" fmla="*/ 375065 w 619544"/>
              <a:gd name="connsiteY4" fmla="*/ 251278 h 685890"/>
              <a:gd name="connsiteX5" fmla="*/ 270290 w 619544"/>
              <a:gd name="connsiteY5" fmla="*/ 356053 h 685890"/>
              <a:gd name="connsiteX6" fmla="*/ 415 w 619544"/>
              <a:gd name="connsiteY6" fmla="*/ 683078 h 685890"/>
              <a:gd name="connsiteX7" fmla="*/ 213140 w 619544"/>
              <a:gd name="connsiteY7" fmla="*/ 495753 h 685890"/>
              <a:gd name="connsiteX8" fmla="*/ 394115 w 619544"/>
              <a:gd name="connsiteY8" fmla="*/ 178253 h 685890"/>
              <a:gd name="connsiteX9" fmla="*/ 327440 w 619544"/>
              <a:gd name="connsiteY9" fmla="*/ 273503 h 685890"/>
              <a:gd name="connsiteX10" fmla="*/ 527465 w 619544"/>
              <a:gd name="connsiteY10" fmla="*/ 83003 h 685890"/>
              <a:gd name="connsiteX11" fmla="*/ 400465 w 619544"/>
              <a:gd name="connsiteY11" fmla="*/ 117928 h 685890"/>
              <a:gd name="connsiteX12" fmla="*/ 619540 w 619544"/>
              <a:gd name="connsiteY12" fmla="*/ 453 h 68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9544" h="685890">
                <a:moveTo>
                  <a:pt x="619540" y="453"/>
                </a:moveTo>
                <a:cubicBezTo>
                  <a:pt x="618482" y="8920"/>
                  <a:pt x="425336" y="141211"/>
                  <a:pt x="394115" y="168728"/>
                </a:cubicBezTo>
                <a:cubicBezTo>
                  <a:pt x="362894" y="196245"/>
                  <a:pt x="443857" y="146503"/>
                  <a:pt x="432215" y="165553"/>
                </a:cubicBezTo>
                <a:cubicBezTo>
                  <a:pt x="420573" y="184603"/>
                  <a:pt x="333790" y="268741"/>
                  <a:pt x="324265" y="283028"/>
                </a:cubicBezTo>
                <a:cubicBezTo>
                  <a:pt x="314740" y="297315"/>
                  <a:pt x="384061" y="239107"/>
                  <a:pt x="375065" y="251278"/>
                </a:cubicBezTo>
                <a:cubicBezTo>
                  <a:pt x="366069" y="263449"/>
                  <a:pt x="332732" y="284086"/>
                  <a:pt x="270290" y="356053"/>
                </a:cubicBezTo>
                <a:cubicBezTo>
                  <a:pt x="207848" y="428020"/>
                  <a:pt x="9940" y="659795"/>
                  <a:pt x="415" y="683078"/>
                </a:cubicBezTo>
                <a:cubicBezTo>
                  <a:pt x="-9110" y="706361"/>
                  <a:pt x="147523" y="579890"/>
                  <a:pt x="213140" y="495753"/>
                </a:cubicBezTo>
                <a:cubicBezTo>
                  <a:pt x="278757" y="411616"/>
                  <a:pt x="375065" y="215295"/>
                  <a:pt x="394115" y="178253"/>
                </a:cubicBezTo>
                <a:cubicBezTo>
                  <a:pt x="413165" y="141211"/>
                  <a:pt x="305215" y="289378"/>
                  <a:pt x="327440" y="273503"/>
                </a:cubicBezTo>
                <a:cubicBezTo>
                  <a:pt x="349665" y="257628"/>
                  <a:pt x="515294" y="108932"/>
                  <a:pt x="527465" y="83003"/>
                </a:cubicBezTo>
                <a:cubicBezTo>
                  <a:pt x="539636" y="57074"/>
                  <a:pt x="380886" y="131157"/>
                  <a:pt x="400465" y="117928"/>
                </a:cubicBezTo>
                <a:cubicBezTo>
                  <a:pt x="420044" y="104699"/>
                  <a:pt x="620598" y="-8014"/>
                  <a:pt x="619540" y="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C812568D-6EC7-9E42-B7C1-9BB42C9C3089}"/>
              </a:ext>
            </a:extLst>
          </p:cNvPr>
          <p:cNvSpPr/>
          <p:nvPr/>
        </p:nvSpPr>
        <p:spPr>
          <a:xfrm>
            <a:off x="509406" y="6458630"/>
            <a:ext cx="532412" cy="929962"/>
          </a:xfrm>
          <a:custGeom>
            <a:avLst/>
            <a:gdLst>
              <a:gd name="connsiteX0" fmla="*/ 528819 w 532412"/>
              <a:gd name="connsiteY0" fmla="*/ 5670 h 929962"/>
              <a:gd name="connsiteX1" fmla="*/ 379594 w 532412"/>
              <a:gd name="connsiteY1" fmla="*/ 253320 h 929962"/>
              <a:gd name="connsiteX2" fmla="*/ 8119 w 532412"/>
              <a:gd name="connsiteY2" fmla="*/ 910545 h 929962"/>
              <a:gd name="connsiteX3" fmla="*/ 147819 w 532412"/>
              <a:gd name="connsiteY3" fmla="*/ 707345 h 929962"/>
              <a:gd name="connsiteX4" fmla="*/ 430394 w 532412"/>
              <a:gd name="connsiteY4" fmla="*/ 208870 h 929962"/>
              <a:gd name="connsiteX5" fmla="*/ 246244 w 532412"/>
              <a:gd name="connsiteY5" fmla="*/ 462870 h 929962"/>
              <a:gd name="connsiteX6" fmla="*/ 528819 w 532412"/>
              <a:gd name="connsiteY6" fmla="*/ 5670 h 92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412" h="929962">
                <a:moveTo>
                  <a:pt x="528819" y="5670"/>
                </a:moveTo>
                <a:cubicBezTo>
                  <a:pt x="551044" y="-29255"/>
                  <a:pt x="466377" y="102508"/>
                  <a:pt x="379594" y="253320"/>
                </a:cubicBezTo>
                <a:cubicBezTo>
                  <a:pt x="292811" y="404132"/>
                  <a:pt x="46748" y="834874"/>
                  <a:pt x="8119" y="910545"/>
                </a:cubicBezTo>
                <a:cubicBezTo>
                  <a:pt x="-30510" y="986216"/>
                  <a:pt x="77440" y="824291"/>
                  <a:pt x="147819" y="707345"/>
                </a:cubicBezTo>
                <a:cubicBezTo>
                  <a:pt x="218198" y="590399"/>
                  <a:pt x="413990" y="249616"/>
                  <a:pt x="430394" y="208870"/>
                </a:cubicBezTo>
                <a:cubicBezTo>
                  <a:pt x="446798" y="168124"/>
                  <a:pt x="228252" y="494091"/>
                  <a:pt x="246244" y="462870"/>
                </a:cubicBezTo>
                <a:cubicBezTo>
                  <a:pt x="264236" y="431649"/>
                  <a:pt x="506594" y="40595"/>
                  <a:pt x="528819" y="5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99295907-C005-127B-EE7B-995F5DD613D0}"/>
              </a:ext>
            </a:extLst>
          </p:cNvPr>
          <p:cNvSpPr/>
          <p:nvPr/>
        </p:nvSpPr>
        <p:spPr>
          <a:xfrm>
            <a:off x="521955" y="6441950"/>
            <a:ext cx="465613" cy="945762"/>
          </a:xfrm>
          <a:custGeom>
            <a:avLst/>
            <a:gdLst>
              <a:gd name="connsiteX0" fmla="*/ 465470 w 465613"/>
              <a:gd name="connsiteY0" fmla="*/ 125 h 945762"/>
              <a:gd name="connsiteX1" fmla="*/ 271795 w 465613"/>
              <a:gd name="connsiteY1" fmla="*/ 368425 h 945762"/>
              <a:gd name="connsiteX2" fmla="*/ 306720 w 465613"/>
              <a:gd name="connsiteY2" fmla="*/ 323975 h 945762"/>
              <a:gd name="connsiteX3" fmla="*/ 8270 w 465613"/>
              <a:gd name="connsiteY3" fmla="*/ 933575 h 945762"/>
              <a:gd name="connsiteX4" fmla="*/ 103520 w 465613"/>
              <a:gd name="connsiteY4" fmla="*/ 698625 h 945762"/>
              <a:gd name="connsiteX5" fmla="*/ 316245 w 465613"/>
              <a:gd name="connsiteY5" fmla="*/ 304925 h 945762"/>
              <a:gd name="connsiteX6" fmla="*/ 236870 w 465613"/>
              <a:gd name="connsiteY6" fmla="*/ 412875 h 945762"/>
              <a:gd name="connsiteX7" fmla="*/ 465470 w 465613"/>
              <a:gd name="connsiteY7" fmla="*/ 125 h 94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613" h="945762">
                <a:moveTo>
                  <a:pt x="465470" y="125"/>
                </a:moveTo>
                <a:cubicBezTo>
                  <a:pt x="471291" y="-7283"/>
                  <a:pt x="298253" y="314450"/>
                  <a:pt x="271795" y="368425"/>
                </a:cubicBezTo>
                <a:cubicBezTo>
                  <a:pt x="245337" y="422400"/>
                  <a:pt x="350641" y="229783"/>
                  <a:pt x="306720" y="323975"/>
                </a:cubicBezTo>
                <a:cubicBezTo>
                  <a:pt x="262799" y="418167"/>
                  <a:pt x="42137" y="871133"/>
                  <a:pt x="8270" y="933575"/>
                </a:cubicBezTo>
                <a:cubicBezTo>
                  <a:pt x="-25597" y="996017"/>
                  <a:pt x="52191" y="803400"/>
                  <a:pt x="103520" y="698625"/>
                </a:cubicBezTo>
                <a:cubicBezTo>
                  <a:pt x="154849" y="593850"/>
                  <a:pt x="294020" y="352550"/>
                  <a:pt x="316245" y="304925"/>
                </a:cubicBezTo>
                <a:cubicBezTo>
                  <a:pt x="338470" y="257300"/>
                  <a:pt x="213057" y="458913"/>
                  <a:pt x="236870" y="412875"/>
                </a:cubicBezTo>
                <a:cubicBezTo>
                  <a:pt x="260682" y="366838"/>
                  <a:pt x="459649" y="7533"/>
                  <a:pt x="46547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CE742266-C522-DA65-94DE-33146F97C2CA}"/>
              </a:ext>
            </a:extLst>
          </p:cNvPr>
          <p:cNvSpPr/>
          <p:nvPr/>
        </p:nvSpPr>
        <p:spPr>
          <a:xfrm>
            <a:off x="299646" y="7250705"/>
            <a:ext cx="262456" cy="506466"/>
          </a:xfrm>
          <a:custGeom>
            <a:avLst/>
            <a:gdLst>
              <a:gd name="connsiteX0" fmla="*/ 262329 w 262456"/>
              <a:gd name="connsiteY0" fmla="*/ 995 h 506466"/>
              <a:gd name="connsiteX1" fmla="*/ 122629 w 262456"/>
              <a:gd name="connsiteY1" fmla="*/ 280395 h 506466"/>
              <a:gd name="connsiteX2" fmla="*/ 1979 w 262456"/>
              <a:gd name="connsiteY2" fmla="*/ 502645 h 506466"/>
              <a:gd name="connsiteX3" fmla="*/ 55954 w 262456"/>
              <a:gd name="connsiteY3" fmla="*/ 401045 h 506466"/>
              <a:gd name="connsiteX4" fmla="*/ 163904 w 262456"/>
              <a:gd name="connsiteY4" fmla="*/ 150220 h 506466"/>
              <a:gd name="connsiteX5" fmla="*/ 148029 w 262456"/>
              <a:gd name="connsiteY5" fmla="*/ 185145 h 506466"/>
              <a:gd name="connsiteX6" fmla="*/ 262329 w 262456"/>
              <a:gd name="connsiteY6" fmla="*/ 995 h 50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56" h="506466">
                <a:moveTo>
                  <a:pt x="262329" y="995"/>
                </a:moveTo>
                <a:cubicBezTo>
                  <a:pt x="258096" y="16870"/>
                  <a:pt x="166021" y="196787"/>
                  <a:pt x="122629" y="280395"/>
                </a:cubicBezTo>
                <a:cubicBezTo>
                  <a:pt x="79237" y="364003"/>
                  <a:pt x="13091" y="482537"/>
                  <a:pt x="1979" y="502645"/>
                </a:cubicBezTo>
                <a:cubicBezTo>
                  <a:pt x="-9133" y="522753"/>
                  <a:pt x="28967" y="459782"/>
                  <a:pt x="55954" y="401045"/>
                </a:cubicBezTo>
                <a:cubicBezTo>
                  <a:pt x="82941" y="342308"/>
                  <a:pt x="148558" y="186203"/>
                  <a:pt x="163904" y="150220"/>
                </a:cubicBezTo>
                <a:cubicBezTo>
                  <a:pt x="179250" y="114237"/>
                  <a:pt x="132154" y="206312"/>
                  <a:pt x="148029" y="185145"/>
                </a:cubicBezTo>
                <a:cubicBezTo>
                  <a:pt x="163904" y="163978"/>
                  <a:pt x="266562" y="-14880"/>
                  <a:pt x="262329" y="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3B63A6A1-A6C0-CDD7-309B-13806CF85D5F}"/>
              </a:ext>
            </a:extLst>
          </p:cNvPr>
          <p:cNvSpPr/>
          <p:nvPr/>
        </p:nvSpPr>
        <p:spPr>
          <a:xfrm>
            <a:off x="94406" y="7454546"/>
            <a:ext cx="332574" cy="920349"/>
          </a:xfrm>
          <a:custGeom>
            <a:avLst/>
            <a:gdLst>
              <a:gd name="connsiteX0" fmla="*/ 327869 w 332574"/>
              <a:gd name="connsiteY0" fmla="*/ 16229 h 920349"/>
              <a:gd name="connsiteX1" fmla="*/ 248494 w 332574"/>
              <a:gd name="connsiteY1" fmla="*/ 263879 h 920349"/>
              <a:gd name="connsiteX2" fmla="*/ 162769 w 332574"/>
              <a:gd name="connsiteY2" fmla="*/ 378179 h 920349"/>
              <a:gd name="connsiteX3" fmla="*/ 181819 w 332574"/>
              <a:gd name="connsiteY3" fmla="*/ 330554 h 920349"/>
              <a:gd name="connsiteX4" fmla="*/ 96094 w 332574"/>
              <a:gd name="connsiteY4" fmla="*/ 502004 h 920349"/>
              <a:gd name="connsiteX5" fmla="*/ 16719 w 332574"/>
              <a:gd name="connsiteY5" fmla="*/ 917929 h 920349"/>
              <a:gd name="connsiteX6" fmla="*/ 7194 w 332574"/>
              <a:gd name="connsiteY6" fmla="*/ 667104 h 920349"/>
              <a:gd name="connsiteX7" fmla="*/ 102444 w 332574"/>
              <a:gd name="connsiteY7" fmla="*/ 536929 h 920349"/>
              <a:gd name="connsiteX8" fmla="*/ 299294 w 332574"/>
              <a:gd name="connsiteY8" fmla="*/ 79729 h 920349"/>
              <a:gd name="connsiteX9" fmla="*/ 327869 w 332574"/>
              <a:gd name="connsiteY9" fmla="*/ 16229 h 92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2574" h="920349">
                <a:moveTo>
                  <a:pt x="327869" y="16229"/>
                </a:moveTo>
                <a:cubicBezTo>
                  <a:pt x="319402" y="46921"/>
                  <a:pt x="276011" y="203554"/>
                  <a:pt x="248494" y="263879"/>
                </a:cubicBezTo>
                <a:cubicBezTo>
                  <a:pt x="220977" y="324204"/>
                  <a:pt x="173881" y="367067"/>
                  <a:pt x="162769" y="378179"/>
                </a:cubicBezTo>
                <a:cubicBezTo>
                  <a:pt x="151657" y="389291"/>
                  <a:pt x="192931" y="309917"/>
                  <a:pt x="181819" y="330554"/>
                </a:cubicBezTo>
                <a:cubicBezTo>
                  <a:pt x="170707" y="351191"/>
                  <a:pt x="123611" y="404108"/>
                  <a:pt x="96094" y="502004"/>
                </a:cubicBezTo>
                <a:cubicBezTo>
                  <a:pt x="68577" y="599900"/>
                  <a:pt x="31536" y="890412"/>
                  <a:pt x="16719" y="917929"/>
                </a:cubicBezTo>
                <a:cubicBezTo>
                  <a:pt x="1902" y="945446"/>
                  <a:pt x="-7094" y="730604"/>
                  <a:pt x="7194" y="667104"/>
                </a:cubicBezTo>
                <a:cubicBezTo>
                  <a:pt x="21481" y="603604"/>
                  <a:pt x="53761" y="634825"/>
                  <a:pt x="102444" y="536929"/>
                </a:cubicBezTo>
                <a:cubicBezTo>
                  <a:pt x="151127" y="439033"/>
                  <a:pt x="261723" y="165454"/>
                  <a:pt x="299294" y="79729"/>
                </a:cubicBezTo>
                <a:cubicBezTo>
                  <a:pt x="336865" y="-5996"/>
                  <a:pt x="336336" y="-14463"/>
                  <a:pt x="327869" y="16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1EE8AE31-28ED-5761-E9FD-275B86883846}"/>
              </a:ext>
            </a:extLst>
          </p:cNvPr>
          <p:cNvSpPr/>
          <p:nvPr/>
        </p:nvSpPr>
        <p:spPr>
          <a:xfrm>
            <a:off x="68905" y="8323834"/>
            <a:ext cx="51532" cy="948506"/>
          </a:xfrm>
          <a:custGeom>
            <a:avLst/>
            <a:gdLst>
              <a:gd name="connsiteX0" fmla="*/ 35870 w 51532"/>
              <a:gd name="connsiteY0" fmla="*/ 29591 h 948506"/>
              <a:gd name="connsiteX1" fmla="*/ 945 w 51532"/>
              <a:gd name="connsiteY1" fmla="*/ 496316 h 948506"/>
              <a:gd name="connsiteX2" fmla="*/ 16820 w 51532"/>
              <a:gd name="connsiteY2" fmla="*/ 439166 h 948506"/>
              <a:gd name="connsiteX3" fmla="*/ 16820 w 51532"/>
              <a:gd name="connsiteY3" fmla="*/ 721741 h 948506"/>
              <a:gd name="connsiteX4" fmla="*/ 945 w 51532"/>
              <a:gd name="connsiteY4" fmla="*/ 575691 h 948506"/>
              <a:gd name="connsiteX5" fmla="*/ 48570 w 51532"/>
              <a:gd name="connsiteY5" fmla="*/ 912241 h 948506"/>
              <a:gd name="connsiteX6" fmla="*/ 42220 w 51532"/>
              <a:gd name="connsiteY6" fmla="*/ 877316 h 948506"/>
              <a:gd name="connsiteX7" fmla="*/ 7295 w 51532"/>
              <a:gd name="connsiteY7" fmla="*/ 362966 h 948506"/>
              <a:gd name="connsiteX8" fmla="*/ 29520 w 51532"/>
              <a:gd name="connsiteY8" fmla="*/ 83566 h 948506"/>
              <a:gd name="connsiteX9" fmla="*/ 35870 w 51532"/>
              <a:gd name="connsiteY9" fmla="*/ 29591 h 94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32" h="948506">
                <a:moveTo>
                  <a:pt x="35870" y="29591"/>
                </a:moveTo>
                <a:cubicBezTo>
                  <a:pt x="31108" y="98383"/>
                  <a:pt x="4120" y="428054"/>
                  <a:pt x="945" y="496316"/>
                </a:cubicBezTo>
                <a:cubicBezTo>
                  <a:pt x="-2230" y="564578"/>
                  <a:pt x="14174" y="401595"/>
                  <a:pt x="16820" y="439166"/>
                </a:cubicBezTo>
                <a:cubicBezTo>
                  <a:pt x="19466" y="476737"/>
                  <a:pt x="19466" y="698987"/>
                  <a:pt x="16820" y="721741"/>
                </a:cubicBezTo>
                <a:cubicBezTo>
                  <a:pt x="14174" y="744495"/>
                  <a:pt x="-4347" y="543941"/>
                  <a:pt x="945" y="575691"/>
                </a:cubicBezTo>
                <a:cubicBezTo>
                  <a:pt x="6237" y="607441"/>
                  <a:pt x="41691" y="861970"/>
                  <a:pt x="48570" y="912241"/>
                </a:cubicBezTo>
                <a:cubicBezTo>
                  <a:pt x="55449" y="962512"/>
                  <a:pt x="49099" y="968862"/>
                  <a:pt x="42220" y="877316"/>
                </a:cubicBezTo>
                <a:cubicBezTo>
                  <a:pt x="35341" y="785770"/>
                  <a:pt x="9412" y="495258"/>
                  <a:pt x="7295" y="362966"/>
                </a:cubicBezTo>
                <a:cubicBezTo>
                  <a:pt x="5178" y="230674"/>
                  <a:pt x="25816" y="141245"/>
                  <a:pt x="29520" y="83566"/>
                </a:cubicBezTo>
                <a:cubicBezTo>
                  <a:pt x="33224" y="25887"/>
                  <a:pt x="40632" y="-39201"/>
                  <a:pt x="35870" y="29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FBC77775-1423-3635-9240-342EC63B0EC3}"/>
              </a:ext>
            </a:extLst>
          </p:cNvPr>
          <p:cNvSpPr/>
          <p:nvPr/>
        </p:nvSpPr>
        <p:spPr>
          <a:xfrm>
            <a:off x="7903157" y="6878106"/>
            <a:ext cx="241137" cy="184298"/>
          </a:xfrm>
          <a:custGeom>
            <a:avLst/>
            <a:gdLst>
              <a:gd name="connsiteX0" fmla="*/ 8943 w 241137"/>
              <a:gd name="connsiteY0" fmla="*/ 11644 h 184298"/>
              <a:gd name="connsiteX1" fmla="*/ 234368 w 241137"/>
              <a:gd name="connsiteY1" fmla="*/ 179919 h 184298"/>
              <a:gd name="connsiteX2" fmla="*/ 186743 w 241137"/>
              <a:gd name="connsiteY2" fmla="*/ 138644 h 184298"/>
              <a:gd name="connsiteX3" fmla="*/ 56568 w 241137"/>
              <a:gd name="connsiteY3" fmla="*/ 27519 h 184298"/>
              <a:gd name="connsiteX4" fmla="*/ 8943 w 241137"/>
              <a:gd name="connsiteY4" fmla="*/ 11644 h 18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137" h="184298">
                <a:moveTo>
                  <a:pt x="8943" y="11644"/>
                </a:moveTo>
                <a:cubicBezTo>
                  <a:pt x="38576" y="37044"/>
                  <a:pt x="204735" y="158752"/>
                  <a:pt x="234368" y="179919"/>
                </a:cubicBezTo>
                <a:cubicBezTo>
                  <a:pt x="264001" y="201086"/>
                  <a:pt x="186743" y="138644"/>
                  <a:pt x="186743" y="138644"/>
                </a:cubicBezTo>
                <a:cubicBezTo>
                  <a:pt x="157110" y="113244"/>
                  <a:pt x="82497" y="47627"/>
                  <a:pt x="56568" y="27519"/>
                </a:cubicBezTo>
                <a:cubicBezTo>
                  <a:pt x="30639" y="7411"/>
                  <a:pt x="-20690" y="-13756"/>
                  <a:pt x="8943" y="11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092E23FE-28A6-E6C5-EB6E-08C4430790C6}"/>
              </a:ext>
            </a:extLst>
          </p:cNvPr>
          <p:cNvSpPr/>
          <p:nvPr/>
        </p:nvSpPr>
        <p:spPr>
          <a:xfrm>
            <a:off x="7860893" y="7088513"/>
            <a:ext cx="265539" cy="865723"/>
          </a:xfrm>
          <a:custGeom>
            <a:avLst/>
            <a:gdLst>
              <a:gd name="connsiteX0" fmla="*/ 254407 w 265539"/>
              <a:gd name="connsiteY0" fmla="*/ 17137 h 865723"/>
              <a:gd name="connsiteX1" fmla="*/ 133757 w 265539"/>
              <a:gd name="connsiteY1" fmla="*/ 436237 h 865723"/>
              <a:gd name="connsiteX2" fmla="*/ 159157 w 265539"/>
              <a:gd name="connsiteY2" fmla="*/ 366387 h 865723"/>
              <a:gd name="connsiteX3" fmla="*/ 13107 w 265539"/>
              <a:gd name="connsiteY3" fmla="*/ 858512 h 865723"/>
              <a:gd name="connsiteX4" fmla="*/ 32157 w 265539"/>
              <a:gd name="connsiteY4" fmla="*/ 623562 h 865723"/>
              <a:gd name="connsiteX5" fmla="*/ 235357 w 265539"/>
              <a:gd name="connsiteY5" fmla="*/ 134612 h 865723"/>
              <a:gd name="connsiteX6" fmla="*/ 254407 w 265539"/>
              <a:gd name="connsiteY6" fmla="*/ 17137 h 86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539" h="865723">
                <a:moveTo>
                  <a:pt x="254407" y="17137"/>
                </a:moveTo>
                <a:cubicBezTo>
                  <a:pt x="237474" y="67408"/>
                  <a:pt x="149632" y="378029"/>
                  <a:pt x="133757" y="436237"/>
                </a:cubicBezTo>
                <a:cubicBezTo>
                  <a:pt x="117882" y="494445"/>
                  <a:pt x="179265" y="296008"/>
                  <a:pt x="159157" y="366387"/>
                </a:cubicBezTo>
                <a:cubicBezTo>
                  <a:pt x="139049" y="436766"/>
                  <a:pt x="34274" y="815650"/>
                  <a:pt x="13107" y="858512"/>
                </a:cubicBezTo>
                <a:cubicBezTo>
                  <a:pt x="-8060" y="901375"/>
                  <a:pt x="-4885" y="744212"/>
                  <a:pt x="32157" y="623562"/>
                </a:cubicBezTo>
                <a:cubicBezTo>
                  <a:pt x="69199" y="502912"/>
                  <a:pt x="198845" y="235683"/>
                  <a:pt x="235357" y="134612"/>
                </a:cubicBezTo>
                <a:cubicBezTo>
                  <a:pt x="271869" y="33541"/>
                  <a:pt x="271340" y="-33134"/>
                  <a:pt x="254407" y="17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4DE4C9BF-B7B9-B49F-5ABD-2D627EE550C6}"/>
              </a:ext>
            </a:extLst>
          </p:cNvPr>
          <p:cNvSpPr/>
          <p:nvPr/>
        </p:nvSpPr>
        <p:spPr>
          <a:xfrm>
            <a:off x="7918339" y="6977285"/>
            <a:ext cx="139953" cy="580467"/>
          </a:xfrm>
          <a:custGeom>
            <a:avLst/>
            <a:gdLst>
              <a:gd name="connsiteX0" fmla="*/ 50911 w 139953"/>
              <a:gd name="connsiteY0" fmla="*/ 1365 h 580467"/>
              <a:gd name="connsiteX1" fmla="*/ 104886 w 139953"/>
              <a:gd name="connsiteY1" fmla="*/ 106140 h 580467"/>
              <a:gd name="connsiteX2" fmla="*/ 101711 w 139953"/>
              <a:gd name="connsiteY2" fmla="*/ 147415 h 580467"/>
              <a:gd name="connsiteX3" fmla="*/ 139811 w 139953"/>
              <a:gd name="connsiteY3" fmla="*/ 115665 h 580467"/>
              <a:gd name="connsiteX4" fmla="*/ 85836 w 139953"/>
              <a:gd name="connsiteY4" fmla="*/ 306165 h 580467"/>
              <a:gd name="connsiteX5" fmla="*/ 111 w 139953"/>
              <a:gd name="connsiteY5" fmla="*/ 579215 h 580467"/>
              <a:gd name="connsiteX6" fmla="*/ 104886 w 139953"/>
              <a:gd name="connsiteY6" fmla="*/ 188690 h 580467"/>
              <a:gd name="connsiteX7" fmla="*/ 50911 w 139953"/>
              <a:gd name="connsiteY7" fmla="*/ 1365 h 58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953" h="580467">
                <a:moveTo>
                  <a:pt x="50911" y="1365"/>
                </a:moveTo>
                <a:cubicBezTo>
                  <a:pt x="50911" y="-12393"/>
                  <a:pt x="96419" y="81798"/>
                  <a:pt x="104886" y="106140"/>
                </a:cubicBezTo>
                <a:cubicBezTo>
                  <a:pt x="113353" y="130482"/>
                  <a:pt x="95890" y="145828"/>
                  <a:pt x="101711" y="147415"/>
                </a:cubicBezTo>
                <a:cubicBezTo>
                  <a:pt x="107532" y="149003"/>
                  <a:pt x="142457" y="89207"/>
                  <a:pt x="139811" y="115665"/>
                </a:cubicBezTo>
                <a:cubicBezTo>
                  <a:pt x="137165" y="142123"/>
                  <a:pt x="109119" y="228907"/>
                  <a:pt x="85836" y="306165"/>
                </a:cubicBezTo>
                <a:cubicBezTo>
                  <a:pt x="62553" y="383423"/>
                  <a:pt x="-3064" y="598794"/>
                  <a:pt x="111" y="579215"/>
                </a:cubicBezTo>
                <a:cubicBezTo>
                  <a:pt x="3286" y="559636"/>
                  <a:pt x="93774" y="283940"/>
                  <a:pt x="104886" y="188690"/>
                </a:cubicBezTo>
                <a:cubicBezTo>
                  <a:pt x="115998" y="93440"/>
                  <a:pt x="50911" y="15123"/>
                  <a:pt x="50911" y="1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E881EC97-763A-9C37-C52B-7ECFD62BB901}"/>
              </a:ext>
            </a:extLst>
          </p:cNvPr>
          <p:cNvSpPr/>
          <p:nvPr/>
        </p:nvSpPr>
        <p:spPr>
          <a:xfrm>
            <a:off x="7833685" y="6887955"/>
            <a:ext cx="143665" cy="876198"/>
          </a:xfrm>
          <a:custGeom>
            <a:avLst/>
            <a:gdLst>
              <a:gd name="connsiteX0" fmla="*/ 138740 w 143665"/>
              <a:gd name="connsiteY0" fmla="*/ 11320 h 876198"/>
              <a:gd name="connsiteX1" fmla="*/ 14915 w 143665"/>
              <a:gd name="connsiteY1" fmla="*/ 284370 h 876198"/>
              <a:gd name="connsiteX2" fmla="*/ 24440 w 143665"/>
              <a:gd name="connsiteY2" fmla="*/ 493920 h 876198"/>
              <a:gd name="connsiteX3" fmla="*/ 2215 w 143665"/>
              <a:gd name="connsiteY3" fmla="*/ 443120 h 876198"/>
              <a:gd name="connsiteX4" fmla="*/ 21265 w 143665"/>
              <a:gd name="connsiteY4" fmla="*/ 751095 h 876198"/>
              <a:gd name="connsiteX5" fmla="*/ 53015 w 143665"/>
              <a:gd name="connsiteY5" fmla="*/ 874920 h 876198"/>
              <a:gd name="connsiteX6" fmla="*/ 18090 w 143665"/>
              <a:gd name="connsiteY6" fmla="*/ 684420 h 876198"/>
              <a:gd name="connsiteX7" fmla="*/ 5390 w 143665"/>
              <a:gd name="connsiteY7" fmla="*/ 309770 h 876198"/>
              <a:gd name="connsiteX8" fmla="*/ 106990 w 143665"/>
              <a:gd name="connsiteY8" fmla="*/ 77995 h 876198"/>
              <a:gd name="connsiteX9" fmla="*/ 138740 w 143665"/>
              <a:gd name="connsiteY9" fmla="*/ 11320 h 87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665" h="876198">
                <a:moveTo>
                  <a:pt x="138740" y="11320"/>
                </a:moveTo>
                <a:cubicBezTo>
                  <a:pt x="123394" y="45716"/>
                  <a:pt x="33965" y="203937"/>
                  <a:pt x="14915" y="284370"/>
                </a:cubicBezTo>
                <a:cubicBezTo>
                  <a:pt x="-4135" y="364803"/>
                  <a:pt x="26557" y="467462"/>
                  <a:pt x="24440" y="493920"/>
                </a:cubicBezTo>
                <a:cubicBezTo>
                  <a:pt x="22323" y="520378"/>
                  <a:pt x="2744" y="400258"/>
                  <a:pt x="2215" y="443120"/>
                </a:cubicBezTo>
                <a:cubicBezTo>
                  <a:pt x="1686" y="485982"/>
                  <a:pt x="12798" y="679128"/>
                  <a:pt x="21265" y="751095"/>
                </a:cubicBezTo>
                <a:cubicBezTo>
                  <a:pt x="29732" y="823062"/>
                  <a:pt x="53544" y="886032"/>
                  <a:pt x="53015" y="874920"/>
                </a:cubicBezTo>
                <a:cubicBezTo>
                  <a:pt x="52486" y="863808"/>
                  <a:pt x="26027" y="778612"/>
                  <a:pt x="18090" y="684420"/>
                </a:cubicBezTo>
                <a:cubicBezTo>
                  <a:pt x="10153" y="590228"/>
                  <a:pt x="-9427" y="410841"/>
                  <a:pt x="5390" y="309770"/>
                </a:cubicBezTo>
                <a:cubicBezTo>
                  <a:pt x="20207" y="208699"/>
                  <a:pt x="83178" y="128795"/>
                  <a:pt x="106990" y="77995"/>
                </a:cubicBezTo>
                <a:cubicBezTo>
                  <a:pt x="130802" y="27195"/>
                  <a:pt x="154086" y="-23076"/>
                  <a:pt x="138740" y="11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81DB1ED3-2321-3A0E-820F-109BE74C3825}"/>
              </a:ext>
            </a:extLst>
          </p:cNvPr>
          <p:cNvSpPr/>
          <p:nvPr/>
        </p:nvSpPr>
        <p:spPr>
          <a:xfrm>
            <a:off x="7822934" y="6864243"/>
            <a:ext cx="119569" cy="927505"/>
          </a:xfrm>
          <a:custGeom>
            <a:avLst/>
            <a:gdLst>
              <a:gd name="connsiteX0" fmla="*/ 114566 w 119569"/>
              <a:gd name="connsiteY0" fmla="*/ 9632 h 927505"/>
              <a:gd name="connsiteX1" fmla="*/ 22491 w 119569"/>
              <a:gd name="connsiteY1" fmla="*/ 295382 h 927505"/>
              <a:gd name="connsiteX2" fmla="*/ 12966 w 119569"/>
              <a:gd name="connsiteY2" fmla="*/ 409682 h 927505"/>
              <a:gd name="connsiteX3" fmla="*/ 3441 w 119569"/>
              <a:gd name="connsiteY3" fmla="*/ 387457 h 927505"/>
              <a:gd name="connsiteX4" fmla="*/ 3441 w 119569"/>
              <a:gd name="connsiteY4" fmla="*/ 625582 h 927505"/>
              <a:gd name="connsiteX5" fmla="*/ 44716 w 119569"/>
              <a:gd name="connsiteY5" fmla="*/ 927207 h 927505"/>
              <a:gd name="connsiteX6" fmla="*/ 6616 w 119569"/>
              <a:gd name="connsiteY6" fmla="*/ 568432 h 927505"/>
              <a:gd name="connsiteX7" fmla="*/ 16141 w 119569"/>
              <a:gd name="connsiteY7" fmla="*/ 327132 h 927505"/>
              <a:gd name="connsiteX8" fmla="*/ 16141 w 119569"/>
              <a:gd name="connsiteY8" fmla="*/ 343007 h 927505"/>
              <a:gd name="connsiteX9" fmla="*/ 98691 w 119569"/>
              <a:gd name="connsiteY9" fmla="*/ 89007 h 927505"/>
              <a:gd name="connsiteX10" fmla="*/ 114566 w 119569"/>
              <a:gd name="connsiteY10" fmla="*/ 9632 h 92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69" h="927505">
                <a:moveTo>
                  <a:pt x="114566" y="9632"/>
                </a:moveTo>
                <a:cubicBezTo>
                  <a:pt x="101866" y="44028"/>
                  <a:pt x="39424" y="228707"/>
                  <a:pt x="22491" y="295382"/>
                </a:cubicBezTo>
                <a:cubicBezTo>
                  <a:pt x="5558" y="362057"/>
                  <a:pt x="16141" y="394336"/>
                  <a:pt x="12966" y="409682"/>
                </a:cubicBezTo>
                <a:cubicBezTo>
                  <a:pt x="9791" y="425028"/>
                  <a:pt x="5028" y="351474"/>
                  <a:pt x="3441" y="387457"/>
                </a:cubicBezTo>
                <a:cubicBezTo>
                  <a:pt x="1853" y="423440"/>
                  <a:pt x="-3438" y="535624"/>
                  <a:pt x="3441" y="625582"/>
                </a:cubicBezTo>
                <a:cubicBezTo>
                  <a:pt x="10320" y="715540"/>
                  <a:pt x="44187" y="936732"/>
                  <a:pt x="44716" y="927207"/>
                </a:cubicBezTo>
                <a:cubicBezTo>
                  <a:pt x="45245" y="917682"/>
                  <a:pt x="11378" y="668444"/>
                  <a:pt x="6616" y="568432"/>
                </a:cubicBezTo>
                <a:cubicBezTo>
                  <a:pt x="1854" y="468420"/>
                  <a:pt x="14554" y="364703"/>
                  <a:pt x="16141" y="327132"/>
                </a:cubicBezTo>
                <a:cubicBezTo>
                  <a:pt x="17728" y="289561"/>
                  <a:pt x="2383" y="382694"/>
                  <a:pt x="16141" y="343007"/>
                </a:cubicBezTo>
                <a:cubicBezTo>
                  <a:pt x="29899" y="303320"/>
                  <a:pt x="83874" y="137690"/>
                  <a:pt x="98691" y="89007"/>
                </a:cubicBezTo>
                <a:cubicBezTo>
                  <a:pt x="113508" y="40324"/>
                  <a:pt x="127266" y="-24764"/>
                  <a:pt x="114566" y="9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A7C70755-6585-14D9-66F0-94B7B38A5C87}"/>
              </a:ext>
            </a:extLst>
          </p:cNvPr>
          <p:cNvSpPr/>
          <p:nvPr/>
        </p:nvSpPr>
        <p:spPr>
          <a:xfrm>
            <a:off x="8077199" y="7006540"/>
            <a:ext cx="149459" cy="718387"/>
          </a:xfrm>
          <a:custGeom>
            <a:avLst/>
            <a:gdLst>
              <a:gd name="connsiteX0" fmla="*/ 1 w 149459"/>
              <a:gd name="connsiteY0" fmla="*/ 685 h 718387"/>
              <a:gd name="connsiteX1" fmla="*/ 123826 w 149459"/>
              <a:gd name="connsiteY1" fmla="*/ 422960 h 718387"/>
              <a:gd name="connsiteX2" fmla="*/ 149226 w 149459"/>
              <a:gd name="connsiteY2" fmla="*/ 483285 h 718387"/>
              <a:gd name="connsiteX3" fmla="*/ 117476 w 149459"/>
              <a:gd name="connsiteY3" fmla="*/ 419785 h 718387"/>
              <a:gd name="connsiteX4" fmla="*/ 130176 w 149459"/>
              <a:gd name="connsiteY4" fmla="*/ 511860 h 718387"/>
              <a:gd name="connsiteX5" fmla="*/ 82551 w 149459"/>
              <a:gd name="connsiteY5" fmla="*/ 718235 h 718387"/>
              <a:gd name="connsiteX6" fmla="*/ 149226 w 149459"/>
              <a:gd name="connsiteY6" fmla="*/ 476935 h 718387"/>
              <a:gd name="connsiteX7" fmla="*/ 92076 w 149459"/>
              <a:gd name="connsiteY7" fmla="*/ 238810 h 718387"/>
              <a:gd name="connsiteX8" fmla="*/ 120651 w 149459"/>
              <a:gd name="connsiteY8" fmla="*/ 321360 h 718387"/>
              <a:gd name="connsiteX9" fmla="*/ 1 w 149459"/>
              <a:gd name="connsiteY9" fmla="*/ 685 h 71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59" h="718387">
                <a:moveTo>
                  <a:pt x="1" y="685"/>
                </a:moveTo>
                <a:cubicBezTo>
                  <a:pt x="530" y="17618"/>
                  <a:pt x="98955" y="342527"/>
                  <a:pt x="123826" y="422960"/>
                </a:cubicBezTo>
                <a:cubicBezTo>
                  <a:pt x="148697" y="503393"/>
                  <a:pt x="150284" y="483814"/>
                  <a:pt x="149226" y="483285"/>
                </a:cubicBezTo>
                <a:cubicBezTo>
                  <a:pt x="148168" y="482756"/>
                  <a:pt x="120651" y="415023"/>
                  <a:pt x="117476" y="419785"/>
                </a:cubicBezTo>
                <a:cubicBezTo>
                  <a:pt x="114301" y="424547"/>
                  <a:pt x="135997" y="462118"/>
                  <a:pt x="130176" y="511860"/>
                </a:cubicBezTo>
                <a:cubicBezTo>
                  <a:pt x="124355" y="561602"/>
                  <a:pt x="79376" y="724056"/>
                  <a:pt x="82551" y="718235"/>
                </a:cubicBezTo>
                <a:cubicBezTo>
                  <a:pt x="85726" y="712414"/>
                  <a:pt x="147639" y="556839"/>
                  <a:pt x="149226" y="476935"/>
                </a:cubicBezTo>
                <a:cubicBezTo>
                  <a:pt x="150813" y="397031"/>
                  <a:pt x="96838" y="264739"/>
                  <a:pt x="92076" y="238810"/>
                </a:cubicBezTo>
                <a:cubicBezTo>
                  <a:pt x="87314" y="212881"/>
                  <a:pt x="131764" y="356814"/>
                  <a:pt x="120651" y="321360"/>
                </a:cubicBezTo>
                <a:cubicBezTo>
                  <a:pt x="109539" y="285906"/>
                  <a:pt x="-528" y="-16248"/>
                  <a:pt x="1" y="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B68FF3AF-C5E4-ABAD-B501-37E9FF1F0F96}"/>
              </a:ext>
            </a:extLst>
          </p:cNvPr>
          <p:cNvSpPr/>
          <p:nvPr/>
        </p:nvSpPr>
        <p:spPr>
          <a:xfrm>
            <a:off x="7937288" y="7340595"/>
            <a:ext cx="276548" cy="368351"/>
          </a:xfrm>
          <a:custGeom>
            <a:avLst/>
            <a:gdLst>
              <a:gd name="connsiteX0" fmla="*/ 98637 w 276548"/>
              <a:gd name="connsiteY0" fmla="*/ 5 h 368351"/>
              <a:gd name="connsiteX1" fmla="*/ 238337 w 276548"/>
              <a:gd name="connsiteY1" fmla="*/ 196855 h 368351"/>
              <a:gd name="connsiteX2" fmla="*/ 146262 w 276548"/>
              <a:gd name="connsiteY2" fmla="*/ 257180 h 368351"/>
              <a:gd name="connsiteX3" fmla="*/ 212 w 276548"/>
              <a:gd name="connsiteY3" fmla="*/ 368305 h 368351"/>
              <a:gd name="connsiteX4" fmla="*/ 117687 w 276548"/>
              <a:gd name="connsiteY4" fmla="*/ 269880 h 368351"/>
              <a:gd name="connsiteX5" fmla="*/ 276437 w 276548"/>
              <a:gd name="connsiteY5" fmla="*/ 190505 h 368351"/>
              <a:gd name="connsiteX6" fmla="*/ 98637 w 276548"/>
              <a:gd name="connsiteY6" fmla="*/ 5 h 36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548" h="368351">
                <a:moveTo>
                  <a:pt x="98637" y="5"/>
                </a:moveTo>
                <a:cubicBezTo>
                  <a:pt x="92287" y="1063"/>
                  <a:pt x="230400" y="153993"/>
                  <a:pt x="238337" y="196855"/>
                </a:cubicBezTo>
                <a:cubicBezTo>
                  <a:pt x="246274" y="239717"/>
                  <a:pt x="185950" y="228605"/>
                  <a:pt x="146262" y="257180"/>
                </a:cubicBezTo>
                <a:cubicBezTo>
                  <a:pt x="106575" y="285755"/>
                  <a:pt x="4974" y="366188"/>
                  <a:pt x="212" y="368305"/>
                </a:cubicBezTo>
                <a:cubicBezTo>
                  <a:pt x="-4550" y="370422"/>
                  <a:pt x="71650" y="299513"/>
                  <a:pt x="117687" y="269880"/>
                </a:cubicBezTo>
                <a:cubicBezTo>
                  <a:pt x="163724" y="240247"/>
                  <a:pt x="280670" y="232838"/>
                  <a:pt x="276437" y="190505"/>
                </a:cubicBezTo>
                <a:cubicBezTo>
                  <a:pt x="272204" y="148172"/>
                  <a:pt x="104987" y="-1053"/>
                  <a:pt x="9863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1A6D6F4E-0A32-A9FC-E76B-0234A9EDB234}"/>
              </a:ext>
            </a:extLst>
          </p:cNvPr>
          <p:cNvSpPr/>
          <p:nvPr/>
        </p:nvSpPr>
        <p:spPr>
          <a:xfrm>
            <a:off x="8191490" y="7651442"/>
            <a:ext cx="362140" cy="671362"/>
          </a:xfrm>
          <a:custGeom>
            <a:avLst/>
            <a:gdLst>
              <a:gd name="connsiteX0" fmla="*/ 10 w 362140"/>
              <a:gd name="connsiteY0" fmla="*/ 308 h 671362"/>
              <a:gd name="connsiteX1" fmla="*/ 244485 w 362140"/>
              <a:gd name="connsiteY1" fmla="*/ 368608 h 671362"/>
              <a:gd name="connsiteX2" fmla="*/ 209560 w 362140"/>
              <a:gd name="connsiteY2" fmla="*/ 349558 h 671362"/>
              <a:gd name="connsiteX3" fmla="*/ 361960 w 362140"/>
              <a:gd name="connsiteY3" fmla="*/ 670233 h 671362"/>
              <a:gd name="connsiteX4" fmla="*/ 234960 w 362140"/>
              <a:gd name="connsiteY4" fmla="*/ 438458 h 671362"/>
              <a:gd name="connsiteX5" fmla="*/ 10 w 362140"/>
              <a:gd name="connsiteY5" fmla="*/ 308 h 67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140" h="671362">
                <a:moveTo>
                  <a:pt x="10" y="308"/>
                </a:moveTo>
                <a:cubicBezTo>
                  <a:pt x="1597" y="-11334"/>
                  <a:pt x="209560" y="310400"/>
                  <a:pt x="244485" y="368608"/>
                </a:cubicBezTo>
                <a:cubicBezTo>
                  <a:pt x="279410" y="426816"/>
                  <a:pt x="189981" y="299287"/>
                  <a:pt x="209560" y="349558"/>
                </a:cubicBezTo>
                <a:cubicBezTo>
                  <a:pt x="229139" y="399829"/>
                  <a:pt x="357727" y="655416"/>
                  <a:pt x="361960" y="670233"/>
                </a:cubicBezTo>
                <a:cubicBezTo>
                  <a:pt x="366193" y="685050"/>
                  <a:pt x="295285" y="551171"/>
                  <a:pt x="234960" y="438458"/>
                </a:cubicBezTo>
                <a:cubicBezTo>
                  <a:pt x="174635" y="325746"/>
                  <a:pt x="-1577" y="11950"/>
                  <a:pt x="10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5A2E80A9-4712-6C20-8003-766ADA92C342}"/>
              </a:ext>
            </a:extLst>
          </p:cNvPr>
          <p:cNvSpPr/>
          <p:nvPr/>
        </p:nvSpPr>
        <p:spPr>
          <a:xfrm>
            <a:off x="7884547" y="7658063"/>
            <a:ext cx="234068" cy="560318"/>
          </a:xfrm>
          <a:custGeom>
            <a:avLst/>
            <a:gdLst>
              <a:gd name="connsiteX0" fmla="*/ 233928 w 234068"/>
              <a:gd name="connsiteY0" fmla="*/ 37 h 560318"/>
              <a:gd name="connsiteX1" fmla="*/ 37078 w 234068"/>
              <a:gd name="connsiteY1" fmla="*/ 228637 h 560318"/>
              <a:gd name="connsiteX2" fmla="*/ 78353 w 234068"/>
              <a:gd name="connsiteY2" fmla="*/ 209587 h 560318"/>
              <a:gd name="connsiteX3" fmla="*/ 40253 w 234068"/>
              <a:gd name="connsiteY3" fmla="*/ 295312 h 560318"/>
              <a:gd name="connsiteX4" fmla="*/ 27553 w 234068"/>
              <a:gd name="connsiteY4" fmla="*/ 422312 h 560318"/>
              <a:gd name="connsiteX5" fmla="*/ 37078 w 234068"/>
              <a:gd name="connsiteY5" fmla="*/ 558837 h 560318"/>
              <a:gd name="connsiteX6" fmla="*/ 37078 w 234068"/>
              <a:gd name="connsiteY6" fmla="*/ 330237 h 560318"/>
              <a:gd name="connsiteX7" fmla="*/ 135503 w 234068"/>
              <a:gd name="connsiteY7" fmla="*/ 130212 h 560318"/>
              <a:gd name="connsiteX8" fmla="*/ 2153 w 234068"/>
              <a:gd name="connsiteY8" fmla="*/ 247687 h 560318"/>
              <a:gd name="connsiteX9" fmla="*/ 233928 w 234068"/>
              <a:gd name="connsiteY9" fmla="*/ 37 h 56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068" h="560318">
                <a:moveTo>
                  <a:pt x="233928" y="37"/>
                </a:moveTo>
                <a:cubicBezTo>
                  <a:pt x="239749" y="-3138"/>
                  <a:pt x="63007" y="193712"/>
                  <a:pt x="37078" y="228637"/>
                </a:cubicBezTo>
                <a:cubicBezTo>
                  <a:pt x="11149" y="263562"/>
                  <a:pt x="77824" y="198475"/>
                  <a:pt x="78353" y="209587"/>
                </a:cubicBezTo>
                <a:cubicBezTo>
                  <a:pt x="78882" y="220699"/>
                  <a:pt x="48720" y="259858"/>
                  <a:pt x="40253" y="295312"/>
                </a:cubicBezTo>
                <a:cubicBezTo>
                  <a:pt x="31786" y="330766"/>
                  <a:pt x="28082" y="378391"/>
                  <a:pt x="27553" y="422312"/>
                </a:cubicBezTo>
                <a:cubicBezTo>
                  <a:pt x="27024" y="466233"/>
                  <a:pt x="35490" y="574183"/>
                  <a:pt x="37078" y="558837"/>
                </a:cubicBezTo>
                <a:cubicBezTo>
                  <a:pt x="38665" y="543491"/>
                  <a:pt x="20674" y="401675"/>
                  <a:pt x="37078" y="330237"/>
                </a:cubicBezTo>
                <a:cubicBezTo>
                  <a:pt x="53482" y="258800"/>
                  <a:pt x="141324" y="143970"/>
                  <a:pt x="135503" y="130212"/>
                </a:cubicBezTo>
                <a:cubicBezTo>
                  <a:pt x="129682" y="116454"/>
                  <a:pt x="-19543" y="270441"/>
                  <a:pt x="2153" y="247687"/>
                </a:cubicBezTo>
                <a:cubicBezTo>
                  <a:pt x="23849" y="224933"/>
                  <a:pt x="228107" y="3212"/>
                  <a:pt x="233928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32E7BFEA-2F9F-BDA7-70D5-097EB930A5D4}"/>
              </a:ext>
            </a:extLst>
          </p:cNvPr>
          <p:cNvSpPr/>
          <p:nvPr/>
        </p:nvSpPr>
        <p:spPr>
          <a:xfrm>
            <a:off x="7858934" y="7708765"/>
            <a:ext cx="142087" cy="657374"/>
          </a:xfrm>
          <a:custGeom>
            <a:avLst/>
            <a:gdLst>
              <a:gd name="connsiteX0" fmla="*/ 91266 w 142087"/>
              <a:gd name="connsiteY0" fmla="*/ 6485 h 657374"/>
              <a:gd name="connsiteX1" fmla="*/ 30941 w 142087"/>
              <a:gd name="connsiteY1" fmla="*/ 393835 h 657374"/>
              <a:gd name="connsiteX2" fmla="*/ 37291 w 142087"/>
              <a:gd name="connsiteY2" fmla="*/ 482735 h 657374"/>
              <a:gd name="connsiteX3" fmla="*/ 142066 w 142087"/>
              <a:gd name="connsiteY3" fmla="*/ 657360 h 657374"/>
              <a:gd name="connsiteX4" fmla="*/ 27766 w 142087"/>
              <a:gd name="connsiteY4" fmla="*/ 473210 h 657374"/>
              <a:gd name="connsiteX5" fmla="*/ 2366 w 142087"/>
              <a:gd name="connsiteY5" fmla="*/ 339860 h 657374"/>
              <a:gd name="connsiteX6" fmla="*/ 11891 w 142087"/>
              <a:gd name="connsiteY6" fmla="*/ 162060 h 657374"/>
              <a:gd name="connsiteX7" fmla="*/ 91266 w 142087"/>
              <a:gd name="connsiteY7" fmla="*/ 6485 h 65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87" h="657374">
                <a:moveTo>
                  <a:pt x="91266" y="6485"/>
                </a:moveTo>
                <a:cubicBezTo>
                  <a:pt x="94441" y="45114"/>
                  <a:pt x="39937" y="314460"/>
                  <a:pt x="30941" y="393835"/>
                </a:cubicBezTo>
                <a:cubicBezTo>
                  <a:pt x="21945" y="473210"/>
                  <a:pt x="18770" y="438814"/>
                  <a:pt x="37291" y="482735"/>
                </a:cubicBezTo>
                <a:cubicBezTo>
                  <a:pt x="55812" y="526656"/>
                  <a:pt x="143653" y="658947"/>
                  <a:pt x="142066" y="657360"/>
                </a:cubicBezTo>
                <a:cubicBezTo>
                  <a:pt x="140479" y="655773"/>
                  <a:pt x="51049" y="526127"/>
                  <a:pt x="27766" y="473210"/>
                </a:cubicBezTo>
                <a:cubicBezTo>
                  <a:pt x="4483" y="420293"/>
                  <a:pt x="5012" y="391718"/>
                  <a:pt x="2366" y="339860"/>
                </a:cubicBezTo>
                <a:cubicBezTo>
                  <a:pt x="-280" y="288002"/>
                  <a:pt x="-3984" y="211802"/>
                  <a:pt x="11891" y="162060"/>
                </a:cubicBezTo>
                <a:cubicBezTo>
                  <a:pt x="27766" y="112318"/>
                  <a:pt x="88091" y="-32144"/>
                  <a:pt x="91266" y="6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1AA98188-3516-DD99-30C4-1CC1399D5A64}"/>
              </a:ext>
            </a:extLst>
          </p:cNvPr>
          <p:cNvSpPr/>
          <p:nvPr/>
        </p:nvSpPr>
        <p:spPr>
          <a:xfrm>
            <a:off x="7939147" y="7648560"/>
            <a:ext cx="265216" cy="336662"/>
          </a:xfrm>
          <a:custGeom>
            <a:avLst/>
            <a:gdLst>
              <a:gd name="connsiteX0" fmla="*/ 182503 w 265216"/>
              <a:gd name="connsiteY0" fmla="*/ 15 h 336662"/>
              <a:gd name="connsiteX1" fmla="*/ 252353 w 265216"/>
              <a:gd name="connsiteY1" fmla="*/ 266715 h 336662"/>
              <a:gd name="connsiteX2" fmla="*/ 252353 w 265216"/>
              <a:gd name="connsiteY2" fmla="*/ 247665 h 336662"/>
              <a:gd name="connsiteX3" fmla="*/ 255528 w 265216"/>
              <a:gd name="connsiteY3" fmla="*/ 263540 h 336662"/>
              <a:gd name="connsiteX4" fmla="*/ 112653 w 265216"/>
              <a:gd name="connsiteY4" fmla="*/ 279415 h 336662"/>
              <a:gd name="connsiteX5" fmla="*/ 1528 w 265216"/>
              <a:gd name="connsiteY5" fmla="*/ 336565 h 336662"/>
              <a:gd name="connsiteX6" fmla="*/ 195203 w 265216"/>
              <a:gd name="connsiteY6" fmla="*/ 292115 h 336662"/>
              <a:gd name="connsiteX7" fmla="*/ 239653 w 265216"/>
              <a:gd name="connsiteY7" fmla="*/ 254015 h 336662"/>
              <a:gd name="connsiteX8" fmla="*/ 182503 w 265216"/>
              <a:gd name="connsiteY8" fmla="*/ 15 h 3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216" h="336662">
                <a:moveTo>
                  <a:pt x="182503" y="15"/>
                </a:moveTo>
                <a:cubicBezTo>
                  <a:pt x="184620" y="2132"/>
                  <a:pt x="240711" y="225440"/>
                  <a:pt x="252353" y="266715"/>
                </a:cubicBezTo>
                <a:cubicBezTo>
                  <a:pt x="263995" y="307990"/>
                  <a:pt x="251824" y="248194"/>
                  <a:pt x="252353" y="247665"/>
                </a:cubicBezTo>
                <a:cubicBezTo>
                  <a:pt x="252882" y="247136"/>
                  <a:pt x="278811" y="258248"/>
                  <a:pt x="255528" y="263540"/>
                </a:cubicBezTo>
                <a:cubicBezTo>
                  <a:pt x="232245" y="268832"/>
                  <a:pt x="154986" y="267244"/>
                  <a:pt x="112653" y="279415"/>
                </a:cubicBezTo>
                <a:cubicBezTo>
                  <a:pt x="70320" y="291586"/>
                  <a:pt x="-12230" y="334448"/>
                  <a:pt x="1528" y="336565"/>
                </a:cubicBezTo>
                <a:cubicBezTo>
                  <a:pt x="15286" y="338682"/>
                  <a:pt x="155516" y="305873"/>
                  <a:pt x="195203" y="292115"/>
                </a:cubicBezTo>
                <a:cubicBezTo>
                  <a:pt x="234890" y="278357"/>
                  <a:pt x="241770" y="296877"/>
                  <a:pt x="239653" y="254015"/>
                </a:cubicBezTo>
                <a:cubicBezTo>
                  <a:pt x="237536" y="211153"/>
                  <a:pt x="180386" y="-2102"/>
                  <a:pt x="18250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76D1FBEE-0B01-0CC9-8AAB-00239962DFAC}"/>
              </a:ext>
            </a:extLst>
          </p:cNvPr>
          <p:cNvSpPr/>
          <p:nvPr/>
        </p:nvSpPr>
        <p:spPr>
          <a:xfrm>
            <a:off x="8223103" y="7687685"/>
            <a:ext cx="174793" cy="687999"/>
          </a:xfrm>
          <a:custGeom>
            <a:avLst/>
            <a:gdLst>
              <a:gd name="connsiteX0" fmla="*/ 147 w 174793"/>
              <a:gd name="connsiteY0" fmla="*/ 11690 h 687999"/>
              <a:gd name="connsiteX1" fmla="*/ 25547 w 174793"/>
              <a:gd name="connsiteY1" fmla="*/ 262515 h 687999"/>
              <a:gd name="connsiteX2" fmla="*/ 44597 w 174793"/>
              <a:gd name="connsiteY2" fmla="*/ 376815 h 687999"/>
              <a:gd name="connsiteX3" fmla="*/ 41422 w 174793"/>
              <a:gd name="connsiteY3" fmla="*/ 259340 h 687999"/>
              <a:gd name="connsiteX4" fmla="*/ 31897 w 174793"/>
              <a:gd name="connsiteY4" fmla="*/ 373640 h 687999"/>
              <a:gd name="connsiteX5" fmla="*/ 79522 w 174793"/>
              <a:gd name="connsiteY5" fmla="*/ 583190 h 687999"/>
              <a:gd name="connsiteX6" fmla="*/ 57297 w 174793"/>
              <a:gd name="connsiteY6" fmla="*/ 459365 h 687999"/>
              <a:gd name="connsiteX7" fmla="*/ 174772 w 174793"/>
              <a:gd name="connsiteY7" fmla="*/ 687965 h 687999"/>
              <a:gd name="connsiteX8" fmla="*/ 66822 w 174793"/>
              <a:gd name="connsiteY8" fmla="*/ 440315 h 687999"/>
              <a:gd name="connsiteX9" fmla="*/ 31897 w 174793"/>
              <a:gd name="connsiteY9" fmla="*/ 233940 h 687999"/>
              <a:gd name="connsiteX10" fmla="*/ 16022 w 174793"/>
              <a:gd name="connsiteY10" fmla="*/ 59315 h 687999"/>
              <a:gd name="connsiteX11" fmla="*/ 147 w 174793"/>
              <a:gd name="connsiteY11" fmla="*/ 11690 h 68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793" h="687999">
                <a:moveTo>
                  <a:pt x="147" y="11690"/>
                </a:moveTo>
                <a:cubicBezTo>
                  <a:pt x="1734" y="45557"/>
                  <a:pt x="18139" y="201661"/>
                  <a:pt x="25547" y="262515"/>
                </a:cubicBezTo>
                <a:cubicBezTo>
                  <a:pt x="32955" y="323369"/>
                  <a:pt x="41951" y="377344"/>
                  <a:pt x="44597" y="376815"/>
                </a:cubicBezTo>
                <a:cubicBezTo>
                  <a:pt x="47243" y="376286"/>
                  <a:pt x="43539" y="259869"/>
                  <a:pt x="41422" y="259340"/>
                </a:cubicBezTo>
                <a:cubicBezTo>
                  <a:pt x="39305" y="258811"/>
                  <a:pt x="25547" y="319665"/>
                  <a:pt x="31897" y="373640"/>
                </a:cubicBezTo>
                <a:cubicBezTo>
                  <a:pt x="38247" y="427615"/>
                  <a:pt x="75289" y="568903"/>
                  <a:pt x="79522" y="583190"/>
                </a:cubicBezTo>
                <a:cubicBezTo>
                  <a:pt x="83755" y="597477"/>
                  <a:pt x="41422" y="441903"/>
                  <a:pt x="57297" y="459365"/>
                </a:cubicBezTo>
                <a:cubicBezTo>
                  <a:pt x="73172" y="476827"/>
                  <a:pt x="173185" y="691140"/>
                  <a:pt x="174772" y="687965"/>
                </a:cubicBezTo>
                <a:cubicBezTo>
                  <a:pt x="176359" y="684790"/>
                  <a:pt x="90635" y="515986"/>
                  <a:pt x="66822" y="440315"/>
                </a:cubicBezTo>
                <a:cubicBezTo>
                  <a:pt x="43009" y="364644"/>
                  <a:pt x="40364" y="297440"/>
                  <a:pt x="31897" y="233940"/>
                </a:cubicBezTo>
                <a:cubicBezTo>
                  <a:pt x="23430" y="170440"/>
                  <a:pt x="21843" y="93711"/>
                  <a:pt x="16022" y="59315"/>
                </a:cubicBezTo>
                <a:cubicBezTo>
                  <a:pt x="10201" y="24919"/>
                  <a:pt x="-1440" y="-22177"/>
                  <a:pt x="147" y="11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A7996DE2-546E-572E-4C6A-8DF7EB8743FE}"/>
              </a:ext>
            </a:extLst>
          </p:cNvPr>
          <p:cNvSpPr/>
          <p:nvPr/>
        </p:nvSpPr>
        <p:spPr>
          <a:xfrm>
            <a:off x="8051274" y="7704663"/>
            <a:ext cx="159387" cy="326286"/>
          </a:xfrm>
          <a:custGeom>
            <a:avLst/>
            <a:gdLst>
              <a:gd name="connsiteX0" fmla="*/ 118001 w 159387"/>
              <a:gd name="connsiteY0" fmla="*/ 1062 h 326286"/>
              <a:gd name="connsiteX1" fmla="*/ 159276 w 159387"/>
              <a:gd name="connsiteY1" fmla="*/ 204262 h 326286"/>
              <a:gd name="connsiteX2" fmla="*/ 130701 w 159387"/>
              <a:gd name="connsiteY2" fmla="*/ 248712 h 326286"/>
              <a:gd name="connsiteX3" fmla="*/ 146576 w 159387"/>
              <a:gd name="connsiteY3" fmla="*/ 277287 h 326286"/>
              <a:gd name="connsiteX4" fmla="*/ 526 w 159387"/>
              <a:gd name="connsiteY4" fmla="*/ 309037 h 326286"/>
              <a:gd name="connsiteX5" fmla="*/ 98951 w 159387"/>
              <a:gd name="connsiteY5" fmla="*/ 302687 h 326286"/>
              <a:gd name="connsiteX6" fmla="*/ 118001 w 159387"/>
              <a:gd name="connsiteY6" fmla="*/ 1062 h 32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387" h="326286">
                <a:moveTo>
                  <a:pt x="118001" y="1062"/>
                </a:moveTo>
                <a:cubicBezTo>
                  <a:pt x="128055" y="-15342"/>
                  <a:pt x="157159" y="162987"/>
                  <a:pt x="159276" y="204262"/>
                </a:cubicBezTo>
                <a:cubicBezTo>
                  <a:pt x="161393" y="245537"/>
                  <a:pt x="132818" y="236541"/>
                  <a:pt x="130701" y="248712"/>
                </a:cubicBezTo>
                <a:cubicBezTo>
                  <a:pt x="128584" y="260883"/>
                  <a:pt x="168272" y="267233"/>
                  <a:pt x="146576" y="277287"/>
                </a:cubicBezTo>
                <a:cubicBezTo>
                  <a:pt x="124880" y="287341"/>
                  <a:pt x="8463" y="304804"/>
                  <a:pt x="526" y="309037"/>
                </a:cubicBezTo>
                <a:cubicBezTo>
                  <a:pt x="-7411" y="313270"/>
                  <a:pt x="76726" y="349254"/>
                  <a:pt x="98951" y="302687"/>
                </a:cubicBezTo>
                <a:cubicBezTo>
                  <a:pt x="121176" y="256120"/>
                  <a:pt x="107947" y="17466"/>
                  <a:pt x="118001" y="1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50902A40-C9C1-ABDD-DF48-D636EC2DF627}"/>
              </a:ext>
            </a:extLst>
          </p:cNvPr>
          <p:cNvSpPr/>
          <p:nvPr/>
        </p:nvSpPr>
        <p:spPr>
          <a:xfrm>
            <a:off x="7952648" y="7986791"/>
            <a:ext cx="334174" cy="309518"/>
          </a:xfrm>
          <a:custGeom>
            <a:avLst/>
            <a:gdLst>
              <a:gd name="connsiteX0" fmla="*/ 727 w 334174"/>
              <a:gd name="connsiteY0" fmla="*/ 90409 h 309518"/>
              <a:gd name="connsiteX1" fmla="*/ 184877 w 334174"/>
              <a:gd name="connsiteY1" fmla="*/ 71359 h 309518"/>
              <a:gd name="connsiteX2" fmla="*/ 238852 w 334174"/>
              <a:gd name="connsiteY2" fmla="*/ 147559 h 309518"/>
              <a:gd name="connsiteX3" fmla="*/ 219802 w 334174"/>
              <a:gd name="connsiteY3" fmla="*/ 84059 h 309518"/>
              <a:gd name="connsiteX4" fmla="*/ 334102 w 334174"/>
              <a:gd name="connsiteY4" fmla="*/ 245984 h 309518"/>
              <a:gd name="connsiteX5" fmla="*/ 200752 w 334174"/>
              <a:gd name="connsiteY5" fmla="*/ 261859 h 309518"/>
              <a:gd name="connsiteX6" fmla="*/ 67402 w 334174"/>
              <a:gd name="connsiteY6" fmla="*/ 309484 h 309518"/>
              <a:gd name="connsiteX7" fmla="*/ 289652 w 334174"/>
              <a:gd name="connsiteY7" fmla="*/ 268209 h 309518"/>
              <a:gd name="connsiteX8" fmla="*/ 286477 w 334174"/>
              <a:gd name="connsiteY8" fmla="*/ 198359 h 309518"/>
              <a:gd name="connsiteX9" fmla="*/ 210277 w 334174"/>
              <a:gd name="connsiteY9" fmla="*/ 1509 h 309518"/>
              <a:gd name="connsiteX10" fmla="*/ 261077 w 334174"/>
              <a:gd name="connsiteY10" fmla="*/ 106284 h 309518"/>
              <a:gd name="connsiteX11" fmla="*/ 727 w 334174"/>
              <a:gd name="connsiteY11" fmla="*/ 90409 h 30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4174" h="309518">
                <a:moveTo>
                  <a:pt x="727" y="90409"/>
                </a:moveTo>
                <a:cubicBezTo>
                  <a:pt x="-11973" y="84588"/>
                  <a:pt x="145190" y="61834"/>
                  <a:pt x="184877" y="71359"/>
                </a:cubicBezTo>
                <a:cubicBezTo>
                  <a:pt x="224565" y="80884"/>
                  <a:pt x="233031" y="145442"/>
                  <a:pt x="238852" y="147559"/>
                </a:cubicBezTo>
                <a:cubicBezTo>
                  <a:pt x="244673" y="149676"/>
                  <a:pt x="203927" y="67655"/>
                  <a:pt x="219802" y="84059"/>
                </a:cubicBezTo>
                <a:cubicBezTo>
                  <a:pt x="235677" y="100463"/>
                  <a:pt x="337277" y="216351"/>
                  <a:pt x="334102" y="245984"/>
                </a:cubicBezTo>
                <a:cubicBezTo>
                  <a:pt x="330927" y="275617"/>
                  <a:pt x="245202" y="251276"/>
                  <a:pt x="200752" y="261859"/>
                </a:cubicBezTo>
                <a:cubicBezTo>
                  <a:pt x="156302" y="272442"/>
                  <a:pt x="52585" y="308426"/>
                  <a:pt x="67402" y="309484"/>
                </a:cubicBezTo>
                <a:cubicBezTo>
                  <a:pt x="82219" y="310542"/>
                  <a:pt x="253140" y="286730"/>
                  <a:pt x="289652" y="268209"/>
                </a:cubicBezTo>
                <a:cubicBezTo>
                  <a:pt x="326165" y="249688"/>
                  <a:pt x="299706" y="242809"/>
                  <a:pt x="286477" y="198359"/>
                </a:cubicBezTo>
                <a:cubicBezTo>
                  <a:pt x="273248" y="153909"/>
                  <a:pt x="214510" y="16855"/>
                  <a:pt x="210277" y="1509"/>
                </a:cubicBezTo>
                <a:cubicBezTo>
                  <a:pt x="206044" y="-13837"/>
                  <a:pt x="296531" y="92526"/>
                  <a:pt x="261077" y="106284"/>
                </a:cubicBezTo>
                <a:cubicBezTo>
                  <a:pt x="225623" y="120042"/>
                  <a:pt x="13427" y="96230"/>
                  <a:pt x="727" y="90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780E0C1C-CC99-2886-3C20-BB863D83150A}"/>
              </a:ext>
            </a:extLst>
          </p:cNvPr>
          <p:cNvSpPr/>
          <p:nvPr/>
        </p:nvSpPr>
        <p:spPr>
          <a:xfrm>
            <a:off x="7877117" y="8248383"/>
            <a:ext cx="670178" cy="118051"/>
          </a:xfrm>
          <a:custGeom>
            <a:avLst/>
            <a:gdLst>
              <a:gd name="connsiteX0" fmla="*/ 58 w 670178"/>
              <a:gd name="connsiteY0" fmla="*/ 117742 h 118051"/>
              <a:gd name="connsiteX1" fmla="*/ 419158 w 670178"/>
              <a:gd name="connsiteY1" fmla="*/ 41542 h 118051"/>
              <a:gd name="connsiteX2" fmla="*/ 349308 w 670178"/>
              <a:gd name="connsiteY2" fmla="*/ 12967 h 118051"/>
              <a:gd name="connsiteX3" fmla="*/ 669983 w 670178"/>
              <a:gd name="connsiteY3" fmla="*/ 3442 h 118051"/>
              <a:gd name="connsiteX4" fmla="*/ 390583 w 670178"/>
              <a:gd name="connsiteY4" fmla="*/ 9792 h 118051"/>
              <a:gd name="connsiteX5" fmla="*/ 58 w 670178"/>
              <a:gd name="connsiteY5" fmla="*/ 117742 h 11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178" h="118051">
                <a:moveTo>
                  <a:pt x="58" y="117742"/>
                </a:moveTo>
                <a:cubicBezTo>
                  <a:pt x="4821" y="123034"/>
                  <a:pt x="360950" y="59004"/>
                  <a:pt x="419158" y="41542"/>
                </a:cubicBezTo>
                <a:cubicBezTo>
                  <a:pt x="477366" y="24080"/>
                  <a:pt x="307504" y="19317"/>
                  <a:pt x="349308" y="12967"/>
                </a:cubicBezTo>
                <a:cubicBezTo>
                  <a:pt x="391112" y="6617"/>
                  <a:pt x="663104" y="3971"/>
                  <a:pt x="669983" y="3442"/>
                </a:cubicBezTo>
                <a:cubicBezTo>
                  <a:pt x="676862" y="2913"/>
                  <a:pt x="500650" y="-7141"/>
                  <a:pt x="390583" y="9792"/>
                </a:cubicBezTo>
                <a:cubicBezTo>
                  <a:pt x="280516" y="26725"/>
                  <a:pt x="-4705" y="112450"/>
                  <a:pt x="58" y="117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29660F58-CE9B-0036-B919-E312CF42C8EC}"/>
              </a:ext>
            </a:extLst>
          </p:cNvPr>
          <p:cNvSpPr/>
          <p:nvPr/>
        </p:nvSpPr>
        <p:spPr>
          <a:xfrm>
            <a:off x="7969250" y="8307680"/>
            <a:ext cx="505454" cy="480768"/>
          </a:xfrm>
          <a:custGeom>
            <a:avLst/>
            <a:gdLst>
              <a:gd name="connsiteX0" fmla="*/ 504825 w 505454"/>
              <a:gd name="connsiteY0" fmla="*/ 1295 h 480768"/>
              <a:gd name="connsiteX1" fmla="*/ 133350 w 505454"/>
              <a:gd name="connsiteY1" fmla="*/ 331495 h 480768"/>
              <a:gd name="connsiteX2" fmla="*/ 311150 w 505454"/>
              <a:gd name="connsiteY2" fmla="*/ 201320 h 480768"/>
              <a:gd name="connsiteX3" fmla="*/ 0 w 505454"/>
              <a:gd name="connsiteY3" fmla="*/ 480720 h 480768"/>
              <a:gd name="connsiteX4" fmla="*/ 311150 w 505454"/>
              <a:gd name="connsiteY4" fmla="*/ 223545 h 480768"/>
              <a:gd name="connsiteX5" fmla="*/ 342900 w 505454"/>
              <a:gd name="connsiteY5" fmla="*/ 169570 h 480768"/>
              <a:gd name="connsiteX6" fmla="*/ 225425 w 505454"/>
              <a:gd name="connsiteY6" fmla="*/ 214020 h 480768"/>
              <a:gd name="connsiteX7" fmla="*/ 504825 w 505454"/>
              <a:gd name="connsiteY7" fmla="*/ 1295 h 48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454" h="480768">
                <a:moveTo>
                  <a:pt x="504825" y="1295"/>
                </a:moveTo>
                <a:cubicBezTo>
                  <a:pt x="489479" y="20874"/>
                  <a:pt x="165629" y="298158"/>
                  <a:pt x="133350" y="331495"/>
                </a:cubicBezTo>
                <a:cubicBezTo>
                  <a:pt x="101071" y="364832"/>
                  <a:pt x="333375" y="176449"/>
                  <a:pt x="311150" y="201320"/>
                </a:cubicBezTo>
                <a:cubicBezTo>
                  <a:pt x="288925" y="226191"/>
                  <a:pt x="0" y="477016"/>
                  <a:pt x="0" y="480720"/>
                </a:cubicBezTo>
                <a:cubicBezTo>
                  <a:pt x="0" y="484424"/>
                  <a:pt x="254000" y="275403"/>
                  <a:pt x="311150" y="223545"/>
                </a:cubicBezTo>
                <a:cubicBezTo>
                  <a:pt x="368300" y="171687"/>
                  <a:pt x="357187" y="171157"/>
                  <a:pt x="342900" y="169570"/>
                </a:cubicBezTo>
                <a:cubicBezTo>
                  <a:pt x="328613" y="167983"/>
                  <a:pt x="200554" y="237832"/>
                  <a:pt x="225425" y="214020"/>
                </a:cubicBezTo>
                <a:cubicBezTo>
                  <a:pt x="250296" y="190208"/>
                  <a:pt x="520171" y="-18284"/>
                  <a:pt x="504825" y="1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C6134609-FFA5-9B0C-4BBB-4208E8BA606F}"/>
              </a:ext>
            </a:extLst>
          </p:cNvPr>
          <p:cNvSpPr/>
          <p:nvPr/>
        </p:nvSpPr>
        <p:spPr>
          <a:xfrm>
            <a:off x="8030412" y="8213705"/>
            <a:ext cx="116726" cy="1076348"/>
          </a:xfrm>
          <a:custGeom>
            <a:avLst/>
            <a:gdLst>
              <a:gd name="connsiteX0" fmla="*/ 94413 w 116726"/>
              <a:gd name="connsiteY0" fmla="*/ 20 h 1076348"/>
              <a:gd name="connsiteX1" fmla="*/ 59488 w 116726"/>
              <a:gd name="connsiteY1" fmla="*/ 349270 h 1076348"/>
              <a:gd name="connsiteX2" fmla="*/ 21388 w 116726"/>
              <a:gd name="connsiteY2" fmla="*/ 558820 h 1076348"/>
              <a:gd name="connsiteX3" fmla="*/ 37263 w 116726"/>
              <a:gd name="connsiteY3" fmla="*/ 422295 h 1076348"/>
              <a:gd name="connsiteX4" fmla="*/ 69013 w 116726"/>
              <a:gd name="connsiteY4" fmla="*/ 736620 h 1076348"/>
              <a:gd name="connsiteX5" fmla="*/ 116638 w 116726"/>
              <a:gd name="connsiteY5" fmla="*/ 1076345 h 1076348"/>
              <a:gd name="connsiteX6" fmla="*/ 56313 w 116726"/>
              <a:gd name="connsiteY6" fmla="*/ 742970 h 1076348"/>
              <a:gd name="connsiteX7" fmla="*/ 2338 w 116726"/>
              <a:gd name="connsiteY7" fmla="*/ 488970 h 1076348"/>
              <a:gd name="connsiteX8" fmla="*/ 15038 w 116726"/>
              <a:gd name="connsiteY8" fmla="*/ 552470 h 1076348"/>
              <a:gd name="connsiteX9" fmla="*/ 62663 w 116726"/>
              <a:gd name="connsiteY9" fmla="*/ 323870 h 1076348"/>
              <a:gd name="connsiteX10" fmla="*/ 46788 w 116726"/>
              <a:gd name="connsiteY10" fmla="*/ 365145 h 1076348"/>
              <a:gd name="connsiteX11" fmla="*/ 94413 w 116726"/>
              <a:gd name="connsiteY11" fmla="*/ 20 h 10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26" h="1076348">
                <a:moveTo>
                  <a:pt x="94413" y="20"/>
                </a:moveTo>
                <a:cubicBezTo>
                  <a:pt x="96530" y="-2626"/>
                  <a:pt x="71659" y="256137"/>
                  <a:pt x="59488" y="349270"/>
                </a:cubicBezTo>
                <a:cubicBezTo>
                  <a:pt x="47317" y="442403"/>
                  <a:pt x="25092" y="546649"/>
                  <a:pt x="21388" y="558820"/>
                </a:cubicBezTo>
                <a:cubicBezTo>
                  <a:pt x="17684" y="570991"/>
                  <a:pt x="29326" y="392662"/>
                  <a:pt x="37263" y="422295"/>
                </a:cubicBezTo>
                <a:cubicBezTo>
                  <a:pt x="45200" y="451928"/>
                  <a:pt x="55784" y="627612"/>
                  <a:pt x="69013" y="736620"/>
                </a:cubicBezTo>
                <a:cubicBezTo>
                  <a:pt x="82242" y="845628"/>
                  <a:pt x="118755" y="1075287"/>
                  <a:pt x="116638" y="1076345"/>
                </a:cubicBezTo>
                <a:cubicBezTo>
                  <a:pt x="114521" y="1077403"/>
                  <a:pt x="75363" y="840866"/>
                  <a:pt x="56313" y="742970"/>
                </a:cubicBezTo>
                <a:cubicBezTo>
                  <a:pt x="37263" y="645074"/>
                  <a:pt x="9217" y="520720"/>
                  <a:pt x="2338" y="488970"/>
                </a:cubicBezTo>
                <a:cubicBezTo>
                  <a:pt x="-4541" y="457220"/>
                  <a:pt x="4984" y="579987"/>
                  <a:pt x="15038" y="552470"/>
                </a:cubicBezTo>
                <a:cubicBezTo>
                  <a:pt x="25092" y="524953"/>
                  <a:pt x="57371" y="355091"/>
                  <a:pt x="62663" y="323870"/>
                </a:cubicBezTo>
                <a:cubicBezTo>
                  <a:pt x="67955" y="292649"/>
                  <a:pt x="39380" y="414357"/>
                  <a:pt x="46788" y="365145"/>
                </a:cubicBezTo>
                <a:cubicBezTo>
                  <a:pt x="54196" y="315933"/>
                  <a:pt x="92296" y="2666"/>
                  <a:pt x="9441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395EE33F-1B51-71FF-3993-0D9432432112}"/>
              </a:ext>
            </a:extLst>
          </p:cNvPr>
          <p:cNvSpPr/>
          <p:nvPr/>
        </p:nvSpPr>
        <p:spPr>
          <a:xfrm>
            <a:off x="8488609" y="8111459"/>
            <a:ext cx="260670" cy="1190236"/>
          </a:xfrm>
          <a:custGeom>
            <a:avLst/>
            <a:gdLst>
              <a:gd name="connsiteX0" fmla="*/ 90241 w 260670"/>
              <a:gd name="connsiteY0" fmla="*/ 666 h 1190236"/>
              <a:gd name="connsiteX1" fmla="*/ 26741 w 260670"/>
              <a:gd name="connsiteY1" fmla="*/ 362616 h 1190236"/>
              <a:gd name="connsiteX2" fmla="*/ 39441 w 260670"/>
              <a:gd name="connsiteY2" fmla="*/ 292766 h 1190236"/>
              <a:gd name="connsiteX3" fmla="*/ 29916 w 260670"/>
              <a:gd name="connsiteY3" fmla="*/ 568991 h 1190236"/>
              <a:gd name="connsiteX4" fmla="*/ 45791 w 260670"/>
              <a:gd name="connsiteY4" fmla="*/ 702341 h 1190236"/>
              <a:gd name="connsiteX5" fmla="*/ 14041 w 260670"/>
              <a:gd name="connsiteY5" fmla="*/ 610266 h 1190236"/>
              <a:gd name="connsiteX6" fmla="*/ 93416 w 260670"/>
              <a:gd name="connsiteY6" fmla="*/ 965866 h 1190236"/>
              <a:gd name="connsiteX7" fmla="*/ 61666 w 260670"/>
              <a:gd name="connsiteY7" fmla="*/ 880141 h 1190236"/>
              <a:gd name="connsiteX8" fmla="*/ 258516 w 260670"/>
              <a:gd name="connsiteY8" fmla="*/ 1181766 h 1190236"/>
              <a:gd name="connsiteX9" fmla="*/ 156916 w 260670"/>
              <a:gd name="connsiteY9" fmla="*/ 1057941 h 1190236"/>
              <a:gd name="connsiteX10" fmla="*/ 7691 w 260670"/>
              <a:gd name="connsiteY10" fmla="*/ 559466 h 1190236"/>
              <a:gd name="connsiteX11" fmla="*/ 20391 w 260670"/>
              <a:gd name="connsiteY11" fmla="*/ 572166 h 1190236"/>
              <a:gd name="connsiteX12" fmla="*/ 10866 w 260670"/>
              <a:gd name="connsiteY12" fmla="*/ 280066 h 1190236"/>
              <a:gd name="connsiteX13" fmla="*/ 90241 w 260670"/>
              <a:gd name="connsiteY13" fmla="*/ 666 h 119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670" h="1190236">
                <a:moveTo>
                  <a:pt x="90241" y="666"/>
                </a:moveTo>
                <a:cubicBezTo>
                  <a:pt x="92887" y="14424"/>
                  <a:pt x="35208" y="313933"/>
                  <a:pt x="26741" y="362616"/>
                </a:cubicBezTo>
                <a:cubicBezTo>
                  <a:pt x="18274" y="411299"/>
                  <a:pt x="38912" y="258370"/>
                  <a:pt x="39441" y="292766"/>
                </a:cubicBezTo>
                <a:cubicBezTo>
                  <a:pt x="39970" y="327162"/>
                  <a:pt x="28858" y="500729"/>
                  <a:pt x="29916" y="568991"/>
                </a:cubicBezTo>
                <a:cubicBezTo>
                  <a:pt x="30974" y="637253"/>
                  <a:pt x="48437" y="695462"/>
                  <a:pt x="45791" y="702341"/>
                </a:cubicBezTo>
                <a:cubicBezTo>
                  <a:pt x="43145" y="709220"/>
                  <a:pt x="6103" y="566345"/>
                  <a:pt x="14041" y="610266"/>
                </a:cubicBezTo>
                <a:cubicBezTo>
                  <a:pt x="21978" y="654187"/>
                  <a:pt x="85478" y="920887"/>
                  <a:pt x="93416" y="965866"/>
                </a:cubicBezTo>
                <a:cubicBezTo>
                  <a:pt x="101354" y="1010845"/>
                  <a:pt x="34149" y="844158"/>
                  <a:pt x="61666" y="880141"/>
                </a:cubicBezTo>
                <a:cubicBezTo>
                  <a:pt x="89183" y="916124"/>
                  <a:pt x="242641" y="1152133"/>
                  <a:pt x="258516" y="1181766"/>
                </a:cubicBezTo>
                <a:cubicBezTo>
                  <a:pt x="274391" y="1211399"/>
                  <a:pt x="198720" y="1161658"/>
                  <a:pt x="156916" y="1057941"/>
                </a:cubicBezTo>
                <a:cubicBezTo>
                  <a:pt x="115112" y="954224"/>
                  <a:pt x="30445" y="640428"/>
                  <a:pt x="7691" y="559466"/>
                </a:cubicBezTo>
                <a:cubicBezTo>
                  <a:pt x="-15063" y="478504"/>
                  <a:pt x="19862" y="618733"/>
                  <a:pt x="20391" y="572166"/>
                </a:cubicBezTo>
                <a:cubicBezTo>
                  <a:pt x="20920" y="525599"/>
                  <a:pt x="-246" y="370553"/>
                  <a:pt x="10866" y="280066"/>
                </a:cubicBezTo>
                <a:cubicBezTo>
                  <a:pt x="21978" y="189579"/>
                  <a:pt x="87595" y="-13092"/>
                  <a:pt x="90241" y="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B93FB025-31CC-64A3-0F48-FB26A646956B}"/>
              </a:ext>
            </a:extLst>
          </p:cNvPr>
          <p:cNvSpPr/>
          <p:nvPr/>
        </p:nvSpPr>
        <p:spPr>
          <a:xfrm>
            <a:off x="8073894" y="8261320"/>
            <a:ext cx="489399" cy="511208"/>
          </a:xfrm>
          <a:custGeom>
            <a:avLst/>
            <a:gdLst>
              <a:gd name="connsiteX0" fmla="*/ 489081 w 489399"/>
              <a:gd name="connsiteY0" fmla="*/ 30 h 511208"/>
              <a:gd name="connsiteX1" fmla="*/ 273181 w 489399"/>
              <a:gd name="connsiteY1" fmla="*/ 301655 h 511208"/>
              <a:gd name="connsiteX2" fmla="*/ 381131 w 489399"/>
              <a:gd name="connsiteY2" fmla="*/ 231805 h 511208"/>
              <a:gd name="connsiteX3" fmla="*/ 131 w 489399"/>
              <a:gd name="connsiteY3" fmla="*/ 511205 h 511208"/>
              <a:gd name="connsiteX4" fmla="*/ 336681 w 489399"/>
              <a:gd name="connsiteY4" fmla="*/ 238155 h 511208"/>
              <a:gd name="connsiteX5" fmla="*/ 216031 w 489399"/>
              <a:gd name="connsiteY5" fmla="*/ 282605 h 511208"/>
              <a:gd name="connsiteX6" fmla="*/ 489081 w 489399"/>
              <a:gd name="connsiteY6" fmla="*/ 30 h 51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399" h="511208">
                <a:moveTo>
                  <a:pt x="489081" y="30"/>
                </a:moveTo>
                <a:cubicBezTo>
                  <a:pt x="498606" y="3205"/>
                  <a:pt x="291173" y="263026"/>
                  <a:pt x="273181" y="301655"/>
                </a:cubicBezTo>
                <a:cubicBezTo>
                  <a:pt x="255189" y="340284"/>
                  <a:pt x="426639" y="196880"/>
                  <a:pt x="381131" y="231805"/>
                </a:cubicBezTo>
                <a:cubicBezTo>
                  <a:pt x="335623" y="266730"/>
                  <a:pt x="7539" y="510147"/>
                  <a:pt x="131" y="511205"/>
                </a:cubicBezTo>
                <a:cubicBezTo>
                  <a:pt x="-7277" y="512263"/>
                  <a:pt x="300698" y="276255"/>
                  <a:pt x="336681" y="238155"/>
                </a:cubicBezTo>
                <a:cubicBezTo>
                  <a:pt x="372664" y="200055"/>
                  <a:pt x="192219" y="319647"/>
                  <a:pt x="216031" y="282605"/>
                </a:cubicBezTo>
                <a:cubicBezTo>
                  <a:pt x="239843" y="245563"/>
                  <a:pt x="479556" y="-3145"/>
                  <a:pt x="48908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DA1A4150-9666-9B12-DE0D-10272898B705}"/>
              </a:ext>
            </a:extLst>
          </p:cNvPr>
          <p:cNvSpPr/>
          <p:nvPr/>
        </p:nvSpPr>
        <p:spPr>
          <a:xfrm>
            <a:off x="8194673" y="9232898"/>
            <a:ext cx="896342" cy="327170"/>
          </a:xfrm>
          <a:custGeom>
            <a:avLst/>
            <a:gdLst>
              <a:gd name="connsiteX0" fmla="*/ 276227 w 896342"/>
              <a:gd name="connsiteY0" fmla="*/ 2 h 327170"/>
              <a:gd name="connsiteX1" fmla="*/ 638177 w 896342"/>
              <a:gd name="connsiteY1" fmla="*/ 104777 h 327170"/>
              <a:gd name="connsiteX2" fmla="*/ 565152 w 896342"/>
              <a:gd name="connsiteY2" fmla="*/ 98427 h 327170"/>
              <a:gd name="connsiteX3" fmla="*/ 666752 w 896342"/>
              <a:gd name="connsiteY3" fmla="*/ 114302 h 327170"/>
              <a:gd name="connsiteX4" fmla="*/ 517527 w 896342"/>
              <a:gd name="connsiteY4" fmla="*/ 238127 h 327170"/>
              <a:gd name="connsiteX5" fmla="*/ 650877 w 896342"/>
              <a:gd name="connsiteY5" fmla="*/ 215902 h 327170"/>
              <a:gd name="connsiteX6" fmla="*/ 387352 w 896342"/>
              <a:gd name="connsiteY6" fmla="*/ 288927 h 327170"/>
              <a:gd name="connsiteX7" fmla="*/ 2 w 896342"/>
              <a:gd name="connsiteY7" fmla="*/ 327027 h 327170"/>
              <a:gd name="connsiteX8" fmla="*/ 393702 w 896342"/>
              <a:gd name="connsiteY8" fmla="*/ 276227 h 327170"/>
              <a:gd name="connsiteX9" fmla="*/ 555627 w 896342"/>
              <a:gd name="connsiteY9" fmla="*/ 257177 h 327170"/>
              <a:gd name="connsiteX10" fmla="*/ 581027 w 896342"/>
              <a:gd name="connsiteY10" fmla="*/ 209552 h 327170"/>
              <a:gd name="connsiteX11" fmla="*/ 666752 w 896342"/>
              <a:gd name="connsiteY11" fmla="*/ 123827 h 327170"/>
              <a:gd name="connsiteX12" fmla="*/ 577852 w 896342"/>
              <a:gd name="connsiteY12" fmla="*/ 34927 h 327170"/>
              <a:gd name="connsiteX13" fmla="*/ 895352 w 896342"/>
              <a:gd name="connsiteY13" fmla="*/ 136527 h 327170"/>
              <a:gd name="connsiteX14" fmla="*/ 663577 w 896342"/>
              <a:gd name="connsiteY14" fmla="*/ 101602 h 327170"/>
              <a:gd name="connsiteX15" fmla="*/ 276227 w 896342"/>
              <a:gd name="connsiteY15" fmla="*/ 2 h 32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6342" h="327170">
                <a:moveTo>
                  <a:pt x="276227" y="2"/>
                </a:moveTo>
                <a:cubicBezTo>
                  <a:pt x="271994" y="531"/>
                  <a:pt x="590023" y="88373"/>
                  <a:pt x="638177" y="104777"/>
                </a:cubicBezTo>
                <a:cubicBezTo>
                  <a:pt x="686331" y="121181"/>
                  <a:pt x="560390" y="96840"/>
                  <a:pt x="565152" y="98427"/>
                </a:cubicBezTo>
                <a:cubicBezTo>
                  <a:pt x="569914" y="100014"/>
                  <a:pt x="674690" y="91019"/>
                  <a:pt x="666752" y="114302"/>
                </a:cubicBezTo>
                <a:cubicBezTo>
                  <a:pt x="658815" y="137585"/>
                  <a:pt x="520173" y="221194"/>
                  <a:pt x="517527" y="238127"/>
                </a:cubicBezTo>
                <a:cubicBezTo>
                  <a:pt x="514881" y="255060"/>
                  <a:pt x="672573" y="207435"/>
                  <a:pt x="650877" y="215902"/>
                </a:cubicBezTo>
                <a:cubicBezTo>
                  <a:pt x="629181" y="224369"/>
                  <a:pt x="495831" y="270406"/>
                  <a:pt x="387352" y="288927"/>
                </a:cubicBezTo>
                <a:cubicBezTo>
                  <a:pt x="278873" y="307448"/>
                  <a:pt x="-1056" y="329144"/>
                  <a:pt x="2" y="327027"/>
                </a:cubicBezTo>
                <a:cubicBezTo>
                  <a:pt x="1060" y="324910"/>
                  <a:pt x="393702" y="276227"/>
                  <a:pt x="393702" y="276227"/>
                </a:cubicBezTo>
                <a:cubicBezTo>
                  <a:pt x="486306" y="264585"/>
                  <a:pt x="524406" y="268289"/>
                  <a:pt x="555627" y="257177"/>
                </a:cubicBezTo>
                <a:cubicBezTo>
                  <a:pt x="586848" y="246065"/>
                  <a:pt x="562506" y="231777"/>
                  <a:pt x="581027" y="209552"/>
                </a:cubicBezTo>
                <a:cubicBezTo>
                  <a:pt x="599548" y="187327"/>
                  <a:pt x="667281" y="152931"/>
                  <a:pt x="666752" y="123827"/>
                </a:cubicBezTo>
                <a:cubicBezTo>
                  <a:pt x="666223" y="94723"/>
                  <a:pt x="539752" y="32810"/>
                  <a:pt x="577852" y="34927"/>
                </a:cubicBezTo>
                <a:cubicBezTo>
                  <a:pt x="615952" y="37044"/>
                  <a:pt x="881065" y="125415"/>
                  <a:pt x="895352" y="136527"/>
                </a:cubicBezTo>
                <a:cubicBezTo>
                  <a:pt x="909640" y="147640"/>
                  <a:pt x="766235" y="119594"/>
                  <a:pt x="663577" y="101602"/>
                </a:cubicBezTo>
                <a:cubicBezTo>
                  <a:pt x="560919" y="83610"/>
                  <a:pt x="280460" y="-527"/>
                  <a:pt x="27622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F91916F1-C3FD-527A-F02A-5FA3B553818E}"/>
              </a:ext>
            </a:extLst>
          </p:cNvPr>
          <p:cNvSpPr/>
          <p:nvPr/>
        </p:nvSpPr>
        <p:spPr>
          <a:xfrm>
            <a:off x="9006714" y="9301727"/>
            <a:ext cx="541199" cy="1034556"/>
          </a:xfrm>
          <a:custGeom>
            <a:avLst/>
            <a:gdLst>
              <a:gd name="connsiteX0" fmla="*/ 761 w 541199"/>
              <a:gd name="connsiteY0" fmla="*/ 1023 h 1034556"/>
              <a:gd name="connsiteX1" fmla="*/ 194436 w 541199"/>
              <a:gd name="connsiteY1" fmla="*/ 255023 h 1034556"/>
              <a:gd name="connsiteX2" fmla="*/ 184911 w 541199"/>
              <a:gd name="connsiteY2" fmla="*/ 204223 h 1034556"/>
              <a:gd name="connsiteX3" fmla="*/ 324611 w 541199"/>
              <a:gd name="connsiteY3" fmla="*/ 451873 h 1034556"/>
              <a:gd name="connsiteX4" fmla="*/ 337311 w 541199"/>
              <a:gd name="connsiteY4" fmla="*/ 394723 h 1034556"/>
              <a:gd name="connsiteX5" fmla="*/ 435736 w 541199"/>
              <a:gd name="connsiteY5" fmla="*/ 616973 h 1034556"/>
              <a:gd name="connsiteX6" fmla="*/ 540511 w 541199"/>
              <a:gd name="connsiteY6" fmla="*/ 1032898 h 1034556"/>
              <a:gd name="connsiteX7" fmla="*/ 470661 w 541199"/>
              <a:gd name="connsiteY7" fmla="*/ 747148 h 1034556"/>
              <a:gd name="connsiteX8" fmla="*/ 276986 w 541199"/>
              <a:gd name="connsiteY8" fmla="*/ 366148 h 1034556"/>
              <a:gd name="connsiteX9" fmla="*/ 761 w 541199"/>
              <a:gd name="connsiteY9" fmla="*/ 1023 h 103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1199" h="1034556">
                <a:moveTo>
                  <a:pt x="761" y="1023"/>
                </a:moveTo>
                <a:cubicBezTo>
                  <a:pt x="-12997" y="-17498"/>
                  <a:pt x="163744" y="221156"/>
                  <a:pt x="194436" y="255023"/>
                </a:cubicBezTo>
                <a:cubicBezTo>
                  <a:pt x="225128" y="288890"/>
                  <a:pt x="163215" y="171415"/>
                  <a:pt x="184911" y="204223"/>
                </a:cubicBezTo>
                <a:cubicBezTo>
                  <a:pt x="206607" y="237031"/>
                  <a:pt x="299211" y="420123"/>
                  <a:pt x="324611" y="451873"/>
                </a:cubicBezTo>
                <a:cubicBezTo>
                  <a:pt x="350011" y="483623"/>
                  <a:pt x="318790" y="367206"/>
                  <a:pt x="337311" y="394723"/>
                </a:cubicBezTo>
                <a:cubicBezTo>
                  <a:pt x="355832" y="422240"/>
                  <a:pt x="401869" y="510611"/>
                  <a:pt x="435736" y="616973"/>
                </a:cubicBezTo>
                <a:cubicBezTo>
                  <a:pt x="469603" y="723335"/>
                  <a:pt x="534690" y="1011202"/>
                  <a:pt x="540511" y="1032898"/>
                </a:cubicBezTo>
                <a:cubicBezTo>
                  <a:pt x="546332" y="1054594"/>
                  <a:pt x="514582" y="858273"/>
                  <a:pt x="470661" y="747148"/>
                </a:cubicBezTo>
                <a:cubicBezTo>
                  <a:pt x="426740" y="636023"/>
                  <a:pt x="354774" y="491561"/>
                  <a:pt x="276986" y="366148"/>
                </a:cubicBezTo>
                <a:cubicBezTo>
                  <a:pt x="199199" y="240736"/>
                  <a:pt x="14519" y="19544"/>
                  <a:pt x="761" y="1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8BA95AC8-7A5B-C4A6-8BE3-0275875A518C}"/>
              </a:ext>
            </a:extLst>
          </p:cNvPr>
          <p:cNvSpPr/>
          <p:nvPr/>
        </p:nvSpPr>
        <p:spPr>
          <a:xfrm>
            <a:off x="8895912" y="9187795"/>
            <a:ext cx="624545" cy="1028142"/>
          </a:xfrm>
          <a:custGeom>
            <a:avLst/>
            <a:gdLst>
              <a:gd name="connsiteX0" fmla="*/ 438 w 624545"/>
              <a:gd name="connsiteY0" fmla="*/ 655 h 1028142"/>
              <a:gd name="connsiteX1" fmla="*/ 352863 w 624545"/>
              <a:gd name="connsiteY1" fmla="*/ 515005 h 1028142"/>
              <a:gd name="connsiteX2" fmla="*/ 359213 w 624545"/>
              <a:gd name="connsiteY2" fmla="*/ 505480 h 1028142"/>
              <a:gd name="connsiteX3" fmla="*/ 508438 w 624545"/>
              <a:gd name="connsiteY3" fmla="*/ 724555 h 1028142"/>
              <a:gd name="connsiteX4" fmla="*/ 473513 w 624545"/>
              <a:gd name="connsiteY4" fmla="*/ 635655 h 1028142"/>
              <a:gd name="connsiteX5" fmla="*/ 619563 w 624545"/>
              <a:gd name="connsiteY5" fmla="*/ 1023005 h 1028142"/>
              <a:gd name="connsiteX6" fmla="*/ 562413 w 624545"/>
              <a:gd name="connsiteY6" fmla="*/ 829330 h 1028142"/>
              <a:gd name="connsiteX7" fmla="*/ 295713 w 624545"/>
              <a:gd name="connsiteY7" fmla="*/ 426105 h 1028142"/>
              <a:gd name="connsiteX8" fmla="*/ 279838 w 624545"/>
              <a:gd name="connsiteY8" fmla="*/ 407055 h 1028142"/>
              <a:gd name="connsiteX9" fmla="*/ 438 w 624545"/>
              <a:gd name="connsiteY9" fmla="*/ 655 h 102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545" h="1028142">
                <a:moveTo>
                  <a:pt x="438" y="655"/>
                </a:moveTo>
                <a:cubicBezTo>
                  <a:pt x="12609" y="18647"/>
                  <a:pt x="293067" y="430868"/>
                  <a:pt x="352863" y="515005"/>
                </a:cubicBezTo>
                <a:cubicBezTo>
                  <a:pt x="412659" y="599142"/>
                  <a:pt x="333284" y="470555"/>
                  <a:pt x="359213" y="505480"/>
                </a:cubicBezTo>
                <a:cubicBezTo>
                  <a:pt x="385142" y="540405"/>
                  <a:pt x="489388" y="702859"/>
                  <a:pt x="508438" y="724555"/>
                </a:cubicBezTo>
                <a:cubicBezTo>
                  <a:pt x="527488" y="746251"/>
                  <a:pt x="454992" y="585913"/>
                  <a:pt x="473513" y="635655"/>
                </a:cubicBezTo>
                <a:cubicBezTo>
                  <a:pt x="492034" y="685397"/>
                  <a:pt x="604746" y="990726"/>
                  <a:pt x="619563" y="1023005"/>
                </a:cubicBezTo>
                <a:cubicBezTo>
                  <a:pt x="634380" y="1055284"/>
                  <a:pt x="616388" y="928813"/>
                  <a:pt x="562413" y="829330"/>
                </a:cubicBezTo>
                <a:cubicBezTo>
                  <a:pt x="508438" y="729847"/>
                  <a:pt x="342809" y="496484"/>
                  <a:pt x="295713" y="426105"/>
                </a:cubicBezTo>
                <a:cubicBezTo>
                  <a:pt x="248617" y="355726"/>
                  <a:pt x="326405" y="473730"/>
                  <a:pt x="279838" y="407055"/>
                </a:cubicBezTo>
                <a:cubicBezTo>
                  <a:pt x="233271" y="340380"/>
                  <a:pt x="-11733" y="-17337"/>
                  <a:pt x="438" y="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14BEE6F7-D60F-1D92-1F6F-0B3E4DD9432B}"/>
              </a:ext>
            </a:extLst>
          </p:cNvPr>
          <p:cNvSpPr/>
          <p:nvPr/>
        </p:nvSpPr>
        <p:spPr>
          <a:xfrm>
            <a:off x="8124746" y="9346087"/>
            <a:ext cx="759650" cy="261200"/>
          </a:xfrm>
          <a:custGeom>
            <a:avLst/>
            <a:gdLst>
              <a:gd name="connsiteX0" fmla="*/ 79 w 759650"/>
              <a:gd name="connsiteY0" fmla="*/ 255113 h 261200"/>
              <a:gd name="connsiteX1" fmla="*/ 412829 w 759650"/>
              <a:gd name="connsiteY1" fmla="*/ 242413 h 261200"/>
              <a:gd name="connsiteX2" fmla="*/ 254079 w 759650"/>
              <a:gd name="connsiteY2" fmla="*/ 258288 h 261200"/>
              <a:gd name="connsiteX3" fmla="*/ 631904 w 759650"/>
              <a:gd name="connsiteY3" fmla="*/ 172563 h 261200"/>
              <a:gd name="connsiteX4" fmla="*/ 552529 w 759650"/>
              <a:gd name="connsiteY4" fmla="*/ 191613 h 261200"/>
              <a:gd name="connsiteX5" fmla="*/ 714454 w 759650"/>
              <a:gd name="connsiteY5" fmla="*/ 105888 h 261200"/>
              <a:gd name="connsiteX6" fmla="*/ 666829 w 759650"/>
              <a:gd name="connsiteY6" fmla="*/ 90013 h 261200"/>
              <a:gd name="connsiteX7" fmla="*/ 758904 w 759650"/>
              <a:gd name="connsiteY7" fmla="*/ 1113 h 261200"/>
              <a:gd name="connsiteX8" fmla="*/ 606504 w 759650"/>
              <a:gd name="connsiteY8" fmla="*/ 159863 h 261200"/>
              <a:gd name="connsiteX9" fmla="*/ 450929 w 759650"/>
              <a:gd name="connsiteY9" fmla="*/ 223363 h 261200"/>
              <a:gd name="connsiteX10" fmla="*/ 79 w 759650"/>
              <a:gd name="connsiteY10" fmla="*/ 255113 h 26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9650" h="261200">
                <a:moveTo>
                  <a:pt x="79" y="255113"/>
                </a:moveTo>
                <a:cubicBezTo>
                  <a:pt x="-6271" y="258288"/>
                  <a:pt x="370496" y="241884"/>
                  <a:pt x="412829" y="242413"/>
                </a:cubicBezTo>
                <a:cubicBezTo>
                  <a:pt x="455162" y="242942"/>
                  <a:pt x="217567" y="269930"/>
                  <a:pt x="254079" y="258288"/>
                </a:cubicBezTo>
                <a:cubicBezTo>
                  <a:pt x="290591" y="246646"/>
                  <a:pt x="582162" y="183675"/>
                  <a:pt x="631904" y="172563"/>
                </a:cubicBezTo>
                <a:cubicBezTo>
                  <a:pt x="681646" y="161451"/>
                  <a:pt x="538771" y="202726"/>
                  <a:pt x="552529" y="191613"/>
                </a:cubicBezTo>
                <a:cubicBezTo>
                  <a:pt x="566287" y="180500"/>
                  <a:pt x="695404" y="122821"/>
                  <a:pt x="714454" y="105888"/>
                </a:cubicBezTo>
                <a:cubicBezTo>
                  <a:pt x="733504" y="88955"/>
                  <a:pt x="659421" y="107475"/>
                  <a:pt x="666829" y="90013"/>
                </a:cubicBezTo>
                <a:cubicBezTo>
                  <a:pt x="674237" y="72551"/>
                  <a:pt x="768958" y="-10529"/>
                  <a:pt x="758904" y="1113"/>
                </a:cubicBezTo>
                <a:cubicBezTo>
                  <a:pt x="748850" y="12755"/>
                  <a:pt x="657833" y="122821"/>
                  <a:pt x="606504" y="159863"/>
                </a:cubicBezTo>
                <a:cubicBezTo>
                  <a:pt x="555175" y="196905"/>
                  <a:pt x="548825" y="211721"/>
                  <a:pt x="450929" y="223363"/>
                </a:cubicBezTo>
                <a:cubicBezTo>
                  <a:pt x="353033" y="235005"/>
                  <a:pt x="6429" y="251938"/>
                  <a:pt x="79" y="255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DB750243-3581-F7A0-FBE5-A0644CF54128}"/>
              </a:ext>
            </a:extLst>
          </p:cNvPr>
          <p:cNvSpPr/>
          <p:nvPr/>
        </p:nvSpPr>
        <p:spPr>
          <a:xfrm>
            <a:off x="8635970" y="9324975"/>
            <a:ext cx="682705" cy="416632"/>
          </a:xfrm>
          <a:custGeom>
            <a:avLst/>
            <a:gdLst>
              <a:gd name="connsiteX0" fmla="*/ 30 w 682705"/>
              <a:gd name="connsiteY0" fmla="*/ 0 h 416632"/>
              <a:gd name="connsiteX1" fmla="*/ 336580 w 682705"/>
              <a:gd name="connsiteY1" fmla="*/ 69850 h 416632"/>
              <a:gd name="connsiteX2" fmla="*/ 435005 w 682705"/>
              <a:gd name="connsiteY2" fmla="*/ 174625 h 416632"/>
              <a:gd name="connsiteX3" fmla="*/ 457230 w 682705"/>
              <a:gd name="connsiteY3" fmla="*/ 149225 h 416632"/>
              <a:gd name="connsiteX4" fmla="*/ 682655 w 682705"/>
              <a:gd name="connsiteY4" fmla="*/ 415925 h 416632"/>
              <a:gd name="connsiteX5" fmla="*/ 476280 w 682705"/>
              <a:gd name="connsiteY5" fmla="*/ 222250 h 416632"/>
              <a:gd name="connsiteX6" fmla="*/ 317530 w 682705"/>
              <a:gd name="connsiteY6" fmla="*/ 69850 h 416632"/>
              <a:gd name="connsiteX7" fmla="*/ 30 w 682705"/>
              <a:gd name="connsiteY7" fmla="*/ 0 h 41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2705" h="416632">
                <a:moveTo>
                  <a:pt x="30" y="0"/>
                </a:moveTo>
                <a:cubicBezTo>
                  <a:pt x="3205" y="0"/>
                  <a:pt x="264084" y="40746"/>
                  <a:pt x="336580" y="69850"/>
                </a:cubicBezTo>
                <a:cubicBezTo>
                  <a:pt x="409076" y="98954"/>
                  <a:pt x="414897" y="161396"/>
                  <a:pt x="435005" y="174625"/>
                </a:cubicBezTo>
                <a:cubicBezTo>
                  <a:pt x="455113" y="187854"/>
                  <a:pt x="415955" y="109008"/>
                  <a:pt x="457230" y="149225"/>
                </a:cubicBezTo>
                <a:cubicBezTo>
                  <a:pt x="498505" y="189442"/>
                  <a:pt x="679480" y="403754"/>
                  <a:pt x="682655" y="415925"/>
                </a:cubicBezTo>
                <a:cubicBezTo>
                  <a:pt x="685830" y="428096"/>
                  <a:pt x="537134" y="279929"/>
                  <a:pt x="476280" y="222250"/>
                </a:cubicBezTo>
                <a:cubicBezTo>
                  <a:pt x="415426" y="164571"/>
                  <a:pt x="392672" y="106892"/>
                  <a:pt x="317530" y="69850"/>
                </a:cubicBezTo>
                <a:cubicBezTo>
                  <a:pt x="242388" y="32808"/>
                  <a:pt x="-3145" y="0"/>
                  <a:pt x="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5FA82CD7-0507-8F83-6458-104F9444A810}"/>
              </a:ext>
            </a:extLst>
          </p:cNvPr>
          <p:cNvSpPr/>
          <p:nvPr/>
        </p:nvSpPr>
        <p:spPr>
          <a:xfrm>
            <a:off x="8353052" y="9435179"/>
            <a:ext cx="582292" cy="226262"/>
          </a:xfrm>
          <a:custGeom>
            <a:avLst/>
            <a:gdLst>
              <a:gd name="connsiteX0" fmla="*/ 568698 w 582292"/>
              <a:gd name="connsiteY0" fmla="*/ 7271 h 226262"/>
              <a:gd name="connsiteX1" fmla="*/ 168648 w 582292"/>
              <a:gd name="connsiteY1" fmla="*/ 162846 h 226262"/>
              <a:gd name="connsiteX2" fmla="*/ 9898 w 582292"/>
              <a:gd name="connsiteY2" fmla="*/ 213646 h 226262"/>
              <a:gd name="connsiteX3" fmla="*/ 101973 w 582292"/>
              <a:gd name="connsiteY3" fmla="*/ 200946 h 226262"/>
              <a:gd name="connsiteX4" fmla="*/ 9898 w 582292"/>
              <a:gd name="connsiteY4" fmla="*/ 219996 h 226262"/>
              <a:gd name="connsiteX5" fmla="*/ 387723 w 582292"/>
              <a:gd name="connsiteY5" fmla="*/ 73946 h 226262"/>
              <a:gd name="connsiteX6" fmla="*/ 479798 w 582292"/>
              <a:gd name="connsiteY6" fmla="*/ 29496 h 226262"/>
              <a:gd name="connsiteX7" fmla="*/ 568698 w 582292"/>
              <a:gd name="connsiteY7" fmla="*/ 7271 h 22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2292" h="226262">
                <a:moveTo>
                  <a:pt x="568698" y="7271"/>
                </a:moveTo>
                <a:cubicBezTo>
                  <a:pt x="516840" y="29496"/>
                  <a:pt x="261781" y="128450"/>
                  <a:pt x="168648" y="162846"/>
                </a:cubicBezTo>
                <a:cubicBezTo>
                  <a:pt x="75515" y="197242"/>
                  <a:pt x="21010" y="207296"/>
                  <a:pt x="9898" y="213646"/>
                </a:cubicBezTo>
                <a:cubicBezTo>
                  <a:pt x="-1214" y="219996"/>
                  <a:pt x="101973" y="199888"/>
                  <a:pt x="101973" y="200946"/>
                </a:cubicBezTo>
                <a:cubicBezTo>
                  <a:pt x="101973" y="202004"/>
                  <a:pt x="-37727" y="241163"/>
                  <a:pt x="9898" y="219996"/>
                </a:cubicBezTo>
                <a:cubicBezTo>
                  <a:pt x="57523" y="198829"/>
                  <a:pt x="309406" y="105696"/>
                  <a:pt x="387723" y="73946"/>
                </a:cubicBezTo>
                <a:cubicBezTo>
                  <a:pt x="466040" y="42196"/>
                  <a:pt x="450165" y="39021"/>
                  <a:pt x="479798" y="29496"/>
                </a:cubicBezTo>
                <a:cubicBezTo>
                  <a:pt x="509431" y="19971"/>
                  <a:pt x="620556" y="-14954"/>
                  <a:pt x="568698" y="7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52735155-926A-0153-E0DA-D498D9CDFAB3}"/>
              </a:ext>
            </a:extLst>
          </p:cNvPr>
          <p:cNvSpPr/>
          <p:nvPr/>
        </p:nvSpPr>
        <p:spPr>
          <a:xfrm>
            <a:off x="8280072" y="9585304"/>
            <a:ext cx="254582" cy="645687"/>
          </a:xfrm>
          <a:custGeom>
            <a:avLst/>
            <a:gdLst>
              <a:gd name="connsiteX0" fmla="*/ 92403 w 254582"/>
              <a:gd name="connsiteY0" fmla="*/ 21 h 645687"/>
              <a:gd name="connsiteX1" fmla="*/ 38428 w 254582"/>
              <a:gd name="connsiteY1" fmla="*/ 130196 h 645687"/>
              <a:gd name="connsiteX2" fmla="*/ 162253 w 254582"/>
              <a:gd name="connsiteY2" fmla="*/ 263546 h 645687"/>
              <a:gd name="connsiteX3" fmla="*/ 328 w 254582"/>
              <a:gd name="connsiteY3" fmla="*/ 171471 h 645687"/>
              <a:gd name="connsiteX4" fmla="*/ 120978 w 254582"/>
              <a:gd name="connsiteY4" fmla="*/ 206396 h 645687"/>
              <a:gd name="connsiteX5" fmla="*/ 146378 w 254582"/>
              <a:gd name="connsiteY5" fmla="*/ 317521 h 645687"/>
              <a:gd name="connsiteX6" fmla="*/ 254328 w 254582"/>
              <a:gd name="connsiteY6" fmla="*/ 498496 h 645687"/>
              <a:gd name="connsiteX7" fmla="*/ 178128 w 254582"/>
              <a:gd name="connsiteY7" fmla="*/ 327046 h 645687"/>
              <a:gd name="connsiteX8" fmla="*/ 238453 w 254582"/>
              <a:gd name="connsiteY8" fmla="*/ 631846 h 645687"/>
              <a:gd name="connsiteX9" fmla="*/ 225753 w 254582"/>
              <a:gd name="connsiteY9" fmla="*/ 555646 h 645687"/>
              <a:gd name="connsiteX10" fmla="*/ 73353 w 254582"/>
              <a:gd name="connsiteY10" fmla="*/ 219096 h 645687"/>
              <a:gd name="connsiteX11" fmla="*/ 13028 w 254582"/>
              <a:gd name="connsiteY11" fmla="*/ 139721 h 645687"/>
              <a:gd name="connsiteX12" fmla="*/ 92403 w 254582"/>
              <a:gd name="connsiteY12" fmla="*/ 21 h 64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582" h="645687">
                <a:moveTo>
                  <a:pt x="92403" y="21"/>
                </a:moveTo>
                <a:cubicBezTo>
                  <a:pt x="96636" y="-1566"/>
                  <a:pt x="26786" y="86275"/>
                  <a:pt x="38428" y="130196"/>
                </a:cubicBezTo>
                <a:cubicBezTo>
                  <a:pt x="50070" y="174117"/>
                  <a:pt x="168603" y="256667"/>
                  <a:pt x="162253" y="263546"/>
                </a:cubicBezTo>
                <a:cubicBezTo>
                  <a:pt x="155903" y="270425"/>
                  <a:pt x="7207" y="180996"/>
                  <a:pt x="328" y="171471"/>
                </a:cubicBezTo>
                <a:cubicBezTo>
                  <a:pt x="-6551" y="161946"/>
                  <a:pt x="96636" y="182054"/>
                  <a:pt x="120978" y="206396"/>
                </a:cubicBezTo>
                <a:cubicBezTo>
                  <a:pt x="145320" y="230738"/>
                  <a:pt x="124153" y="268838"/>
                  <a:pt x="146378" y="317521"/>
                </a:cubicBezTo>
                <a:cubicBezTo>
                  <a:pt x="168603" y="366204"/>
                  <a:pt x="249036" y="496909"/>
                  <a:pt x="254328" y="498496"/>
                </a:cubicBezTo>
                <a:cubicBezTo>
                  <a:pt x="259620" y="500083"/>
                  <a:pt x="180774" y="304821"/>
                  <a:pt x="178128" y="327046"/>
                </a:cubicBezTo>
                <a:cubicBezTo>
                  <a:pt x="175482" y="349271"/>
                  <a:pt x="230516" y="593746"/>
                  <a:pt x="238453" y="631846"/>
                </a:cubicBezTo>
                <a:cubicBezTo>
                  <a:pt x="246390" y="669946"/>
                  <a:pt x="253270" y="624438"/>
                  <a:pt x="225753" y="555646"/>
                </a:cubicBezTo>
                <a:cubicBezTo>
                  <a:pt x="198236" y="486854"/>
                  <a:pt x="108807" y="288417"/>
                  <a:pt x="73353" y="219096"/>
                </a:cubicBezTo>
                <a:cubicBezTo>
                  <a:pt x="37899" y="149775"/>
                  <a:pt x="8265" y="177821"/>
                  <a:pt x="13028" y="139721"/>
                </a:cubicBezTo>
                <a:cubicBezTo>
                  <a:pt x="17790" y="101621"/>
                  <a:pt x="88170" y="1608"/>
                  <a:pt x="9240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BEEAF685-31D7-C07C-085F-4FEAD6D1F582}"/>
              </a:ext>
            </a:extLst>
          </p:cNvPr>
          <p:cNvSpPr/>
          <p:nvPr/>
        </p:nvSpPr>
        <p:spPr>
          <a:xfrm>
            <a:off x="8438181" y="9457966"/>
            <a:ext cx="629596" cy="597089"/>
          </a:xfrm>
          <a:custGeom>
            <a:avLst/>
            <a:gdLst>
              <a:gd name="connsiteX0" fmla="*/ 604219 w 629596"/>
              <a:gd name="connsiteY0" fmla="*/ 359 h 597089"/>
              <a:gd name="connsiteX1" fmla="*/ 194644 w 629596"/>
              <a:gd name="connsiteY1" fmla="*/ 98784 h 597089"/>
              <a:gd name="connsiteX2" fmla="*/ 426419 w 629596"/>
              <a:gd name="connsiteY2" fmla="*/ 70209 h 597089"/>
              <a:gd name="connsiteX3" fmla="*/ 42244 w 629596"/>
              <a:gd name="connsiteY3" fmla="*/ 200384 h 597089"/>
              <a:gd name="connsiteX4" fmla="*/ 150194 w 629596"/>
              <a:gd name="connsiteY4" fmla="*/ 203559 h 597089"/>
              <a:gd name="connsiteX5" fmla="*/ 23194 w 629596"/>
              <a:gd name="connsiteY5" fmla="*/ 206734 h 597089"/>
              <a:gd name="connsiteX6" fmla="*/ 204169 w 629596"/>
              <a:gd name="connsiteY6" fmla="*/ 336909 h 597089"/>
              <a:gd name="connsiteX7" fmla="*/ 83519 w 629596"/>
              <a:gd name="connsiteY7" fmla="*/ 232134 h 597089"/>
              <a:gd name="connsiteX8" fmla="*/ 626444 w 629596"/>
              <a:gd name="connsiteY8" fmla="*/ 594084 h 597089"/>
              <a:gd name="connsiteX9" fmla="*/ 293069 w 629596"/>
              <a:gd name="connsiteY9" fmla="*/ 394059 h 597089"/>
              <a:gd name="connsiteX10" fmla="*/ 4144 w 629596"/>
              <a:gd name="connsiteY10" fmla="*/ 203559 h 597089"/>
              <a:gd name="connsiteX11" fmla="*/ 118444 w 629596"/>
              <a:gd name="connsiteY11" fmla="*/ 162284 h 597089"/>
              <a:gd name="connsiteX12" fmla="*/ 64469 w 629596"/>
              <a:gd name="connsiteY12" fmla="*/ 162284 h 597089"/>
              <a:gd name="connsiteX13" fmla="*/ 410544 w 629596"/>
              <a:gd name="connsiteY13" fmla="*/ 54334 h 597089"/>
              <a:gd name="connsiteX14" fmla="*/ 274019 w 629596"/>
              <a:gd name="connsiteY14" fmla="*/ 63859 h 597089"/>
              <a:gd name="connsiteX15" fmla="*/ 604219 w 629596"/>
              <a:gd name="connsiteY15" fmla="*/ 359 h 59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9596" h="597089">
                <a:moveTo>
                  <a:pt x="604219" y="359"/>
                </a:moveTo>
                <a:cubicBezTo>
                  <a:pt x="590990" y="6180"/>
                  <a:pt x="224277" y="87142"/>
                  <a:pt x="194644" y="98784"/>
                </a:cubicBezTo>
                <a:cubicBezTo>
                  <a:pt x="165011" y="110426"/>
                  <a:pt x="451819" y="53276"/>
                  <a:pt x="426419" y="70209"/>
                </a:cubicBezTo>
                <a:cubicBezTo>
                  <a:pt x="401019" y="87142"/>
                  <a:pt x="88281" y="178159"/>
                  <a:pt x="42244" y="200384"/>
                </a:cubicBezTo>
                <a:cubicBezTo>
                  <a:pt x="-3793" y="222609"/>
                  <a:pt x="153369" y="202501"/>
                  <a:pt x="150194" y="203559"/>
                </a:cubicBezTo>
                <a:cubicBezTo>
                  <a:pt x="147019" y="204617"/>
                  <a:pt x="14198" y="184509"/>
                  <a:pt x="23194" y="206734"/>
                </a:cubicBezTo>
                <a:cubicBezTo>
                  <a:pt x="32190" y="228959"/>
                  <a:pt x="194115" y="332676"/>
                  <a:pt x="204169" y="336909"/>
                </a:cubicBezTo>
                <a:cubicBezTo>
                  <a:pt x="214223" y="341142"/>
                  <a:pt x="13140" y="189272"/>
                  <a:pt x="83519" y="232134"/>
                </a:cubicBezTo>
                <a:cubicBezTo>
                  <a:pt x="153898" y="274996"/>
                  <a:pt x="591519" y="567097"/>
                  <a:pt x="626444" y="594084"/>
                </a:cubicBezTo>
                <a:cubicBezTo>
                  <a:pt x="661369" y="621072"/>
                  <a:pt x="396786" y="459146"/>
                  <a:pt x="293069" y="394059"/>
                </a:cubicBezTo>
                <a:cubicBezTo>
                  <a:pt x="189352" y="328972"/>
                  <a:pt x="33248" y="242188"/>
                  <a:pt x="4144" y="203559"/>
                </a:cubicBezTo>
                <a:cubicBezTo>
                  <a:pt x="-24960" y="164930"/>
                  <a:pt x="108390" y="169163"/>
                  <a:pt x="118444" y="162284"/>
                </a:cubicBezTo>
                <a:cubicBezTo>
                  <a:pt x="128498" y="155405"/>
                  <a:pt x="15786" y="180276"/>
                  <a:pt x="64469" y="162284"/>
                </a:cubicBezTo>
                <a:cubicBezTo>
                  <a:pt x="113152" y="144292"/>
                  <a:pt x="375619" y="70738"/>
                  <a:pt x="410544" y="54334"/>
                </a:cubicBezTo>
                <a:cubicBezTo>
                  <a:pt x="445469" y="37930"/>
                  <a:pt x="246502" y="66505"/>
                  <a:pt x="274019" y="63859"/>
                </a:cubicBezTo>
                <a:cubicBezTo>
                  <a:pt x="301536" y="61213"/>
                  <a:pt x="617448" y="-5462"/>
                  <a:pt x="604219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A23A9C5C-4DCA-5972-668F-D1F44EA1106D}"/>
              </a:ext>
            </a:extLst>
          </p:cNvPr>
          <p:cNvSpPr/>
          <p:nvPr/>
        </p:nvSpPr>
        <p:spPr>
          <a:xfrm>
            <a:off x="8377115" y="9686494"/>
            <a:ext cx="708599" cy="436762"/>
          </a:xfrm>
          <a:custGeom>
            <a:avLst/>
            <a:gdLst>
              <a:gd name="connsiteX0" fmla="*/ 4885 w 708599"/>
              <a:gd name="connsiteY0" fmla="*/ 3606 h 436762"/>
              <a:gd name="connsiteX1" fmla="*/ 239835 w 708599"/>
              <a:gd name="connsiteY1" fmla="*/ 127431 h 436762"/>
              <a:gd name="connsiteX2" fmla="*/ 230310 w 708599"/>
              <a:gd name="connsiteY2" fmla="*/ 121081 h 436762"/>
              <a:gd name="connsiteX3" fmla="*/ 408110 w 708599"/>
              <a:gd name="connsiteY3" fmla="*/ 229031 h 436762"/>
              <a:gd name="connsiteX4" fmla="*/ 331910 w 708599"/>
              <a:gd name="connsiteY4" fmla="*/ 187756 h 436762"/>
              <a:gd name="connsiteX5" fmla="*/ 706560 w 708599"/>
              <a:gd name="connsiteY5" fmla="*/ 435406 h 436762"/>
              <a:gd name="connsiteX6" fmla="*/ 465260 w 708599"/>
              <a:gd name="connsiteY6" fmla="*/ 276656 h 436762"/>
              <a:gd name="connsiteX7" fmla="*/ 112835 w 708599"/>
              <a:gd name="connsiteY7" fmla="*/ 54406 h 436762"/>
              <a:gd name="connsiteX8" fmla="*/ 4885 w 708599"/>
              <a:gd name="connsiteY8" fmla="*/ 3606 h 43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8599" h="436762">
                <a:moveTo>
                  <a:pt x="4885" y="3606"/>
                </a:moveTo>
                <a:cubicBezTo>
                  <a:pt x="26052" y="15777"/>
                  <a:pt x="202264" y="107852"/>
                  <a:pt x="239835" y="127431"/>
                </a:cubicBezTo>
                <a:cubicBezTo>
                  <a:pt x="277406" y="147010"/>
                  <a:pt x="230310" y="121081"/>
                  <a:pt x="230310" y="121081"/>
                </a:cubicBezTo>
                <a:lnTo>
                  <a:pt x="408110" y="229031"/>
                </a:lnTo>
                <a:cubicBezTo>
                  <a:pt x="425043" y="240143"/>
                  <a:pt x="282168" y="153360"/>
                  <a:pt x="331910" y="187756"/>
                </a:cubicBezTo>
                <a:cubicBezTo>
                  <a:pt x="381652" y="222152"/>
                  <a:pt x="706560" y="435406"/>
                  <a:pt x="706560" y="435406"/>
                </a:cubicBezTo>
                <a:cubicBezTo>
                  <a:pt x="728785" y="450223"/>
                  <a:pt x="564214" y="340156"/>
                  <a:pt x="465260" y="276656"/>
                </a:cubicBezTo>
                <a:cubicBezTo>
                  <a:pt x="366306" y="213156"/>
                  <a:pt x="192210" y="98327"/>
                  <a:pt x="112835" y="54406"/>
                </a:cubicBezTo>
                <a:cubicBezTo>
                  <a:pt x="33460" y="10485"/>
                  <a:pt x="-16282" y="-8565"/>
                  <a:pt x="4885" y="3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7A5A5AF0-EE5D-3F3B-08F1-51111A88B432}"/>
              </a:ext>
            </a:extLst>
          </p:cNvPr>
          <p:cNvSpPr/>
          <p:nvPr/>
        </p:nvSpPr>
        <p:spPr>
          <a:xfrm>
            <a:off x="9007462" y="9892469"/>
            <a:ext cx="439114" cy="300493"/>
          </a:xfrm>
          <a:custGeom>
            <a:avLst/>
            <a:gdLst>
              <a:gd name="connsiteX0" fmla="*/ 349263 w 439114"/>
              <a:gd name="connsiteY0" fmla="*/ 831 h 300493"/>
              <a:gd name="connsiteX1" fmla="*/ 438163 w 439114"/>
              <a:gd name="connsiteY1" fmla="*/ 273881 h 300493"/>
              <a:gd name="connsiteX2" fmla="*/ 327038 w 439114"/>
              <a:gd name="connsiteY2" fmla="*/ 219906 h 300493"/>
              <a:gd name="connsiteX3" fmla="*/ 13 w 439114"/>
              <a:gd name="connsiteY3" fmla="*/ 83381 h 300493"/>
              <a:gd name="connsiteX4" fmla="*/ 339738 w 439114"/>
              <a:gd name="connsiteY4" fmla="*/ 238956 h 300493"/>
              <a:gd name="connsiteX5" fmla="*/ 438163 w 439114"/>
              <a:gd name="connsiteY5" fmla="*/ 299281 h 300493"/>
              <a:gd name="connsiteX6" fmla="*/ 387363 w 439114"/>
              <a:gd name="connsiteY6" fmla="*/ 191331 h 300493"/>
              <a:gd name="connsiteX7" fmla="*/ 349263 w 439114"/>
              <a:gd name="connsiteY7" fmla="*/ 831 h 30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114" h="300493">
                <a:moveTo>
                  <a:pt x="349263" y="831"/>
                </a:moveTo>
                <a:cubicBezTo>
                  <a:pt x="357730" y="14589"/>
                  <a:pt x="441867" y="237369"/>
                  <a:pt x="438163" y="273881"/>
                </a:cubicBezTo>
                <a:cubicBezTo>
                  <a:pt x="434459" y="310393"/>
                  <a:pt x="400063" y="251656"/>
                  <a:pt x="327038" y="219906"/>
                </a:cubicBezTo>
                <a:cubicBezTo>
                  <a:pt x="254013" y="188156"/>
                  <a:pt x="-2104" y="80206"/>
                  <a:pt x="13" y="83381"/>
                </a:cubicBezTo>
                <a:cubicBezTo>
                  <a:pt x="2130" y="86556"/>
                  <a:pt x="266713" y="202973"/>
                  <a:pt x="339738" y="238956"/>
                </a:cubicBezTo>
                <a:cubicBezTo>
                  <a:pt x="412763" y="274939"/>
                  <a:pt x="430226" y="307218"/>
                  <a:pt x="438163" y="299281"/>
                </a:cubicBezTo>
                <a:cubicBezTo>
                  <a:pt x="446100" y="291344"/>
                  <a:pt x="402180" y="234723"/>
                  <a:pt x="387363" y="191331"/>
                </a:cubicBezTo>
                <a:cubicBezTo>
                  <a:pt x="372546" y="147939"/>
                  <a:pt x="340796" y="-12927"/>
                  <a:pt x="349263" y="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634F9C51-A9F5-4EB5-9DD6-A5F299CAD211}"/>
              </a:ext>
            </a:extLst>
          </p:cNvPr>
          <p:cNvSpPr/>
          <p:nvPr/>
        </p:nvSpPr>
        <p:spPr>
          <a:xfrm>
            <a:off x="9448670" y="9972667"/>
            <a:ext cx="89067" cy="1034718"/>
          </a:xfrm>
          <a:custGeom>
            <a:avLst/>
            <a:gdLst>
              <a:gd name="connsiteX0" fmla="*/ 89030 w 89067"/>
              <a:gd name="connsiteY0" fmla="*/ 8 h 1034718"/>
              <a:gd name="connsiteX1" fmla="*/ 38230 w 89067"/>
              <a:gd name="connsiteY1" fmla="*/ 269883 h 1034718"/>
              <a:gd name="connsiteX2" fmla="*/ 69980 w 89067"/>
              <a:gd name="connsiteY2" fmla="*/ 365133 h 1034718"/>
              <a:gd name="connsiteX3" fmla="*/ 69980 w 89067"/>
              <a:gd name="connsiteY3" fmla="*/ 282583 h 1034718"/>
              <a:gd name="connsiteX4" fmla="*/ 35055 w 89067"/>
              <a:gd name="connsiteY4" fmla="*/ 473083 h 1034718"/>
              <a:gd name="connsiteX5" fmla="*/ 41405 w 89067"/>
              <a:gd name="connsiteY5" fmla="*/ 654058 h 1034718"/>
              <a:gd name="connsiteX6" fmla="*/ 130 w 89067"/>
              <a:gd name="connsiteY6" fmla="*/ 1022358 h 1034718"/>
              <a:gd name="connsiteX7" fmla="*/ 28705 w 89067"/>
              <a:gd name="connsiteY7" fmla="*/ 876308 h 1034718"/>
              <a:gd name="connsiteX8" fmla="*/ 38230 w 89067"/>
              <a:gd name="connsiteY8" fmla="*/ 196858 h 1034718"/>
              <a:gd name="connsiteX9" fmla="*/ 28705 w 89067"/>
              <a:gd name="connsiteY9" fmla="*/ 279408 h 1034718"/>
              <a:gd name="connsiteX10" fmla="*/ 89030 w 89067"/>
              <a:gd name="connsiteY10" fmla="*/ 8 h 103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067" h="1034718">
                <a:moveTo>
                  <a:pt x="89030" y="8"/>
                </a:moveTo>
                <a:cubicBezTo>
                  <a:pt x="90617" y="-1579"/>
                  <a:pt x="41405" y="209029"/>
                  <a:pt x="38230" y="269883"/>
                </a:cubicBezTo>
                <a:cubicBezTo>
                  <a:pt x="35055" y="330737"/>
                  <a:pt x="64688" y="363016"/>
                  <a:pt x="69980" y="365133"/>
                </a:cubicBezTo>
                <a:cubicBezTo>
                  <a:pt x="75272" y="367250"/>
                  <a:pt x="75801" y="264591"/>
                  <a:pt x="69980" y="282583"/>
                </a:cubicBezTo>
                <a:cubicBezTo>
                  <a:pt x="64159" y="300575"/>
                  <a:pt x="39817" y="411171"/>
                  <a:pt x="35055" y="473083"/>
                </a:cubicBezTo>
                <a:cubicBezTo>
                  <a:pt x="30292" y="534996"/>
                  <a:pt x="47226" y="562512"/>
                  <a:pt x="41405" y="654058"/>
                </a:cubicBezTo>
                <a:cubicBezTo>
                  <a:pt x="35584" y="745604"/>
                  <a:pt x="2247" y="985316"/>
                  <a:pt x="130" y="1022358"/>
                </a:cubicBezTo>
                <a:cubicBezTo>
                  <a:pt x="-1987" y="1059400"/>
                  <a:pt x="22355" y="1013891"/>
                  <a:pt x="28705" y="876308"/>
                </a:cubicBezTo>
                <a:cubicBezTo>
                  <a:pt x="35055" y="738725"/>
                  <a:pt x="38230" y="296341"/>
                  <a:pt x="38230" y="196858"/>
                </a:cubicBezTo>
                <a:cubicBezTo>
                  <a:pt x="38230" y="97375"/>
                  <a:pt x="21826" y="313275"/>
                  <a:pt x="28705" y="279408"/>
                </a:cubicBezTo>
                <a:cubicBezTo>
                  <a:pt x="35584" y="245541"/>
                  <a:pt x="87443" y="1595"/>
                  <a:pt x="8903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CE564CC0-AF4A-7B0B-0DBB-BAA9B8CF3C50}"/>
              </a:ext>
            </a:extLst>
          </p:cNvPr>
          <p:cNvSpPr/>
          <p:nvPr/>
        </p:nvSpPr>
        <p:spPr>
          <a:xfrm>
            <a:off x="8704559" y="9884370"/>
            <a:ext cx="815628" cy="368897"/>
          </a:xfrm>
          <a:custGeom>
            <a:avLst/>
            <a:gdLst>
              <a:gd name="connsiteX0" fmla="*/ 39391 w 815628"/>
              <a:gd name="connsiteY0" fmla="*/ 24805 h 368897"/>
              <a:gd name="connsiteX1" fmla="*/ 93366 w 815628"/>
              <a:gd name="connsiteY1" fmla="*/ 31155 h 368897"/>
              <a:gd name="connsiteX2" fmla="*/ 620416 w 815628"/>
              <a:gd name="connsiteY2" fmla="*/ 288330 h 368897"/>
              <a:gd name="connsiteX3" fmla="*/ 502941 w 815628"/>
              <a:gd name="connsiteY3" fmla="*/ 269280 h 368897"/>
              <a:gd name="connsiteX4" fmla="*/ 810916 w 815628"/>
              <a:gd name="connsiteY4" fmla="*/ 367705 h 368897"/>
              <a:gd name="connsiteX5" fmla="*/ 677566 w 815628"/>
              <a:gd name="connsiteY5" fmla="*/ 316905 h 368897"/>
              <a:gd name="connsiteX6" fmla="*/ 515641 w 815628"/>
              <a:gd name="connsiteY6" fmla="*/ 215305 h 368897"/>
              <a:gd name="connsiteX7" fmla="*/ 39391 w 815628"/>
              <a:gd name="connsiteY7" fmla="*/ 24805 h 36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628" h="368897">
                <a:moveTo>
                  <a:pt x="39391" y="24805"/>
                </a:moveTo>
                <a:cubicBezTo>
                  <a:pt x="-30988" y="-5887"/>
                  <a:pt x="-3472" y="-12766"/>
                  <a:pt x="93366" y="31155"/>
                </a:cubicBezTo>
                <a:cubicBezTo>
                  <a:pt x="190204" y="75076"/>
                  <a:pt x="552154" y="248643"/>
                  <a:pt x="620416" y="288330"/>
                </a:cubicBezTo>
                <a:cubicBezTo>
                  <a:pt x="688678" y="328017"/>
                  <a:pt x="471191" y="256051"/>
                  <a:pt x="502941" y="269280"/>
                </a:cubicBezTo>
                <a:cubicBezTo>
                  <a:pt x="534691" y="282509"/>
                  <a:pt x="781812" y="359768"/>
                  <a:pt x="810916" y="367705"/>
                </a:cubicBezTo>
                <a:cubicBezTo>
                  <a:pt x="840020" y="375642"/>
                  <a:pt x="726778" y="342305"/>
                  <a:pt x="677566" y="316905"/>
                </a:cubicBezTo>
                <a:cubicBezTo>
                  <a:pt x="628354" y="291505"/>
                  <a:pt x="624649" y="265576"/>
                  <a:pt x="515641" y="215305"/>
                </a:cubicBezTo>
                <a:cubicBezTo>
                  <a:pt x="406633" y="165034"/>
                  <a:pt x="109770" y="55497"/>
                  <a:pt x="39391" y="24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2785E7D0-8DB0-A80D-15D6-F4B4BC36FD4B}"/>
              </a:ext>
            </a:extLst>
          </p:cNvPr>
          <p:cNvSpPr/>
          <p:nvPr/>
        </p:nvSpPr>
        <p:spPr>
          <a:xfrm>
            <a:off x="8413133" y="9759938"/>
            <a:ext cx="447718" cy="1272750"/>
          </a:xfrm>
          <a:custGeom>
            <a:avLst/>
            <a:gdLst>
              <a:gd name="connsiteX0" fmla="*/ 617 w 447718"/>
              <a:gd name="connsiteY0" fmla="*/ 12 h 1272750"/>
              <a:gd name="connsiteX1" fmla="*/ 299067 w 447718"/>
              <a:gd name="connsiteY1" fmla="*/ 425462 h 1272750"/>
              <a:gd name="connsiteX2" fmla="*/ 216517 w 447718"/>
              <a:gd name="connsiteY2" fmla="*/ 333387 h 1272750"/>
              <a:gd name="connsiteX3" fmla="*/ 283192 w 447718"/>
              <a:gd name="connsiteY3" fmla="*/ 555637 h 1272750"/>
              <a:gd name="connsiteX4" fmla="*/ 245092 w 447718"/>
              <a:gd name="connsiteY4" fmla="*/ 482612 h 1272750"/>
              <a:gd name="connsiteX5" fmla="*/ 368917 w 447718"/>
              <a:gd name="connsiteY5" fmla="*/ 762012 h 1272750"/>
              <a:gd name="connsiteX6" fmla="*/ 321292 w 447718"/>
              <a:gd name="connsiteY6" fmla="*/ 704862 h 1272750"/>
              <a:gd name="connsiteX7" fmla="*/ 445117 w 447718"/>
              <a:gd name="connsiteY7" fmla="*/ 1270012 h 1272750"/>
              <a:gd name="connsiteX8" fmla="*/ 391142 w 447718"/>
              <a:gd name="connsiteY8" fmla="*/ 898537 h 1272750"/>
              <a:gd name="connsiteX9" fmla="*/ 226042 w 447718"/>
              <a:gd name="connsiteY9" fmla="*/ 412762 h 1272750"/>
              <a:gd name="connsiteX10" fmla="*/ 617 w 447718"/>
              <a:gd name="connsiteY10" fmla="*/ 12 h 127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7718" h="1272750">
                <a:moveTo>
                  <a:pt x="617" y="12"/>
                </a:moveTo>
                <a:cubicBezTo>
                  <a:pt x="12788" y="2129"/>
                  <a:pt x="263084" y="369900"/>
                  <a:pt x="299067" y="425462"/>
                </a:cubicBezTo>
                <a:cubicBezTo>
                  <a:pt x="335050" y="481025"/>
                  <a:pt x="219163" y="311691"/>
                  <a:pt x="216517" y="333387"/>
                </a:cubicBezTo>
                <a:cubicBezTo>
                  <a:pt x="213871" y="355083"/>
                  <a:pt x="278430" y="530766"/>
                  <a:pt x="283192" y="555637"/>
                </a:cubicBezTo>
                <a:cubicBezTo>
                  <a:pt x="287954" y="580508"/>
                  <a:pt x="230805" y="448216"/>
                  <a:pt x="245092" y="482612"/>
                </a:cubicBezTo>
                <a:cubicBezTo>
                  <a:pt x="259380" y="517008"/>
                  <a:pt x="356217" y="724970"/>
                  <a:pt x="368917" y="762012"/>
                </a:cubicBezTo>
                <a:cubicBezTo>
                  <a:pt x="381617" y="799054"/>
                  <a:pt x="308592" y="620195"/>
                  <a:pt x="321292" y="704862"/>
                </a:cubicBezTo>
                <a:cubicBezTo>
                  <a:pt x="333992" y="789529"/>
                  <a:pt x="433475" y="1237733"/>
                  <a:pt x="445117" y="1270012"/>
                </a:cubicBezTo>
                <a:cubicBezTo>
                  <a:pt x="456759" y="1302291"/>
                  <a:pt x="427654" y="1041412"/>
                  <a:pt x="391142" y="898537"/>
                </a:cubicBezTo>
                <a:cubicBezTo>
                  <a:pt x="354630" y="755662"/>
                  <a:pt x="292717" y="567279"/>
                  <a:pt x="226042" y="412762"/>
                </a:cubicBezTo>
                <a:cubicBezTo>
                  <a:pt x="159367" y="258245"/>
                  <a:pt x="-11554" y="-2105"/>
                  <a:pt x="61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B3D38139-A013-C266-4C6D-3F8D9856136B}"/>
              </a:ext>
            </a:extLst>
          </p:cNvPr>
          <p:cNvSpPr/>
          <p:nvPr/>
        </p:nvSpPr>
        <p:spPr>
          <a:xfrm>
            <a:off x="8496279" y="9980778"/>
            <a:ext cx="336710" cy="1102669"/>
          </a:xfrm>
          <a:custGeom>
            <a:avLst/>
            <a:gdLst>
              <a:gd name="connsiteX0" fmla="*/ 21 w 336710"/>
              <a:gd name="connsiteY0" fmla="*/ 1422 h 1102669"/>
              <a:gd name="connsiteX1" fmla="*/ 104796 w 336710"/>
              <a:gd name="connsiteY1" fmla="*/ 388772 h 1102669"/>
              <a:gd name="connsiteX2" fmla="*/ 107971 w 336710"/>
              <a:gd name="connsiteY2" fmla="*/ 306222 h 1102669"/>
              <a:gd name="connsiteX3" fmla="*/ 222271 w 336710"/>
              <a:gd name="connsiteY3" fmla="*/ 601497 h 1102669"/>
              <a:gd name="connsiteX4" fmla="*/ 196871 w 336710"/>
              <a:gd name="connsiteY4" fmla="*/ 503072 h 1102669"/>
              <a:gd name="connsiteX5" fmla="*/ 333396 w 336710"/>
              <a:gd name="connsiteY5" fmla="*/ 1096797 h 1102669"/>
              <a:gd name="connsiteX6" fmla="*/ 279421 w 336710"/>
              <a:gd name="connsiteY6" fmla="*/ 776122 h 1102669"/>
              <a:gd name="connsiteX7" fmla="*/ 114321 w 336710"/>
              <a:gd name="connsiteY7" fmla="*/ 277647 h 1102669"/>
              <a:gd name="connsiteX8" fmla="*/ 21 w 336710"/>
              <a:gd name="connsiteY8" fmla="*/ 1422 h 110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710" h="1102669">
                <a:moveTo>
                  <a:pt x="21" y="1422"/>
                </a:moveTo>
                <a:cubicBezTo>
                  <a:pt x="-1566" y="19943"/>
                  <a:pt x="86804" y="337972"/>
                  <a:pt x="104796" y="388772"/>
                </a:cubicBezTo>
                <a:cubicBezTo>
                  <a:pt x="122788" y="439572"/>
                  <a:pt x="88392" y="270768"/>
                  <a:pt x="107971" y="306222"/>
                </a:cubicBezTo>
                <a:cubicBezTo>
                  <a:pt x="127550" y="341676"/>
                  <a:pt x="207454" y="568689"/>
                  <a:pt x="222271" y="601497"/>
                </a:cubicBezTo>
                <a:cubicBezTo>
                  <a:pt x="237088" y="634305"/>
                  <a:pt x="178350" y="420522"/>
                  <a:pt x="196871" y="503072"/>
                </a:cubicBezTo>
                <a:cubicBezTo>
                  <a:pt x="215392" y="585622"/>
                  <a:pt x="319638" y="1051289"/>
                  <a:pt x="333396" y="1096797"/>
                </a:cubicBezTo>
                <a:cubicBezTo>
                  <a:pt x="347154" y="1142305"/>
                  <a:pt x="315933" y="912647"/>
                  <a:pt x="279421" y="776122"/>
                </a:cubicBezTo>
                <a:cubicBezTo>
                  <a:pt x="242909" y="639597"/>
                  <a:pt x="159300" y="406234"/>
                  <a:pt x="114321" y="277647"/>
                </a:cubicBezTo>
                <a:cubicBezTo>
                  <a:pt x="69342" y="149060"/>
                  <a:pt x="1608" y="-17099"/>
                  <a:pt x="21" y="1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F97E731F-2BCC-8025-7FE5-16DD2E40C208}"/>
              </a:ext>
            </a:extLst>
          </p:cNvPr>
          <p:cNvSpPr/>
          <p:nvPr/>
        </p:nvSpPr>
        <p:spPr>
          <a:xfrm>
            <a:off x="8930251" y="10015430"/>
            <a:ext cx="560052" cy="941716"/>
          </a:xfrm>
          <a:custGeom>
            <a:avLst/>
            <a:gdLst>
              <a:gd name="connsiteX0" fmla="*/ 1024 w 560052"/>
              <a:gd name="connsiteY0" fmla="*/ 1695 h 941716"/>
              <a:gd name="connsiteX1" fmla="*/ 388374 w 560052"/>
              <a:gd name="connsiteY1" fmla="*/ 465245 h 941716"/>
              <a:gd name="connsiteX2" fmla="*/ 391549 w 560052"/>
              <a:gd name="connsiteY2" fmla="*/ 316020 h 941716"/>
              <a:gd name="connsiteX3" fmla="*/ 388374 w 560052"/>
              <a:gd name="connsiteY3" fmla="*/ 512870 h 941716"/>
              <a:gd name="connsiteX4" fmla="*/ 559824 w 560052"/>
              <a:gd name="connsiteY4" fmla="*/ 941495 h 941716"/>
              <a:gd name="connsiteX5" fmla="*/ 347099 w 560052"/>
              <a:gd name="connsiteY5" fmla="*/ 452545 h 941716"/>
              <a:gd name="connsiteX6" fmla="*/ 350274 w 560052"/>
              <a:gd name="connsiteY6" fmla="*/ 782745 h 941716"/>
              <a:gd name="connsiteX7" fmla="*/ 296299 w 560052"/>
              <a:gd name="connsiteY7" fmla="*/ 928795 h 941716"/>
              <a:gd name="connsiteX8" fmla="*/ 305824 w 560052"/>
              <a:gd name="connsiteY8" fmla="*/ 792270 h 941716"/>
              <a:gd name="connsiteX9" fmla="*/ 340749 w 560052"/>
              <a:gd name="connsiteY9" fmla="*/ 446195 h 941716"/>
              <a:gd name="connsiteX10" fmla="*/ 372499 w 560052"/>
              <a:gd name="connsiteY10" fmla="*/ 544620 h 941716"/>
              <a:gd name="connsiteX11" fmla="*/ 204224 w 560052"/>
              <a:gd name="connsiteY11" fmla="*/ 290620 h 941716"/>
              <a:gd name="connsiteX12" fmla="*/ 350274 w 560052"/>
              <a:gd name="connsiteY12" fmla="*/ 331895 h 941716"/>
              <a:gd name="connsiteX13" fmla="*/ 137549 w 560052"/>
              <a:gd name="connsiteY13" fmla="*/ 87420 h 941716"/>
              <a:gd name="connsiteX14" fmla="*/ 270899 w 560052"/>
              <a:gd name="connsiteY14" fmla="*/ 300145 h 941716"/>
              <a:gd name="connsiteX15" fmla="*/ 1024 w 560052"/>
              <a:gd name="connsiteY15" fmla="*/ 1695 h 94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0052" h="941716">
                <a:moveTo>
                  <a:pt x="1024" y="1695"/>
                </a:moveTo>
                <a:cubicBezTo>
                  <a:pt x="20603" y="29212"/>
                  <a:pt x="323286" y="412857"/>
                  <a:pt x="388374" y="465245"/>
                </a:cubicBezTo>
                <a:cubicBezTo>
                  <a:pt x="453462" y="517633"/>
                  <a:pt x="391549" y="308083"/>
                  <a:pt x="391549" y="316020"/>
                </a:cubicBezTo>
                <a:cubicBezTo>
                  <a:pt x="391549" y="323957"/>
                  <a:pt x="360328" y="408624"/>
                  <a:pt x="388374" y="512870"/>
                </a:cubicBezTo>
                <a:cubicBezTo>
                  <a:pt x="416420" y="617116"/>
                  <a:pt x="566703" y="951549"/>
                  <a:pt x="559824" y="941495"/>
                </a:cubicBezTo>
                <a:cubicBezTo>
                  <a:pt x="552945" y="931441"/>
                  <a:pt x="382024" y="479003"/>
                  <a:pt x="347099" y="452545"/>
                </a:cubicBezTo>
                <a:cubicBezTo>
                  <a:pt x="312174" y="426087"/>
                  <a:pt x="358741" y="703370"/>
                  <a:pt x="350274" y="782745"/>
                </a:cubicBezTo>
                <a:cubicBezTo>
                  <a:pt x="341807" y="862120"/>
                  <a:pt x="303707" y="927208"/>
                  <a:pt x="296299" y="928795"/>
                </a:cubicBezTo>
                <a:cubicBezTo>
                  <a:pt x="288891" y="930382"/>
                  <a:pt x="298416" y="872703"/>
                  <a:pt x="305824" y="792270"/>
                </a:cubicBezTo>
                <a:cubicBezTo>
                  <a:pt x="313232" y="711837"/>
                  <a:pt x="329637" y="487470"/>
                  <a:pt x="340749" y="446195"/>
                </a:cubicBezTo>
                <a:cubicBezTo>
                  <a:pt x="351861" y="404920"/>
                  <a:pt x="395253" y="570549"/>
                  <a:pt x="372499" y="544620"/>
                </a:cubicBezTo>
                <a:cubicBezTo>
                  <a:pt x="349745" y="518691"/>
                  <a:pt x="207928" y="326074"/>
                  <a:pt x="204224" y="290620"/>
                </a:cubicBezTo>
                <a:cubicBezTo>
                  <a:pt x="200520" y="255166"/>
                  <a:pt x="361387" y="365762"/>
                  <a:pt x="350274" y="331895"/>
                </a:cubicBezTo>
                <a:cubicBezTo>
                  <a:pt x="339162" y="298028"/>
                  <a:pt x="150778" y="92712"/>
                  <a:pt x="137549" y="87420"/>
                </a:cubicBezTo>
                <a:cubicBezTo>
                  <a:pt x="124320" y="82128"/>
                  <a:pt x="293124" y="309670"/>
                  <a:pt x="270899" y="300145"/>
                </a:cubicBezTo>
                <a:cubicBezTo>
                  <a:pt x="248674" y="290620"/>
                  <a:pt x="-18555" y="-25822"/>
                  <a:pt x="1024" y="1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A49F724A-BFF1-B89B-456B-97650E3DB881}"/>
              </a:ext>
            </a:extLst>
          </p:cNvPr>
          <p:cNvSpPr/>
          <p:nvPr/>
        </p:nvSpPr>
        <p:spPr>
          <a:xfrm>
            <a:off x="9304945" y="10485330"/>
            <a:ext cx="262181" cy="1210228"/>
          </a:xfrm>
          <a:custGeom>
            <a:avLst/>
            <a:gdLst>
              <a:gd name="connsiteX0" fmla="*/ 980 w 262181"/>
              <a:gd name="connsiteY0" fmla="*/ 11220 h 1210228"/>
              <a:gd name="connsiteX1" fmla="*/ 169255 w 262181"/>
              <a:gd name="connsiteY1" fmla="*/ 601770 h 1210228"/>
              <a:gd name="connsiteX2" fmla="*/ 153380 w 262181"/>
              <a:gd name="connsiteY2" fmla="*/ 560495 h 1210228"/>
              <a:gd name="connsiteX3" fmla="*/ 258155 w 262181"/>
              <a:gd name="connsiteY3" fmla="*/ 1201845 h 1210228"/>
              <a:gd name="connsiteX4" fmla="*/ 980 w 262181"/>
              <a:gd name="connsiteY4" fmla="*/ 11220 h 121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81" h="1210228">
                <a:moveTo>
                  <a:pt x="980" y="11220"/>
                </a:moveTo>
                <a:cubicBezTo>
                  <a:pt x="-13837" y="-88792"/>
                  <a:pt x="143855" y="510224"/>
                  <a:pt x="169255" y="601770"/>
                </a:cubicBezTo>
                <a:cubicBezTo>
                  <a:pt x="194655" y="693316"/>
                  <a:pt x="138563" y="460483"/>
                  <a:pt x="153380" y="560495"/>
                </a:cubicBezTo>
                <a:cubicBezTo>
                  <a:pt x="168197" y="660507"/>
                  <a:pt x="285142" y="1289687"/>
                  <a:pt x="258155" y="1201845"/>
                </a:cubicBezTo>
                <a:cubicBezTo>
                  <a:pt x="231168" y="1114003"/>
                  <a:pt x="15797" y="111232"/>
                  <a:pt x="980" y="11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E046C76C-663F-A50D-C2D2-AF083C2998D0}"/>
              </a:ext>
            </a:extLst>
          </p:cNvPr>
          <p:cNvSpPr/>
          <p:nvPr/>
        </p:nvSpPr>
        <p:spPr>
          <a:xfrm>
            <a:off x="9369392" y="10619493"/>
            <a:ext cx="204200" cy="1056503"/>
          </a:xfrm>
          <a:custGeom>
            <a:avLst/>
            <a:gdLst>
              <a:gd name="connsiteX0" fmla="*/ 33 w 204200"/>
              <a:gd name="connsiteY0" fmla="*/ 882 h 1056503"/>
              <a:gd name="connsiteX1" fmla="*/ 130208 w 204200"/>
              <a:gd name="connsiteY1" fmla="*/ 512057 h 1056503"/>
              <a:gd name="connsiteX2" fmla="*/ 136558 w 204200"/>
              <a:gd name="connsiteY2" fmla="*/ 467607 h 1056503"/>
              <a:gd name="connsiteX3" fmla="*/ 203233 w 204200"/>
              <a:gd name="connsiteY3" fmla="*/ 1039107 h 1056503"/>
              <a:gd name="connsiteX4" fmla="*/ 171483 w 204200"/>
              <a:gd name="connsiteY4" fmla="*/ 861307 h 1056503"/>
              <a:gd name="connsiteX5" fmla="*/ 107983 w 204200"/>
              <a:gd name="connsiteY5" fmla="*/ 378707 h 1056503"/>
              <a:gd name="connsiteX6" fmla="*/ 117508 w 204200"/>
              <a:gd name="connsiteY6" fmla="*/ 388232 h 1056503"/>
              <a:gd name="connsiteX7" fmla="*/ 33 w 204200"/>
              <a:gd name="connsiteY7" fmla="*/ 882 h 105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200" h="1056503">
                <a:moveTo>
                  <a:pt x="33" y="882"/>
                </a:moveTo>
                <a:cubicBezTo>
                  <a:pt x="2150" y="21519"/>
                  <a:pt x="107454" y="434270"/>
                  <a:pt x="130208" y="512057"/>
                </a:cubicBezTo>
                <a:cubicBezTo>
                  <a:pt x="152962" y="589844"/>
                  <a:pt x="124387" y="379765"/>
                  <a:pt x="136558" y="467607"/>
                </a:cubicBezTo>
                <a:cubicBezTo>
                  <a:pt x="148729" y="555449"/>
                  <a:pt x="197412" y="973490"/>
                  <a:pt x="203233" y="1039107"/>
                </a:cubicBezTo>
                <a:cubicBezTo>
                  <a:pt x="209054" y="1104724"/>
                  <a:pt x="187358" y="971374"/>
                  <a:pt x="171483" y="861307"/>
                </a:cubicBezTo>
                <a:cubicBezTo>
                  <a:pt x="155608" y="751240"/>
                  <a:pt x="116979" y="457553"/>
                  <a:pt x="107983" y="378707"/>
                </a:cubicBezTo>
                <a:cubicBezTo>
                  <a:pt x="98987" y="299861"/>
                  <a:pt x="137616" y="448557"/>
                  <a:pt x="117508" y="388232"/>
                </a:cubicBezTo>
                <a:cubicBezTo>
                  <a:pt x="97400" y="327907"/>
                  <a:pt x="-2084" y="-19755"/>
                  <a:pt x="33" y="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CAB035BF-B3AF-5B67-5CEC-C98FDE877A23}"/>
              </a:ext>
            </a:extLst>
          </p:cNvPr>
          <p:cNvSpPr/>
          <p:nvPr/>
        </p:nvSpPr>
        <p:spPr>
          <a:xfrm>
            <a:off x="8703170" y="10912261"/>
            <a:ext cx="307837" cy="792532"/>
          </a:xfrm>
          <a:custGeom>
            <a:avLst/>
            <a:gdLst>
              <a:gd name="connsiteX0" fmla="*/ 196355 w 307837"/>
              <a:gd name="connsiteY0" fmla="*/ 214 h 792532"/>
              <a:gd name="connsiteX1" fmla="*/ 78880 w 307837"/>
              <a:gd name="connsiteY1" fmla="*/ 235164 h 792532"/>
              <a:gd name="connsiteX2" fmla="*/ 158255 w 307837"/>
              <a:gd name="connsiteY2" fmla="*/ 200239 h 792532"/>
              <a:gd name="connsiteX3" fmla="*/ 88405 w 307837"/>
              <a:gd name="connsiteY3" fmla="*/ 285964 h 792532"/>
              <a:gd name="connsiteX4" fmla="*/ 88405 w 307837"/>
              <a:gd name="connsiteY4" fmla="*/ 463764 h 792532"/>
              <a:gd name="connsiteX5" fmla="*/ 110630 w 307837"/>
              <a:gd name="connsiteY5" fmla="*/ 470114 h 792532"/>
              <a:gd name="connsiteX6" fmla="*/ 307480 w 307837"/>
              <a:gd name="connsiteY6" fmla="*/ 733639 h 792532"/>
              <a:gd name="connsiteX7" fmla="*/ 155080 w 307837"/>
              <a:gd name="connsiteY7" fmla="*/ 660614 h 792532"/>
              <a:gd name="connsiteX8" fmla="*/ 5855 w 307837"/>
              <a:gd name="connsiteY8" fmla="*/ 784439 h 792532"/>
              <a:gd name="connsiteX9" fmla="*/ 37605 w 307837"/>
              <a:gd name="connsiteY9" fmla="*/ 387564 h 792532"/>
              <a:gd name="connsiteX10" fmla="*/ 107455 w 307837"/>
              <a:gd name="connsiteY10" fmla="*/ 251039 h 792532"/>
              <a:gd name="connsiteX11" fmla="*/ 155080 w 307837"/>
              <a:gd name="connsiteY11" fmla="*/ 193889 h 792532"/>
              <a:gd name="connsiteX12" fmla="*/ 196355 w 307837"/>
              <a:gd name="connsiteY12" fmla="*/ 214 h 79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7837" h="792532">
                <a:moveTo>
                  <a:pt x="196355" y="214"/>
                </a:moveTo>
                <a:cubicBezTo>
                  <a:pt x="183655" y="7093"/>
                  <a:pt x="85230" y="201827"/>
                  <a:pt x="78880" y="235164"/>
                </a:cubicBezTo>
                <a:cubicBezTo>
                  <a:pt x="72530" y="268502"/>
                  <a:pt x="156668" y="191772"/>
                  <a:pt x="158255" y="200239"/>
                </a:cubicBezTo>
                <a:cubicBezTo>
                  <a:pt x="159842" y="208706"/>
                  <a:pt x="100047" y="242043"/>
                  <a:pt x="88405" y="285964"/>
                </a:cubicBezTo>
                <a:cubicBezTo>
                  <a:pt x="76763" y="329885"/>
                  <a:pt x="84701" y="433072"/>
                  <a:pt x="88405" y="463764"/>
                </a:cubicBezTo>
                <a:cubicBezTo>
                  <a:pt x="92109" y="494456"/>
                  <a:pt x="74117" y="425135"/>
                  <a:pt x="110630" y="470114"/>
                </a:cubicBezTo>
                <a:cubicBezTo>
                  <a:pt x="147142" y="515093"/>
                  <a:pt x="300072" y="701889"/>
                  <a:pt x="307480" y="733639"/>
                </a:cubicBezTo>
                <a:cubicBezTo>
                  <a:pt x="314888" y="765389"/>
                  <a:pt x="205351" y="652147"/>
                  <a:pt x="155080" y="660614"/>
                </a:cubicBezTo>
                <a:cubicBezTo>
                  <a:pt x="104809" y="669081"/>
                  <a:pt x="25434" y="829947"/>
                  <a:pt x="5855" y="784439"/>
                </a:cubicBezTo>
                <a:cubicBezTo>
                  <a:pt x="-13724" y="738931"/>
                  <a:pt x="20672" y="476464"/>
                  <a:pt x="37605" y="387564"/>
                </a:cubicBezTo>
                <a:cubicBezTo>
                  <a:pt x="54538" y="298664"/>
                  <a:pt x="87876" y="283318"/>
                  <a:pt x="107455" y="251039"/>
                </a:cubicBezTo>
                <a:cubicBezTo>
                  <a:pt x="127034" y="218760"/>
                  <a:pt x="138147" y="234106"/>
                  <a:pt x="155080" y="193889"/>
                </a:cubicBezTo>
                <a:cubicBezTo>
                  <a:pt x="172013" y="153672"/>
                  <a:pt x="209055" y="-6665"/>
                  <a:pt x="196355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088982F2-9FF1-46FA-FE96-B34DD84100DC}"/>
              </a:ext>
            </a:extLst>
          </p:cNvPr>
          <p:cNvSpPr/>
          <p:nvPr/>
        </p:nvSpPr>
        <p:spPr>
          <a:xfrm>
            <a:off x="2567991" y="5405437"/>
            <a:ext cx="331504" cy="1091131"/>
          </a:xfrm>
          <a:custGeom>
            <a:avLst/>
            <a:gdLst>
              <a:gd name="connsiteX0" fmla="*/ 584 w 331504"/>
              <a:gd name="connsiteY0" fmla="*/ 1588 h 1091131"/>
              <a:gd name="connsiteX1" fmla="*/ 194259 w 331504"/>
              <a:gd name="connsiteY1" fmla="*/ 804863 h 1091131"/>
              <a:gd name="connsiteX2" fmla="*/ 187909 w 331504"/>
              <a:gd name="connsiteY2" fmla="*/ 684213 h 1091131"/>
              <a:gd name="connsiteX3" fmla="*/ 330784 w 331504"/>
              <a:gd name="connsiteY3" fmla="*/ 1090613 h 1091131"/>
              <a:gd name="connsiteX4" fmla="*/ 238709 w 331504"/>
              <a:gd name="connsiteY4" fmla="*/ 757238 h 1091131"/>
              <a:gd name="connsiteX5" fmla="*/ 137109 w 331504"/>
              <a:gd name="connsiteY5" fmla="*/ 246063 h 1091131"/>
              <a:gd name="connsiteX6" fmla="*/ 133934 w 331504"/>
              <a:gd name="connsiteY6" fmla="*/ 588963 h 1091131"/>
              <a:gd name="connsiteX7" fmla="*/ 584 w 331504"/>
              <a:gd name="connsiteY7" fmla="*/ 1588 h 109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504" h="1091131">
                <a:moveTo>
                  <a:pt x="584" y="1588"/>
                </a:moveTo>
                <a:cubicBezTo>
                  <a:pt x="10638" y="37571"/>
                  <a:pt x="163038" y="691092"/>
                  <a:pt x="194259" y="804863"/>
                </a:cubicBezTo>
                <a:cubicBezTo>
                  <a:pt x="225480" y="918634"/>
                  <a:pt x="165155" y="636588"/>
                  <a:pt x="187909" y="684213"/>
                </a:cubicBezTo>
                <a:cubicBezTo>
                  <a:pt x="210663" y="731838"/>
                  <a:pt x="322317" y="1078442"/>
                  <a:pt x="330784" y="1090613"/>
                </a:cubicBezTo>
                <a:cubicBezTo>
                  <a:pt x="339251" y="1102784"/>
                  <a:pt x="270988" y="897996"/>
                  <a:pt x="238709" y="757238"/>
                </a:cubicBezTo>
                <a:cubicBezTo>
                  <a:pt x="206430" y="616480"/>
                  <a:pt x="154572" y="274109"/>
                  <a:pt x="137109" y="246063"/>
                </a:cubicBezTo>
                <a:cubicBezTo>
                  <a:pt x="119647" y="218017"/>
                  <a:pt x="154572" y="625476"/>
                  <a:pt x="133934" y="588963"/>
                </a:cubicBezTo>
                <a:cubicBezTo>
                  <a:pt x="113297" y="552451"/>
                  <a:pt x="-9470" y="-34395"/>
                  <a:pt x="584" y="1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9BE89AA5-512A-E70F-4BE3-07B0DB5548BF}"/>
              </a:ext>
            </a:extLst>
          </p:cNvPr>
          <p:cNvSpPr/>
          <p:nvPr/>
        </p:nvSpPr>
        <p:spPr>
          <a:xfrm>
            <a:off x="2374088" y="5357321"/>
            <a:ext cx="175471" cy="1542314"/>
          </a:xfrm>
          <a:custGeom>
            <a:avLst/>
            <a:gdLst>
              <a:gd name="connsiteX0" fmla="*/ 26212 w 175471"/>
              <a:gd name="connsiteY0" fmla="*/ 5254 h 1542314"/>
              <a:gd name="connsiteX1" fmla="*/ 7162 w 175471"/>
              <a:gd name="connsiteY1" fmla="*/ 506904 h 1542314"/>
              <a:gd name="connsiteX2" fmla="*/ 10337 w 175471"/>
              <a:gd name="connsiteY2" fmla="*/ 392604 h 1542314"/>
              <a:gd name="connsiteX3" fmla="*/ 124637 w 175471"/>
              <a:gd name="connsiteY3" fmla="*/ 1072054 h 1542314"/>
              <a:gd name="connsiteX4" fmla="*/ 73837 w 175471"/>
              <a:gd name="connsiteY4" fmla="*/ 945054 h 1542314"/>
              <a:gd name="connsiteX5" fmla="*/ 175437 w 175471"/>
              <a:gd name="connsiteY5" fmla="*/ 1541954 h 1542314"/>
              <a:gd name="connsiteX6" fmla="*/ 61137 w 175471"/>
              <a:gd name="connsiteY6" fmla="*/ 1021254 h 1542314"/>
              <a:gd name="connsiteX7" fmla="*/ 32562 w 175471"/>
              <a:gd name="connsiteY7" fmla="*/ 294179 h 1542314"/>
              <a:gd name="connsiteX8" fmla="*/ 26212 w 175471"/>
              <a:gd name="connsiteY8" fmla="*/ 5254 h 154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471" h="1542314">
                <a:moveTo>
                  <a:pt x="26212" y="5254"/>
                </a:moveTo>
                <a:cubicBezTo>
                  <a:pt x="21979" y="40708"/>
                  <a:pt x="9808" y="442346"/>
                  <a:pt x="7162" y="506904"/>
                </a:cubicBezTo>
                <a:cubicBezTo>
                  <a:pt x="4516" y="571462"/>
                  <a:pt x="-9242" y="298412"/>
                  <a:pt x="10337" y="392604"/>
                </a:cubicBezTo>
                <a:cubicBezTo>
                  <a:pt x="29916" y="486796"/>
                  <a:pt x="114054" y="979979"/>
                  <a:pt x="124637" y="1072054"/>
                </a:cubicBezTo>
                <a:cubicBezTo>
                  <a:pt x="135220" y="1164129"/>
                  <a:pt x="65370" y="866737"/>
                  <a:pt x="73837" y="945054"/>
                </a:cubicBezTo>
                <a:cubicBezTo>
                  <a:pt x="82304" y="1023371"/>
                  <a:pt x="177554" y="1529254"/>
                  <a:pt x="175437" y="1541954"/>
                </a:cubicBezTo>
                <a:cubicBezTo>
                  <a:pt x="173320" y="1554654"/>
                  <a:pt x="84949" y="1229216"/>
                  <a:pt x="61137" y="1021254"/>
                </a:cubicBezTo>
                <a:cubicBezTo>
                  <a:pt x="37325" y="813292"/>
                  <a:pt x="34149" y="469333"/>
                  <a:pt x="32562" y="294179"/>
                </a:cubicBezTo>
                <a:cubicBezTo>
                  <a:pt x="30975" y="119025"/>
                  <a:pt x="30445" y="-30200"/>
                  <a:pt x="26212" y="5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120DCE37-B4F0-4D73-081E-C48820AD74CA}"/>
              </a:ext>
            </a:extLst>
          </p:cNvPr>
          <p:cNvSpPr/>
          <p:nvPr/>
        </p:nvSpPr>
        <p:spPr>
          <a:xfrm>
            <a:off x="1587648" y="5524356"/>
            <a:ext cx="447535" cy="307957"/>
          </a:xfrm>
          <a:custGeom>
            <a:avLst/>
            <a:gdLst>
              <a:gd name="connsiteX0" fmla="*/ 447527 w 447535"/>
              <a:gd name="connsiteY0" fmla="*/ 144 h 307957"/>
              <a:gd name="connsiteX1" fmla="*/ 6202 w 447535"/>
              <a:gd name="connsiteY1" fmla="*/ 304944 h 307957"/>
              <a:gd name="connsiteX2" fmla="*/ 177652 w 447535"/>
              <a:gd name="connsiteY2" fmla="*/ 162069 h 307957"/>
              <a:gd name="connsiteX3" fmla="*/ 18902 w 447535"/>
              <a:gd name="connsiteY3" fmla="*/ 263669 h 307957"/>
              <a:gd name="connsiteX4" fmla="*/ 447527 w 447535"/>
              <a:gd name="connsiteY4" fmla="*/ 144 h 30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35" h="307957">
                <a:moveTo>
                  <a:pt x="447527" y="144"/>
                </a:moveTo>
                <a:cubicBezTo>
                  <a:pt x="445410" y="7023"/>
                  <a:pt x="51181" y="277957"/>
                  <a:pt x="6202" y="304944"/>
                </a:cubicBezTo>
                <a:cubicBezTo>
                  <a:pt x="-38777" y="331931"/>
                  <a:pt x="175535" y="168948"/>
                  <a:pt x="177652" y="162069"/>
                </a:cubicBezTo>
                <a:cubicBezTo>
                  <a:pt x="179769" y="155190"/>
                  <a:pt x="-32427" y="292773"/>
                  <a:pt x="18902" y="263669"/>
                </a:cubicBezTo>
                <a:cubicBezTo>
                  <a:pt x="70231" y="234565"/>
                  <a:pt x="449644" y="-6735"/>
                  <a:pt x="447527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E2330B02-F96B-1809-8056-C0E3CD31E1A1}"/>
              </a:ext>
            </a:extLst>
          </p:cNvPr>
          <p:cNvSpPr/>
          <p:nvPr/>
        </p:nvSpPr>
        <p:spPr>
          <a:xfrm>
            <a:off x="1949750" y="5470079"/>
            <a:ext cx="345803" cy="1045106"/>
          </a:xfrm>
          <a:custGeom>
            <a:avLst/>
            <a:gdLst>
              <a:gd name="connsiteX0" fmla="*/ 253700 w 345803"/>
              <a:gd name="connsiteY0" fmla="*/ 446 h 1045106"/>
              <a:gd name="connsiteX1" fmla="*/ 329900 w 345803"/>
              <a:gd name="connsiteY1" fmla="*/ 156021 h 1045106"/>
              <a:gd name="connsiteX2" fmla="*/ 326725 w 345803"/>
              <a:gd name="connsiteY2" fmla="*/ 209996 h 1045106"/>
              <a:gd name="connsiteX3" fmla="*/ 129875 w 345803"/>
              <a:gd name="connsiteY3" fmla="*/ 521146 h 1045106"/>
              <a:gd name="connsiteX4" fmla="*/ 183850 w 345803"/>
              <a:gd name="connsiteY4" fmla="*/ 495746 h 1045106"/>
              <a:gd name="connsiteX5" fmla="*/ 15575 w 345803"/>
              <a:gd name="connsiteY5" fmla="*/ 870396 h 1045106"/>
              <a:gd name="connsiteX6" fmla="*/ 9225 w 345803"/>
              <a:gd name="connsiteY6" fmla="*/ 1045021 h 1045106"/>
              <a:gd name="connsiteX7" fmla="*/ 31450 w 345803"/>
              <a:gd name="connsiteY7" fmla="*/ 851346 h 1045106"/>
              <a:gd name="connsiteX8" fmla="*/ 294975 w 345803"/>
              <a:gd name="connsiteY8" fmla="*/ 311596 h 1045106"/>
              <a:gd name="connsiteX9" fmla="*/ 187025 w 345803"/>
              <a:gd name="connsiteY9" fmla="*/ 429071 h 1045106"/>
              <a:gd name="connsiteX10" fmla="*/ 317200 w 345803"/>
              <a:gd name="connsiteY10" fmla="*/ 209996 h 1045106"/>
              <a:gd name="connsiteX11" fmla="*/ 253700 w 345803"/>
              <a:gd name="connsiteY11" fmla="*/ 446 h 104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803" h="1045106">
                <a:moveTo>
                  <a:pt x="253700" y="446"/>
                </a:moveTo>
                <a:cubicBezTo>
                  <a:pt x="255817" y="-8550"/>
                  <a:pt x="317729" y="121096"/>
                  <a:pt x="329900" y="156021"/>
                </a:cubicBezTo>
                <a:cubicBezTo>
                  <a:pt x="342071" y="190946"/>
                  <a:pt x="360062" y="149142"/>
                  <a:pt x="326725" y="209996"/>
                </a:cubicBezTo>
                <a:cubicBezTo>
                  <a:pt x="293388" y="270850"/>
                  <a:pt x="153687" y="473521"/>
                  <a:pt x="129875" y="521146"/>
                </a:cubicBezTo>
                <a:cubicBezTo>
                  <a:pt x="106062" y="568771"/>
                  <a:pt x="202900" y="437538"/>
                  <a:pt x="183850" y="495746"/>
                </a:cubicBezTo>
                <a:cubicBezTo>
                  <a:pt x="164800" y="553954"/>
                  <a:pt x="44679" y="778850"/>
                  <a:pt x="15575" y="870396"/>
                </a:cubicBezTo>
                <a:cubicBezTo>
                  <a:pt x="-13529" y="961942"/>
                  <a:pt x="6579" y="1048196"/>
                  <a:pt x="9225" y="1045021"/>
                </a:cubicBezTo>
                <a:cubicBezTo>
                  <a:pt x="11871" y="1041846"/>
                  <a:pt x="-16175" y="973584"/>
                  <a:pt x="31450" y="851346"/>
                </a:cubicBezTo>
                <a:cubicBezTo>
                  <a:pt x="79075" y="729108"/>
                  <a:pt x="269046" y="381975"/>
                  <a:pt x="294975" y="311596"/>
                </a:cubicBezTo>
                <a:cubicBezTo>
                  <a:pt x="320904" y="241217"/>
                  <a:pt x="183321" y="446004"/>
                  <a:pt x="187025" y="429071"/>
                </a:cubicBezTo>
                <a:cubicBezTo>
                  <a:pt x="190729" y="412138"/>
                  <a:pt x="303442" y="280904"/>
                  <a:pt x="317200" y="209996"/>
                </a:cubicBezTo>
                <a:cubicBezTo>
                  <a:pt x="330958" y="139088"/>
                  <a:pt x="251583" y="9442"/>
                  <a:pt x="253700" y="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40282FAA-60C8-E549-CFAA-82D04238AFF4}"/>
              </a:ext>
            </a:extLst>
          </p:cNvPr>
          <p:cNvSpPr/>
          <p:nvPr/>
        </p:nvSpPr>
        <p:spPr>
          <a:xfrm>
            <a:off x="1216325" y="6200519"/>
            <a:ext cx="104615" cy="1160514"/>
          </a:xfrm>
          <a:custGeom>
            <a:avLst/>
            <a:gdLst>
              <a:gd name="connsiteX0" fmla="*/ 104475 w 104615"/>
              <a:gd name="connsiteY0" fmla="*/ 256 h 1160514"/>
              <a:gd name="connsiteX1" fmla="*/ 50500 w 104615"/>
              <a:gd name="connsiteY1" fmla="*/ 705106 h 1160514"/>
              <a:gd name="connsiteX2" fmla="*/ 37800 w 104615"/>
              <a:gd name="connsiteY2" fmla="*/ 676531 h 1160514"/>
              <a:gd name="connsiteX3" fmla="*/ 2875 w 104615"/>
              <a:gd name="connsiteY3" fmla="*/ 1159131 h 1160514"/>
              <a:gd name="connsiteX4" fmla="*/ 9225 w 104615"/>
              <a:gd name="connsiteY4" fmla="*/ 803531 h 1160514"/>
              <a:gd name="connsiteX5" fmla="*/ 66375 w 104615"/>
              <a:gd name="connsiteY5" fmla="*/ 257431 h 1160514"/>
              <a:gd name="connsiteX6" fmla="*/ 66375 w 104615"/>
              <a:gd name="connsiteY6" fmla="*/ 619381 h 1160514"/>
              <a:gd name="connsiteX7" fmla="*/ 104475 w 104615"/>
              <a:gd name="connsiteY7" fmla="*/ 256 h 116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615" h="1160514">
                <a:moveTo>
                  <a:pt x="104475" y="256"/>
                </a:moveTo>
                <a:cubicBezTo>
                  <a:pt x="101829" y="14543"/>
                  <a:pt x="61612" y="592394"/>
                  <a:pt x="50500" y="705106"/>
                </a:cubicBezTo>
                <a:cubicBezTo>
                  <a:pt x="39388" y="817818"/>
                  <a:pt x="45738" y="600860"/>
                  <a:pt x="37800" y="676531"/>
                </a:cubicBezTo>
                <a:cubicBezTo>
                  <a:pt x="29862" y="752202"/>
                  <a:pt x="7637" y="1137964"/>
                  <a:pt x="2875" y="1159131"/>
                </a:cubicBezTo>
                <a:cubicBezTo>
                  <a:pt x="-1887" y="1180298"/>
                  <a:pt x="-1358" y="953814"/>
                  <a:pt x="9225" y="803531"/>
                </a:cubicBezTo>
                <a:cubicBezTo>
                  <a:pt x="19808" y="653248"/>
                  <a:pt x="56850" y="288123"/>
                  <a:pt x="66375" y="257431"/>
                </a:cubicBezTo>
                <a:cubicBezTo>
                  <a:pt x="75900" y="226739"/>
                  <a:pt x="61083" y="665419"/>
                  <a:pt x="66375" y="619381"/>
                </a:cubicBezTo>
                <a:cubicBezTo>
                  <a:pt x="71667" y="573344"/>
                  <a:pt x="107121" y="-14031"/>
                  <a:pt x="104475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794021A7-A96E-43FA-6DC6-45DCFF71D4CA}"/>
              </a:ext>
            </a:extLst>
          </p:cNvPr>
          <p:cNvSpPr/>
          <p:nvPr/>
        </p:nvSpPr>
        <p:spPr>
          <a:xfrm>
            <a:off x="2520488" y="6774837"/>
            <a:ext cx="197326" cy="1540731"/>
          </a:xfrm>
          <a:custGeom>
            <a:avLst/>
            <a:gdLst>
              <a:gd name="connsiteX0" fmla="*/ 19512 w 197326"/>
              <a:gd name="connsiteY0" fmla="*/ 3788 h 1540731"/>
              <a:gd name="connsiteX1" fmla="*/ 3637 w 197326"/>
              <a:gd name="connsiteY1" fmla="*/ 264138 h 1540731"/>
              <a:gd name="connsiteX2" fmla="*/ 6812 w 197326"/>
              <a:gd name="connsiteY2" fmla="*/ 184763 h 1540731"/>
              <a:gd name="connsiteX3" fmla="*/ 73487 w 197326"/>
              <a:gd name="connsiteY3" fmla="*/ 664188 h 1540731"/>
              <a:gd name="connsiteX4" fmla="*/ 63962 w 197326"/>
              <a:gd name="connsiteY4" fmla="*/ 568938 h 1540731"/>
              <a:gd name="connsiteX5" fmla="*/ 152862 w 197326"/>
              <a:gd name="connsiteY5" fmla="*/ 1130913 h 1540731"/>
              <a:gd name="connsiteX6" fmla="*/ 133812 w 197326"/>
              <a:gd name="connsiteY6" fmla="*/ 1038838 h 1540731"/>
              <a:gd name="connsiteX7" fmla="*/ 197312 w 197326"/>
              <a:gd name="connsiteY7" fmla="*/ 1540488 h 1540731"/>
              <a:gd name="connsiteX8" fmla="*/ 127462 w 197326"/>
              <a:gd name="connsiteY8" fmla="*/ 1095988 h 1540731"/>
              <a:gd name="connsiteX9" fmla="*/ 29037 w 197326"/>
              <a:gd name="connsiteY9" fmla="*/ 445113 h 1540731"/>
              <a:gd name="connsiteX10" fmla="*/ 41737 w 197326"/>
              <a:gd name="connsiteY10" fmla="*/ 495913 h 1540731"/>
              <a:gd name="connsiteX11" fmla="*/ 19512 w 197326"/>
              <a:gd name="connsiteY11" fmla="*/ 3788 h 154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326" h="1540731">
                <a:moveTo>
                  <a:pt x="19512" y="3788"/>
                </a:moveTo>
                <a:cubicBezTo>
                  <a:pt x="13162" y="-34841"/>
                  <a:pt x="5754" y="233976"/>
                  <a:pt x="3637" y="264138"/>
                </a:cubicBezTo>
                <a:cubicBezTo>
                  <a:pt x="1520" y="294300"/>
                  <a:pt x="-4830" y="118088"/>
                  <a:pt x="6812" y="184763"/>
                </a:cubicBezTo>
                <a:cubicBezTo>
                  <a:pt x="18454" y="251438"/>
                  <a:pt x="63962" y="600159"/>
                  <a:pt x="73487" y="664188"/>
                </a:cubicBezTo>
                <a:cubicBezTo>
                  <a:pt x="83012" y="728217"/>
                  <a:pt x="50733" y="491151"/>
                  <a:pt x="63962" y="568938"/>
                </a:cubicBezTo>
                <a:cubicBezTo>
                  <a:pt x="77191" y="646725"/>
                  <a:pt x="141220" y="1052596"/>
                  <a:pt x="152862" y="1130913"/>
                </a:cubicBezTo>
                <a:cubicBezTo>
                  <a:pt x="164504" y="1209230"/>
                  <a:pt x="126404" y="970576"/>
                  <a:pt x="133812" y="1038838"/>
                </a:cubicBezTo>
                <a:cubicBezTo>
                  <a:pt x="141220" y="1107101"/>
                  <a:pt x="198370" y="1530963"/>
                  <a:pt x="197312" y="1540488"/>
                </a:cubicBezTo>
                <a:cubicBezTo>
                  <a:pt x="196254" y="1550013"/>
                  <a:pt x="155508" y="1278550"/>
                  <a:pt x="127462" y="1095988"/>
                </a:cubicBezTo>
                <a:cubicBezTo>
                  <a:pt x="99416" y="913426"/>
                  <a:pt x="43324" y="545125"/>
                  <a:pt x="29037" y="445113"/>
                </a:cubicBezTo>
                <a:cubicBezTo>
                  <a:pt x="14750" y="345101"/>
                  <a:pt x="42266" y="564705"/>
                  <a:pt x="41737" y="495913"/>
                </a:cubicBezTo>
                <a:cubicBezTo>
                  <a:pt x="41208" y="427121"/>
                  <a:pt x="25862" y="42417"/>
                  <a:pt x="19512" y="3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EEB76EB0-C960-FC33-A783-8E926ADE7FCD}"/>
              </a:ext>
            </a:extLst>
          </p:cNvPr>
          <p:cNvSpPr/>
          <p:nvPr/>
        </p:nvSpPr>
        <p:spPr>
          <a:xfrm>
            <a:off x="2962139" y="7486284"/>
            <a:ext cx="208030" cy="917102"/>
          </a:xfrm>
          <a:custGeom>
            <a:avLst/>
            <a:gdLst>
              <a:gd name="connsiteX0" fmla="*/ 136 w 208030"/>
              <a:gd name="connsiteY0" fmla="*/ 6716 h 917102"/>
              <a:gd name="connsiteX1" fmla="*/ 120786 w 208030"/>
              <a:gd name="connsiteY1" fmla="*/ 552816 h 917102"/>
              <a:gd name="connsiteX2" fmla="*/ 123961 w 208030"/>
              <a:gd name="connsiteY2" fmla="*/ 470266 h 917102"/>
              <a:gd name="connsiteX3" fmla="*/ 206511 w 208030"/>
              <a:gd name="connsiteY3" fmla="*/ 911591 h 917102"/>
              <a:gd name="connsiteX4" fmla="*/ 171586 w 208030"/>
              <a:gd name="connsiteY4" fmla="*/ 689341 h 917102"/>
              <a:gd name="connsiteX5" fmla="*/ 98561 w 208030"/>
              <a:gd name="connsiteY5" fmla="*/ 276591 h 917102"/>
              <a:gd name="connsiteX6" fmla="*/ 136 w 208030"/>
              <a:gd name="connsiteY6" fmla="*/ 6716 h 91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030" h="917102">
                <a:moveTo>
                  <a:pt x="136" y="6716"/>
                </a:moveTo>
                <a:cubicBezTo>
                  <a:pt x="3840" y="52753"/>
                  <a:pt x="100149" y="475558"/>
                  <a:pt x="120786" y="552816"/>
                </a:cubicBezTo>
                <a:cubicBezTo>
                  <a:pt x="141424" y="630074"/>
                  <a:pt x="109674" y="410470"/>
                  <a:pt x="123961" y="470266"/>
                </a:cubicBezTo>
                <a:cubicBezTo>
                  <a:pt x="138248" y="530062"/>
                  <a:pt x="198574" y="875079"/>
                  <a:pt x="206511" y="911591"/>
                </a:cubicBezTo>
                <a:cubicBezTo>
                  <a:pt x="214448" y="948103"/>
                  <a:pt x="189578" y="795174"/>
                  <a:pt x="171586" y="689341"/>
                </a:cubicBezTo>
                <a:cubicBezTo>
                  <a:pt x="153594" y="583508"/>
                  <a:pt x="128194" y="390891"/>
                  <a:pt x="98561" y="276591"/>
                </a:cubicBezTo>
                <a:cubicBezTo>
                  <a:pt x="68928" y="162291"/>
                  <a:pt x="-3568" y="-39321"/>
                  <a:pt x="136" y="6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BA7F97CB-900F-4F20-E0AC-FE8874569DF1}"/>
              </a:ext>
            </a:extLst>
          </p:cNvPr>
          <p:cNvSpPr/>
          <p:nvPr/>
        </p:nvSpPr>
        <p:spPr>
          <a:xfrm>
            <a:off x="434826" y="7168347"/>
            <a:ext cx="1371421" cy="448030"/>
          </a:xfrm>
          <a:custGeom>
            <a:avLst/>
            <a:gdLst>
              <a:gd name="connsiteX0" fmla="*/ 149 w 1371421"/>
              <a:gd name="connsiteY0" fmla="*/ 172253 h 448030"/>
              <a:gd name="connsiteX1" fmla="*/ 625624 w 1371421"/>
              <a:gd name="connsiteY1" fmla="*/ 42078 h 448030"/>
              <a:gd name="connsiteX2" fmla="*/ 628799 w 1371421"/>
              <a:gd name="connsiteY2" fmla="*/ 16678 h 448030"/>
              <a:gd name="connsiteX3" fmla="*/ 847874 w 1371421"/>
              <a:gd name="connsiteY3" fmla="*/ 23028 h 448030"/>
              <a:gd name="connsiteX4" fmla="*/ 803424 w 1371421"/>
              <a:gd name="connsiteY4" fmla="*/ 7153 h 448030"/>
              <a:gd name="connsiteX5" fmla="*/ 1051074 w 1371421"/>
              <a:gd name="connsiteY5" fmla="*/ 156378 h 448030"/>
              <a:gd name="connsiteX6" fmla="*/ 971699 w 1371421"/>
              <a:gd name="connsiteY6" fmla="*/ 70653 h 448030"/>
              <a:gd name="connsiteX7" fmla="*/ 1368574 w 1371421"/>
              <a:gd name="connsiteY7" fmla="*/ 445303 h 448030"/>
              <a:gd name="connsiteX8" fmla="*/ 1130449 w 1371421"/>
              <a:gd name="connsiteY8" fmla="*/ 229403 h 448030"/>
              <a:gd name="connsiteX9" fmla="*/ 765324 w 1371421"/>
              <a:gd name="connsiteY9" fmla="*/ 29378 h 448030"/>
              <a:gd name="connsiteX10" fmla="*/ 838349 w 1371421"/>
              <a:gd name="connsiteY10" fmla="*/ 32553 h 448030"/>
              <a:gd name="connsiteX11" fmla="*/ 403374 w 1371421"/>
              <a:gd name="connsiteY11" fmla="*/ 57953 h 448030"/>
              <a:gd name="connsiteX12" fmla="*/ 565299 w 1371421"/>
              <a:gd name="connsiteY12" fmla="*/ 64303 h 448030"/>
              <a:gd name="connsiteX13" fmla="*/ 149 w 1371421"/>
              <a:gd name="connsiteY13" fmla="*/ 172253 h 44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1421" h="448030">
                <a:moveTo>
                  <a:pt x="149" y="172253"/>
                </a:moveTo>
                <a:cubicBezTo>
                  <a:pt x="10203" y="168549"/>
                  <a:pt x="520849" y="68007"/>
                  <a:pt x="625624" y="42078"/>
                </a:cubicBezTo>
                <a:cubicBezTo>
                  <a:pt x="730399" y="16149"/>
                  <a:pt x="591757" y="19853"/>
                  <a:pt x="628799" y="16678"/>
                </a:cubicBezTo>
                <a:cubicBezTo>
                  <a:pt x="665841" y="13503"/>
                  <a:pt x="818770" y="24615"/>
                  <a:pt x="847874" y="23028"/>
                </a:cubicBezTo>
                <a:cubicBezTo>
                  <a:pt x="876978" y="21441"/>
                  <a:pt x="769557" y="-15072"/>
                  <a:pt x="803424" y="7153"/>
                </a:cubicBezTo>
                <a:cubicBezTo>
                  <a:pt x="837291" y="29378"/>
                  <a:pt x="1023028" y="145795"/>
                  <a:pt x="1051074" y="156378"/>
                </a:cubicBezTo>
                <a:cubicBezTo>
                  <a:pt x="1079120" y="166961"/>
                  <a:pt x="918782" y="22499"/>
                  <a:pt x="971699" y="70653"/>
                </a:cubicBezTo>
                <a:cubicBezTo>
                  <a:pt x="1024616" y="118807"/>
                  <a:pt x="1342116" y="418845"/>
                  <a:pt x="1368574" y="445303"/>
                </a:cubicBezTo>
                <a:cubicBezTo>
                  <a:pt x="1395032" y="471761"/>
                  <a:pt x="1230991" y="298724"/>
                  <a:pt x="1130449" y="229403"/>
                </a:cubicBezTo>
                <a:cubicBezTo>
                  <a:pt x="1029907" y="160082"/>
                  <a:pt x="814007" y="62186"/>
                  <a:pt x="765324" y="29378"/>
                </a:cubicBezTo>
                <a:cubicBezTo>
                  <a:pt x="716641" y="-3430"/>
                  <a:pt x="898674" y="27790"/>
                  <a:pt x="838349" y="32553"/>
                </a:cubicBezTo>
                <a:cubicBezTo>
                  <a:pt x="778024" y="37315"/>
                  <a:pt x="448882" y="52661"/>
                  <a:pt x="403374" y="57953"/>
                </a:cubicBezTo>
                <a:cubicBezTo>
                  <a:pt x="357866" y="63245"/>
                  <a:pt x="639912" y="44195"/>
                  <a:pt x="565299" y="64303"/>
                </a:cubicBezTo>
                <a:cubicBezTo>
                  <a:pt x="490686" y="84411"/>
                  <a:pt x="-9905" y="175957"/>
                  <a:pt x="149" y="172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09A89AB1-4FED-FEB4-739E-0D0D223AC0FE}"/>
              </a:ext>
            </a:extLst>
          </p:cNvPr>
          <p:cNvSpPr/>
          <p:nvPr/>
        </p:nvSpPr>
        <p:spPr>
          <a:xfrm>
            <a:off x="2707592" y="8000914"/>
            <a:ext cx="108713" cy="977986"/>
          </a:xfrm>
          <a:custGeom>
            <a:avLst/>
            <a:gdLst>
              <a:gd name="connsiteX0" fmla="*/ 683 w 108713"/>
              <a:gd name="connsiteY0" fmla="*/ 86 h 977986"/>
              <a:gd name="connsiteX1" fmla="*/ 35608 w 108713"/>
              <a:gd name="connsiteY1" fmla="*/ 539836 h 977986"/>
              <a:gd name="connsiteX2" fmla="*/ 35608 w 108713"/>
              <a:gd name="connsiteY2" fmla="*/ 498561 h 977986"/>
              <a:gd name="connsiteX3" fmla="*/ 108633 w 108713"/>
              <a:gd name="connsiteY3" fmla="*/ 977986 h 977986"/>
              <a:gd name="connsiteX4" fmla="*/ 19733 w 108713"/>
              <a:gd name="connsiteY4" fmla="*/ 501736 h 977986"/>
              <a:gd name="connsiteX5" fmla="*/ 683 w 108713"/>
              <a:gd name="connsiteY5" fmla="*/ 86 h 97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13" h="977986">
                <a:moveTo>
                  <a:pt x="683" y="86"/>
                </a:moveTo>
                <a:cubicBezTo>
                  <a:pt x="3329" y="6436"/>
                  <a:pt x="29787" y="456757"/>
                  <a:pt x="35608" y="539836"/>
                </a:cubicBezTo>
                <a:cubicBezTo>
                  <a:pt x="41429" y="622915"/>
                  <a:pt x="23437" y="425536"/>
                  <a:pt x="35608" y="498561"/>
                </a:cubicBezTo>
                <a:cubicBezTo>
                  <a:pt x="47779" y="571586"/>
                  <a:pt x="111279" y="977457"/>
                  <a:pt x="108633" y="977986"/>
                </a:cubicBezTo>
                <a:cubicBezTo>
                  <a:pt x="105987" y="978515"/>
                  <a:pt x="36666" y="664190"/>
                  <a:pt x="19733" y="501736"/>
                </a:cubicBezTo>
                <a:cubicBezTo>
                  <a:pt x="2800" y="339282"/>
                  <a:pt x="-1963" y="-6264"/>
                  <a:pt x="683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C86AF265-DDD9-3ED9-6D31-CA17770D08E8}"/>
              </a:ext>
            </a:extLst>
          </p:cNvPr>
          <p:cNvSpPr/>
          <p:nvPr/>
        </p:nvSpPr>
        <p:spPr>
          <a:xfrm>
            <a:off x="94984" y="8445390"/>
            <a:ext cx="83665" cy="1209923"/>
          </a:xfrm>
          <a:custGeom>
            <a:avLst/>
            <a:gdLst>
              <a:gd name="connsiteX0" fmla="*/ 3441 w 83665"/>
              <a:gd name="connsiteY0" fmla="*/ 3285 h 1209923"/>
              <a:gd name="connsiteX1" fmla="*/ 44716 w 83665"/>
              <a:gd name="connsiteY1" fmla="*/ 777985 h 1209923"/>
              <a:gd name="connsiteX2" fmla="*/ 22491 w 83665"/>
              <a:gd name="connsiteY2" fmla="*/ 755760 h 1209923"/>
              <a:gd name="connsiteX3" fmla="*/ 82816 w 83665"/>
              <a:gd name="connsiteY3" fmla="*/ 1200260 h 1209923"/>
              <a:gd name="connsiteX4" fmla="*/ 54241 w 83665"/>
              <a:gd name="connsiteY4" fmla="*/ 1016110 h 1209923"/>
              <a:gd name="connsiteX5" fmla="*/ 3441 w 83665"/>
              <a:gd name="connsiteY5" fmla="*/ 495410 h 1209923"/>
              <a:gd name="connsiteX6" fmla="*/ 3441 w 83665"/>
              <a:gd name="connsiteY6" fmla="*/ 498585 h 1209923"/>
              <a:gd name="connsiteX7" fmla="*/ 3441 w 83665"/>
              <a:gd name="connsiteY7" fmla="*/ 3285 h 120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665" h="1209923">
                <a:moveTo>
                  <a:pt x="3441" y="3285"/>
                </a:moveTo>
                <a:cubicBezTo>
                  <a:pt x="10320" y="49852"/>
                  <a:pt x="41541" y="652573"/>
                  <a:pt x="44716" y="777985"/>
                </a:cubicBezTo>
                <a:cubicBezTo>
                  <a:pt x="47891" y="903397"/>
                  <a:pt x="16141" y="685381"/>
                  <a:pt x="22491" y="755760"/>
                </a:cubicBezTo>
                <a:cubicBezTo>
                  <a:pt x="28841" y="826139"/>
                  <a:pt x="77524" y="1156868"/>
                  <a:pt x="82816" y="1200260"/>
                </a:cubicBezTo>
                <a:cubicBezTo>
                  <a:pt x="88108" y="1243652"/>
                  <a:pt x="67470" y="1133585"/>
                  <a:pt x="54241" y="1016110"/>
                </a:cubicBezTo>
                <a:cubicBezTo>
                  <a:pt x="41012" y="898635"/>
                  <a:pt x="11908" y="581664"/>
                  <a:pt x="3441" y="495410"/>
                </a:cubicBezTo>
                <a:cubicBezTo>
                  <a:pt x="-5026" y="409156"/>
                  <a:pt x="5028" y="577960"/>
                  <a:pt x="3441" y="498585"/>
                </a:cubicBezTo>
                <a:cubicBezTo>
                  <a:pt x="1854" y="419210"/>
                  <a:pt x="-3438" y="-43282"/>
                  <a:pt x="3441" y="3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A3D5D7DC-C6CB-323C-9EFF-0929153EB25E}"/>
              </a:ext>
            </a:extLst>
          </p:cNvPr>
          <p:cNvSpPr/>
          <p:nvPr/>
        </p:nvSpPr>
        <p:spPr>
          <a:xfrm>
            <a:off x="2457450" y="5379303"/>
            <a:ext cx="95652" cy="1003414"/>
          </a:xfrm>
          <a:custGeom>
            <a:avLst/>
            <a:gdLst>
              <a:gd name="connsiteX0" fmla="*/ 31750 w 95652"/>
              <a:gd name="connsiteY0" fmla="*/ 2322 h 1003414"/>
              <a:gd name="connsiteX1" fmla="*/ 22225 w 95652"/>
              <a:gd name="connsiteY1" fmla="*/ 237272 h 1003414"/>
              <a:gd name="connsiteX2" fmla="*/ 38100 w 95652"/>
              <a:gd name="connsiteY2" fmla="*/ 170597 h 1003414"/>
              <a:gd name="connsiteX3" fmla="*/ 0 w 95652"/>
              <a:gd name="connsiteY3" fmla="*/ 415072 h 1003414"/>
              <a:gd name="connsiteX4" fmla="*/ 38100 w 95652"/>
              <a:gd name="connsiteY4" fmla="*/ 370622 h 1003414"/>
              <a:gd name="connsiteX5" fmla="*/ 88900 w 95652"/>
              <a:gd name="connsiteY5" fmla="*/ 684947 h 1003414"/>
              <a:gd name="connsiteX6" fmla="*/ 88900 w 95652"/>
              <a:gd name="connsiteY6" fmla="*/ 999272 h 1003414"/>
              <a:gd name="connsiteX7" fmla="*/ 31750 w 95652"/>
              <a:gd name="connsiteY7" fmla="*/ 449997 h 1003414"/>
              <a:gd name="connsiteX8" fmla="*/ 34925 w 95652"/>
              <a:gd name="connsiteY8" fmla="*/ 135672 h 1003414"/>
              <a:gd name="connsiteX9" fmla="*/ 31750 w 95652"/>
              <a:gd name="connsiteY9" fmla="*/ 2322 h 100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652" h="1003414">
                <a:moveTo>
                  <a:pt x="31750" y="2322"/>
                </a:moveTo>
                <a:cubicBezTo>
                  <a:pt x="29633" y="19255"/>
                  <a:pt x="21167" y="209226"/>
                  <a:pt x="22225" y="237272"/>
                </a:cubicBezTo>
                <a:cubicBezTo>
                  <a:pt x="23283" y="265318"/>
                  <a:pt x="41804" y="140964"/>
                  <a:pt x="38100" y="170597"/>
                </a:cubicBezTo>
                <a:cubicBezTo>
                  <a:pt x="34396" y="200230"/>
                  <a:pt x="0" y="381735"/>
                  <a:pt x="0" y="415072"/>
                </a:cubicBezTo>
                <a:cubicBezTo>
                  <a:pt x="0" y="448409"/>
                  <a:pt x="23283" y="325643"/>
                  <a:pt x="38100" y="370622"/>
                </a:cubicBezTo>
                <a:cubicBezTo>
                  <a:pt x="52917" y="415601"/>
                  <a:pt x="80433" y="580172"/>
                  <a:pt x="88900" y="684947"/>
                </a:cubicBezTo>
                <a:cubicBezTo>
                  <a:pt x="97367" y="789722"/>
                  <a:pt x="98425" y="1038430"/>
                  <a:pt x="88900" y="999272"/>
                </a:cubicBezTo>
                <a:cubicBezTo>
                  <a:pt x="79375" y="960114"/>
                  <a:pt x="40746" y="593930"/>
                  <a:pt x="31750" y="449997"/>
                </a:cubicBezTo>
                <a:cubicBezTo>
                  <a:pt x="22754" y="306064"/>
                  <a:pt x="38100" y="207109"/>
                  <a:pt x="34925" y="135672"/>
                </a:cubicBezTo>
                <a:cubicBezTo>
                  <a:pt x="31750" y="64235"/>
                  <a:pt x="33867" y="-14611"/>
                  <a:pt x="31750" y="2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B2571F0A-4203-8C86-2464-9CD8AED9CEE3}"/>
              </a:ext>
            </a:extLst>
          </p:cNvPr>
          <p:cNvSpPr/>
          <p:nvPr/>
        </p:nvSpPr>
        <p:spPr>
          <a:xfrm>
            <a:off x="1815154" y="5802747"/>
            <a:ext cx="620528" cy="1322736"/>
          </a:xfrm>
          <a:custGeom>
            <a:avLst/>
            <a:gdLst>
              <a:gd name="connsiteX0" fmla="*/ 83496 w 620528"/>
              <a:gd name="connsiteY0" fmla="*/ 64653 h 1322736"/>
              <a:gd name="connsiteX1" fmla="*/ 350196 w 620528"/>
              <a:gd name="connsiteY1" fmla="*/ 810778 h 1322736"/>
              <a:gd name="connsiteX2" fmla="*/ 308921 w 620528"/>
              <a:gd name="connsiteY2" fmla="*/ 699653 h 1322736"/>
              <a:gd name="connsiteX3" fmla="*/ 616896 w 620528"/>
              <a:gd name="connsiteY3" fmla="*/ 1318778 h 1322736"/>
              <a:gd name="connsiteX4" fmla="*/ 461321 w 620528"/>
              <a:gd name="connsiteY4" fmla="*/ 934603 h 1322736"/>
              <a:gd name="connsiteX5" fmla="*/ 213671 w 620528"/>
              <a:gd name="connsiteY5" fmla="*/ 340878 h 1322736"/>
              <a:gd name="connsiteX6" fmla="*/ 277171 w 620528"/>
              <a:gd name="connsiteY6" fmla="*/ 477403 h 1322736"/>
              <a:gd name="connsiteX7" fmla="*/ 7296 w 620528"/>
              <a:gd name="connsiteY7" fmla="*/ 13853 h 1322736"/>
              <a:gd name="connsiteX8" fmla="*/ 77146 w 620528"/>
              <a:gd name="connsiteY8" fmla="*/ 118628 h 1322736"/>
              <a:gd name="connsiteX9" fmla="*/ 83496 w 620528"/>
              <a:gd name="connsiteY9" fmla="*/ 64653 h 132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0528" h="1322736">
                <a:moveTo>
                  <a:pt x="83496" y="64653"/>
                </a:moveTo>
                <a:cubicBezTo>
                  <a:pt x="129004" y="180011"/>
                  <a:pt x="312625" y="704945"/>
                  <a:pt x="350196" y="810778"/>
                </a:cubicBezTo>
                <a:cubicBezTo>
                  <a:pt x="387767" y="916611"/>
                  <a:pt x="264471" y="614986"/>
                  <a:pt x="308921" y="699653"/>
                </a:cubicBezTo>
                <a:cubicBezTo>
                  <a:pt x="353371" y="784320"/>
                  <a:pt x="591496" y="1279620"/>
                  <a:pt x="616896" y="1318778"/>
                </a:cubicBezTo>
                <a:cubicBezTo>
                  <a:pt x="642296" y="1357936"/>
                  <a:pt x="528525" y="1097586"/>
                  <a:pt x="461321" y="934603"/>
                </a:cubicBezTo>
                <a:cubicBezTo>
                  <a:pt x="394117" y="771620"/>
                  <a:pt x="244363" y="417078"/>
                  <a:pt x="213671" y="340878"/>
                </a:cubicBezTo>
                <a:cubicBezTo>
                  <a:pt x="182979" y="264678"/>
                  <a:pt x="311567" y="531907"/>
                  <a:pt x="277171" y="477403"/>
                </a:cubicBezTo>
                <a:cubicBezTo>
                  <a:pt x="242775" y="422899"/>
                  <a:pt x="40633" y="73649"/>
                  <a:pt x="7296" y="13853"/>
                </a:cubicBezTo>
                <a:cubicBezTo>
                  <a:pt x="-26041" y="-45943"/>
                  <a:pt x="64975" y="106457"/>
                  <a:pt x="77146" y="118628"/>
                </a:cubicBezTo>
                <a:cubicBezTo>
                  <a:pt x="89317" y="130799"/>
                  <a:pt x="37988" y="-50705"/>
                  <a:pt x="83496" y="64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A6FB7411-6C50-DE80-403F-38842B4900A9}"/>
              </a:ext>
            </a:extLst>
          </p:cNvPr>
          <p:cNvSpPr/>
          <p:nvPr/>
        </p:nvSpPr>
        <p:spPr>
          <a:xfrm>
            <a:off x="1333455" y="6019540"/>
            <a:ext cx="73113" cy="1144279"/>
          </a:xfrm>
          <a:custGeom>
            <a:avLst/>
            <a:gdLst>
              <a:gd name="connsiteX0" fmla="*/ 73070 w 73113"/>
              <a:gd name="connsiteY0" fmla="*/ 260 h 1144279"/>
              <a:gd name="connsiteX1" fmla="*/ 57195 w 73113"/>
              <a:gd name="connsiteY1" fmla="*/ 546360 h 1144279"/>
              <a:gd name="connsiteX2" fmla="*/ 45 w 73113"/>
              <a:gd name="connsiteY2" fmla="*/ 1136910 h 1144279"/>
              <a:gd name="connsiteX3" fmla="*/ 47670 w 73113"/>
              <a:gd name="connsiteY3" fmla="*/ 847985 h 1144279"/>
              <a:gd name="connsiteX4" fmla="*/ 54020 w 73113"/>
              <a:gd name="connsiteY4" fmla="*/ 416185 h 1144279"/>
              <a:gd name="connsiteX5" fmla="*/ 54020 w 73113"/>
              <a:gd name="connsiteY5" fmla="*/ 473335 h 1144279"/>
              <a:gd name="connsiteX6" fmla="*/ 73070 w 73113"/>
              <a:gd name="connsiteY6" fmla="*/ 260 h 114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13" h="1144279">
                <a:moveTo>
                  <a:pt x="73070" y="260"/>
                </a:moveTo>
                <a:cubicBezTo>
                  <a:pt x="73599" y="12431"/>
                  <a:pt x="69366" y="356918"/>
                  <a:pt x="57195" y="546360"/>
                </a:cubicBezTo>
                <a:cubicBezTo>
                  <a:pt x="45024" y="735802"/>
                  <a:pt x="1632" y="1086639"/>
                  <a:pt x="45" y="1136910"/>
                </a:cubicBezTo>
                <a:cubicBezTo>
                  <a:pt x="-1542" y="1187181"/>
                  <a:pt x="38674" y="968106"/>
                  <a:pt x="47670" y="847985"/>
                </a:cubicBezTo>
                <a:cubicBezTo>
                  <a:pt x="56666" y="727864"/>
                  <a:pt x="52962" y="478627"/>
                  <a:pt x="54020" y="416185"/>
                </a:cubicBezTo>
                <a:cubicBezTo>
                  <a:pt x="55078" y="353743"/>
                  <a:pt x="50316" y="541068"/>
                  <a:pt x="54020" y="473335"/>
                </a:cubicBezTo>
                <a:cubicBezTo>
                  <a:pt x="57724" y="405602"/>
                  <a:pt x="72541" y="-11911"/>
                  <a:pt x="73070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5AE57BA4-1341-415B-00AF-6BA60C95A868}"/>
              </a:ext>
            </a:extLst>
          </p:cNvPr>
          <p:cNvSpPr/>
          <p:nvPr/>
        </p:nvSpPr>
        <p:spPr>
          <a:xfrm>
            <a:off x="1369885" y="6012219"/>
            <a:ext cx="214889" cy="1458021"/>
          </a:xfrm>
          <a:custGeom>
            <a:avLst/>
            <a:gdLst>
              <a:gd name="connsiteX0" fmla="*/ 1715 w 214889"/>
              <a:gd name="connsiteY0" fmla="*/ 1231 h 1458021"/>
              <a:gd name="connsiteX1" fmla="*/ 128715 w 214889"/>
              <a:gd name="connsiteY1" fmla="*/ 750531 h 1458021"/>
              <a:gd name="connsiteX2" fmla="*/ 112840 w 214889"/>
              <a:gd name="connsiteY2" fmla="*/ 712431 h 1458021"/>
              <a:gd name="connsiteX3" fmla="*/ 201740 w 214889"/>
              <a:gd name="connsiteY3" fmla="*/ 1052156 h 1458021"/>
              <a:gd name="connsiteX4" fmla="*/ 147765 w 214889"/>
              <a:gd name="connsiteY4" fmla="*/ 972781 h 1458021"/>
              <a:gd name="connsiteX5" fmla="*/ 214440 w 214889"/>
              <a:gd name="connsiteY5" fmla="*/ 1455381 h 1458021"/>
              <a:gd name="connsiteX6" fmla="*/ 169990 w 214889"/>
              <a:gd name="connsiteY6" fmla="*/ 1137881 h 1458021"/>
              <a:gd name="connsiteX7" fmla="*/ 42990 w 214889"/>
              <a:gd name="connsiteY7" fmla="*/ 544156 h 1458021"/>
              <a:gd name="connsiteX8" fmla="*/ 52515 w 214889"/>
              <a:gd name="connsiteY8" fmla="*/ 572731 h 1458021"/>
              <a:gd name="connsiteX9" fmla="*/ 1715 w 214889"/>
              <a:gd name="connsiteY9" fmla="*/ 1231 h 145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889" h="1458021">
                <a:moveTo>
                  <a:pt x="1715" y="1231"/>
                </a:moveTo>
                <a:cubicBezTo>
                  <a:pt x="14415" y="30864"/>
                  <a:pt x="110194" y="631998"/>
                  <a:pt x="128715" y="750531"/>
                </a:cubicBezTo>
                <a:cubicBezTo>
                  <a:pt x="147236" y="869064"/>
                  <a:pt x="100669" y="662160"/>
                  <a:pt x="112840" y="712431"/>
                </a:cubicBezTo>
                <a:cubicBezTo>
                  <a:pt x="125011" y="762702"/>
                  <a:pt x="195919" y="1008764"/>
                  <a:pt x="201740" y="1052156"/>
                </a:cubicBezTo>
                <a:cubicBezTo>
                  <a:pt x="207561" y="1095548"/>
                  <a:pt x="145648" y="905577"/>
                  <a:pt x="147765" y="972781"/>
                </a:cubicBezTo>
                <a:cubicBezTo>
                  <a:pt x="149882" y="1039985"/>
                  <a:pt x="210736" y="1427864"/>
                  <a:pt x="214440" y="1455381"/>
                </a:cubicBezTo>
                <a:cubicBezTo>
                  <a:pt x="218144" y="1482898"/>
                  <a:pt x="198565" y="1289752"/>
                  <a:pt x="169990" y="1137881"/>
                </a:cubicBezTo>
                <a:cubicBezTo>
                  <a:pt x="141415" y="986010"/>
                  <a:pt x="62569" y="638348"/>
                  <a:pt x="42990" y="544156"/>
                </a:cubicBezTo>
                <a:cubicBezTo>
                  <a:pt x="23411" y="449964"/>
                  <a:pt x="54102" y="659514"/>
                  <a:pt x="52515" y="572731"/>
                </a:cubicBezTo>
                <a:cubicBezTo>
                  <a:pt x="50928" y="485948"/>
                  <a:pt x="-10985" y="-28402"/>
                  <a:pt x="1715" y="1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E6136A38-D75F-17E0-CF78-B5E0052DD5EC}"/>
              </a:ext>
            </a:extLst>
          </p:cNvPr>
          <p:cNvSpPr/>
          <p:nvPr/>
        </p:nvSpPr>
        <p:spPr>
          <a:xfrm>
            <a:off x="1510096" y="7290563"/>
            <a:ext cx="927692" cy="1394480"/>
          </a:xfrm>
          <a:custGeom>
            <a:avLst/>
            <a:gdLst>
              <a:gd name="connsiteX0" fmla="*/ 1204 w 927692"/>
              <a:gd name="connsiteY0" fmla="*/ 2412 h 1394480"/>
              <a:gd name="connsiteX1" fmla="*/ 239329 w 927692"/>
              <a:gd name="connsiteY1" fmla="*/ 472312 h 1394480"/>
              <a:gd name="connsiteX2" fmla="*/ 252029 w 927692"/>
              <a:gd name="connsiteY2" fmla="*/ 459612 h 1394480"/>
              <a:gd name="connsiteX3" fmla="*/ 471104 w 927692"/>
              <a:gd name="connsiteY3" fmla="*/ 808862 h 1394480"/>
              <a:gd name="connsiteX4" fmla="*/ 442529 w 927692"/>
              <a:gd name="connsiteY4" fmla="*/ 732662 h 1394480"/>
              <a:gd name="connsiteX5" fmla="*/ 877504 w 927692"/>
              <a:gd name="connsiteY5" fmla="*/ 1329562 h 1394480"/>
              <a:gd name="connsiteX6" fmla="*/ 829879 w 927692"/>
              <a:gd name="connsiteY6" fmla="*/ 1253362 h 1394480"/>
              <a:gd name="connsiteX7" fmla="*/ 86929 w 927692"/>
              <a:gd name="connsiteY7" fmla="*/ 218312 h 1394480"/>
              <a:gd name="connsiteX8" fmla="*/ 144079 w 927692"/>
              <a:gd name="connsiteY8" fmla="*/ 284987 h 1394480"/>
              <a:gd name="connsiteX9" fmla="*/ 1204 w 927692"/>
              <a:gd name="connsiteY9" fmla="*/ 2412 h 139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692" h="1394480">
                <a:moveTo>
                  <a:pt x="1204" y="2412"/>
                </a:moveTo>
                <a:cubicBezTo>
                  <a:pt x="17079" y="33633"/>
                  <a:pt x="197525" y="396112"/>
                  <a:pt x="239329" y="472312"/>
                </a:cubicBezTo>
                <a:cubicBezTo>
                  <a:pt x="281133" y="548512"/>
                  <a:pt x="213400" y="403520"/>
                  <a:pt x="252029" y="459612"/>
                </a:cubicBezTo>
                <a:cubicBezTo>
                  <a:pt x="290658" y="515704"/>
                  <a:pt x="439354" y="763354"/>
                  <a:pt x="471104" y="808862"/>
                </a:cubicBezTo>
                <a:cubicBezTo>
                  <a:pt x="502854" y="854370"/>
                  <a:pt x="374796" y="645879"/>
                  <a:pt x="442529" y="732662"/>
                </a:cubicBezTo>
                <a:cubicBezTo>
                  <a:pt x="510262" y="819445"/>
                  <a:pt x="812946" y="1242779"/>
                  <a:pt x="877504" y="1329562"/>
                </a:cubicBezTo>
                <a:cubicBezTo>
                  <a:pt x="942062" y="1416345"/>
                  <a:pt x="961641" y="1438570"/>
                  <a:pt x="829879" y="1253362"/>
                </a:cubicBezTo>
                <a:cubicBezTo>
                  <a:pt x="698117" y="1068154"/>
                  <a:pt x="201229" y="379708"/>
                  <a:pt x="86929" y="218312"/>
                </a:cubicBezTo>
                <a:cubicBezTo>
                  <a:pt x="-27371" y="56916"/>
                  <a:pt x="156779" y="317266"/>
                  <a:pt x="144079" y="284987"/>
                </a:cubicBezTo>
                <a:cubicBezTo>
                  <a:pt x="131379" y="252708"/>
                  <a:pt x="-14671" y="-28809"/>
                  <a:pt x="1204" y="2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945CFF58-F7A0-F031-05AB-6F890B8B8CE0}"/>
              </a:ext>
            </a:extLst>
          </p:cNvPr>
          <p:cNvSpPr/>
          <p:nvPr/>
        </p:nvSpPr>
        <p:spPr>
          <a:xfrm>
            <a:off x="1521434" y="7382770"/>
            <a:ext cx="1003376" cy="1318822"/>
          </a:xfrm>
          <a:custGeom>
            <a:avLst/>
            <a:gdLst>
              <a:gd name="connsiteX0" fmla="*/ 2566 w 1003376"/>
              <a:gd name="connsiteY0" fmla="*/ 2280 h 1318822"/>
              <a:gd name="connsiteX1" fmla="*/ 399441 w 1003376"/>
              <a:gd name="connsiteY1" fmla="*/ 465830 h 1318822"/>
              <a:gd name="connsiteX2" fmla="*/ 377216 w 1003376"/>
              <a:gd name="connsiteY2" fmla="*/ 449955 h 1318822"/>
              <a:gd name="connsiteX3" fmla="*/ 574066 w 1003376"/>
              <a:gd name="connsiteY3" fmla="*/ 748405 h 1318822"/>
              <a:gd name="connsiteX4" fmla="*/ 548666 w 1003376"/>
              <a:gd name="connsiteY4" fmla="*/ 697605 h 1318822"/>
              <a:gd name="connsiteX5" fmla="*/ 989991 w 1003376"/>
              <a:gd name="connsiteY5" fmla="*/ 1304030 h 1318822"/>
              <a:gd name="connsiteX6" fmla="*/ 821716 w 1003376"/>
              <a:gd name="connsiteY6" fmla="*/ 1053205 h 1318822"/>
              <a:gd name="connsiteX7" fmla="*/ 151791 w 1003376"/>
              <a:gd name="connsiteY7" fmla="*/ 199130 h 1318822"/>
              <a:gd name="connsiteX8" fmla="*/ 224816 w 1003376"/>
              <a:gd name="connsiteY8" fmla="*/ 284855 h 1318822"/>
              <a:gd name="connsiteX9" fmla="*/ 2566 w 1003376"/>
              <a:gd name="connsiteY9" fmla="*/ 2280 h 131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3376" h="1318822">
                <a:moveTo>
                  <a:pt x="2566" y="2280"/>
                </a:moveTo>
                <a:cubicBezTo>
                  <a:pt x="31670" y="32442"/>
                  <a:pt x="336999" y="391218"/>
                  <a:pt x="399441" y="465830"/>
                </a:cubicBezTo>
                <a:cubicBezTo>
                  <a:pt x="461883" y="540442"/>
                  <a:pt x="348112" y="402859"/>
                  <a:pt x="377216" y="449955"/>
                </a:cubicBezTo>
                <a:cubicBezTo>
                  <a:pt x="406320" y="497051"/>
                  <a:pt x="545491" y="707130"/>
                  <a:pt x="574066" y="748405"/>
                </a:cubicBezTo>
                <a:cubicBezTo>
                  <a:pt x="602641" y="789680"/>
                  <a:pt x="479345" y="605001"/>
                  <a:pt x="548666" y="697605"/>
                </a:cubicBezTo>
                <a:cubicBezTo>
                  <a:pt x="617987" y="790209"/>
                  <a:pt x="944483" y="1244763"/>
                  <a:pt x="989991" y="1304030"/>
                </a:cubicBezTo>
                <a:cubicBezTo>
                  <a:pt x="1035499" y="1363297"/>
                  <a:pt x="961416" y="1237355"/>
                  <a:pt x="821716" y="1053205"/>
                </a:cubicBezTo>
                <a:cubicBezTo>
                  <a:pt x="682016" y="869055"/>
                  <a:pt x="251274" y="327188"/>
                  <a:pt x="151791" y="199130"/>
                </a:cubicBezTo>
                <a:cubicBezTo>
                  <a:pt x="52308" y="71072"/>
                  <a:pt x="248629" y="319251"/>
                  <a:pt x="224816" y="284855"/>
                </a:cubicBezTo>
                <a:cubicBezTo>
                  <a:pt x="201004" y="250459"/>
                  <a:pt x="-26538" y="-27882"/>
                  <a:pt x="2566" y="2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B0060752-2F8E-8977-529B-487D5A93F5C4}"/>
              </a:ext>
            </a:extLst>
          </p:cNvPr>
          <p:cNvSpPr/>
          <p:nvPr/>
        </p:nvSpPr>
        <p:spPr>
          <a:xfrm>
            <a:off x="2328310" y="8516039"/>
            <a:ext cx="593638" cy="779319"/>
          </a:xfrm>
          <a:custGeom>
            <a:avLst/>
            <a:gdLst>
              <a:gd name="connsiteX0" fmla="*/ 2140 w 593638"/>
              <a:gd name="connsiteY0" fmla="*/ 2486 h 779319"/>
              <a:gd name="connsiteX1" fmla="*/ 313290 w 593638"/>
              <a:gd name="connsiteY1" fmla="*/ 399361 h 779319"/>
              <a:gd name="connsiteX2" fmla="*/ 262490 w 593638"/>
              <a:gd name="connsiteY2" fmla="*/ 342211 h 779319"/>
              <a:gd name="connsiteX3" fmla="*/ 576815 w 593638"/>
              <a:gd name="connsiteY3" fmla="*/ 764486 h 779319"/>
              <a:gd name="connsiteX4" fmla="*/ 494265 w 593638"/>
              <a:gd name="connsiteY4" fmla="*/ 618436 h 779319"/>
              <a:gd name="connsiteX5" fmla="*/ 2140 w 593638"/>
              <a:gd name="connsiteY5" fmla="*/ 2486 h 77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638" h="779319">
                <a:moveTo>
                  <a:pt x="2140" y="2486"/>
                </a:moveTo>
                <a:cubicBezTo>
                  <a:pt x="-28023" y="-34027"/>
                  <a:pt x="269898" y="342740"/>
                  <a:pt x="313290" y="399361"/>
                </a:cubicBezTo>
                <a:cubicBezTo>
                  <a:pt x="356682" y="455982"/>
                  <a:pt x="218569" y="281357"/>
                  <a:pt x="262490" y="342211"/>
                </a:cubicBezTo>
                <a:cubicBezTo>
                  <a:pt x="306411" y="403065"/>
                  <a:pt x="538186" y="718449"/>
                  <a:pt x="576815" y="764486"/>
                </a:cubicBezTo>
                <a:cubicBezTo>
                  <a:pt x="615444" y="810523"/>
                  <a:pt x="587398" y="745965"/>
                  <a:pt x="494265" y="618436"/>
                </a:cubicBezTo>
                <a:cubicBezTo>
                  <a:pt x="401132" y="490907"/>
                  <a:pt x="32303" y="38999"/>
                  <a:pt x="2140" y="2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05886207-8DC8-B2FC-399C-EB3115B550F0}"/>
              </a:ext>
            </a:extLst>
          </p:cNvPr>
          <p:cNvSpPr/>
          <p:nvPr/>
        </p:nvSpPr>
        <p:spPr>
          <a:xfrm>
            <a:off x="2236877" y="8248200"/>
            <a:ext cx="713759" cy="1046772"/>
          </a:xfrm>
          <a:custGeom>
            <a:avLst/>
            <a:gdLst>
              <a:gd name="connsiteX0" fmla="*/ 1498 w 713759"/>
              <a:gd name="connsiteY0" fmla="*/ 450 h 1046772"/>
              <a:gd name="connsiteX1" fmla="*/ 395198 w 713759"/>
              <a:gd name="connsiteY1" fmla="*/ 537025 h 1046772"/>
              <a:gd name="connsiteX2" fmla="*/ 334873 w 713759"/>
              <a:gd name="connsiteY2" fmla="*/ 470350 h 1046772"/>
              <a:gd name="connsiteX3" fmla="*/ 512673 w 713759"/>
              <a:gd name="connsiteY3" fmla="*/ 746575 h 1046772"/>
              <a:gd name="connsiteX4" fmla="*/ 503148 w 713759"/>
              <a:gd name="connsiteY4" fmla="*/ 721175 h 1046772"/>
              <a:gd name="connsiteX5" fmla="*/ 709523 w 713759"/>
              <a:gd name="connsiteY5" fmla="*/ 1038675 h 1046772"/>
              <a:gd name="connsiteX6" fmla="*/ 607923 w 713759"/>
              <a:gd name="connsiteY6" fmla="*/ 895800 h 1046772"/>
              <a:gd name="connsiteX7" fmla="*/ 217398 w 713759"/>
              <a:gd name="connsiteY7" fmla="*/ 305250 h 1046772"/>
              <a:gd name="connsiteX8" fmla="*/ 258673 w 713759"/>
              <a:gd name="connsiteY8" fmla="*/ 441775 h 1046772"/>
              <a:gd name="connsiteX9" fmla="*/ 1498 w 713759"/>
              <a:gd name="connsiteY9" fmla="*/ 450 h 104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3759" h="1046772">
                <a:moveTo>
                  <a:pt x="1498" y="450"/>
                </a:moveTo>
                <a:cubicBezTo>
                  <a:pt x="24252" y="16325"/>
                  <a:pt x="339636" y="458708"/>
                  <a:pt x="395198" y="537025"/>
                </a:cubicBezTo>
                <a:cubicBezTo>
                  <a:pt x="450761" y="615342"/>
                  <a:pt x="315294" y="435425"/>
                  <a:pt x="334873" y="470350"/>
                </a:cubicBezTo>
                <a:cubicBezTo>
                  <a:pt x="354452" y="505275"/>
                  <a:pt x="484627" y="704771"/>
                  <a:pt x="512673" y="746575"/>
                </a:cubicBezTo>
                <a:cubicBezTo>
                  <a:pt x="540719" y="788379"/>
                  <a:pt x="470340" y="672492"/>
                  <a:pt x="503148" y="721175"/>
                </a:cubicBezTo>
                <a:cubicBezTo>
                  <a:pt x="535956" y="769858"/>
                  <a:pt x="692060" y="1009571"/>
                  <a:pt x="709523" y="1038675"/>
                </a:cubicBezTo>
                <a:cubicBezTo>
                  <a:pt x="726986" y="1067779"/>
                  <a:pt x="689944" y="1018037"/>
                  <a:pt x="607923" y="895800"/>
                </a:cubicBezTo>
                <a:cubicBezTo>
                  <a:pt x="525902" y="773563"/>
                  <a:pt x="275606" y="380921"/>
                  <a:pt x="217398" y="305250"/>
                </a:cubicBezTo>
                <a:cubicBezTo>
                  <a:pt x="159190" y="229579"/>
                  <a:pt x="295185" y="489929"/>
                  <a:pt x="258673" y="441775"/>
                </a:cubicBezTo>
                <a:cubicBezTo>
                  <a:pt x="222161" y="393621"/>
                  <a:pt x="-21256" y="-15425"/>
                  <a:pt x="1498" y="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4B755AA5-D606-4034-BE70-E0576E40BB03}"/>
              </a:ext>
            </a:extLst>
          </p:cNvPr>
          <p:cNvSpPr/>
          <p:nvPr/>
        </p:nvSpPr>
        <p:spPr>
          <a:xfrm>
            <a:off x="1151880" y="8193629"/>
            <a:ext cx="891211" cy="1115074"/>
          </a:xfrm>
          <a:custGeom>
            <a:avLst/>
            <a:gdLst>
              <a:gd name="connsiteX0" fmla="*/ 248295 w 891211"/>
              <a:gd name="connsiteY0" fmla="*/ 10571 h 1115074"/>
              <a:gd name="connsiteX1" fmla="*/ 645 w 891211"/>
              <a:gd name="connsiteY1" fmla="*/ 255046 h 1115074"/>
              <a:gd name="connsiteX2" fmla="*/ 172095 w 891211"/>
              <a:gd name="connsiteY2" fmla="*/ 588421 h 1115074"/>
              <a:gd name="connsiteX3" fmla="*/ 32395 w 891211"/>
              <a:gd name="connsiteY3" fmla="*/ 540796 h 1115074"/>
              <a:gd name="connsiteX4" fmla="*/ 883295 w 891211"/>
              <a:gd name="connsiteY4" fmla="*/ 1102771 h 1115074"/>
              <a:gd name="connsiteX5" fmla="*/ 435620 w 891211"/>
              <a:gd name="connsiteY5" fmla="*/ 893221 h 1115074"/>
              <a:gd name="connsiteX6" fmla="*/ 67320 w 891211"/>
              <a:gd name="connsiteY6" fmla="*/ 483646 h 1115074"/>
              <a:gd name="connsiteX7" fmla="*/ 64145 w 891211"/>
              <a:gd name="connsiteY7" fmla="*/ 321721 h 1115074"/>
              <a:gd name="connsiteX8" fmla="*/ 54620 w 891211"/>
              <a:gd name="connsiteY8" fmla="*/ 350296 h 1115074"/>
              <a:gd name="connsiteX9" fmla="*/ 95895 w 891211"/>
              <a:gd name="connsiteY9" fmla="*/ 77246 h 1115074"/>
              <a:gd name="connsiteX10" fmla="*/ 248295 w 891211"/>
              <a:gd name="connsiteY10" fmla="*/ 10571 h 111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211" h="1115074">
                <a:moveTo>
                  <a:pt x="248295" y="10571"/>
                </a:moveTo>
                <a:cubicBezTo>
                  <a:pt x="232420" y="40204"/>
                  <a:pt x="13345" y="158738"/>
                  <a:pt x="645" y="255046"/>
                </a:cubicBezTo>
                <a:cubicBezTo>
                  <a:pt x="-12055" y="351354"/>
                  <a:pt x="166803" y="540796"/>
                  <a:pt x="172095" y="588421"/>
                </a:cubicBezTo>
                <a:cubicBezTo>
                  <a:pt x="177387" y="636046"/>
                  <a:pt x="-86138" y="455071"/>
                  <a:pt x="32395" y="540796"/>
                </a:cubicBezTo>
                <a:cubicBezTo>
                  <a:pt x="150928" y="626521"/>
                  <a:pt x="816091" y="1044033"/>
                  <a:pt x="883295" y="1102771"/>
                </a:cubicBezTo>
                <a:cubicBezTo>
                  <a:pt x="950499" y="1161509"/>
                  <a:pt x="571616" y="996408"/>
                  <a:pt x="435620" y="893221"/>
                </a:cubicBezTo>
                <a:cubicBezTo>
                  <a:pt x="299624" y="790034"/>
                  <a:pt x="129232" y="578896"/>
                  <a:pt x="67320" y="483646"/>
                </a:cubicBezTo>
                <a:cubicBezTo>
                  <a:pt x="5408" y="388396"/>
                  <a:pt x="66262" y="343946"/>
                  <a:pt x="64145" y="321721"/>
                </a:cubicBezTo>
                <a:cubicBezTo>
                  <a:pt x="62028" y="299496"/>
                  <a:pt x="49328" y="391042"/>
                  <a:pt x="54620" y="350296"/>
                </a:cubicBezTo>
                <a:cubicBezTo>
                  <a:pt x="59912" y="309550"/>
                  <a:pt x="66262" y="137571"/>
                  <a:pt x="95895" y="77246"/>
                </a:cubicBezTo>
                <a:cubicBezTo>
                  <a:pt x="125528" y="16921"/>
                  <a:pt x="264170" y="-19062"/>
                  <a:pt x="248295" y="10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9505BB65-5FF4-4FB3-9267-0AD33A017739}"/>
              </a:ext>
            </a:extLst>
          </p:cNvPr>
          <p:cNvSpPr/>
          <p:nvPr/>
        </p:nvSpPr>
        <p:spPr>
          <a:xfrm>
            <a:off x="183380" y="8191908"/>
            <a:ext cx="1516147" cy="1346306"/>
          </a:xfrm>
          <a:custGeom>
            <a:avLst/>
            <a:gdLst>
              <a:gd name="connsiteX0" fmla="*/ 70620 w 1516147"/>
              <a:gd name="connsiteY0" fmla="*/ 123417 h 1346306"/>
              <a:gd name="connsiteX1" fmla="*/ 115070 w 1516147"/>
              <a:gd name="connsiteY1" fmla="*/ 171042 h 1346306"/>
              <a:gd name="connsiteX2" fmla="*/ 635770 w 1516147"/>
              <a:gd name="connsiteY2" fmla="*/ 901292 h 1346306"/>
              <a:gd name="connsiteX3" fmla="*/ 546870 w 1516147"/>
              <a:gd name="connsiteY3" fmla="*/ 831442 h 1346306"/>
              <a:gd name="connsiteX4" fmla="*/ 1502545 w 1516147"/>
              <a:gd name="connsiteY4" fmla="*/ 1336267 h 1346306"/>
              <a:gd name="connsiteX5" fmla="*/ 1073920 w 1516147"/>
              <a:gd name="connsiteY5" fmla="*/ 1139417 h 1346306"/>
              <a:gd name="connsiteX6" fmla="*/ 565920 w 1516147"/>
              <a:gd name="connsiteY6" fmla="*/ 793342 h 1346306"/>
              <a:gd name="connsiteX7" fmla="*/ 35695 w 1516147"/>
              <a:gd name="connsiteY7" fmla="*/ 56742 h 1346306"/>
              <a:gd name="connsiteX8" fmla="*/ 51570 w 1516147"/>
              <a:gd name="connsiteY8" fmla="*/ 56742 h 1346306"/>
              <a:gd name="connsiteX9" fmla="*/ 70620 w 1516147"/>
              <a:gd name="connsiteY9" fmla="*/ 123417 h 134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6147" h="1346306">
                <a:moveTo>
                  <a:pt x="70620" y="123417"/>
                </a:moveTo>
                <a:cubicBezTo>
                  <a:pt x="81203" y="142467"/>
                  <a:pt x="20878" y="41396"/>
                  <a:pt x="115070" y="171042"/>
                </a:cubicBezTo>
                <a:cubicBezTo>
                  <a:pt x="209262" y="300688"/>
                  <a:pt x="563803" y="791225"/>
                  <a:pt x="635770" y="901292"/>
                </a:cubicBezTo>
                <a:cubicBezTo>
                  <a:pt x="707737" y="1011359"/>
                  <a:pt x="402408" y="758946"/>
                  <a:pt x="546870" y="831442"/>
                </a:cubicBezTo>
                <a:cubicBezTo>
                  <a:pt x="691333" y="903938"/>
                  <a:pt x="1414703" y="1284938"/>
                  <a:pt x="1502545" y="1336267"/>
                </a:cubicBezTo>
                <a:cubicBezTo>
                  <a:pt x="1590387" y="1387596"/>
                  <a:pt x="1230024" y="1229904"/>
                  <a:pt x="1073920" y="1139417"/>
                </a:cubicBezTo>
                <a:cubicBezTo>
                  <a:pt x="917816" y="1048930"/>
                  <a:pt x="738958" y="973788"/>
                  <a:pt x="565920" y="793342"/>
                </a:cubicBezTo>
                <a:cubicBezTo>
                  <a:pt x="392883" y="612896"/>
                  <a:pt x="121420" y="179509"/>
                  <a:pt x="35695" y="56742"/>
                </a:cubicBezTo>
                <a:cubicBezTo>
                  <a:pt x="-50030" y="-66025"/>
                  <a:pt x="44691" y="47217"/>
                  <a:pt x="51570" y="56742"/>
                </a:cubicBezTo>
                <a:cubicBezTo>
                  <a:pt x="58449" y="66267"/>
                  <a:pt x="60037" y="104367"/>
                  <a:pt x="70620" y="123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71270151-499F-8260-D8F5-E61E56F0EC3E}"/>
              </a:ext>
            </a:extLst>
          </p:cNvPr>
          <p:cNvSpPr/>
          <p:nvPr/>
        </p:nvSpPr>
        <p:spPr>
          <a:xfrm>
            <a:off x="71821" y="9063230"/>
            <a:ext cx="302876" cy="1416052"/>
          </a:xfrm>
          <a:custGeom>
            <a:avLst/>
            <a:gdLst>
              <a:gd name="connsiteX0" fmla="*/ 1204 w 302876"/>
              <a:gd name="connsiteY0" fmla="*/ 17270 h 1416052"/>
              <a:gd name="connsiteX1" fmla="*/ 172654 w 302876"/>
              <a:gd name="connsiteY1" fmla="*/ 1011045 h 1416052"/>
              <a:gd name="connsiteX2" fmla="*/ 121854 w 302876"/>
              <a:gd name="connsiteY2" fmla="*/ 855470 h 1416052"/>
              <a:gd name="connsiteX3" fmla="*/ 299654 w 302876"/>
              <a:gd name="connsiteY3" fmla="*/ 1395220 h 1416052"/>
              <a:gd name="connsiteX4" fmla="*/ 226629 w 302876"/>
              <a:gd name="connsiteY4" fmla="*/ 1220595 h 1416052"/>
              <a:gd name="connsiteX5" fmla="*/ 102804 w 302876"/>
              <a:gd name="connsiteY5" fmla="*/ 442720 h 1416052"/>
              <a:gd name="connsiteX6" fmla="*/ 1204 w 302876"/>
              <a:gd name="connsiteY6" fmla="*/ 17270 h 141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76" h="1416052">
                <a:moveTo>
                  <a:pt x="1204" y="17270"/>
                </a:moveTo>
                <a:cubicBezTo>
                  <a:pt x="12846" y="111991"/>
                  <a:pt x="152546" y="871345"/>
                  <a:pt x="172654" y="1011045"/>
                </a:cubicBezTo>
                <a:cubicBezTo>
                  <a:pt x="192762" y="1150745"/>
                  <a:pt x="100687" y="791441"/>
                  <a:pt x="121854" y="855470"/>
                </a:cubicBezTo>
                <a:cubicBezTo>
                  <a:pt x="143021" y="919499"/>
                  <a:pt x="282192" y="1334366"/>
                  <a:pt x="299654" y="1395220"/>
                </a:cubicBezTo>
                <a:cubicBezTo>
                  <a:pt x="317116" y="1456074"/>
                  <a:pt x="259437" y="1379345"/>
                  <a:pt x="226629" y="1220595"/>
                </a:cubicBezTo>
                <a:cubicBezTo>
                  <a:pt x="193821" y="1061845"/>
                  <a:pt x="140375" y="646449"/>
                  <a:pt x="102804" y="442720"/>
                </a:cubicBezTo>
                <a:cubicBezTo>
                  <a:pt x="65233" y="238991"/>
                  <a:pt x="-10438" y="-77451"/>
                  <a:pt x="1204" y="17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C8F43BFA-B710-89D2-E4A8-975DEA3EF381}"/>
              </a:ext>
            </a:extLst>
          </p:cNvPr>
          <p:cNvSpPr/>
          <p:nvPr/>
        </p:nvSpPr>
        <p:spPr>
          <a:xfrm>
            <a:off x="104787" y="10429853"/>
            <a:ext cx="301691" cy="1252501"/>
          </a:xfrm>
          <a:custGeom>
            <a:avLst/>
            <a:gdLst>
              <a:gd name="connsiteX0" fmla="*/ 301613 w 301691"/>
              <a:gd name="connsiteY0" fmla="*/ 22 h 1252501"/>
              <a:gd name="connsiteX1" fmla="*/ 158738 w 301691"/>
              <a:gd name="connsiteY1" fmla="*/ 520722 h 1252501"/>
              <a:gd name="connsiteX2" fmla="*/ 193663 w 301691"/>
              <a:gd name="connsiteY2" fmla="*/ 454047 h 1252501"/>
              <a:gd name="connsiteX3" fmla="*/ 3163 w 301691"/>
              <a:gd name="connsiteY3" fmla="*/ 1235097 h 1252501"/>
              <a:gd name="connsiteX4" fmla="*/ 85713 w 301691"/>
              <a:gd name="connsiteY4" fmla="*/ 939822 h 1252501"/>
              <a:gd name="connsiteX5" fmla="*/ 228588 w 301691"/>
              <a:gd name="connsiteY5" fmla="*/ 292122 h 1252501"/>
              <a:gd name="connsiteX6" fmla="*/ 136513 w 301691"/>
              <a:gd name="connsiteY6" fmla="*/ 498497 h 1252501"/>
              <a:gd name="connsiteX7" fmla="*/ 301613 w 301691"/>
              <a:gd name="connsiteY7" fmla="*/ 22 h 125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91" h="1252501">
                <a:moveTo>
                  <a:pt x="301613" y="22"/>
                </a:moveTo>
                <a:cubicBezTo>
                  <a:pt x="305317" y="3726"/>
                  <a:pt x="176730" y="445051"/>
                  <a:pt x="158738" y="520722"/>
                </a:cubicBezTo>
                <a:cubicBezTo>
                  <a:pt x="140746" y="596393"/>
                  <a:pt x="219592" y="334985"/>
                  <a:pt x="193663" y="454047"/>
                </a:cubicBezTo>
                <a:cubicBezTo>
                  <a:pt x="167734" y="573110"/>
                  <a:pt x="21155" y="1154135"/>
                  <a:pt x="3163" y="1235097"/>
                </a:cubicBezTo>
                <a:cubicBezTo>
                  <a:pt x="-14829" y="1316059"/>
                  <a:pt x="48142" y="1096985"/>
                  <a:pt x="85713" y="939822"/>
                </a:cubicBezTo>
                <a:cubicBezTo>
                  <a:pt x="123284" y="782660"/>
                  <a:pt x="220121" y="365676"/>
                  <a:pt x="228588" y="292122"/>
                </a:cubicBezTo>
                <a:cubicBezTo>
                  <a:pt x="237055" y="218568"/>
                  <a:pt x="124342" y="541359"/>
                  <a:pt x="136513" y="498497"/>
                </a:cubicBezTo>
                <a:cubicBezTo>
                  <a:pt x="148684" y="455635"/>
                  <a:pt x="297909" y="-3682"/>
                  <a:pt x="30161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28C1C47F-516B-9224-7710-5C23FF2F33FB}"/>
              </a:ext>
            </a:extLst>
          </p:cNvPr>
          <p:cNvSpPr/>
          <p:nvPr/>
        </p:nvSpPr>
        <p:spPr>
          <a:xfrm>
            <a:off x="2305050" y="9255049"/>
            <a:ext cx="686073" cy="51612"/>
          </a:xfrm>
          <a:custGeom>
            <a:avLst/>
            <a:gdLst>
              <a:gd name="connsiteX0" fmla="*/ 0 w 686073"/>
              <a:gd name="connsiteY0" fmla="*/ 47701 h 51612"/>
              <a:gd name="connsiteX1" fmla="*/ 342900 w 686073"/>
              <a:gd name="connsiteY1" fmla="*/ 47701 h 51612"/>
              <a:gd name="connsiteX2" fmla="*/ 231775 w 686073"/>
              <a:gd name="connsiteY2" fmla="*/ 50876 h 51612"/>
              <a:gd name="connsiteX3" fmla="*/ 488950 w 686073"/>
              <a:gd name="connsiteY3" fmla="*/ 31826 h 51612"/>
              <a:gd name="connsiteX4" fmla="*/ 333375 w 686073"/>
              <a:gd name="connsiteY4" fmla="*/ 31826 h 51612"/>
              <a:gd name="connsiteX5" fmla="*/ 685800 w 686073"/>
              <a:gd name="connsiteY5" fmla="*/ 76 h 51612"/>
              <a:gd name="connsiteX6" fmla="*/ 396875 w 686073"/>
              <a:gd name="connsiteY6" fmla="*/ 22301 h 51612"/>
              <a:gd name="connsiteX7" fmla="*/ 0 w 686073"/>
              <a:gd name="connsiteY7" fmla="*/ 47701 h 5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073" h="51612">
                <a:moveTo>
                  <a:pt x="0" y="47701"/>
                </a:moveTo>
                <a:lnTo>
                  <a:pt x="342900" y="47701"/>
                </a:lnTo>
                <a:cubicBezTo>
                  <a:pt x="381529" y="48230"/>
                  <a:pt x="207433" y="53522"/>
                  <a:pt x="231775" y="50876"/>
                </a:cubicBezTo>
                <a:cubicBezTo>
                  <a:pt x="256117" y="48230"/>
                  <a:pt x="472017" y="35001"/>
                  <a:pt x="488950" y="31826"/>
                </a:cubicBezTo>
                <a:cubicBezTo>
                  <a:pt x="505883" y="28651"/>
                  <a:pt x="300567" y="37118"/>
                  <a:pt x="333375" y="31826"/>
                </a:cubicBezTo>
                <a:cubicBezTo>
                  <a:pt x="366183" y="26534"/>
                  <a:pt x="675217" y="1663"/>
                  <a:pt x="685800" y="76"/>
                </a:cubicBezTo>
                <a:cubicBezTo>
                  <a:pt x="696383" y="-1512"/>
                  <a:pt x="396875" y="22301"/>
                  <a:pt x="396875" y="22301"/>
                </a:cubicBezTo>
                <a:lnTo>
                  <a:pt x="0" y="477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08D2C671-F7F9-493D-295A-72AC89F93F96}"/>
              </a:ext>
            </a:extLst>
          </p:cNvPr>
          <p:cNvSpPr/>
          <p:nvPr/>
        </p:nvSpPr>
        <p:spPr>
          <a:xfrm>
            <a:off x="2241465" y="9303100"/>
            <a:ext cx="751002" cy="25537"/>
          </a:xfrm>
          <a:custGeom>
            <a:avLst/>
            <a:gdLst>
              <a:gd name="connsiteX0" fmla="*/ 85 w 751002"/>
              <a:gd name="connsiteY0" fmla="*/ 25050 h 25537"/>
              <a:gd name="connsiteX1" fmla="*/ 447760 w 751002"/>
              <a:gd name="connsiteY1" fmla="*/ 18700 h 25537"/>
              <a:gd name="connsiteX2" fmla="*/ 276310 w 751002"/>
              <a:gd name="connsiteY2" fmla="*/ 25050 h 25537"/>
              <a:gd name="connsiteX3" fmla="*/ 746210 w 751002"/>
              <a:gd name="connsiteY3" fmla="*/ 6000 h 25537"/>
              <a:gd name="connsiteX4" fmla="*/ 489035 w 751002"/>
              <a:gd name="connsiteY4" fmla="*/ 2825 h 25537"/>
              <a:gd name="connsiteX5" fmla="*/ 85 w 751002"/>
              <a:gd name="connsiteY5" fmla="*/ 25050 h 2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002" h="25537">
                <a:moveTo>
                  <a:pt x="85" y="25050"/>
                </a:moveTo>
                <a:cubicBezTo>
                  <a:pt x="-6794" y="27696"/>
                  <a:pt x="401723" y="18700"/>
                  <a:pt x="447760" y="18700"/>
                </a:cubicBezTo>
                <a:cubicBezTo>
                  <a:pt x="493797" y="18700"/>
                  <a:pt x="276310" y="25050"/>
                  <a:pt x="276310" y="25050"/>
                </a:cubicBezTo>
                <a:lnTo>
                  <a:pt x="746210" y="6000"/>
                </a:lnTo>
                <a:cubicBezTo>
                  <a:pt x="781664" y="2296"/>
                  <a:pt x="612860" y="-3525"/>
                  <a:pt x="489035" y="2825"/>
                </a:cubicBezTo>
                <a:lnTo>
                  <a:pt x="85" y="25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7AA7F8A9-4098-02B3-EB3B-50345E0ED2EF}"/>
              </a:ext>
            </a:extLst>
          </p:cNvPr>
          <p:cNvSpPr/>
          <p:nvPr/>
        </p:nvSpPr>
        <p:spPr>
          <a:xfrm>
            <a:off x="2245256" y="9317534"/>
            <a:ext cx="611236" cy="1217426"/>
          </a:xfrm>
          <a:custGeom>
            <a:avLst/>
            <a:gdLst>
              <a:gd name="connsiteX0" fmla="*/ 609069 w 611236"/>
              <a:gd name="connsiteY0" fmla="*/ 1091 h 1217426"/>
              <a:gd name="connsiteX1" fmla="*/ 539219 w 611236"/>
              <a:gd name="connsiteY1" fmla="*/ 299541 h 1217426"/>
              <a:gd name="connsiteX2" fmla="*/ 551919 w 611236"/>
              <a:gd name="connsiteY2" fmla="*/ 245566 h 1217426"/>
              <a:gd name="connsiteX3" fmla="*/ 351894 w 611236"/>
              <a:gd name="connsiteY3" fmla="*/ 499566 h 1217426"/>
              <a:gd name="connsiteX4" fmla="*/ 424919 w 611236"/>
              <a:gd name="connsiteY4" fmla="*/ 448766 h 1217426"/>
              <a:gd name="connsiteX5" fmla="*/ 259819 w 611236"/>
              <a:gd name="connsiteY5" fmla="*/ 813891 h 1217426"/>
              <a:gd name="connsiteX6" fmla="*/ 297919 w 611236"/>
              <a:gd name="connsiteY6" fmla="*/ 728166 h 1217426"/>
              <a:gd name="connsiteX7" fmla="*/ 94719 w 611236"/>
              <a:gd name="connsiteY7" fmla="*/ 1039316 h 1217426"/>
              <a:gd name="connsiteX8" fmla="*/ 2644 w 611236"/>
              <a:gd name="connsiteY8" fmla="*/ 1213941 h 1217426"/>
              <a:gd name="connsiteX9" fmla="*/ 189969 w 611236"/>
              <a:gd name="connsiteY9" fmla="*/ 886916 h 1217426"/>
              <a:gd name="connsiteX10" fmla="*/ 443969 w 611236"/>
              <a:gd name="connsiteY10" fmla="*/ 382091 h 1217426"/>
              <a:gd name="connsiteX11" fmla="*/ 443969 w 611236"/>
              <a:gd name="connsiteY11" fmla="*/ 423366 h 1217426"/>
              <a:gd name="connsiteX12" fmla="*/ 609069 w 611236"/>
              <a:gd name="connsiteY12" fmla="*/ 1091 h 121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236" h="1217426">
                <a:moveTo>
                  <a:pt x="609069" y="1091"/>
                </a:moveTo>
                <a:cubicBezTo>
                  <a:pt x="624944" y="-19547"/>
                  <a:pt x="548744" y="258795"/>
                  <a:pt x="539219" y="299541"/>
                </a:cubicBezTo>
                <a:cubicBezTo>
                  <a:pt x="529694" y="340287"/>
                  <a:pt x="583140" y="212229"/>
                  <a:pt x="551919" y="245566"/>
                </a:cubicBezTo>
                <a:cubicBezTo>
                  <a:pt x="520698" y="278903"/>
                  <a:pt x="373061" y="465699"/>
                  <a:pt x="351894" y="499566"/>
                </a:cubicBezTo>
                <a:cubicBezTo>
                  <a:pt x="330727" y="533433"/>
                  <a:pt x="440265" y="396379"/>
                  <a:pt x="424919" y="448766"/>
                </a:cubicBezTo>
                <a:cubicBezTo>
                  <a:pt x="409573" y="501154"/>
                  <a:pt x="280986" y="767324"/>
                  <a:pt x="259819" y="813891"/>
                </a:cubicBezTo>
                <a:cubicBezTo>
                  <a:pt x="238652" y="860458"/>
                  <a:pt x="325436" y="690595"/>
                  <a:pt x="297919" y="728166"/>
                </a:cubicBezTo>
                <a:cubicBezTo>
                  <a:pt x="270402" y="765737"/>
                  <a:pt x="143931" y="958354"/>
                  <a:pt x="94719" y="1039316"/>
                </a:cubicBezTo>
                <a:cubicBezTo>
                  <a:pt x="45507" y="1120278"/>
                  <a:pt x="-13231" y="1239341"/>
                  <a:pt x="2644" y="1213941"/>
                </a:cubicBezTo>
                <a:cubicBezTo>
                  <a:pt x="18519" y="1188541"/>
                  <a:pt x="116415" y="1025558"/>
                  <a:pt x="189969" y="886916"/>
                </a:cubicBezTo>
                <a:cubicBezTo>
                  <a:pt x="263523" y="748274"/>
                  <a:pt x="401636" y="459349"/>
                  <a:pt x="443969" y="382091"/>
                </a:cubicBezTo>
                <a:cubicBezTo>
                  <a:pt x="486302" y="304833"/>
                  <a:pt x="418040" y="484220"/>
                  <a:pt x="443969" y="423366"/>
                </a:cubicBezTo>
                <a:cubicBezTo>
                  <a:pt x="469898" y="362512"/>
                  <a:pt x="593194" y="21729"/>
                  <a:pt x="609069" y="1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9BEA75A3-165C-EF00-092E-A86E80D02C74}"/>
              </a:ext>
            </a:extLst>
          </p:cNvPr>
          <p:cNvSpPr/>
          <p:nvPr/>
        </p:nvSpPr>
        <p:spPr>
          <a:xfrm>
            <a:off x="2164789" y="9234928"/>
            <a:ext cx="332220" cy="429878"/>
          </a:xfrm>
          <a:custGeom>
            <a:avLst/>
            <a:gdLst>
              <a:gd name="connsiteX0" fmla="*/ 327586 w 332220"/>
              <a:gd name="connsiteY0" fmla="*/ 13847 h 429878"/>
              <a:gd name="connsiteX1" fmla="*/ 137086 w 332220"/>
              <a:gd name="connsiteY1" fmla="*/ 274197 h 429878"/>
              <a:gd name="connsiteX2" fmla="*/ 561 w 332220"/>
              <a:gd name="connsiteY2" fmla="*/ 429772 h 429878"/>
              <a:gd name="connsiteX3" fmla="*/ 92636 w 332220"/>
              <a:gd name="connsiteY3" fmla="*/ 296422 h 429878"/>
              <a:gd name="connsiteX4" fmla="*/ 191061 w 332220"/>
              <a:gd name="connsiteY4" fmla="*/ 172597 h 429878"/>
              <a:gd name="connsiteX5" fmla="*/ 165661 w 332220"/>
              <a:gd name="connsiteY5" fmla="*/ 188472 h 429878"/>
              <a:gd name="connsiteX6" fmla="*/ 267261 w 332220"/>
              <a:gd name="connsiteY6" fmla="*/ 48772 h 429878"/>
              <a:gd name="connsiteX7" fmla="*/ 327586 w 332220"/>
              <a:gd name="connsiteY7" fmla="*/ 13847 h 42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220" h="429878">
                <a:moveTo>
                  <a:pt x="327586" y="13847"/>
                </a:moveTo>
                <a:cubicBezTo>
                  <a:pt x="305890" y="51418"/>
                  <a:pt x="191590" y="204876"/>
                  <a:pt x="137086" y="274197"/>
                </a:cubicBezTo>
                <a:cubicBezTo>
                  <a:pt x="82582" y="343518"/>
                  <a:pt x="7969" y="426068"/>
                  <a:pt x="561" y="429772"/>
                </a:cubicBezTo>
                <a:cubicBezTo>
                  <a:pt x="-6847" y="433476"/>
                  <a:pt x="60886" y="339284"/>
                  <a:pt x="92636" y="296422"/>
                </a:cubicBezTo>
                <a:cubicBezTo>
                  <a:pt x="124386" y="253560"/>
                  <a:pt x="178890" y="190589"/>
                  <a:pt x="191061" y="172597"/>
                </a:cubicBezTo>
                <a:cubicBezTo>
                  <a:pt x="203232" y="154605"/>
                  <a:pt x="152961" y="209109"/>
                  <a:pt x="165661" y="188472"/>
                </a:cubicBezTo>
                <a:cubicBezTo>
                  <a:pt x="178361" y="167835"/>
                  <a:pt x="245565" y="73113"/>
                  <a:pt x="267261" y="48772"/>
                </a:cubicBezTo>
                <a:cubicBezTo>
                  <a:pt x="288957" y="24431"/>
                  <a:pt x="349282" y="-23724"/>
                  <a:pt x="327586" y="13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B1108094-33BA-E13B-E6A6-2C98E2CEFA90}"/>
              </a:ext>
            </a:extLst>
          </p:cNvPr>
          <p:cNvSpPr/>
          <p:nvPr/>
        </p:nvSpPr>
        <p:spPr>
          <a:xfrm>
            <a:off x="2172295" y="9204115"/>
            <a:ext cx="304383" cy="467479"/>
          </a:xfrm>
          <a:custGeom>
            <a:avLst/>
            <a:gdLst>
              <a:gd name="connsiteX0" fmla="*/ 304205 w 304383"/>
              <a:gd name="connsiteY0" fmla="*/ 210 h 467479"/>
              <a:gd name="connsiteX1" fmla="*/ 47030 w 304383"/>
              <a:gd name="connsiteY1" fmla="*/ 327235 h 467479"/>
              <a:gd name="connsiteX2" fmla="*/ 2580 w 304383"/>
              <a:gd name="connsiteY2" fmla="*/ 466935 h 467479"/>
              <a:gd name="connsiteX3" fmla="*/ 81955 w 304383"/>
              <a:gd name="connsiteY3" fmla="*/ 282785 h 467479"/>
              <a:gd name="connsiteX4" fmla="*/ 126405 w 304383"/>
              <a:gd name="connsiteY4" fmla="*/ 216110 h 467479"/>
              <a:gd name="connsiteX5" fmla="*/ 88305 w 304383"/>
              <a:gd name="connsiteY5" fmla="*/ 276435 h 467479"/>
              <a:gd name="connsiteX6" fmla="*/ 304205 w 304383"/>
              <a:gd name="connsiteY6" fmla="*/ 210 h 46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383" h="467479">
                <a:moveTo>
                  <a:pt x="304205" y="210"/>
                </a:moveTo>
                <a:cubicBezTo>
                  <a:pt x="297326" y="8677"/>
                  <a:pt x="97301" y="249448"/>
                  <a:pt x="47030" y="327235"/>
                </a:cubicBezTo>
                <a:cubicBezTo>
                  <a:pt x="-3241" y="405023"/>
                  <a:pt x="-3241" y="474343"/>
                  <a:pt x="2580" y="466935"/>
                </a:cubicBezTo>
                <a:cubicBezTo>
                  <a:pt x="8401" y="459527"/>
                  <a:pt x="61317" y="324589"/>
                  <a:pt x="81955" y="282785"/>
                </a:cubicBezTo>
                <a:cubicBezTo>
                  <a:pt x="102592" y="240981"/>
                  <a:pt x="125347" y="217168"/>
                  <a:pt x="126405" y="216110"/>
                </a:cubicBezTo>
                <a:cubicBezTo>
                  <a:pt x="127463" y="215052"/>
                  <a:pt x="59730" y="311360"/>
                  <a:pt x="88305" y="276435"/>
                </a:cubicBezTo>
                <a:cubicBezTo>
                  <a:pt x="116880" y="241510"/>
                  <a:pt x="311084" y="-8257"/>
                  <a:pt x="304205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CDFF1DC4-C421-8EDF-0237-1B24BE4C2EC3}"/>
              </a:ext>
            </a:extLst>
          </p:cNvPr>
          <p:cNvSpPr/>
          <p:nvPr/>
        </p:nvSpPr>
        <p:spPr>
          <a:xfrm>
            <a:off x="1894886" y="9146591"/>
            <a:ext cx="490683" cy="264117"/>
          </a:xfrm>
          <a:custGeom>
            <a:avLst/>
            <a:gdLst>
              <a:gd name="connsiteX0" fmla="*/ 13289 w 490683"/>
              <a:gd name="connsiteY0" fmla="*/ 584 h 264117"/>
              <a:gd name="connsiteX1" fmla="*/ 394289 w 490683"/>
              <a:gd name="connsiteY1" fmla="*/ 181559 h 264117"/>
              <a:gd name="connsiteX2" fmla="*/ 279989 w 490683"/>
              <a:gd name="connsiteY2" fmla="*/ 149809 h 264117"/>
              <a:gd name="connsiteX3" fmla="*/ 489539 w 490683"/>
              <a:gd name="connsiteY3" fmla="*/ 264109 h 264117"/>
              <a:gd name="connsiteX4" fmla="*/ 168864 w 490683"/>
              <a:gd name="connsiteY4" fmla="*/ 143459 h 264117"/>
              <a:gd name="connsiteX5" fmla="*/ 589 w 490683"/>
              <a:gd name="connsiteY5" fmla="*/ 60909 h 264117"/>
              <a:gd name="connsiteX6" fmla="*/ 222839 w 490683"/>
              <a:gd name="connsiteY6" fmla="*/ 121234 h 264117"/>
              <a:gd name="connsiteX7" fmla="*/ 13289 w 490683"/>
              <a:gd name="connsiteY7" fmla="*/ 584 h 26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683" h="264117">
                <a:moveTo>
                  <a:pt x="13289" y="584"/>
                </a:moveTo>
                <a:cubicBezTo>
                  <a:pt x="41864" y="10638"/>
                  <a:pt x="349839" y="156688"/>
                  <a:pt x="394289" y="181559"/>
                </a:cubicBezTo>
                <a:cubicBezTo>
                  <a:pt x="438739" y="206430"/>
                  <a:pt x="264114" y="136051"/>
                  <a:pt x="279989" y="149809"/>
                </a:cubicBezTo>
                <a:cubicBezTo>
                  <a:pt x="295864" y="163567"/>
                  <a:pt x="508060" y="265167"/>
                  <a:pt x="489539" y="264109"/>
                </a:cubicBezTo>
                <a:cubicBezTo>
                  <a:pt x="471018" y="263051"/>
                  <a:pt x="250356" y="177326"/>
                  <a:pt x="168864" y="143459"/>
                </a:cubicBezTo>
                <a:cubicBezTo>
                  <a:pt x="87372" y="109592"/>
                  <a:pt x="-8407" y="64613"/>
                  <a:pt x="589" y="60909"/>
                </a:cubicBezTo>
                <a:cubicBezTo>
                  <a:pt x="9585" y="57205"/>
                  <a:pt x="220722" y="129171"/>
                  <a:pt x="222839" y="121234"/>
                </a:cubicBezTo>
                <a:cubicBezTo>
                  <a:pt x="224956" y="113297"/>
                  <a:pt x="-15286" y="-9470"/>
                  <a:pt x="13289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8828BD2C-9B15-E1B0-0D9E-2A115FF81848}"/>
              </a:ext>
            </a:extLst>
          </p:cNvPr>
          <p:cNvSpPr/>
          <p:nvPr/>
        </p:nvSpPr>
        <p:spPr>
          <a:xfrm>
            <a:off x="2217233" y="9213162"/>
            <a:ext cx="171903" cy="1515350"/>
          </a:xfrm>
          <a:custGeom>
            <a:avLst/>
            <a:gdLst>
              <a:gd name="connsiteX0" fmla="*/ 170367 w 171903"/>
              <a:gd name="connsiteY0" fmla="*/ 688 h 1515350"/>
              <a:gd name="connsiteX1" fmla="*/ 170367 w 171903"/>
              <a:gd name="connsiteY1" fmla="*/ 372163 h 1515350"/>
              <a:gd name="connsiteX2" fmla="*/ 167192 w 171903"/>
              <a:gd name="connsiteY2" fmla="*/ 261038 h 1515350"/>
              <a:gd name="connsiteX3" fmla="*/ 119567 w 171903"/>
              <a:gd name="connsiteY3" fmla="*/ 540438 h 1515350"/>
              <a:gd name="connsiteX4" fmla="*/ 71942 w 171903"/>
              <a:gd name="connsiteY4" fmla="*/ 927788 h 1515350"/>
              <a:gd name="connsiteX5" fmla="*/ 68767 w 171903"/>
              <a:gd name="connsiteY5" fmla="*/ 800788 h 1515350"/>
              <a:gd name="connsiteX6" fmla="*/ 30667 w 171903"/>
              <a:gd name="connsiteY6" fmla="*/ 1019863 h 1515350"/>
              <a:gd name="connsiteX7" fmla="*/ 11617 w 171903"/>
              <a:gd name="connsiteY7" fmla="*/ 1515163 h 1515350"/>
              <a:gd name="connsiteX8" fmla="*/ 5267 w 171903"/>
              <a:gd name="connsiteY8" fmla="*/ 1070663 h 1515350"/>
              <a:gd name="connsiteX9" fmla="*/ 90992 w 171903"/>
              <a:gd name="connsiteY9" fmla="*/ 480113 h 1515350"/>
              <a:gd name="connsiteX10" fmla="*/ 90992 w 171903"/>
              <a:gd name="connsiteY10" fmla="*/ 661088 h 1515350"/>
              <a:gd name="connsiteX11" fmla="*/ 151317 w 171903"/>
              <a:gd name="connsiteY11" fmla="*/ 289613 h 1515350"/>
              <a:gd name="connsiteX12" fmla="*/ 170367 w 171903"/>
              <a:gd name="connsiteY12" fmla="*/ 688 h 151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903" h="1515350">
                <a:moveTo>
                  <a:pt x="170367" y="688"/>
                </a:moveTo>
                <a:cubicBezTo>
                  <a:pt x="173542" y="14446"/>
                  <a:pt x="170896" y="328771"/>
                  <a:pt x="170367" y="372163"/>
                </a:cubicBezTo>
                <a:cubicBezTo>
                  <a:pt x="169838" y="415555"/>
                  <a:pt x="175659" y="232992"/>
                  <a:pt x="167192" y="261038"/>
                </a:cubicBezTo>
                <a:cubicBezTo>
                  <a:pt x="158725" y="289084"/>
                  <a:pt x="135442" y="429313"/>
                  <a:pt x="119567" y="540438"/>
                </a:cubicBezTo>
                <a:cubicBezTo>
                  <a:pt x="103692" y="651563"/>
                  <a:pt x="80409" y="884396"/>
                  <a:pt x="71942" y="927788"/>
                </a:cubicBezTo>
                <a:cubicBezTo>
                  <a:pt x="63475" y="971180"/>
                  <a:pt x="75646" y="785442"/>
                  <a:pt x="68767" y="800788"/>
                </a:cubicBezTo>
                <a:cubicBezTo>
                  <a:pt x="61888" y="816134"/>
                  <a:pt x="40192" y="900801"/>
                  <a:pt x="30667" y="1019863"/>
                </a:cubicBezTo>
                <a:cubicBezTo>
                  <a:pt x="21142" y="1138925"/>
                  <a:pt x="15850" y="1506696"/>
                  <a:pt x="11617" y="1515163"/>
                </a:cubicBezTo>
                <a:cubicBezTo>
                  <a:pt x="7384" y="1523630"/>
                  <a:pt x="-7962" y="1243171"/>
                  <a:pt x="5267" y="1070663"/>
                </a:cubicBezTo>
                <a:cubicBezTo>
                  <a:pt x="18496" y="898155"/>
                  <a:pt x="76705" y="548375"/>
                  <a:pt x="90992" y="480113"/>
                </a:cubicBezTo>
                <a:cubicBezTo>
                  <a:pt x="105279" y="411851"/>
                  <a:pt x="80938" y="692838"/>
                  <a:pt x="90992" y="661088"/>
                </a:cubicBezTo>
                <a:cubicBezTo>
                  <a:pt x="101046" y="629338"/>
                  <a:pt x="138088" y="396505"/>
                  <a:pt x="151317" y="289613"/>
                </a:cubicBezTo>
                <a:cubicBezTo>
                  <a:pt x="164546" y="182721"/>
                  <a:pt x="167192" y="-13070"/>
                  <a:pt x="170367" y="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B0265C42-8298-6AAA-C09C-215750B0EFDC}"/>
              </a:ext>
            </a:extLst>
          </p:cNvPr>
          <p:cNvSpPr/>
          <p:nvPr/>
        </p:nvSpPr>
        <p:spPr>
          <a:xfrm>
            <a:off x="2010846" y="9467804"/>
            <a:ext cx="336636" cy="484801"/>
          </a:xfrm>
          <a:custGeom>
            <a:avLst/>
            <a:gdLst>
              <a:gd name="connsiteX0" fmla="*/ 335479 w 336636"/>
              <a:gd name="connsiteY0" fmla="*/ 46 h 484801"/>
              <a:gd name="connsiteX1" fmla="*/ 116404 w 336636"/>
              <a:gd name="connsiteY1" fmla="*/ 133396 h 484801"/>
              <a:gd name="connsiteX2" fmla="*/ 167204 w 336636"/>
              <a:gd name="connsiteY2" fmla="*/ 149271 h 484801"/>
              <a:gd name="connsiteX3" fmla="*/ 110054 w 336636"/>
              <a:gd name="connsiteY3" fmla="*/ 104821 h 484801"/>
              <a:gd name="connsiteX4" fmla="*/ 332304 w 336636"/>
              <a:gd name="connsiteY4" fmla="*/ 482646 h 484801"/>
              <a:gd name="connsiteX5" fmla="*/ 132279 w 336636"/>
              <a:gd name="connsiteY5" fmla="*/ 254046 h 484801"/>
              <a:gd name="connsiteX6" fmla="*/ 75129 w 336636"/>
              <a:gd name="connsiteY6" fmla="*/ 146096 h 484801"/>
              <a:gd name="connsiteX7" fmla="*/ 122754 w 336636"/>
              <a:gd name="connsiteY7" fmla="*/ 139746 h 484801"/>
              <a:gd name="connsiteX8" fmla="*/ 5279 w 336636"/>
              <a:gd name="connsiteY8" fmla="*/ 149271 h 484801"/>
              <a:gd name="connsiteX9" fmla="*/ 335479 w 336636"/>
              <a:gd name="connsiteY9" fmla="*/ 46 h 48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6636" h="484801">
                <a:moveTo>
                  <a:pt x="335479" y="46"/>
                </a:moveTo>
                <a:cubicBezTo>
                  <a:pt x="354000" y="-2600"/>
                  <a:pt x="144450" y="108525"/>
                  <a:pt x="116404" y="133396"/>
                </a:cubicBezTo>
                <a:cubicBezTo>
                  <a:pt x="88358" y="158267"/>
                  <a:pt x="168262" y="154033"/>
                  <a:pt x="167204" y="149271"/>
                </a:cubicBezTo>
                <a:cubicBezTo>
                  <a:pt x="166146" y="144509"/>
                  <a:pt x="82537" y="49258"/>
                  <a:pt x="110054" y="104821"/>
                </a:cubicBezTo>
                <a:cubicBezTo>
                  <a:pt x="137571" y="160384"/>
                  <a:pt x="328600" y="457775"/>
                  <a:pt x="332304" y="482646"/>
                </a:cubicBezTo>
                <a:cubicBezTo>
                  <a:pt x="336008" y="507517"/>
                  <a:pt x="175141" y="310138"/>
                  <a:pt x="132279" y="254046"/>
                </a:cubicBezTo>
                <a:cubicBezTo>
                  <a:pt x="89417" y="197954"/>
                  <a:pt x="76716" y="165146"/>
                  <a:pt x="75129" y="146096"/>
                </a:cubicBezTo>
                <a:cubicBezTo>
                  <a:pt x="73542" y="127046"/>
                  <a:pt x="134396" y="139217"/>
                  <a:pt x="122754" y="139746"/>
                </a:cubicBezTo>
                <a:cubicBezTo>
                  <a:pt x="111112" y="140275"/>
                  <a:pt x="-28588" y="166204"/>
                  <a:pt x="5279" y="149271"/>
                </a:cubicBezTo>
                <a:cubicBezTo>
                  <a:pt x="39146" y="132338"/>
                  <a:pt x="316958" y="2692"/>
                  <a:pt x="33547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C0239FEE-EB45-DC86-51BA-959D7843FA14}"/>
              </a:ext>
            </a:extLst>
          </p:cNvPr>
          <p:cNvSpPr/>
          <p:nvPr/>
        </p:nvSpPr>
        <p:spPr>
          <a:xfrm>
            <a:off x="1358900" y="9398000"/>
            <a:ext cx="854075" cy="219075"/>
          </a:xfrm>
          <a:custGeom>
            <a:avLst/>
            <a:gdLst>
              <a:gd name="connsiteX0" fmla="*/ 0 w 854075"/>
              <a:gd name="connsiteY0" fmla="*/ 0 h 219075"/>
              <a:gd name="connsiteX1" fmla="*/ 673100 w 854075"/>
              <a:gd name="connsiteY1" fmla="*/ 203200 h 219075"/>
              <a:gd name="connsiteX2" fmla="*/ 374650 w 854075"/>
              <a:gd name="connsiteY2" fmla="*/ 104775 h 219075"/>
              <a:gd name="connsiteX3" fmla="*/ 854075 w 854075"/>
              <a:gd name="connsiteY3" fmla="*/ 219075 h 219075"/>
              <a:gd name="connsiteX4" fmla="*/ 479425 w 854075"/>
              <a:gd name="connsiteY4" fmla="*/ 130175 h 219075"/>
              <a:gd name="connsiteX5" fmla="*/ 0 w 854075"/>
              <a:gd name="connsiteY5" fmla="*/ 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075" h="219075">
                <a:moveTo>
                  <a:pt x="0" y="0"/>
                </a:moveTo>
                <a:lnTo>
                  <a:pt x="673100" y="203200"/>
                </a:lnTo>
                <a:cubicBezTo>
                  <a:pt x="735542" y="220662"/>
                  <a:pt x="344488" y="102129"/>
                  <a:pt x="374650" y="104775"/>
                </a:cubicBezTo>
                <a:cubicBezTo>
                  <a:pt x="404812" y="107421"/>
                  <a:pt x="854075" y="219075"/>
                  <a:pt x="854075" y="219075"/>
                </a:cubicBezTo>
                <a:lnTo>
                  <a:pt x="479425" y="1301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FD5053A2-9413-07B2-A3B5-D3CD9523AD92}"/>
              </a:ext>
            </a:extLst>
          </p:cNvPr>
          <p:cNvSpPr/>
          <p:nvPr/>
        </p:nvSpPr>
        <p:spPr>
          <a:xfrm>
            <a:off x="1251592" y="9368813"/>
            <a:ext cx="1025457" cy="217039"/>
          </a:xfrm>
          <a:custGeom>
            <a:avLst/>
            <a:gdLst>
              <a:gd name="connsiteX0" fmla="*/ 2533 w 1025457"/>
              <a:gd name="connsiteY0" fmla="*/ 612 h 217039"/>
              <a:gd name="connsiteX1" fmla="*/ 513708 w 1025457"/>
              <a:gd name="connsiteY1" fmla="*/ 121262 h 217039"/>
              <a:gd name="connsiteX2" fmla="*/ 462908 w 1025457"/>
              <a:gd name="connsiteY2" fmla="*/ 83162 h 217039"/>
              <a:gd name="connsiteX3" fmla="*/ 1015358 w 1025457"/>
              <a:gd name="connsiteY3" fmla="*/ 210162 h 217039"/>
              <a:gd name="connsiteX4" fmla="*/ 761358 w 1025457"/>
              <a:gd name="connsiteY4" fmla="*/ 181587 h 217039"/>
              <a:gd name="connsiteX5" fmla="*/ 2533 w 1025457"/>
              <a:gd name="connsiteY5" fmla="*/ 612 h 21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5457" h="217039">
                <a:moveTo>
                  <a:pt x="2533" y="612"/>
                </a:moveTo>
                <a:cubicBezTo>
                  <a:pt x="-38742" y="-9442"/>
                  <a:pt x="436979" y="107504"/>
                  <a:pt x="513708" y="121262"/>
                </a:cubicBezTo>
                <a:cubicBezTo>
                  <a:pt x="590437" y="135020"/>
                  <a:pt x="379300" y="68345"/>
                  <a:pt x="462908" y="83162"/>
                </a:cubicBezTo>
                <a:cubicBezTo>
                  <a:pt x="546516" y="97979"/>
                  <a:pt x="965616" y="193758"/>
                  <a:pt x="1015358" y="210162"/>
                </a:cubicBezTo>
                <a:cubicBezTo>
                  <a:pt x="1065100" y="226566"/>
                  <a:pt x="923283" y="212279"/>
                  <a:pt x="761358" y="181587"/>
                </a:cubicBezTo>
                <a:cubicBezTo>
                  <a:pt x="599433" y="150895"/>
                  <a:pt x="43808" y="10666"/>
                  <a:pt x="2533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344F8245-7AE9-0AE3-A90A-DB4BF22D8AAE}"/>
              </a:ext>
            </a:extLst>
          </p:cNvPr>
          <p:cNvSpPr/>
          <p:nvPr/>
        </p:nvSpPr>
        <p:spPr>
          <a:xfrm>
            <a:off x="1168359" y="9669884"/>
            <a:ext cx="947032" cy="1080677"/>
          </a:xfrm>
          <a:custGeom>
            <a:avLst/>
            <a:gdLst>
              <a:gd name="connsiteX0" fmla="*/ 946191 w 947032"/>
              <a:gd name="connsiteY0" fmla="*/ 4341 h 1080677"/>
              <a:gd name="connsiteX1" fmla="*/ 774741 w 947032"/>
              <a:gd name="connsiteY1" fmla="*/ 321841 h 1080677"/>
              <a:gd name="connsiteX2" fmla="*/ 790616 w 947032"/>
              <a:gd name="connsiteY2" fmla="*/ 296441 h 1080677"/>
              <a:gd name="connsiteX3" fmla="*/ 536616 w 947032"/>
              <a:gd name="connsiteY3" fmla="*/ 613941 h 1080677"/>
              <a:gd name="connsiteX4" fmla="*/ 590591 w 947032"/>
              <a:gd name="connsiteY4" fmla="*/ 547266 h 1080677"/>
              <a:gd name="connsiteX5" fmla="*/ 409616 w 947032"/>
              <a:gd name="connsiteY5" fmla="*/ 801266 h 1080677"/>
              <a:gd name="connsiteX6" fmla="*/ 476291 w 947032"/>
              <a:gd name="connsiteY6" fmla="*/ 744116 h 1080677"/>
              <a:gd name="connsiteX7" fmla="*/ 215941 w 947032"/>
              <a:gd name="connsiteY7" fmla="*/ 950491 h 1080677"/>
              <a:gd name="connsiteX8" fmla="*/ 41 w 947032"/>
              <a:gd name="connsiteY8" fmla="*/ 1080666 h 1080677"/>
              <a:gd name="connsiteX9" fmla="*/ 200066 w 947032"/>
              <a:gd name="connsiteY9" fmla="*/ 944141 h 1080677"/>
              <a:gd name="connsiteX10" fmla="*/ 466766 w 947032"/>
              <a:gd name="connsiteY10" fmla="*/ 725066 h 1080677"/>
              <a:gd name="connsiteX11" fmla="*/ 739816 w 947032"/>
              <a:gd name="connsiteY11" fmla="*/ 378991 h 1080677"/>
              <a:gd name="connsiteX12" fmla="*/ 742991 w 947032"/>
              <a:gd name="connsiteY12" fmla="*/ 423441 h 1080677"/>
              <a:gd name="connsiteX13" fmla="*/ 835066 w 947032"/>
              <a:gd name="connsiteY13" fmla="*/ 156741 h 1080677"/>
              <a:gd name="connsiteX14" fmla="*/ 946191 w 947032"/>
              <a:gd name="connsiteY14" fmla="*/ 4341 h 108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7032" h="1080677">
                <a:moveTo>
                  <a:pt x="946191" y="4341"/>
                </a:moveTo>
                <a:cubicBezTo>
                  <a:pt x="936137" y="31858"/>
                  <a:pt x="800670" y="273158"/>
                  <a:pt x="774741" y="321841"/>
                </a:cubicBezTo>
                <a:cubicBezTo>
                  <a:pt x="748812" y="370524"/>
                  <a:pt x="830303" y="247758"/>
                  <a:pt x="790616" y="296441"/>
                </a:cubicBezTo>
                <a:cubicBezTo>
                  <a:pt x="750929" y="345124"/>
                  <a:pt x="569953" y="572137"/>
                  <a:pt x="536616" y="613941"/>
                </a:cubicBezTo>
                <a:cubicBezTo>
                  <a:pt x="503279" y="655745"/>
                  <a:pt x="611758" y="516045"/>
                  <a:pt x="590591" y="547266"/>
                </a:cubicBezTo>
                <a:cubicBezTo>
                  <a:pt x="569424" y="578487"/>
                  <a:pt x="428666" y="768458"/>
                  <a:pt x="409616" y="801266"/>
                </a:cubicBezTo>
                <a:cubicBezTo>
                  <a:pt x="390566" y="834074"/>
                  <a:pt x="508570" y="719245"/>
                  <a:pt x="476291" y="744116"/>
                </a:cubicBezTo>
                <a:cubicBezTo>
                  <a:pt x="444012" y="768987"/>
                  <a:pt x="295316" y="894399"/>
                  <a:pt x="215941" y="950491"/>
                </a:cubicBezTo>
                <a:cubicBezTo>
                  <a:pt x="136566" y="1006583"/>
                  <a:pt x="2687" y="1081724"/>
                  <a:pt x="41" y="1080666"/>
                </a:cubicBezTo>
                <a:cubicBezTo>
                  <a:pt x="-2605" y="1079608"/>
                  <a:pt x="122278" y="1003408"/>
                  <a:pt x="200066" y="944141"/>
                </a:cubicBezTo>
                <a:cubicBezTo>
                  <a:pt x="277853" y="884874"/>
                  <a:pt x="376808" y="819258"/>
                  <a:pt x="466766" y="725066"/>
                </a:cubicBezTo>
                <a:cubicBezTo>
                  <a:pt x="556724" y="630874"/>
                  <a:pt x="693779" y="429262"/>
                  <a:pt x="739816" y="378991"/>
                </a:cubicBezTo>
                <a:cubicBezTo>
                  <a:pt x="785853" y="328720"/>
                  <a:pt x="727116" y="460483"/>
                  <a:pt x="742991" y="423441"/>
                </a:cubicBezTo>
                <a:cubicBezTo>
                  <a:pt x="758866" y="386399"/>
                  <a:pt x="796437" y="227120"/>
                  <a:pt x="835066" y="156741"/>
                </a:cubicBezTo>
                <a:cubicBezTo>
                  <a:pt x="873695" y="86362"/>
                  <a:pt x="956245" y="-23176"/>
                  <a:pt x="946191" y="4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979EFFDA-EABD-2FD8-8335-9FB922F8E264}"/>
              </a:ext>
            </a:extLst>
          </p:cNvPr>
          <p:cNvSpPr/>
          <p:nvPr/>
        </p:nvSpPr>
        <p:spPr>
          <a:xfrm>
            <a:off x="1092199" y="9645649"/>
            <a:ext cx="996986" cy="1181197"/>
          </a:xfrm>
          <a:custGeom>
            <a:avLst/>
            <a:gdLst>
              <a:gd name="connsiteX0" fmla="*/ 996951 w 996986"/>
              <a:gd name="connsiteY0" fmla="*/ 1 h 1181197"/>
              <a:gd name="connsiteX1" fmla="*/ 876301 w 996986"/>
              <a:gd name="connsiteY1" fmla="*/ 196851 h 1181197"/>
              <a:gd name="connsiteX2" fmla="*/ 825501 w 996986"/>
              <a:gd name="connsiteY2" fmla="*/ 333376 h 1181197"/>
              <a:gd name="connsiteX3" fmla="*/ 838201 w 996986"/>
              <a:gd name="connsiteY3" fmla="*/ 301626 h 1181197"/>
              <a:gd name="connsiteX4" fmla="*/ 612776 w 996986"/>
              <a:gd name="connsiteY4" fmla="*/ 581026 h 1181197"/>
              <a:gd name="connsiteX5" fmla="*/ 654051 w 996986"/>
              <a:gd name="connsiteY5" fmla="*/ 552451 h 1181197"/>
              <a:gd name="connsiteX6" fmla="*/ 460376 w 996986"/>
              <a:gd name="connsiteY6" fmla="*/ 768351 h 1181197"/>
              <a:gd name="connsiteX7" fmla="*/ 523876 w 996986"/>
              <a:gd name="connsiteY7" fmla="*/ 692151 h 1181197"/>
              <a:gd name="connsiteX8" fmla="*/ 307976 w 996986"/>
              <a:gd name="connsiteY8" fmla="*/ 892176 h 1181197"/>
              <a:gd name="connsiteX9" fmla="*/ 1 w 996986"/>
              <a:gd name="connsiteY9" fmla="*/ 1181101 h 1181197"/>
              <a:gd name="connsiteX10" fmla="*/ 304801 w 996986"/>
              <a:gd name="connsiteY10" fmla="*/ 860426 h 1181197"/>
              <a:gd name="connsiteX11" fmla="*/ 663576 w 996986"/>
              <a:gd name="connsiteY11" fmla="*/ 549276 h 1181197"/>
              <a:gd name="connsiteX12" fmla="*/ 625476 w 996986"/>
              <a:gd name="connsiteY12" fmla="*/ 590551 h 1181197"/>
              <a:gd name="connsiteX13" fmla="*/ 863601 w 996986"/>
              <a:gd name="connsiteY13" fmla="*/ 200026 h 1181197"/>
              <a:gd name="connsiteX14" fmla="*/ 996951 w 996986"/>
              <a:gd name="connsiteY14" fmla="*/ 1 h 118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6986" h="1181197">
                <a:moveTo>
                  <a:pt x="996951" y="1"/>
                </a:moveTo>
                <a:cubicBezTo>
                  <a:pt x="999068" y="-528"/>
                  <a:pt x="904876" y="141289"/>
                  <a:pt x="876301" y="196851"/>
                </a:cubicBezTo>
                <a:cubicBezTo>
                  <a:pt x="847726" y="252414"/>
                  <a:pt x="831851" y="315914"/>
                  <a:pt x="825501" y="333376"/>
                </a:cubicBezTo>
                <a:cubicBezTo>
                  <a:pt x="819151" y="350838"/>
                  <a:pt x="873655" y="260351"/>
                  <a:pt x="838201" y="301626"/>
                </a:cubicBezTo>
                <a:cubicBezTo>
                  <a:pt x="802747" y="342901"/>
                  <a:pt x="643467" y="539222"/>
                  <a:pt x="612776" y="581026"/>
                </a:cubicBezTo>
                <a:cubicBezTo>
                  <a:pt x="582085" y="622830"/>
                  <a:pt x="679451" y="521230"/>
                  <a:pt x="654051" y="552451"/>
                </a:cubicBezTo>
                <a:cubicBezTo>
                  <a:pt x="628651" y="583672"/>
                  <a:pt x="482072" y="745068"/>
                  <a:pt x="460376" y="768351"/>
                </a:cubicBezTo>
                <a:cubicBezTo>
                  <a:pt x="438680" y="791634"/>
                  <a:pt x="549276" y="671513"/>
                  <a:pt x="523876" y="692151"/>
                </a:cubicBezTo>
                <a:cubicBezTo>
                  <a:pt x="498476" y="712789"/>
                  <a:pt x="307976" y="892176"/>
                  <a:pt x="307976" y="892176"/>
                </a:cubicBezTo>
                <a:cubicBezTo>
                  <a:pt x="220663" y="973668"/>
                  <a:pt x="530" y="1186393"/>
                  <a:pt x="1" y="1181101"/>
                </a:cubicBezTo>
                <a:cubicBezTo>
                  <a:pt x="-528" y="1175809"/>
                  <a:pt x="194205" y="965730"/>
                  <a:pt x="304801" y="860426"/>
                </a:cubicBezTo>
                <a:cubicBezTo>
                  <a:pt x="415397" y="755122"/>
                  <a:pt x="610130" y="594255"/>
                  <a:pt x="663576" y="549276"/>
                </a:cubicBezTo>
                <a:cubicBezTo>
                  <a:pt x="717022" y="504297"/>
                  <a:pt x="592138" y="648759"/>
                  <a:pt x="625476" y="590551"/>
                </a:cubicBezTo>
                <a:cubicBezTo>
                  <a:pt x="658813" y="532343"/>
                  <a:pt x="796926" y="301626"/>
                  <a:pt x="863601" y="200026"/>
                </a:cubicBezTo>
                <a:cubicBezTo>
                  <a:pt x="930276" y="98426"/>
                  <a:pt x="994834" y="530"/>
                  <a:pt x="99695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90A66ED1-7CEA-30FA-A261-F25A9F806550}"/>
              </a:ext>
            </a:extLst>
          </p:cNvPr>
          <p:cNvSpPr/>
          <p:nvPr/>
        </p:nvSpPr>
        <p:spPr>
          <a:xfrm>
            <a:off x="4774527" y="8449134"/>
            <a:ext cx="803973" cy="399060"/>
          </a:xfrm>
          <a:custGeom>
            <a:avLst/>
            <a:gdLst>
              <a:gd name="connsiteX0" fmla="*/ 10198 w 803973"/>
              <a:gd name="connsiteY0" fmla="*/ 21766 h 399060"/>
              <a:gd name="connsiteX1" fmla="*/ 105448 w 803973"/>
              <a:gd name="connsiteY1" fmla="*/ 63041 h 399060"/>
              <a:gd name="connsiteX2" fmla="*/ 276898 w 803973"/>
              <a:gd name="connsiteY2" fmla="*/ 291641 h 399060"/>
              <a:gd name="connsiteX3" fmla="*/ 226098 w 803973"/>
              <a:gd name="connsiteY3" fmla="*/ 263066 h 399060"/>
              <a:gd name="connsiteX4" fmla="*/ 375323 w 803973"/>
              <a:gd name="connsiteY4" fmla="*/ 361491 h 399060"/>
              <a:gd name="connsiteX5" fmla="*/ 356273 w 803973"/>
              <a:gd name="connsiteY5" fmla="*/ 367841 h 399060"/>
              <a:gd name="connsiteX6" fmla="*/ 511848 w 803973"/>
              <a:gd name="connsiteY6" fmla="*/ 383716 h 399060"/>
              <a:gd name="connsiteX7" fmla="*/ 803948 w 803973"/>
              <a:gd name="connsiteY7" fmla="*/ 301166 h 399060"/>
              <a:gd name="connsiteX8" fmla="*/ 527723 w 803973"/>
              <a:gd name="connsiteY8" fmla="*/ 383716 h 399060"/>
              <a:gd name="connsiteX9" fmla="*/ 349923 w 803973"/>
              <a:gd name="connsiteY9" fmla="*/ 364666 h 399060"/>
              <a:gd name="connsiteX10" fmla="*/ 10198 w 803973"/>
              <a:gd name="connsiteY10" fmla="*/ 21766 h 39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3973" h="399060">
                <a:moveTo>
                  <a:pt x="10198" y="21766"/>
                </a:moveTo>
                <a:cubicBezTo>
                  <a:pt x="-30548" y="-28505"/>
                  <a:pt x="60998" y="18062"/>
                  <a:pt x="105448" y="63041"/>
                </a:cubicBezTo>
                <a:cubicBezTo>
                  <a:pt x="149898" y="108020"/>
                  <a:pt x="256790" y="258304"/>
                  <a:pt x="276898" y="291641"/>
                </a:cubicBezTo>
                <a:cubicBezTo>
                  <a:pt x="297006" y="324979"/>
                  <a:pt x="209694" y="251424"/>
                  <a:pt x="226098" y="263066"/>
                </a:cubicBezTo>
                <a:cubicBezTo>
                  <a:pt x="242502" y="274708"/>
                  <a:pt x="353627" y="344029"/>
                  <a:pt x="375323" y="361491"/>
                </a:cubicBezTo>
                <a:cubicBezTo>
                  <a:pt x="397019" y="378953"/>
                  <a:pt x="333519" y="364137"/>
                  <a:pt x="356273" y="367841"/>
                </a:cubicBezTo>
                <a:cubicBezTo>
                  <a:pt x="379027" y="371545"/>
                  <a:pt x="437236" y="394828"/>
                  <a:pt x="511848" y="383716"/>
                </a:cubicBezTo>
                <a:cubicBezTo>
                  <a:pt x="586460" y="372604"/>
                  <a:pt x="801302" y="301166"/>
                  <a:pt x="803948" y="301166"/>
                </a:cubicBezTo>
                <a:cubicBezTo>
                  <a:pt x="806594" y="301166"/>
                  <a:pt x="603394" y="373133"/>
                  <a:pt x="527723" y="383716"/>
                </a:cubicBezTo>
                <a:cubicBezTo>
                  <a:pt x="452052" y="394299"/>
                  <a:pt x="431944" y="420228"/>
                  <a:pt x="349923" y="364666"/>
                </a:cubicBezTo>
                <a:cubicBezTo>
                  <a:pt x="267902" y="309104"/>
                  <a:pt x="50944" y="72037"/>
                  <a:pt x="10198" y="21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E90745D1-51CD-11D0-A05F-2AFD85E4D1C8}"/>
              </a:ext>
            </a:extLst>
          </p:cNvPr>
          <p:cNvSpPr/>
          <p:nvPr/>
        </p:nvSpPr>
        <p:spPr>
          <a:xfrm>
            <a:off x="4737100" y="8527565"/>
            <a:ext cx="853643" cy="427379"/>
          </a:xfrm>
          <a:custGeom>
            <a:avLst/>
            <a:gdLst>
              <a:gd name="connsiteX0" fmla="*/ 0 w 853643"/>
              <a:gd name="connsiteY0" fmla="*/ 485 h 427379"/>
              <a:gd name="connsiteX1" fmla="*/ 327025 w 853643"/>
              <a:gd name="connsiteY1" fmla="*/ 413235 h 427379"/>
              <a:gd name="connsiteX2" fmla="*/ 288925 w 853643"/>
              <a:gd name="connsiteY2" fmla="*/ 337035 h 427379"/>
              <a:gd name="connsiteX3" fmla="*/ 438150 w 853643"/>
              <a:gd name="connsiteY3" fmla="*/ 391010 h 427379"/>
              <a:gd name="connsiteX4" fmla="*/ 374650 w 853643"/>
              <a:gd name="connsiteY4" fmla="*/ 368785 h 427379"/>
              <a:gd name="connsiteX5" fmla="*/ 619125 w 853643"/>
              <a:gd name="connsiteY5" fmla="*/ 327510 h 427379"/>
              <a:gd name="connsiteX6" fmla="*/ 590550 w 853643"/>
              <a:gd name="connsiteY6" fmla="*/ 330685 h 427379"/>
              <a:gd name="connsiteX7" fmla="*/ 850900 w 853643"/>
              <a:gd name="connsiteY7" fmla="*/ 260835 h 427379"/>
              <a:gd name="connsiteX8" fmla="*/ 400050 w 853643"/>
              <a:gd name="connsiteY8" fmla="*/ 365610 h 427379"/>
              <a:gd name="connsiteX9" fmla="*/ 327025 w 853643"/>
              <a:gd name="connsiteY9" fmla="*/ 330685 h 427379"/>
              <a:gd name="connsiteX10" fmla="*/ 0 w 853643"/>
              <a:gd name="connsiteY10" fmla="*/ 485 h 427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3643" h="427379">
                <a:moveTo>
                  <a:pt x="0" y="485"/>
                </a:moveTo>
                <a:cubicBezTo>
                  <a:pt x="0" y="14243"/>
                  <a:pt x="278871" y="357143"/>
                  <a:pt x="327025" y="413235"/>
                </a:cubicBezTo>
                <a:cubicBezTo>
                  <a:pt x="375179" y="469327"/>
                  <a:pt x="270404" y="340739"/>
                  <a:pt x="288925" y="337035"/>
                </a:cubicBezTo>
                <a:cubicBezTo>
                  <a:pt x="307446" y="333331"/>
                  <a:pt x="423863" y="385718"/>
                  <a:pt x="438150" y="391010"/>
                </a:cubicBezTo>
                <a:cubicBezTo>
                  <a:pt x="452437" y="396302"/>
                  <a:pt x="344488" y="379368"/>
                  <a:pt x="374650" y="368785"/>
                </a:cubicBezTo>
                <a:cubicBezTo>
                  <a:pt x="404813" y="358202"/>
                  <a:pt x="583142" y="333860"/>
                  <a:pt x="619125" y="327510"/>
                </a:cubicBezTo>
                <a:cubicBezTo>
                  <a:pt x="655108" y="321160"/>
                  <a:pt x="551921" y="341797"/>
                  <a:pt x="590550" y="330685"/>
                </a:cubicBezTo>
                <a:cubicBezTo>
                  <a:pt x="629179" y="319573"/>
                  <a:pt x="882650" y="255014"/>
                  <a:pt x="850900" y="260835"/>
                </a:cubicBezTo>
                <a:cubicBezTo>
                  <a:pt x="819150" y="266656"/>
                  <a:pt x="487362" y="353968"/>
                  <a:pt x="400050" y="365610"/>
                </a:cubicBezTo>
                <a:cubicBezTo>
                  <a:pt x="312738" y="377252"/>
                  <a:pt x="394229" y="392068"/>
                  <a:pt x="327025" y="330685"/>
                </a:cubicBezTo>
                <a:cubicBezTo>
                  <a:pt x="259821" y="269302"/>
                  <a:pt x="0" y="-13273"/>
                  <a:pt x="0" y="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9F019567-7A14-73AF-4AFD-A4A1D0C5AF4D}"/>
              </a:ext>
            </a:extLst>
          </p:cNvPr>
          <p:cNvSpPr/>
          <p:nvPr/>
        </p:nvSpPr>
        <p:spPr>
          <a:xfrm>
            <a:off x="4650857" y="8610205"/>
            <a:ext cx="952222" cy="349052"/>
          </a:xfrm>
          <a:custGeom>
            <a:avLst/>
            <a:gdLst>
              <a:gd name="connsiteX0" fmla="*/ 518 w 952222"/>
              <a:gd name="connsiteY0" fmla="*/ 395 h 349052"/>
              <a:gd name="connsiteX1" fmla="*/ 479943 w 952222"/>
              <a:gd name="connsiteY1" fmla="*/ 333770 h 349052"/>
              <a:gd name="connsiteX2" fmla="*/ 371993 w 952222"/>
              <a:gd name="connsiteY2" fmla="*/ 295670 h 349052"/>
              <a:gd name="connsiteX3" fmla="*/ 730768 w 952222"/>
              <a:gd name="connsiteY3" fmla="*/ 321070 h 349052"/>
              <a:gd name="connsiteX4" fmla="*/ 949843 w 952222"/>
              <a:gd name="connsiteY4" fmla="*/ 232170 h 349052"/>
              <a:gd name="connsiteX5" fmla="*/ 594243 w 952222"/>
              <a:gd name="connsiteY5" fmla="*/ 314720 h 349052"/>
              <a:gd name="connsiteX6" fmla="*/ 391043 w 952222"/>
              <a:gd name="connsiteY6" fmla="*/ 267095 h 349052"/>
              <a:gd name="connsiteX7" fmla="*/ 518 w 952222"/>
              <a:gd name="connsiteY7" fmla="*/ 395 h 34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2222" h="349052">
                <a:moveTo>
                  <a:pt x="518" y="395"/>
                </a:moveTo>
                <a:cubicBezTo>
                  <a:pt x="15334" y="11507"/>
                  <a:pt x="418031" y="284558"/>
                  <a:pt x="479943" y="333770"/>
                </a:cubicBezTo>
                <a:cubicBezTo>
                  <a:pt x="541855" y="382982"/>
                  <a:pt x="330189" y="297787"/>
                  <a:pt x="371993" y="295670"/>
                </a:cubicBezTo>
                <a:cubicBezTo>
                  <a:pt x="413797" y="293553"/>
                  <a:pt x="634460" y="331653"/>
                  <a:pt x="730768" y="321070"/>
                </a:cubicBezTo>
                <a:cubicBezTo>
                  <a:pt x="827076" y="310487"/>
                  <a:pt x="972597" y="233228"/>
                  <a:pt x="949843" y="232170"/>
                </a:cubicBezTo>
                <a:cubicBezTo>
                  <a:pt x="927089" y="231112"/>
                  <a:pt x="687376" y="308899"/>
                  <a:pt x="594243" y="314720"/>
                </a:cubicBezTo>
                <a:cubicBezTo>
                  <a:pt x="501110" y="320541"/>
                  <a:pt x="489468" y="318424"/>
                  <a:pt x="391043" y="267095"/>
                </a:cubicBezTo>
                <a:cubicBezTo>
                  <a:pt x="292618" y="215766"/>
                  <a:pt x="-14298" y="-10717"/>
                  <a:pt x="518" y="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5C3CB255-BDC4-277C-DD2B-70097797C0AA}"/>
              </a:ext>
            </a:extLst>
          </p:cNvPr>
          <p:cNvSpPr/>
          <p:nvPr/>
        </p:nvSpPr>
        <p:spPr>
          <a:xfrm>
            <a:off x="4743033" y="8585185"/>
            <a:ext cx="262490" cy="703597"/>
          </a:xfrm>
          <a:custGeom>
            <a:avLst/>
            <a:gdLst>
              <a:gd name="connsiteX0" fmla="*/ 417 w 262490"/>
              <a:gd name="connsiteY0" fmla="*/ 15 h 703597"/>
              <a:gd name="connsiteX1" fmla="*/ 117892 w 262490"/>
              <a:gd name="connsiteY1" fmla="*/ 381015 h 703597"/>
              <a:gd name="connsiteX2" fmla="*/ 92492 w 262490"/>
              <a:gd name="connsiteY2" fmla="*/ 339740 h 703597"/>
              <a:gd name="connsiteX3" fmla="*/ 257592 w 262490"/>
              <a:gd name="connsiteY3" fmla="*/ 695340 h 703597"/>
              <a:gd name="connsiteX4" fmla="*/ 200442 w 262490"/>
              <a:gd name="connsiteY4" fmla="*/ 561990 h 703597"/>
              <a:gd name="connsiteX5" fmla="*/ 13117 w 262490"/>
              <a:gd name="connsiteY5" fmla="*/ 244490 h 703597"/>
              <a:gd name="connsiteX6" fmla="*/ 76617 w 262490"/>
              <a:gd name="connsiteY6" fmla="*/ 365140 h 703597"/>
              <a:gd name="connsiteX7" fmla="*/ 417 w 262490"/>
              <a:gd name="connsiteY7" fmla="*/ 15 h 703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490" h="703597">
                <a:moveTo>
                  <a:pt x="417" y="15"/>
                </a:moveTo>
                <a:cubicBezTo>
                  <a:pt x="7296" y="2661"/>
                  <a:pt x="102546" y="324394"/>
                  <a:pt x="117892" y="381015"/>
                </a:cubicBezTo>
                <a:cubicBezTo>
                  <a:pt x="133238" y="437636"/>
                  <a:pt x="69209" y="287353"/>
                  <a:pt x="92492" y="339740"/>
                </a:cubicBezTo>
                <a:cubicBezTo>
                  <a:pt x="115775" y="392128"/>
                  <a:pt x="239600" y="658298"/>
                  <a:pt x="257592" y="695340"/>
                </a:cubicBezTo>
                <a:cubicBezTo>
                  <a:pt x="275584" y="732382"/>
                  <a:pt x="241188" y="637132"/>
                  <a:pt x="200442" y="561990"/>
                </a:cubicBezTo>
                <a:cubicBezTo>
                  <a:pt x="159696" y="486848"/>
                  <a:pt x="33754" y="277298"/>
                  <a:pt x="13117" y="244490"/>
                </a:cubicBezTo>
                <a:cubicBezTo>
                  <a:pt x="-7520" y="211682"/>
                  <a:pt x="79263" y="405886"/>
                  <a:pt x="76617" y="365140"/>
                </a:cubicBezTo>
                <a:cubicBezTo>
                  <a:pt x="73971" y="324394"/>
                  <a:pt x="-6462" y="-2631"/>
                  <a:pt x="417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FE682A63-734E-626C-079A-0333C2A5C3C5}"/>
              </a:ext>
            </a:extLst>
          </p:cNvPr>
          <p:cNvSpPr/>
          <p:nvPr/>
        </p:nvSpPr>
        <p:spPr>
          <a:xfrm>
            <a:off x="5012144" y="9248731"/>
            <a:ext cx="93785" cy="806512"/>
          </a:xfrm>
          <a:custGeom>
            <a:avLst/>
            <a:gdLst>
              <a:gd name="connsiteX0" fmla="*/ 1181 w 93785"/>
              <a:gd name="connsiteY0" fmla="*/ 44 h 806512"/>
              <a:gd name="connsiteX1" fmla="*/ 67856 w 93785"/>
              <a:gd name="connsiteY1" fmla="*/ 228644 h 806512"/>
              <a:gd name="connsiteX2" fmla="*/ 67856 w 93785"/>
              <a:gd name="connsiteY2" fmla="*/ 200069 h 806512"/>
              <a:gd name="connsiteX3" fmla="*/ 61506 w 93785"/>
              <a:gd name="connsiteY3" fmla="*/ 365169 h 806512"/>
              <a:gd name="connsiteX4" fmla="*/ 67856 w 93785"/>
              <a:gd name="connsiteY4" fmla="*/ 333419 h 806512"/>
              <a:gd name="connsiteX5" fmla="*/ 67856 w 93785"/>
              <a:gd name="connsiteY5" fmla="*/ 600119 h 806512"/>
              <a:gd name="connsiteX6" fmla="*/ 93256 w 93785"/>
              <a:gd name="connsiteY6" fmla="*/ 806494 h 806512"/>
              <a:gd name="connsiteX7" fmla="*/ 80556 w 93785"/>
              <a:gd name="connsiteY7" fmla="*/ 609644 h 806512"/>
              <a:gd name="connsiteX8" fmla="*/ 29756 w 93785"/>
              <a:gd name="connsiteY8" fmla="*/ 212769 h 806512"/>
              <a:gd name="connsiteX9" fmla="*/ 1181 w 93785"/>
              <a:gd name="connsiteY9" fmla="*/ 44 h 80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85" h="806512">
                <a:moveTo>
                  <a:pt x="1181" y="44"/>
                </a:moveTo>
                <a:cubicBezTo>
                  <a:pt x="7531" y="2690"/>
                  <a:pt x="56744" y="195307"/>
                  <a:pt x="67856" y="228644"/>
                </a:cubicBezTo>
                <a:cubicBezTo>
                  <a:pt x="78968" y="261981"/>
                  <a:pt x="68914" y="177315"/>
                  <a:pt x="67856" y="200069"/>
                </a:cubicBezTo>
                <a:cubicBezTo>
                  <a:pt x="66798" y="222823"/>
                  <a:pt x="61506" y="342944"/>
                  <a:pt x="61506" y="365169"/>
                </a:cubicBezTo>
                <a:cubicBezTo>
                  <a:pt x="61506" y="387394"/>
                  <a:pt x="66798" y="294261"/>
                  <a:pt x="67856" y="333419"/>
                </a:cubicBezTo>
                <a:cubicBezTo>
                  <a:pt x="68914" y="372577"/>
                  <a:pt x="63623" y="521273"/>
                  <a:pt x="67856" y="600119"/>
                </a:cubicBezTo>
                <a:cubicBezTo>
                  <a:pt x="72089" y="678965"/>
                  <a:pt x="91139" y="804906"/>
                  <a:pt x="93256" y="806494"/>
                </a:cubicBezTo>
                <a:cubicBezTo>
                  <a:pt x="95373" y="808082"/>
                  <a:pt x="91139" y="708598"/>
                  <a:pt x="80556" y="609644"/>
                </a:cubicBezTo>
                <a:cubicBezTo>
                  <a:pt x="69973" y="510690"/>
                  <a:pt x="44043" y="313311"/>
                  <a:pt x="29756" y="212769"/>
                </a:cubicBezTo>
                <a:cubicBezTo>
                  <a:pt x="15469" y="112227"/>
                  <a:pt x="-5169" y="-2602"/>
                  <a:pt x="1181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4AB1EF6C-9DCF-3B9B-045D-77788755B781}"/>
              </a:ext>
            </a:extLst>
          </p:cNvPr>
          <p:cNvSpPr/>
          <p:nvPr/>
        </p:nvSpPr>
        <p:spPr>
          <a:xfrm>
            <a:off x="4905111" y="10124617"/>
            <a:ext cx="188118" cy="1270526"/>
          </a:xfrm>
          <a:custGeom>
            <a:avLst/>
            <a:gdLst>
              <a:gd name="connsiteX0" fmla="*/ 187589 w 188118"/>
              <a:gd name="connsiteY0" fmla="*/ 458 h 1270526"/>
              <a:gd name="connsiteX1" fmla="*/ 165364 w 188118"/>
              <a:gd name="connsiteY1" fmla="*/ 346533 h 1270526"/>
              <a:gd name="connsiteX2" fmla="*/ 130439 w 188118"/>
              <a:gd name="connsiteY2" fmla="*/ 308433 h 1270526"/>
              <a:gd name="connsiteX3" fmla="*/ 57414 w 188118"/>
              <a:gd name="connsiteY3" fmla="*/ 768808 h 1270526"/>
              <a:gd name="connsiteX4" fmla="*/ 82814 w 188118"/>
              <a:gd name="connsiteY4" fmla="*/ 854533 h 1270526"/>
              <a:gd name="connsiteX5" fmla="*/ 82814 w 188118"/>
              <a:gd name="connsiteY5" fmla="*/ 838658 h 1270526"/>
              <a:gd name="connsiteX6" fmla="*/ 264 w 188118"/>
              <a:gd name="connsiteY6" fmla="*/ 1270458 h 1270526"/>
              <a:gd name="connsiteX7" fmla="*/ 60589 w 188118"/>
              <a:gd name="connsiteY7" fmla="*/ 867233 h 1270526"/>
              <a:gd name="connsiteX8" fmla="*/ 168539 w 188118"/>
              <a:gd name="connsiteY8" fmla="*/ 286208 h 1270526"/>
              <a:gd name="connsiteX9" fmla="*/ 187589 w 188118"/>
              <a:gd name="connsiteY9" fmla="*/ 458 h 127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118" h="1270526">
                <a:moveTo>
                  <a:pt x="187589" y="458"/>
                </a:moveTo>
                <a:cubicBezTo>
                  <a:pt x="187060" y="10512"/>
                  <a:pt x="174889" y="295204"/>
                  <a:pt x="165364" y="346533"/>
                </a:cubicBezTo>
                <a:cubicBezTo>
                  <a:pt x="155839" y="397862"/>
                  <a:pt x="148431" y="238054"/>
                  <a:pt x="130439" y="308433"/>
                </a:cubicBezTo>
                <a:cubicBezTo>
                  <a:pt x="112447" y="378812"/>
                  <a:pt x="65352" y="677791"/>
                  <a:pt x="57414" y="768808"/>
                </a:cubicBezTo>
                <a:cubicBezTo>
                  <a:pt x="49476" y="859825"/>
                  <a:pt x="78581" y="842891"/>
                  <a:pt x="82814" y="854533"/>
                </a:cubicBezTo>
                <a:cubicBezTo>
                  <a:pt x="87047" y="866175"/>
                  <a:pt x="96572" y="769337"/>
                  <a:pt x="82814" y="838658"/>
                </a:cubicBezTo>
                <a:cubicBezTo>
                  <a:pt x="69056" y="907979"/>
                  <a:pt x="3968" y="1265696"/>
                  <a:pt x="264" y="1270458"/>
                </a:cubicBezTo>
                <a:cubicBezTo>
                  <a:pt x="-3440" y="1275220"/>
                  <a:pt x="32543" y="1031275"/>
                  <a:pt x="60589" y="867233"/>
                </a:cubicBezTo>
                <a:cubicBezTo>
                  <a:pt x="88635" y="703191"/>
                  <a:pt x="145256" y="424850"/>
                  <a:pt x="168539" y="286208"/>
                </a:cubicBezTo>
                <a:cubicBezTo>
                  <a:pt x="191822" y="147566"/>
                  <a:pt x="188118" y="-9596"/>
                  <a:pt x="187589" y="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088F0AC3-5C75-2E86-FA55-61E5A0BB2DFF}"/>
              </a:ext>
            </a:extLst>
          </p:cNvPr>
          <p:cNvSpPr/>
          <p:nvPr/>
        </p:nvSpPr>
        <p:spPr>
          <a:xfrm>
            <a:off x="4905361" y="11207640"/>
            <a:ext cx="19174" cy="498739"/>
          </a:xfrm>
          <a:custGeom>
            <a:avLst/>
            <a:gdLst>
              <a:gd name="connsiteX0" fmla="*/ 14 w 19174"/>
              <a:gd name="connsiteY0" fmla="*/ 110 h 498739"/>
              <a:gd name="connsiteX1" fmla="*/ 15889 w 19174"/>
              <a:gd name="connsiteY1" fmla="*/ 263635 h 498739"/>
              <a:gd name="connsiteX2" fmla="*/ 12714 w 19174"/>
              <a:gd name="connsiteY2" fmla="*/ 498585 h 498739"/>
              <a:gd name="connsiteX3" fmla="*/ 19064 w 19174"/>
              <a:gd name="connsiteY3" fmla="*/ 295385 h 498739"/>
              <a:gd name="connsiteX4" fmla="*/ 14 w 19174"/>
              <a:gd name="connsiteY4" fmla="*/ 110 h 49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74" h="498739">
                <a:moveTo>
                  <a:pt x="14" y="110"/>
                </a:moveTo>
                <a:cubicBezTo>
                  <a:pt x="-515" y="-5182"/>
                  <a:pt x="13772" y="180556"/>
                  <a:pt x="15889" y="263635"/>
                </a:cubicBezTo>
                <a:cubicBezTo>
                  <a:pt x="18006" y="346714"/>
                  <a:pt x="12185" y="493293"/>
                  <a:pt x="12714" y="498585"/>
                </a:cubicBezTo>
                <a:cubicBezTo>
                  <a:pt x="13243" y="503877"/>
                  <a:pt x="20122" y="371585"/>
                  <a:pt x="19064" y="295385"/>
                </a:cubicBezTo>
                <a:cubicBezTo>
                  <a:pt x="18006" y="219185"/>
                  <a:pt x="543" y="5402"/>
                  <a:pt x="14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556315E5-11CB-CD42-66FE-6ABCBB4DFD8B}"/>
              </a:ext>
            </a:extLst>
          </p:cNvPr>
          <p:cNvSpPr/>
          <p:nvPr/>
        </p:nvSpPr>
        <p:spPr>
          <a:xfrm>
            <a:off x="4759322" y="8594725"/>
            <a:ext cx="307893" cy="740521"/>
          </a:xfrm>
          <a:custGeom>
            <a:avLst/>
            <a:gdLst>
              <a:gd name="connsiteX0" fmla="*/ 3 w 307893"/>
              <a:gd name="connsiteY0" fmla="*/ 0 h 740521"/>
              <a:gd name="connsiteX1" fmla="*/ 98428 w 307893"/>
              <a:gd name="connsiteY1" fmla="*/ 393700 h 740521"/>
              <a:gd name="connsiteX2" fmla="*/ 107953 w 307893"/>
              <a:gd name="connsiteY2" fmla="*/ 409575 h 740521"/>
              <a:gd name="connsiteX3" fmla="*/ 304803 w 307893"/>
              <a:gd name="connsiteY3" fmla="*/ 736600 h 740521"/>
              <a:gd name="connsiteX4" fmla="*/ 219078 w 307893"/>
              <a:gd name="connsiteY4" fmla="*/ 577850 h 740521"/>
              <a:gd name="connsiteX5" fmla="*/ 95253 w 307893"/>
              <a:gd name="connsiteY5" fmla="*/ 393700 h 740521"/>
              <a:gd name="connsiteX6" fmla="*/ 3 w 307893"/>
              <a:gd name="connsiteY6" fmla="*/ 0 h 74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893" h="740521">
                <a:moveTo>
                  <a:pt x="3" y="0"/>
                </a:moveTo>
                <a:cubicBezTo>
                  <a:pt x="532" y="0"/>
                  <a:pt x="80436" y="325438"/>
                  <a:pt x="98428" y="393700"/>
                </a:cubicBezTo>
                <a:cubicBezTo>
                  <a:pt x="116420" y="461962"/>
                  <a:pt x="107953" y="409575"/>
                  <a:pt x="107953" y="409575"/>
                </a:cubicBezTo>
                <a:cubicBezTo>
                  <a:pt x="142349" y="466725"/>
                  <a:pt x="286282" y="708554"/>
                  <a:pt x="304803" y="736600"/>
                </a:cubicBezTo>
                <a:cubicBezTo>
                  <a:pt x="323324" y="764646"/>
                  <a:pt x="254003" y="635000"/>
                  <a:pt x="219078" y="577850"/>
                </a:cubicBezTo>
                <a:cubicBezTo>
                  <a:pt x="184153" y="520700"/>
                  <a:pt x="130707" y="490008"/>
                  <a:pt x="95253" y="393700"/>
                </a:cubicBezTo>
                <a:cubicBezTo>
                  <a:pt x="59799" y="297392"/>
                  <a:pt x="-526" y="0"/>
                  <a:pt x="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F09A0BDD-2C0F-65AB-74FF-13652073A01E}"/>
              </a:ext>
            </a:extLst>
          </p:cNvPr>
          <p:cNvSpPr/>
          <p:nvPr/>
        </p:nvSpPr>
        <p:spPr>
          <a:xfrm>
            <a:off x="4802654" y="8781093"/>
            <a:ext cx="110192" cy="267814"/>
          </a:xfrm>
          <a:custGeom>
            <a:avLst/>
            <a:gdLst>
              <a:gd name="connsiteX0" fmla="*/ 1121 w 110192"/>
              <a:gd name="connsiteY0" fmla="*/ 957 h 267814"/>
              <a:gd name="connsiteX1" fmla="*/ 109071 w 110192"/>
              <a:gd name="connsiteY1" fmla="*/ 261307 h 267814"/>
              <a:gd name="connsiteX2" fmla="*/ 55096 w 110192"/>
              <a:gd name="connsiteY2" fmla="*/ 175582 h 267814"/>
              <a:gd name="connsiteX3" fmla="*/ 1121 w 110192"/>
              <a:gd name="connsiteY3" fmla="*/ 957 h 26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192" h="267814">
                <a:moveTo>
                  <a:pt x="1121" y="957"/>
                </a:moveTo>
                <a:cubicBezTo>
                  <a:pt x="10117" y="15244"/>
                  <a:pt x="100075" y="232203"/>
                  <a:pt x="109071" y="261307"/>
                </a:cubicBezTo>
                <a:cubicBezTo>
                  <a:pt x="118067" y="290411"/>
                  <a:pt x="70442" y="214740"/>
                  <a:pt x="55096" y="175582"/>
                </a:cubicBezTo>
                <a:cubicBezTo>
                  <a:pt x="39750" y="136424"/>
                  <a:pt x="-7875" y="-13330"/>
                  <a:pt x="1121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78C2D19C-290F-D383-EE87-4B94A10B611D}"/>
              </a:ext>
            </a:extLst>
          </p:cNvPr>
          <p:cNvSpPr/>
          <p:nvPr/>
        </p:nvSpPr>
        <p:spPr>
          <a:xfrm>
            <a:off x="4448128" y="8778842"/>
            <a:ext cx="349410" cy="308010"/>
          </a:xfrm>
          <a:custGeom>
            <a:avLst/>
            <a:gdLst>
              <a:gd name="connsiteX0" fmla="*/ 282622 w 349410"/>
              <a:gd name="connsiteY0" fmla="*/ 33 h 308010"/>
              <a:gd name="connsiteX1" fmla="*/ 317547 w 349410"/>
              <a:gd name="connsiteY1" fmla="*/ 120683 h 308010"/>
              <a:gd name="connsiteX2" fmla="*/ 177847 w 349410"/>
              <a:gd name="connsiteY2" fmla="*/ 212758 h 308010"/>
              <a:gd name="connsiteX3" fmla="*/ 238172 w 349410"/>
              <a:gd name="connsiteY3" fmla="*/ 190533 h 308010"/>
              <a:gd name="connsiteX4" fmla="*/ 47 w 349410"/>
              <a:gd name="connsiteY4" fmla="*/ 308008 h 308010"/>
              <a:gd name="connsiteX5" fmla="*/ 260397 w 349410"/>
              <a:gd name="connsiteY5" fmla="*/ 193708 h 308010"/>
              <a:gd name="connsiteX6" fmla="*/ 263572 w 349410"/>
              <a:gd name="connsiteY6" fmla="*/ 111158 h 308010"/>
              <a:gd name="connsiteX7" fmla="*/ 349297 w 349410"/>
              <a:gd name="connsiteY7" fmla="*/ 107983 h 308010"/>
              <a:gd name="connsiteX8" fmla="*/ 282622 w 349410"/>
              <a:gd name="connsiteY8" fmla="*/ 33 h 30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410" h="308010">
                <a:moveTo>
                  <a:pt x="282622" y="33"/>
                </a:moveTo>
                <a:cubicBezTo>
                  <a:pt x="277330" y="2150"/>
                  <a:pt x="335009" y="85229"/>
                  <a:pt x="317547" y="120683"/>
                </a:cubicBezTo>
                <a:cubicBezTo>
                  <a:pt x="300085" y="156137"/>
                  <a:pt x="191076" y="201116"/>
                  <a:pt x="177847" y="212758"/>
                </a:cubicBezTo>
                <a:cubicBezTo>
                  <a:pt x="164618" y="224400"/>
                  <a:pt x="267805" y="174658"/>
                  <a:pt x="238172" y="190533"/>
                </a:cubicBezTo>
                <a:cubicBezTo>
                  <a:pt x="208539" y="206408"/>
                  <a:pt x="-3657" y="307479"/>
                  <a:pt x="47" y="308008"/>
                </a:cubicBezTo>
                <a:cubicBezTo>
                  <a:pt x="3751" y="308537"/>
                  <a:pt x="216476" y="226516"/>
                  <a:pt x="260397" y="193708"/>
                </a:cubicBezTo>
                <a:cubicBezTo>
                  <a:pt x="304318" y="160900"/>
                  <a:pt x="248755" y="125445"/>
                  <a:pt x="263572" y="111158"/>
                </a:cubicBezTo>
                <a:cubicBezTo>
                  <a:pt x="278389" y="96871"/>
                  <a:pt x="346122" y="119096"/>
                  <a:pt x="349297" y="107983"/>
                </a:cubicBezTo>
                <a:cubicBezTo>
                  <a:pt x="352472" y="96870"/>
                  <a:pt x="287914" y="-2084"/>
                  <a:pt x="282622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594D178E-DBE8-6DEF-76AD-FC0C3ADB13E9}"/>
              </a:ext>
            </a:extLst>
          </p:cNvPr>
          <p:cNvSpPr/>
          <p:nvPr/>
        </p:nvSpPr>
        <p:spPr>
          <a:xfrm>
            <a:off x="5539495" y="8453959"/>
            <a:ext cx="277921" cy="1023656"/>
          </a:xfrm>
          <a:custGeom>
            <a:avLst/>
            <a:gdLst>
              <a:gd name="connsiteX0" fmla="*/ 19930 w 277921"/>
              <a:gd name="connsiteY0" fmla="*/ 1066 h 1023656"/>
              <a:gd name="connsiteX1" fmla="*/ 80255 w 277921"/>
              <a:gd name="connsiteY1" fmla="*/ 378891 h 1023656"/>
              <a:gd name="connsiteX2" fmla="*/ 35805 w 277921"/>
              <a:gd name="connsiteY2" fmla="*/ 315391 h 1023656"/>
              <a:gd name="connsiteX3" fmla="*/ 102480 w 277921"/>
              <a:gd name="connsiteY3" fmla="*/ 569391 h 1023656"/>
              <a:gd name="connsiteX4" fmla="*/ 121530 w 277921"/>
              <a:gd name="connsiteY4" fmla="*/ 543991 h 1023656"/>
              <a:gd name="connsiteX5" fmla="*/ 277105 w 277921"/>
              <a:gd name="connsiteY5" fmla="*/ 1023416 h 1023656"/>
              <a:gd name="connsiteX6" fmla="*/ 45330 w 277921"/>
              <a:gd name="connsiteY6" fmla="*/ 474141 h 1023656"/>
              <a:gd name="connsiteX7" fmla="*/ 880 w 277921"/>
              <a:gd name="connsiteY7" fmla="*/ 188391 h 1023656"/>
              <a:gd name="connsiteX8" fmla="*/ 16755 w 277921"/>
              <a:gd name="connsiteY8" fmla="*/ 261416 h 1023656"/>
              <a:gd name="connsiteX9" fmla="*/ 19930 w 277921"/>
              <a:gd name="connsiteY9" fmla="*/ 1066 h 102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921" h="1023656">
                <a:moveTo>
                  <a:pt x="19930" y="1066"/>
                </a:moveTo>
                <a:cubicBezTo>
                  <a:pt x="30513" y="20645"/>
                  <a:pt x="77609" y="326504"/>
                  <a:pt x="80255" y="378891"/>
                </a:cubicBezTo>
                <a:cubicBezTo>
                  <a:pt x="82901" y="431279"/>
                  <a:pt x="32101" y="283641"/>
                  <a:pt x="35805" y="315391"/>
                </a:cubicBezTo>
                <a:cubicBezTo>
                  <a:pt x="39509" y="347141"/>
                  <a:pt x="88193" y="531291"/>
                  <a:pt x="102480" y="569391"/>
                </a:cubicBezTo>
                <a:cubicBezTo>
                  <a:pt x="116767" y="607491"/>
                  <a:pt x="92426" y="468320"/>
                  <a:pt x="121530" y="543991"/>
                </a:cubicBezTo>
                <a:cubicBezTo>
                  <a:pt x="150634" y="619662"/>
                  <a:pt x="289805" y="1035058"/>
                  <a:pt x="277105" y="1023416"/>
                </a:cubicBezTo>
                <a:cubicBezTo>
                  <a:pt x="264405" y="1011774"/>
                  <a:pt x="91367" y="613312"/>
                  <a:pt x="45330" y="474141"/>
                </a:cubicBezTo>
                <a:cubicBezTo>
                  <a:pt x="-707" y="334970"/>
                  <a:pt x="5642" y="223845"/>
                  <a:pt x="880" y="188391"/>
                </a:cubicBezTo>
                <a:cubicBezTo>
                  <a:pt x="-3882" y="152937"/>
                  <a:pt x="11993" y="285228"/>
                  <a:pt x="16755" y="261416"/>
                </a:cubicBezTo>
                <a:cubicBezTo>
                  <a:pt x="21517" y="237604"/>
                  <a:pt x="9347" y="-18513"/>
                  <a:pt x="19930" y="1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F908D018-0C54-A2D8-5A08-420D74FAD725}"/>
              </a:ext>
            </a:extLst>
          </p:cNvPr>
          <p:cNvSpPr/>
          <p:nvPr/>
        </p:nvSpPr>
        <p:spPr>
          <a:xfrm>
            <a:off x="4989077" y="9811921"/>
            <a:ext cx="945634" cy="142422"/>
          </a:xfrm>
          <a:custGeom>
            <a:avLst/>
            <a:gdLst>
              <a:gd name="connsiteX0" fmla="*/ 2023 w 945634"/>
              <a:gd name="connsiteY0" fmla="*/ 24229 h 142422"/>
              <a:gd name="connsiteX1" fmla="*/ 332223 w 945634"/>
              <a:gd name="connsiteY1" fmla="*/ 71854 h 142422"/>
              <a:gd name="connsiteX2" fmla="*/ 332223 w 945634"/>
              <a:gd name="connsiteY2" fmla="*/ 81379 h 142422"/>
              <a:gd name="connsiteX3" fmla="*/ 519548 w 945634"/>
              <a:gd name="connsiteY3" fmla="*/ 84554 h 142422"/>
              <a:gd name="connsiteX4" fmla="*/ 535423 w 945634"/>
              <a:gd name="connsiteY4" fmla="*/ 113129 h 142422"/>
              <a:gd name="connsiteX5" fmla="*/ 716398 w 945634"/>
              <a:gd name="connsiteY5" fmla="*/ 116304 h 142422"/>
              <a:gd name="connsiteX6" fmla="*/ 656073 w 945634"/>
              <a:gd name="connsiteY6" fmla="*/ 119479 h 142422"/>
              <a:gd name="connsiteX7" fmla="*/ 786248 w 945634"/>
              <a:gd name="connsiteY7" fmla="*/ 90904 h 142422"/>
              <a:gd name="connsiteX8" fmla="*/ 786248 w 945634"/>
              <a:gd name="connsiteY8" fmla="*/ 75029 h 142422"/>
              <a:gd name="connsiteX9" fmla="*/ 875148 w 945634"/>
              <a:gd name="connsiteY9" fmla="*/ 52804 h 142422"/>
              <a:gd name="connsiteX10" fmla="*/ 938648 w 945634"/>
              <a:gd name="connsiteY10" fmla="*/ 2004 h 142422"/>
              <a:gd name="connsiteX11" fmla="*/ 703698 w 945634"/>
              <a:gd name="connsiteY11" fmla="*/ 129004 h 142422"/>
              <a:gd name="connsiteX12" fmla="*/ 510023 w 945634"/>
              <a:gd name="connsiteY12" fmla="*/ 129004 h 142422"/>
              <a:gd name="connsiteX13" fmla="*/ 2023 w 945634"/>
              <a:gd name="connsiteY13" fmla="*/ 24229 h 14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5634" h="142422">
                <a:moveTo>
                  <a:pt x="2023" y="24229"/>
                </a:moveTo>
                <a:cubicBezTo>
                  <a:pt x="-27610" y="14704"/>
                  <a:pt x="277190" y="62329"/>
                  <a:pt x="332223" y="71854"/>
                </a:cubicBezTo>
                <a:cubicBezTo>
                  <a:pt x="387256" y="81379"/>
                  <a:pt x="301002" y="79262"/>
                  <a:pt x="332223" y="81379"/>
                </a:cubicBezTo>
                <a:cubicBezTo>
                  <a:pt x="363444" y="83496"/>
                  <a:pt x="485681" y="79262"/>
                  <a:pt x="519548" y="84554"/>
                </a:cubicBezTo>
                <a:cubicBezTo>
                  <a:pt x="553415" y="89846"/>
                  <a:pt x="502615" y="107837"/>
                  <a:pt x="535423" y="113129"/>
                </a:cubicBezTo>
                <a:cubicBezTo>
                  <a:pt x="568231" y="118421"/>
                  <a:pt x="696290" y="115246"/>
                  <a:pt x="716398" y="116304"/>
                </a:cubicBezTo>
                <a:cubicBezTo>
                  <a:pt x="736506" y="117362"/>
                  <a:pt x="644431" y="123712"/>
                  <a:pt x="656073" y="119479"/>
                </a:cubicBezTo>
                <a:cubicBezTo>
                  <a:pt x="667715" y="115246"/>
                  <a:pt x="764552" y="98312"/>
                  <a:pt x="786248" y="90904"/>
                </a:cubicBezTo>
                <a:cubicBezTo>
                  <a:pt x="807944" y="83496"/>
                  <a:pt x="771431" y="81379"/>
                  <a:pt x="786248" y="75029"/>
                </a:cubicBezTo>
                <a:cubicBezTo>
                  <a:pt x="801065" y="68679"/>
                  <a:pt x="849748" y="64975"/>
                  <a:pt x="875148" y="52804"/>
                </a:cubicBezTo>
                <a:cubicBezTo>
                  <a:pt x="900548" y="40633"/>
                  <a:pt x="967223" y="-10696"/>
                  <a:pt x="938648" y="2004"/>
                </a:cubicBezTo>
                <a:cubicBezTo>
                  <a:pt x="910073" y="14704"/>
                  <a:pt x="775135" y="107837"/>
                  <a:pt x="703698" y="129004"/>
                </a:cubicBezTo>
                <a:cubicBezTo>
                  <a:pt x="632261" y="150171"/>
                  <a:pt x="620090" y="143291"/>
                  <a:pt x="510023" y="129004"/>
                </a:cubicBezTo>
                <a:cubicBezTo>
                  <a:pt x="399956" y="114717"/>
                  <a:pt x="31656" y="33754"/>
                  <a:pt x="2023" y="24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0FEFEE0E-8A3B-2616-740A-DC9636DE5107}"/>
              </a:ext>
            </a:extLst>
          </p:cNvPr>
          <p:cNvSpPr/>
          <p:nvPr/>
        </p:nvSpPr>
        <p:spPr>
          <a:xfrm>
            <a:off x="4900403" y="9851725"/>
            <a:ext cx="1053177" cy="136511"/>
          </a:xfrm>
          <a:custGeom>
            <a:avLst/>
            <a:gdLst>
              <a:gd name="connsiteX0" fmla="*/ 24022 w 1053177"/>
              <a:gd name="connsiteY0" fmla="*/ 22525 h 136511"/>
              <a:gd name="connsiteX1" fmla="*/ 125622 w 1053177"/>
              <a:gd name="connsiteY1" fmla="*/ 22525 h 136511"/>
              <a:gd name="connsiteX2" fmla="*/ 544722 w 1053177"/>
              <a:gd name="connsiteY2" fmla="*/ 111425 h 136511"/>
              <a:gd name="connsiteX3" fmla="*/ 535197 w 1053177"/>
              <a:gd name="connsiteY3" fmla="*/ 86025 h 136511"/>
              <a:gd name="connsiteX4" fmla="*/ 817772 w 1053177"/>
              <a:gd name="connsiteY4" fmla="*/ 89200 h 136511"/>
              <a:gd name="connsiteX5" fmla="*/ 1052722 w 1053177"/>
              <a:gd name="connsiteY5" fmla="*/ 300 h 136511"/>
              <a:gd name="connsiteX6" fmla="*/ 757447 w 1053177"/>
              <a:gd name="connsiteY6" fmla="*/ 124125 h 136511"/>
              <a:gd name="connsiteX7" fmla="*/ 519322 w 1053177"/>
              <a:gd name="connsiteY7" fmla="*/ 117775 h 136511"/>
              <a:gd name="connsiteX8" fmla="*/ 24022 w 1053177"/>
              <a:gd name="connsiteY8" fmla="*/ 22525 h 13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3177" h="136511">
                <a:moveTo>
                  <a:pt x="24022" y="22525"/>
                </a:moveTo>
                <a:cubicBezTo>
                  <a:pt x="-41595" y="6650"/>
                  <a:pt x="38839" y="7708"/>
                  <a:pt x="125622" y="22525"/>
                </a:cubicBezTo>
                <a:cubicBezTo>
                  <a:pt x="212405" y="37342"/>
                  <a:pt x="476460" y="100842"/>
                  <a:pt x="544722" y="111425"/>
                </a:cubicBezTo>
                <a:cubicBezTo>
                  <a:pt x="612985" y="122008"/>
                  <a:pt x="489689" y="89729"/>
                  <a:pt x="535197" y="86025"/>
                </a:cubicBezTo>
                <a:cubicBezTo>
                  <a:pt x="580705" y="82321"/>
                  <a:pt x="731518" y="103488"/>
                  <a:pt x="817772" y="89200"/>
                </a:cubicBezTo>
                <a:cubicBezTo>
                  <a:pt x="904026" y="74912"/>
                  <a:pt x="1062776" y="-5521"/>
                  <a:pt x="1052722" y="300"/>
                </a:cubicBezTo>
                <a:cubicBezTo>
                  <a:pt x="1042668" y="6121"/>
                  <a:pt x="846347" y="104546"/>
                  <a:pt x="757447" y="124125"/>
                </a:cubicBezTo>
                <a:cubicBezTo>
                  <a:pt x="668547" y="143704"/>
                  <a:pt x="637326" y="138942"/>
                  <a:pt x="519322" y="117775"/>
                </a:cubicBezTo>
                <a:cubicBezTo>
                  <a:pt x="401318" y="96608"/>
                  <a:pt x="89639" y="38400"/>
                  <a:pt x="24022" y="22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3C31AA77-53AD-3363-B066-FE8295420560}"/>
              </a:ext>
            </a:extLst>
          </p:cNvPr>
          <p:cNvSpPr/>
          <p:nvPr/>
        </p:nvSpPr>
        <p:spPr>
          <a:xfrm>
            <a:off x="5135450" y="9939986"/>
            <a:ext cx="189038" cy="753410"/>
          </a:xfrm>
          <a:custGeom>
            <a:avLst/>
            <a:gdLst>
              <a:gd name="connsiteX0" fmla="*/ 144575 w 189038"/>
              <a:gd name="connsiteY0" fmla="*/ 939 h 753410"/>
              <a:gd name="connsiteX1" fmla="*/ 58850 w 189038"/>
              <a:gd name="connsiteY1" fmla="*/ 397814 h 753410"/>
              <a:gd name="connsiteX2" fmla="*/ 87425 w 189038"/>
              <a:gd name="connsiteY2" fmla="*/ 359714 h 753410"/>
              <a:gd name="connsiteX3" fmla="*/ 17575 w 189038"/>
              <a:gd name="connsiteY3" fmla="*/ 537514 h 753410"/>
              <a:gd name="connsiteX4" fmla="*/ 30275 w 189038"/>
              <a:gd name="connsiteY4" fmla="*/ 543864 h 753410"/>
              <a:gd name="connsiteX5" fmla="*/ 8050 w 189038"/>
              <a:gd name="connsiteY5" fmla="*/ 569264 h 753410"/>
              <a:gd name="connsiteX6" fmla="*/ 189025 w 189038"/>
              <a:gd name="connsiteY6" fmla="*/ 750239 h 753410"/>
              <a:gd name="connsiteX7" fmla="*/ 17575 w 189038"/>
              <a:gd name="connsiteY7" fmla="*/ 674039 h 753410"/>
              <a:gd name="connsiteX8" fmla="*/ 14400 w 189038"/>
              <a:gd name="connsiteY8" fmla="*/ 540689 h 753410"/>
              <a:gd name="connsiteX9" fmla="*/ 30275 w 189038"/>
              <a:gd name="connsiteY9" fmla="*/ 245414 h 753410"/>
              <a:gd name="connsiteX10" fmla="*/ 20750 w 189038"/>
              <a:gd name="connsiteY10" fmla="*/ 286689 h 753410"/>
              <a:gd name="connsiteX11" fmla="*/ 144575 w 189038"/>
              <a:gd name="connsiteY11" fmla="*/ 939 h 7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038" h="753410">
                <a:moveTo>
                  <a:pt x="144575" y="939"/>
                </a:moveTo>
                <a:cubicBezTo>
                  <a:pt x="150925" y="19460"/>
                  <a:pt x="68375" y="338018"/>
                  <a:pt x="58850" y="397814"/>
                </a:cubicBezTo>
                <a:cubicBezTo>
                  <a:pt x="49325" y="457610"/>
                  <a:pt x="94304" y="336431"/>
                  <a:pt x="87425" y="359714"/>
                </a:cubicBezTo>
                <a:cubicBezTo>
                  <a:pt x="80546" y="382997"/>
                  <a:pt x="27100" y="506822"/>
                  <a:pt x="17575" y="537514"/>
                </a:cubicBezTo>
                <a:cubicBezTo>
                  <a:pt x="8050" y="568206"/>
                  <a:pt x="31862" y="538572"/>
                  <a:pt x="30275" y="543864"/>
                </a:cubicBezTo>
                <a:cubicBezTo>
                  <a:pt x="28688" y="549156"/>
                  <a:pt x="-18408" y="534868"/>
                  <a:pt x="8050" y="569264"/>
                </a:cubicBezTo>
                <a:cubicBezTo>
                  <a:pt x="34508" y="603660"/>
                  <a:pt x="187438" y="732777"/>
                  <a:pt x="189025" y="750239"/>
                </a:cubicBezTo>
                <a:cubicBezTo>
                  <a:pt x="190612" y="767701"/>
                  <a:pt x="46679" y="708964"/>
                  <a:pt x="17575" y="674039"/>
                </a:cubicBezTo>
                <a:cubicBezTo>
                  <a:pt x="-11529" y="639114"/>
                  <a:pt x="12283" y="612126"/>
                  <a:pt x="14400" y="540689"/>
                </a:cubicBezTo>
                <a:cubicBezTo>
                  <a:pt x="16517" y="469252"/>
                  <a:pt x="29217" y="287747"/>
                  <a:pt x="30275" y="245414"/>
                </a:cubicBezTo>
                <a:cubicBezTo>
                  <a:pt x="31333" y="203081"/>
                  <a:pt x="-1475" y="330081"/>
                  <a:pt x="20750" y="286689"/>
                </a:cubicBezTo>
                <a:cubicBezTo>
                  <a:pt x="42975" y="243297"/>
                  <a:pt x="138225" y="-17582"/>
                  <a:pt x="144575" y="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532FDEE1-3B1F-524D-21B2-EA69987B601A}"/>
              </a:ext>
            </a:extLst>
          </p:cNvPr>
          <p:cNvSpPr/>
          <p:nvPr/>
        </p:nvSpPr>
        <p:spPr>
          <a:xfrm>
            <a:off x="5323303" y="9836633"/>
            <a:ext cx="198873" cy="1045406"/>
          </a:xfrm>
          <a:custGeom>
            <a:avLst/>
            <a:gdLst>
              <a:gd name="connsiteX0" fmla="*/ 185322 w 198873"/>
              <a:gd name="connsiteY0" fmla="*/ 5867 h 1045406"/>
              <a:gd name="connsiteX1" fmla="*/ 194847 w 198873"/>
              <a:gd name="connsiteY1" fmla="*/ 82067 h 1045406"/>
              <a:gd name="connsiteX2" fmla="*/ 112297 w 198873"/>
              <a:gd name="connsiteY2" fmla="*/ 605942 h 1045406"/>
              <a:gd name="connsiteX3" fmla="*/ 1172 w 198873"/>
              <a:gd name="connsiteY3" fmla="*/ 1040917 h 1045406"/>
              <a:gd name="connsiteX4" fmla="*/ 61497 w 198873"/>
              <a:gd name="connsiteY4" fmla="*/ 786917 h 1045406"/>
              <a:gd name="connsiteX5" fmla="*/ 178972 w 198873"/>
              <a:gd name="connsiteY5" fmla="*/ 91592 h 1045406"/>
              <a:gd name="connsiteX6" fmla="*/ 185322 w 198873"/>
              <a:gd name="connsiteY6" fmla="*/ 5867 h 104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873" h="1045406">
                <a:moveTo>
                  <a:pt x="185322" y="5867"/>
                </a:moveTo>
                <a:cubicBezTo>
                  <a:pt x="187968" y="4279"/>
                  <a:pt x="207018" y="-17945"/>
                  <a:pt x="194847" y="82067"/>
                </a:cubicBezTo>
                <a:cubicBezTo>
                  <a:pt x="182676" y="182079"/>
                  <a:pt x="144576" y="446134"/>
                  <a:pt x="112297" y="605942"/>
                </a:cubicBezTo>
                <a:cubicBezTo>
                  <a:pt x="80018" y="765750"/>
                  <a:pt x="9639" y="1010755"/>
                  <a:pt x="1172" y="1040917"/>
                </a:cubicBezTo>
                <a:cubicBezTo>
                  <a:pt x="-7295" y="1071080"/>
                  <a:pt x="31864" y="945138"/>
                  <a:pt x="61497" y="786917"/>
                </a:cubicBezTo>
                <a:cubicBezTo>
                  <a:pt x="91130" y="628696"/>
                  <a:pt x="158864" y="219121"/>
                  <a:pt x="178972" y="91592"/>
                </a:cubicBezTo>
                <a:cubicBezTo>
                  <a:pt x="199080" y="-35937"/>
                  <a:pt x="182676" y="7455"/>
                  <a:pt x="185322" y="5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4B04CF8B-A989-D56F-EC00-AF498600317D}"/>
              </a:ext>
            </a:extLst>
          </p:cNvPr>
          <p:cNvSpPr/>
          <p:nvPr/>
        </p:nvSpPr>
        <p:spPr>
          <a:xfrm>
            <a:off x="5416069" y="9834186"/>
            <a:ext cx="152881" cy="1063080"/>
          </a:xfrm>
          <a:custGeom>
            <a:avLst/>
            <a:gdLst>
              <a:gd name="connsiteX0" fmla="*/ 152881 w 152881"/>
              <a:gd name="connsiteY0" fmla="*/ 1964 h 1063080"/>
              <a:gd name="connsiteX1" fmla="*/ 108431 w 152881"/>
              <a:gd name="connsiteY1" fmla="*/ 500439 h 1063080"/>
              <a:gd name="connsiteX2" fmla="*/ 481 w 152881"/>
              <a:gd name="connsiteY2" fmla="*/ 1062414 h 1063080"/>
              <a:gd name="connsiteX3" fmla="*/ 70331 w 152881"/>
              <a:gd name="connsiteY3" fmla="*/ 608389 h 1063080"/>
              <a:gd name="connsiteX4" fmla="*/ 108431 w 152881"/>
              <a:gd name="connsiteY4" fmla="*/ 338514 h 1063080"/>
              <a:gd name="connsiteX5" fmla="*/ 152881 w 152881"/>
              <a:gd name="connsiteY5" fmla="*/ 1964 h 10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881" h="1063080">
                <a:moveTo>
                  <a:pt x="152881" y="1964"/>
                </a:moveTo>
                <a:cubicBezTo>
                  <a:pt x="152881" y="28951"/>
                  <a:pt x="133831" y="323697"/>
                  <a:pt x="108431" y="500439"/>
                </a:cubicBezTo>
                <a:cubicBezTo>
                  <a:pt x="83031" y="677181"/>
                  <a:pt x="6831" y="1044422"/>
                  <a:pt x="481" y="1062414"/>
                </a:cubicBezTo>
                <a:cubicBezTo>
                  <a:pt x="-5869" y="1080406"/>
                  <a:pt x="52339" y="729039"/>
                  <a:pt x="70331" y="608389"/>
                </a:cubicBezTo>
                <a:cubicBezTo>
                  <a:pt x="88323" y="487739"/>
                  <a:pt x="97319" y="443818"/>
                  <a:pt x="108431" y="338514"/>
                </a:cubicBezTo>
                <a:cubicBezTo>
                  <a:pt x="119543" y="233210"/>
                  <a:pt x="152881" y="-25023"/>
                  <a:pt x="152881" y="1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A735F14B-CE8C-91CA-A3A0-B8E2BECBB247}"/>
              </a:ext>
            </a:extLst>
          </p:cNvPr>
          <p:cNvSpPr/>
          <p:nvPr/>
        </p:nvSpPr>
        <p:spPr>
          <a:xfrm>
            <a:off x="5479724" y="9766271"/>
            <a:ext cx="127660" cy="1236662"/>
          </a:xfrm>
          <a:custGeom>
            <a:avLst/>
            <a:gdLst>
              <a:gd name="connsiteX0" fmla="*/ 124151 w 127660"/>
              <a:gd name="connsiteY0" fmla="*/ 29 h 1236662"/>
              <a:gd name="connsiteX1" fmla="*/ 117801 w 127660"/>
              <a:gd name="connsiteY1" fmla="*/ 508029 h 1236662"/>
              <a:gd name="connsiteX2" fmla="*/ 95576 w 127660"/>
              <a:gd name="connsiteY2" fmla="*/ 511204 h 1236662"/>
              <a:gd name="connsiteX3" fmla="*/ 70176 w 127660"/>
              <a:gd name="connsiteY3" fmla="*/ 485804 h 1236662"/>
              <a:gd name="connsiteX4" fmla="*/ 326 w 127660"/>
              <a:gd name="connsiteY4" fmla="*/ 1228754 h 1236662"/>
              <a:gd name="connsiteX5" fmla="*/ 44776 w 127660"/>
              <a:gd name="connsiteY5" fmla="*/ 854104 h 1236662"/>
              <a:gd name="connsiteX6" fmla="*/ 63826 w 127660"/>
              <a:gd name="connsiteY6" fmla="*/ 485804 h 1236662"/>
              <a:gd name="connsiteX7" fmla="*/ 124151 w 127660"/>
              <a:gd name="connsiteY7" fmla="*/ 29 h 12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660" h="1236662">
                <a:moveTo>
                  <a:pt x="124151" y="29"/>
                </a:moveTo>
                <a:cubicBezTo>
                  <a:pt x="133147" y="3733"/>
                  <a:pt x="122563" y="422833"/>
                  <a:pt x="117801" y="508029"/>
                </a:cubicBezTo>
                <a:cubicBezTo>
                  <a:pt x="113039" y="593225"/>
                  <a:pt x="103513" y="514908"/>
                  <a:pt x="95576" y="511204"/>
                </a:cubicBezTo>
                <a:cubicBezTo>
                  <a:pt x="87639" y="507500"/>
                  <a:pt x="86051" y="366212"/>
                  <a:pt x="70176" y="485804"/>
                </a:cubicBezTo>
                <a:cubicBezTo>
                  <a:pt x="54301" y="605396"/>
                  <a:pt x="4559" y="1167371"/>
                  <a:pt x="326" y="1228754"/>
                </a:cubicBezTo>
                <a:cubicBezTo>
                  <a:pt x="-3907" y="1290137"/>
                  <a:pt x="34193" y="977929"/>
                  <a:pt x="44776" y="854104"/>
                </a:cubicBezTo>
                <a:cubicBezTo>
                  <a:pt x="55359" y="730279"/>
                  <a:pt x="45305" y="630266"/>
                  <a:pt x="63826" y="485804"/>
                </a:cubicBezTo>
                <a:cubicBezTo>
                  <a:pt x="82347" y="341342"/>
                  <a:pt x="115155" y="-3675"/>
                  <a:pt x="124151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2A9D71DC-7DC6-474A-F9F5-52A4823FDC28}"/>
              </a:ext>
            </a:extLst>
          </p:cNvPr>
          <p:cNvSpPr/>
          <p:nvPr/>
        </p:nvSpPr>
        <p:spPr>
          <a:xfrm>
            <a:off x="4961996" y="9912078"/>
            <a:ext cx="972435" cy="141601"/>
          </a:xfrm>
          <a:custGeom>
            <a:avLst/>
            <a:gdLst>
              <a:gd name="connsiteX0" fmla="*/ 529 w 972435"/>
              <a:gd name="connsiteY0" fmla="*/ 57422 h 141601"/>
              <a:gd name="connsiteX1" fmla="*/ 422804 w 972435"/>
              <a:gd name="connsiteY1" fmla="*/ 63772 h 141601"/>
              <a:gd name="connsiteX2" fmla="*/ 413279 w 972435"/>
              <a:gd name="connsiteY2" fmla="*/ 101872 h 141601"/>
              <a:gd name="connsiteX3" fmla="*/ 645054 w 972435"/>
              <a:gd name="connsiteY3" fmla="*/ 111397 h 141601"/>
              <a:gd name="connsiteX4" fmla="*/ 683154 w 972435"/>
              <a:gd name="connsiteY4" fmla="*/ 127272 h 141601"/>
              <a:gd name="connsiteX5" fmla="*/ 838729 w 972435"/>
              <a:gd name="connsiteY5" fmla="*/ 111397 h 141601"/>
              <a:gd name="connsiteX6" fmla="*/ 832379 w 972435"/>
              <a:gd name="connsiteY6" fmla="*/ 105047 h 141601"/>
              <a:gd name="connsiteX7" fmla="*/ 946679 w 972435"/>
              <a:gd name="connsiteY7" fmla="*/ 19322 h 141601"/>
              <a:gd name="connsiteX8" fmla="*/ 949854 w 972435"/>
              <a:gd name="connsiteY8" fmla="*/ 9797 h 141601"/>
              <a:gd name="connsiteX9" fmla="*/ 695854 w 972435"/>
              <a:gd name="connsiteY9" fmla="*/ 136797 h 141601"/>
              <a:gd name="connsiteX10" fmla="*/ 521229 w 972435"/>
              <a:gd name="connsiteY10" fmla="*/ 108222 h 141601"/>
              <a:gd name="connsiteX11" fmla="*/ 529 w 972435"/>
              <a:gd name="connsiteY11" fmla="*/ 57422 h 14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2435" h="141601">
                <a:moveTo>
                  <a:pt x="529" y="57422"/>
                </a:moveTo>
                <a:cubicBezTo>
                  <a:pt x="-15875" y="50014"/>
                  <a:pt x="354012" y="56364"/>
                  <a:pt x="422804" y="63772"/>
                </a:cubicBezTo>
                <a:cubicBezTo>
                  <a:pt x="491596" y="71180"/>
                  <a:pt x="376237" y="93935"/>
                  <a:pt x="413279" y="101872"/>
                </a:cubicBezTo>
                <a:cubicBezTo>
                  <a:pt x="450321" y="109810"/>
                  <a:pt x="600075" y="107164"/>
                  <a:pt x="645054" y="111397"/>
                </a:cubicBezTo>
                <a:cubicBezTo>
                  <a:pt x="690033" y="115630"/>
                  <a:pt x="650875" y="127272"/>
                  <a:pt x="683154" y="127272"/>
                </a:cubicBezTo>
                <a:cubicBezTo>
                  <a:pt x="715433" y="127272"/>
                  <a:pt x="813858" y="115101"/>
                  <a:pt x="838729" y="111397"/>
                </a:cubicBezTo>
                <a:cubicBezTo>
                  <a:pt x="863600" y="107693"/>
                  <a:pt x="814387" y="120393"/>
                  <a:pt x="832379" y="105047"/>
                </a:cubicBezTo>
                <a:cubicBezTo>
                  <a:pt x="850371" y="89701"/>
                  <a:pt x="927100" y="35197"/>
                  <a:pt x="946679" y="19322"/>
                </a:cubicBezTo>
                <a:cubicBezTo>
                  <a:pt x="966258" y="3447"/>
                  <a:pt x="991658" y="-9782"/>
                  <a:pt x="949854" y="9797"/>
                </a:cubicBezTo>
                <a:cubicBezTo>
                  <a:pt x="908050" y="29376"/>
                  <a:pt x="767292" y="120393"/>
                  <a:pt x="695854" y="136797"/>
                </a:cubicBezTo>
                <a:cubicBezTo>
                  <a:pt x="624417" y="153201"/>
                  <a:pt x="636058" y="123568"/>
                  <a:pt x="521229" y="108222"/>
                </a:cubicBezTo>
                <a:cubicBezTo>
                  <a:pt x="406400" y="92876"/>
                  <a:pt x="16933" y="64830"/>
                  <a:pt x="529" y="57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1A405BB8-9489-9608-49EC-2510938B470D}"/>
              </a:ext>
            </a:extLst>
          </p:cNvPr>
          <p:cNvSpPr/>
          <p:nvPr/>
        </p:nvSpPr>
        <p:spPr>
          <a:xfrm>
            <a:off x="5778074" y="9791476"/>
            <a:ext cx="254451" cy="582168"/>
          </a:xfrm>
          <a:custGeom>
            <a:avLst/>
            <a:gdLst>
              <a:gd name="connsiteX0" fmla="*/ 54401 w 254451"/>
              <a:gd name="connsiteY0" fmla="*/ 224 h 582168"/>
              <a:gd name="connsiteX1" fmla="*/ 426 w 254451"/>
              <a:gd name="connsiteY1" fmla="*/ 295499 h 582168"/>
              <a:gd name="connsiteX2" fmla="*/ 29001 w 254451"/>
              <a:gd name="connsiteY2" fmla="*/ 238349 h 582168"/>
              <a:gd name="connsiteX3" fmla="*/ 25826 w 254451"/>
              <a:gd name="connsiteY3" fmla="*/ 422499 h 582168"/>
              <a:gd name="connsiteX4" fmla="*/ 95676 w 254451"/>
              <a:gd name="connsiteY4" fmla="*/ 451074 h 582168"/>
              <a:gd name="connsiteX5" fmla="*/ 98851 w 254451"/>
              <a:gd name="connsiteY5" fmla="*/ 466949 h 582168"/>
              <a:gd name="connsiteX6" fmla="*/ 254426 w 254451"/>
              <a:gd name="connsiteY6" fmla="*/ 581249 h 582168"/>
              <a:gd name="connsiteX7" fmla="*/ 86151 w 254451"/>
              <a:gd name="connsiteY7" fmla="*/ 511399 h 582168"/>
              <a:gd name="connsiteX8" fmla="*/ 35351 w 254451"/>
              <a:gd name="connsiteY8" fmla="*/ 349474 h 582168"/>
              <a:gd name="connsiteX9" fmla="*/ 54401 w 254451"/>
              <a:gd name="connsiteY9" fmla="*/ 224 h 58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451" h="582168">
                <a:moveTo>
                  <a:pt x="54401" y="224"/>
                </a:moveTo>
                <a:cubicBezTo>
                  <a:pt x="48580" y="-8772"/>
                  <a:pt x="4659" y="255811"/>
                  <a:pt x="426" y="295499"/>
                </a:cubicBezTo>
                <a:cubicBezTo>
                  <a:pt x="-3807" y="335187"/>
                  <a:pt x="24768" y="217182"/>
                  <a:pt x="29001" y="238349"/>
                </a:cubicBezTo>
                <a:cubicBezTo>
                  <a:pt x="33234" y="259516"/>
                  <a:pt x="14713" y="387045"/>
                  <a:pt x="25826" y="422499"/>
                </a:cubicBezTo>
                <a:cubicBezTo>
                  <a:pt x="36938" y="457953"/>
                  <a:pt x="83505" y="443666"/>
                  <a:pt x="95676" y="451074"/>
                </a:cubicBezTo>
                <a:cubicBezTo>
                  <a:pt x="107847" y="458482"/>
                  <a:pt x="72393" y="445253"/>
                  <a:pt x="98851" y="466949"/>
                </a:cubicBezTo>
                <a:cubicBezTo>
                  <a:pt x="125309" y="488645"/>
                  <a:pt x="256543" y="573841"/>
                  <a:pt x="254426" y="581249"/>
                </a:cubicBezTo>
                <a:cubicBezTo>
                  <a:pt x="252309" y="588657"/>
                  <a:pt x="122663" y="550028"/>
                  <a:pt x="86151" y="511399"/>
                </a:cubicBezTo>
                <a:cubicBezTo>
                  <a:pt x="49639" y="472770"/>
                  <a:pt x="44347" y="436787"/>
                  <a:pt x="35351" y="349474"/>
                </a:cubicBezTo>
                <a:cubicBezTo>
                  <a:pt x="26355" y="262161"/>
                  <a:pt x="60222" y="9220"/>
                  <a:pt x="54401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47108A15-3ECB-27E0-4801-5FD086EF60B4}"/>
              </a:ext>
            </a:extLst>
          </p:cNvPr>
          <p:cNvSpPr/>
          <p:nvPr/>
        </p:nvSpPr>
        <p:spPr>
          <a:xfrm>
            <a:off x="5814718" y="9816753"/>
            <a:ext cx="123140" cy="467920"/>
          </a:xfrm>
          <a:custGeom>
            <a:avLst/>
            <a:gdLst>
              <a:gd name="connsiteX0" fmla="*/ 20932 w 123140"/>
              <a:gd name="connsiteY0" fmla="*/ 347 h 467920"/>
              <a:gd name="connsiteX1" fmla="*/ 90782 w 123140"/>
              <a:gd name="connsiteY1" fmla="*/ 184497 h 467920"/>
              <a:gd name="connsiteX2" fmla="*/ 93957 w 123140"/>
              <a:gd name="connsiteY2" fmla="*/ 155922 h 467920"/>
              <a:gd name="connsiteX3" fmla="*/ 33632 w 123140"/>
              <a:gd name="connsiteY3" fmla="*/ 247997 h 467920"/>
              <a:gd name="connsiteX4" fmla="*/ 52682 w 123140"/>
              <a:gd name="connsiteY4" fmla="*/ 314672 h 467920"/>
              <a:gd name="connsiteX5" fmla="*/ 122532 w 123140"/>
              <a:gd name="connsiteY5" fmla="*/ 467072 h 467920"/>
              <a:gd name="connsiteX6" fmla="*/ 8232 w 123140"/>
              <a:gd name="connsiteY6" fmla="*/ 368647 h 467920"/>
              <a:gd name="connsiteX7" fmla="*/ 17757 w 123140"/>
              <a:gd name="connsiteY7" fmla="*/ 209897 h 467920"/>
              <a:gd name="connsiteX8" fmla="*/ 87607 w 123140"/>
              <a:gd name="connsiteY8" fmla="*/ 197197 h 467920"/>
              <a:gd name="connsiteX9" fmla="*/ 68557 w 123140"/>
              <a:gd name="connsiteY9" fmla="*/ 140047 h 467920"/>
              <a:gd name="connsiteX10" fmla="*/ 20932 w 123140"/>
              <a:gd name="connsiteY10" fmla="*/ 347 h 46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140" h="467920">
                <a:moveTo>
                  <a:pt x="20932" y="347"/>
                </a:moveTo>
                <a:cubicBezTo>
                  <a:pt x="24636" y="7755"/>
                  <a:pt x="78611" y="158568"/>
                  <a:pt x="90782" y="184497"/>
                </a:cubicBezTo>
                <a:cubicBezTo>
                  <a:pt x="102953" y="210426"/>
                  <a:pt x="103482" y="145339"/>
                  <a:pt x="93957" y="155922"/>
                </a:cubicBezTo>
                <a:cubicBezTo>
                  <a:pt x="84432" y="166505"/>
                  <a:pt x="40511" y="221539"/>
                  <a:pt x="33632" y="247997"/>
                </a:cubicBezTo>
                <a:cubicBezTo>
                  <a:pt x="26753" y="274455"/>
                  <a:pt x="37865" y="278160"/>
                  <a:pt x="52682" y="314672"/>
                </a:cubicBezTo>
                <a:cubicBezTo>
                  <a:pt x="67499" y="351184"/>
                  <a:pt x="129940" y="458076"/>
                  <a:pt x="122532" y="467072"/>
                </a:cubicBezTo>
                <a:cubicBezTo>
                  <a:pt x="115124" y="476068"/>
                  <a:pt x="25694" y="411509"/>
                  <a:pt x="8232" y="368647"/>
                </a:cubicBezTo>
                <a:cubicBezTo>
                  <a:pt x="-9230" y="325785"/>
                  <a:pt x="4528" y="238472"/>
                  <a:pt x="17757" y="209897"/>
                </a:cubicBezTo>
                <a:cubicBezTo>
                  <a:pt x="30986" y="181322"/>
                  <a:pt x="79140" y="208839"/>
                  <a:pt x="87607" y="197197"/>
                </a:cubicBezTo>
                <a:cubicBezTo>
                  <a:pt x="96074" y="185555"/>
                  <a:pt x="75965" y="173914"/>
                  <a:pt x="68557" y="140047"/>
                </a:cubicBezTo>
                <a:cubicBezTo>
                  <a:pt x="61149" y="106180"/>
                  <a:pt x="17228" y="-7061"/>
                  <a:pt x="20932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00A1499F-680D-277F-F896-2D876B3BA525}"/>
              </a:ext>
            </a:extLst>
          </p:cNvPr>
          <p:cNvSpPr/>
          <p:nvPr/>
        </p:nvSpPr>
        <p:spPr>
          <a:xfrm>
            <a:off x="5851241" y="10070979"/>
            <a:ext cx="165954" cy="282707"/>
          </a:xfrm>
          <a:custGeom>
            <a:avLst/>
            <a:gdLst>
              <a:gd name="connsiteX0" fmla="*/ 86009 w 165954"/>
              <a:gd name="connsiteY0" fmla="*/ 121 h 282707"/>
              <a:gd name="connsiteX1" fmla="*/ 82834 w 165954"/>
              <a:gd name="connsiteY1" fmla="*/ 165221 h 282707"/>
              <a:gd name="connsiteX2" fmla="*/ 165384 w 165954"/>
              <a:gd name="connsiteY2" fmla="*/ 282696 h 282707"/>
              <a:gd name="connsiteX3" fmla="*/ 35209 w 165954"/>
              <a:gd name="connsiteY3" fmla="*/ 158871 h 282707"/>
              <a:gd name="connsiteX4" fmla="*/ 284 w 165954"/>
              <a:gd name="connsiteY4" fmla="*/ 60446 h 282707"/>
              <a:gd name="connsiteX5" fmla="*/ 47909 w 165954"/>
              <a:gd name="connsiteY5" fmla="*/ 136646 h 282707"/>
              <a:gd name="connsiteX6" fmla="*/ 86009 w 165954"/>
              <a:gd name="connsiteY6" fmla="*/ 121 h 28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954" h="282707">
                <a:moveTo>
                  <a:pt x="86009" y="121"/>
                </a:moveTo>
                <a:cubicBezTo>
                  <a:pt x="91830" y="4883"/>
                  <a:pt x="69605" y="118125"/>
                  <a:pt x="82834" y="165221"/>
                </a:cubicBezTo>
                <a:cubicBezTo>
                  <a:pt x="96063" y="212317"/>
                  <a:pt x="173321" y="283754"/>
                  <a:pt x="165384" y="282696"/>
                </a:cubicBezTo>
                <a:cubicBezTo>
                  <a:pt x="157447" y="281638"/>
                  <a:pt x="62726" y="195913"/>
                  <a:pt x="35209" y="158871"/>
                </a:cubicBezTo>
                <a:cubicBezTo>
                  <a:pt x="7692" y="121829"/>
                  <a:pt x="-1833" y="64150"/>
                  <a:pt x="284" y="60446"/>
                </a:cubicBezTo>
                <a:cubicBezTo>
                  <a:pt x="2401" y="56742"/>
                  <a:pt x="30976" y="141408"/>
                  <a:pt x="47909" y="136646"/>
                </a:cubicBezTo>
                <a:cubicBezTo>
                  <a:pt x="64842" y="131884"/>
                  <a:pt x="80188" y="-4641"/>
                  <a:pt x="86009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78F631A2-3FFD-4144-9458-F29F7652D0D8}"/>
              </a:ext>
            </a:extLst>
          </p:cNvPr>
          <p:cNvSpPr/>
          <p:nvPr/>
        </p:nvSpPr>
        <p:spPr>
          <a:xfrm>
            <a:off x="5861050" y="10134600"/>
            <a:ext cx="184150" cy="225425"/>
          </a:xfrm>
          <a:custGeom>
            <a:avLst/>
            <a:gdLst>
              <a:gd name="connsiteX0" fmla="*/ 0 w 184150"/>
              <a:gd name="connsiteY0" fmla="*/ 0 h 225425"/>
              <a:gd name="connsiteX1" fmla="*/ 107950 w 184150"/>
              <a:gd name="connsiteY1" fmla="*/ 85725 h 225425"/>
              <a:gd name="connsiteX2" fmla="*/ 184150 w 184150"/>
              <a:gd name="connsiteY2" fmla="*/ 225425 h 225425"/>
              <a:gd name="connsiteX3" fmla="*/ 107950 w 184150"/>
              <a:gd name="connsiteY3" fmla="*/ 85725 h 225425"/>
              <a:gd name="connsiteX4" fmla="*/ 0 w 184150"/>
              <a:gd name="connsiteY4" fmla="*/ 0 h 22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225425">
                <a:moveTo>
                  <a:pt x="0" y="0"/>
                </a:moveTo>
                <a:cubicBezTo>
                  <a:pt x="0" y="0"/>
                  <a:pt x="77258" y="48154"/>
                  <a:pt x="107950" y="85725"/>
                </a:cubicBezTo>
                <a:cubicBezTo>
                  <a:pt x="138642" y="123296"/>
                  <a:pt x="184150" y="225425"/>
                  <a:pt x="184150" y="225425"/>
                </a:cubicBezTo>
                <a:cubicBezTo>
                  <a:pt x="184150" y="225425"/>
                  <a:pt x="134938" y="121179"/>
                  <a:pt x="107950" y="85725"/>
                </a:cubicBezTo>
                <a:cubicBezTo>
                  <a:pt x="80963" y="50271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D7AB7C26-6F17-F920-68DD-5B4FA0A36419}"/>
              </a:ext>
            </a:extLst>
          </p:cNvPr>
          <p:cNvSpPr/>
          <p:nvPr/>
        </p:nvSpPr>
        <p:spPr>
          <a:xfrm>
            <a:off x="5936194" y="10200646"/>
            <a:ext cx="76755" cy="175287"/>
          </a:xfrm>
          <a:custGeom>
            <a:avLst/>
            <a:gdLst>
              <a:gd name="connsiteX0" fmla="*/ 1056 w 76755"/>
              <a:gd name="connsiteY0" fmla="*/ 629 h 175287"/>
              <a:gd name="connsiteX1" fmla="*/ 32806 w 76755"/>
              <a:gd name="connsiteY1" fmla="*/ 54604 h 175287"/>
              <a:gd name="connsiteX2" fmla="*/ 61381 w 76755"/>
              <a:gd name="connsiteY2" fmla="*/ 102229 h 175287"/>
              <a:gd name="connsiteX3" fmla="*/ 64556 w 76755"/>
              <a:gd name="connsiteY3" fmla="*/ 175254 h 175287"/>
              <a:gd name="connsiteX4" fmla="*/ 74081 w 76755"/>
              <a:gd name="connsiteY4" fmla="*/ 92704 h 175287"/>
              <a:gd name="connsiteX5" fmla="*/ 1056 w 76755"/>
              <a:gd name="connsiteY5" fmla="*/ 629 h 17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55" h="175287">
                <a:moveTo>
                  <a:pt x="1056" y="629"/>
                </a:moveTo>
                <a:cubicBezTo>
                  <a:pt x="-5823" y="-5721"/>
                  <a:pt x="22752" y="37671"/>
                  <a:pt x="32806" y="54604"/>
                </a:cubicBezTo>
                <a:cubicBezTo>
                  <a:pt x="42860" y="71537"/>
                  <a:pt x="56089" y="82121"/>
                  <a:pt x="61381" y="102229"/>
                </a:cubicBezTo>
                <a:cubicBezTo>
                  <a:pt x="66673" y="122337"/>
                  <a:pt x="62439" y="176842"/>
                  <a:pt x="64556" y="175254"/>
                </a:cubicBezTo>
                <a:cubicBezTo>
                  <a:pt x="66673" y="173666"/>
                  <a:pt x="83077" y="119691"/>
                  <a:pt x="74081" y="92704"/>
                </a:cubicBezTo>
                <a:cubicBezTo>
                  <a:pt x="65085" y="65717"/>
                  <a:pt x="7935" y="6979"/>
                  <a:pt x="1056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4BA8B9C1-DA02-E18D-891A-572B519FB3A3}"/>
              </a:ext>
            </a:extLst>
          </p:cNvPr>
          <p:cNvSpPr/>
          <p:nvPr/>
        </p:nvSpPr>
        <p:spPr>
          <a:xfrm>
            <a:off x="5483223" y="9851855"/>
            <a:ext cx="201183" cy="1076733"/>
          </a:xfrm>
          <a:custGeom>
            <a:avLst/>
            <a:gdLst>
              <a:gd name="connsiteX0" fmla="*/ 200027 w 201183"/>
              <a:gd name="connsiteY0" fmla="*/ 170 h 1076733"/>
              <a:gd name="connsiteX1" fmla="*/ 123827 w 201183"/>
              <a:gd name="connsiteY1" fmla="*/ 562145 h 1076733"/>
              <a:gd name="connsiteX2" fmla="*/ 152402 w 201183"/>
              <a:gd name="connsiteY2" fmla="*/ 527220 h 1076733"/>
              <a:gd name="connsiteX3" fmla="*/ 114302 w 201183"/>
              <a:gd name="connsiteY3" fmla="*/ 705020 h 1076733"/>
              <a:gd name="connsiteX4" fmla="*/ 2 w 201183"/>
              <a:gd name="connsiteY4" fmla="*/ 1076495 h 1076733"/>
              <a:gd name="connsiteX5" fmla="*/ 111127 w 201183"/>
              <a:gd name="connsiteY5" fmla="*/ 758995 h 1076733"/>
              <a:gd name="connsiteX6" fmla="*/ 60327 w 201183"/>
              <a:gd name="connsiteY6" fmla="*/ 603420 h 1076733"/>
              <a:gd name="connsiteX7" fmla="*/ 53977 w 201183"/>
              <a:gd name="connsiteY7" fmla="*/ 625645 h 1076733"/>
              <a:gd name="connsiteX8" fmla="*/ 200027 w 201183"/>
              <a:gd name="connsiteY8" fmla="*/ 170 h 10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83" h="1076733">
                <a:moveTo>
                  <a:pt x="200027" y="170"/>
                </a:moveTo>
                <a:cubicBezTo>
                  <a:pt x="211669" y="-10413"/>
                  <a:pt x="131764" y="474303"/>
                  <a:pt x="123827" y="562145"/>
                </a:cubicBezTo>
                <a:cubicBezTo>
                  <a:pt x="115889" y="649987"/>
                  <a:pt x="153990" y="503407"/>
                  <a:pt x="152402" y="527220"/>
                </a:cubicBezTo>
                <a:cubicBezTo>
                  <a:pt x="150814" y="551033"/>
                  <a:pt x="139702" y="613474"/>
                  <a:pt x="114302" y="705020"/>
                </a:cubicBezTo>
                <a:cubicBezTo>
                  <a:pt x="88902" y="796566"/>
                  <a:pt x="531" y="1067499"/>
                  <a:pt x="2" y="1076495"/>
                </a:cubicBezTo>
                <a:cubicBezTo>
                  <a:pt x="-527" y="1085491"/>
                  <a:pt x="101073" y="837841"/>
                  <a:pt x="111127" y="758995"/>
                </a:cubicBezTo>
                <a:cubicBezTo>
                  <a:pt x="121181" y="680149"/>
                  <a:pt x="69852" y="625645"/>
                  <a:pt x="60327" y="603420"/>
                </a:cubicBezTo>
                <a:cubicBezTo>
                  <a:pt x="50802" y="581195"/>
                  <a:pt x="31223" y="721424"/>
                  <a:pt x="53977" y="625645"/>
                </a:cubicBezTo>
                <a:cubicBezTo>
                  <a:pt x="76731" y="529866"/>
                  <a:pt x="188385" y="10753"/>
                  <a:pt x="200027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29A31014-19B9-1547-0220-6C09743C4B3C}"/>
              </a:ext>
            </a:extLst>
          </p:cNvPr>
          <p:cNvSpPr/>
          <p:nvPr/>
        </p:nvSpPr>
        <p:spPr>
          <a:xfrm>
            <a:off x="4895686" y="10382206"/>
            <a:ext cx="1140092" cy="130842"/>
          </a:xfrm>
          <a:custGeom>
            <a:avLst/>
            <a:gdLst>
              <a:gd name="connsiteX0" fmla="*/ 6514 w 1140092"/>
              <a:gd name="connsiteY0" fmla="*/ 73069 h 130842"/>
              <a:gd name="connsiteX1" fmla="*/ 168439 w 1140092"/>
              <a:gd name="connsiteY1" fmla="*/ 85769 h 130842"/>
              <a:gd name="connsiteX2" fmla="*/ 552614 w 1140092"/>
              <a:gd name="connsiteY2" fmla="*/ 130219 h 130842"/>
              <a:gd name="connsiteX3" fmla="*/ 571664 w 1140092"/>
              <a:gd name="connsiteY3" fmla="*/ 111169 h 130842"/>
              <a:gd name="connsiteX4" fmla="*/ 774864 w 1140092"/>
              <a:gd name="connsiteY4" fmla="*/ 101644 h 130842"/>
              <a:gd name="connsiteX5" fmla="*/ 787564 w 1140092"/>
              <a:gd name="connsiteY5" fmla="*/ 104819 h 130842"/>
              <a:gd name="connsiteX6" fmla="*/ 1139989 w 1140092"/>
              <a:gd name="connsiteY6" fmla="*/ 44 h 130842"/>
              <a:gd name="connsiteX7" fmla="*/ 819314 w 1140092"/>
              <a:gd name="connsiteY7" fmla="*/ 92119 h 130842"/>
              <a:gd name="connsiteX8" fmla="*/ 371639 w 1140092"/>
              <a:gd name="connsiteY8" fmla="*/ 123869 h 130842"/>
              <a:gd name="connsiteX9" fmla="*/ 6514 w 1140092"/>
              <a:gd name="connsiteY9" fmla="*/ 73069 h 13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0092" h="130842">
                <a:moveTo>
                  <a:pt x="6514" y="73069"/>
                </a:moveTo>
                <a:cubicBezTo>
                  <a:pt x="-27353" y="66719"/>
                  <a:pt x="77422" y="76244"/>
                  <a:pt x="168439" y="85769"/>
                </a:cubicBezTo>
                <a:cubicBezTo>
                  <a:pt x="259456" y="95294"/>
                  <a:pt x="485410" y="125986"/>
                  <a:pt x="552614" y="130219"/>
                </a:cubicBezTo>
                <a:cubicBezTo>
                  <a:pt x="619818" y="134452"/>
                  <a:pt x="534622" y="115931"/>
                  <a:pt x="571664" y="111169"/>
                </a:cubicBezTo>
                <a:cubicBezTo>
                  <a:pt x="608706" y="106407"/>
                  <a:pt x="738881" y="102702"/>
                  <a:pt x="774864" y="101644"/>
                </a:cubicBezTo>
                <a:cubicBezTo>
                  <a:pt x="810847" y="100586"/>
                  <a:pt x="726710" y="121752"/>
                  <a:pt x="787564" y="104819"/>
                </a:cubicBezTo>
                <a:cubicBezTo>
                  <a:pt x="848418" y="87886"/>
                  <a:pt x="1134697" y="2161"/>
                  <a:pt x="1139989" y="44"/>
                </a:cubicBezTo>
                <a:cubicBezTo>
                  <a:pt x="1145281" y="-2073"/>
                  <a:pt x="947372" y="71482"/>
                  <a:pt x="819314" y="92119"/>
                </a:cubicBezTo>
                <a:cubicBezTo>
                  <a:pt x="691256" y="112756"/>
                  <a:pt x="510281" y="125457"/>
                  <a:pt x="371639" y="123869"/>
                </a:cubicBezTo>
                <a:cubicBezTo>
                  <a:pt x="232997" y="122282"/>
                  <a:pt x="40381" y="79419"/>
                  <a:pt x="6514" y="73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898625DA-B662-252B-B1F5-894F9E0149FF}"/>
              </a:ext>
            </a:extLst>
          </p:cNvPr>
          <p:cNvSpPr/>
          <p:nvPr/>
        </p:nvSpPr>
        <p:spPr>
          <a:xfrm>
            <a:off x="5864174" y="9363060"/>
            <a:ext cx="225983" cy="1000144"/>
          </a:xfrm>
          <a:custGeom>
            <a:avLst/>
            <a:gdLst>
              <a:gd name="connsiteX0" fmla="*/ 51 w 225983"/>
              <a:gd name="connsiteY0" fmla="*/ 15 h 1000144"/>
              <a:gd name="connsiteX1" fmla="*/ 203251 w 225983"/>
              <a:gd name="connsiteY1" fmla="*/ 657240 h 1000144"/>
              <a:gd name="connsiteX2" fmla="*/ 174676 w 225983"/>
              <a:gd name="connsiteY2" fmla="*/ 631840 h 1000144"/>
              <a:gd name="connsiteX3" fmla="*/ 225476 w 225983"/>
              <a:gd name="connsiteY3" fmla="*/ 1000140 h 1000144"/>
              <a:gd name="connsiteX4" fmla="*/ 184201 w 225983"/>
              <a:gd name="connsiteY4" fmla="*/ 638190 h 1000144"/>
              <a:gd name="connsiteX5" fmla="*/ 51 w 225983"/>
              <a:gd name="connsiteY5" fmla="*/ 15 h 100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983" h="1000144">
                <a:moveTo>
                  <a:pt x="51" y="15"/>
                </a:moveTo>
                <a:cubicBezTo>
                  <a:pt x="3226" y="3190"/>
                  <a:pt x="174147" y="551936"/>
                  <a:pt x="203251" y="657240"/>
                </a:cubicBezTo>
                <a:cubicBezTo>
                  <a:pt x="232355" y="762544"/>
                  <a:pt x="170972" y="574690"/>
                  <a:pt x="174676" y="631840"/>
                </a:cubicBezTo>
                <a:cubicBezTo>
                  <a:pt x="178380" y="688990"/>
                  <a:pt x="223888" y="999082"/>
                  <a:pt x="225476" y="1000140"/>
                </a:cubicBezTo>
                <a:cubicBezTo>
                  <a:pt x="227064" y="1001198"/>
                  <a:pt x="227593" y="800644"/>
                  <a:pt x="184201" y="638190"/>
                </a:cubicBezTo>
                <a:cubicBezTo>
                  <a:pt x="140809" y="475736"/>
                  <a:pt x="-3124" y="-3160"/>
                  <a:pt x="5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327700E1-A6DA-ED42-612E-6C7131EE17B4}"/>
              </a:ext>
            </a:extLst>
          </p:cNvPr>
          <p:cNvSpPr/>
          <p:nvPr/>
        </p:nvSpPr>
        <p:spPr>
          <a:xfrm>
            <a:off x="5800582" y="9394678"/>
            <a:ext cx="255320" cy="1000286"/>
          </a:xfrm>
          <a:custGeom>
            <a:avLst/>
            <a:gdLst>
              <a:gd name="connsiteX0" fmla="*/ 143 w 255320"/>
              <a:gd name="connsiteY0" fmla="*/ 147 h 1000286"/>
              <a:gd name="connsiteX1" fmla="*/ 241443 w 255320"/>
              <a:gd name="connsiteY1" fmla="*/ 492272 h 1000286"/>
              <a:gd name="connsiteX2" fmla="*/ 225568 w 255320"/>
              <a:gd name="connsiteY2" fmla="*/ 574822 h 1000286"/>
              <a:gd name="connsiteX3" fmla="*/ 222393 w 255320"/>
              <a:gd name="connsiteY3" fmla="*/ 562122 h 1000286"/>
              <a:gd name="connsiteX4" fmla="*/ 244618 w 255320"/>
              <a:gd name="connsiteY4" fmla="*/ 1000272 h 1000286"/>
              <a:gd name="connsiteX5" fmla="*/ 206518 w 255320"/>
              <a:gd name="connsiteY5" fmla="*/ 546247 h 1000286"/>
              <a:gd name="connsiteX6" fmla="*/ 143 w 255320"/>
              <a:gd name="connsiteY6" fmla="*/ 147 h 100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320" h="1000286">
                <a:moveTo>
                  <a:pt x="143" y="147"/>
                </a:moveTo>
                <a:cubicBezTo>
                  <a:pt x="5964" y="-8849"/>
                  <a:pt x="203872" y="396493"/>
                  <a:pt x="241443" y="492272"/>
                </a:cubicBezTo>
                <a:cubicBezTo>
                  <a:pt x="279014" y="588051"/>
                  <a:pt x="228743" y="563180"/>
                  <a:pt x="225568" y="574822"/>
                </a:cubicBezTo>
                <a:cubicBezTo>
                  <a:pt x="222393" y="586464"/>
                  <a:pt x="219218" y="491214"/>
                  <a:pt x="222393" y="562122"/>
                </a:cubicBezTo>
                <a:cubicBezTo>
                  <a:pt x="225568" y="633030"/>
                  <a:pt x="247264" y="1002918"/>
                  <a:pt x="244618" y="1000272"/>
                </a:cubicBezTo>
                <a:cubicBezTo>
                  <a:pt x="241972" y="997626"/>
                  <a:pt x="245676" y="714522"/>
                  <a:pt x="206518" y="546247"/>
                </a:cubicBezTo>
                <a:cubicBezTo>
                  <a:pt x="167360" y="377972"/>
                  <a:pt x="-5678" y="9143"/>
                  <a:pt x="143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863A2717-7000-6717-9077-D90E401A61FC}"/>
              </a:ext>
            </a:extLst>
          </p:cNvPr>
          <p:cNvSpPr/>
          <p:nvPr/>
        </p:nvSpPr>
        <p:spPr>
          <a:xfrm>
            <a:off x="6022784" y="10375881"/>
            <a:ext cx="133541" cy="1235491"/>
          </a:xfrm>
          <a:custGeom>
            <a:avLst/>
            <a:gdLst>
              <a:gd name="connsiteX0" fmla="*/ 191 w 133541"/>
              <a:gd name="connsiteY0" fmla="*/ 19 h 1235491"/>
              <a:gd name="connsiteX1" fmla="*/ 108141 w 133541"/>
              <a:gd name="connsiteY1" fmla="*/ 809644 h 1235491"/>
              <a:gd name="connsiteX2" fmla="*/ 82741 w 133541"/>
              <a:gd name="connsiteY2" fmla="*/ 771544 h 1235491"/>
              <a:gd name="connsiteX3" fmla="*/ 133541 w 133541"/>
              <a:gd name="connsiteY3" fmla="*/ 1235094 h 1235491"/>
              <a:gd name="connsiteX4" fmla="*/ 82741 w 133541"/>
              <a:gd name="connsiteY4" fmla="*/ 835044 h 1235491"/>
              <a:gd name="connsiteX5" fmla="*/ 191 w 133541"/>
              <a:gd name="connsiteY5" fmla="*/ 19 h 123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541" h="1235491">
                <a:moveTo>
                  <a:pt x="191" y="19"/>
                </a:moveTo>
                <a:cubicBezTo>
                  <a:pt x="4424" y="-4214"/>
                  <a:pt x="94383" y="681057"/>
                  <a:pt x="108141" y="809644"/>
                </a:cubicBezTo>
                <a:cubicBezTo>
                  <a:pt x="121899" y="938231"/>
                  <a:pt x="78508" y="700636"/>
                  <a:pt x="82741" y="771544"/>
                </a:cubicBezTo>
                <a:cubicBezTo>
                  <a:pt x="86974" y="842452"/>
                  <a:pt x="133541" y="1224511"/>
                  <a:pt x="133541" y="1235094"/>
                </a:cubicBezTo>
                <a:cubicBezTo>
                  <a:pt x="133541" y="1245677"/>
                  <a:pt x="102320" y="1043006"/>
                  <a:pt x="82741" y="835044"/>
                </a:cubicBezTo>
                <a:cubicBezTo>
                  <a:pt x="63162" y="627082"/>
                  <a:pt x="-4042" y="4252"/>
                  <a:pt x="19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D78F9272-07CE-69A9-0276-3EB076F09C57}"/>
              </a:ext>
            </a:extLst>
          </p:cNvPr>
          <p:cNvSpPr/>
          <p:nvPr/>
        </p:nvSpPr>
        <p:spPr>
          <a:xfrm>
            <a:off x="5990727" y="10209763"/>
            <a:ext cx="201978" cy="1528380"/>
          </a:xfrm>
          <a:custGeom>
            <a:avLst/>
            <a:gdLst>
              <a:gd name="connsiteX0" fmla="*/ 498 w 201978"/>
              <a:gd name="connsiteY0" fmla="*/ 1037 h 1528380"/>
              <a:gd name="connsiteX1" fmla="*/ 197348 w 201978"/>
              <a:gd name="connsiteY1" fmla="*/ 578887 h 1528380"/>
              <a:gd name="connsiteX2" fmla="*/ 143373 w 201978"/>
              <a:gd name="connsiteY2" fmla="*/ 550312 h 1528380"/>
              <a:gd name="connsiteX3" fmla="*/ 184648 w 201978"/>
              <a:gd name="connsiteY3" fmla="*/ 1528212 h 1528380"/>
              <a:gd name="connsiteX4" fmla="*/ 143373 w 201978"/>
              <a:gd name="connsiteY4" fmla="*/ 467762 h 1528380"/>
              <a:gd name="connsiteX5" fmla="*/ 498 w 201978"/>
              <a:gd name="connsiteY5" fmla="*/ 1037 h 152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8" h="1528380">
                <a:moveTo>
                  <a:pt x="498" y="1037"/>
                </a:moveTo>
                <a:cubicBezTo>
                  <a:pt x="9494" y="19558"/>
                  <a:pt x="173536" y="487341"/>
                  <a:pt x="197348" y="578887"/>
                </a:cubicBezTo>
                <a:cubicBezTo>
                  <a:pt x="221161" y="670433"/>
                  <a:pt x="145490" y="392091"/>
                  <a:pt x="143373" y="550312"/>
                </a:cubicBezTo>
                <a:cubicBezTo>
                  <a:pt x="141256" y="708533"/>
                  <a:pt x="184648" y="1541970"/>
                  <a:pt x="184648" y="1528212"/>
                </a:cubicBezTo>
                <a:cubicBezTo>
                  <a:pt x="184648" y="1514454"/>
                  <a:pt x="179886" y="720704"/>
                  <a:pt x="143373" y="467762"/>
                </a:cubicBezTo>
                <a:cubicBezTo>
                  <a:pt x="106861" y="214820"/>
                  <a:pt x="-8498" y="-17484"/>
                  <a:pt x="498" y="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7B6C6824-0FFA-CCC5-A82B-0F8129007FD6}"/>
              </a:ext>
            </a:extLst>
          </p:cNvPr>
          <p:cNvSpPr/>
          <p:nvPr/>
        </p:nvSpPr>
        <p:spPr>
          <a:xfrm>
            <a:off x="5540126" y="7360834"/>
            <a:ext cx="393635" cy="1105093"/>
          </a:xfrm>
          <a:custGeom>
            <a:avLst/>
            <a:gdLst>
              <a:gd name="connsiteX0" fmla="*/ 374899 w 393635"/>
              <a:gd name="connsiteY0" fmla="*/ 24216 h 1105093"/>
              <a:gd name="connsiteX1" fmla="*/ 212974 w 393635"/>
              <a:gd name="connsiteY1" fmla="*/ 440141 h 1105093"/>
              <a:gd name="connsiteX2" fmla="*/ 57399 w 393635"/>
              <a:gd name="connsiteY2" fmla="*/ 833841 h 1105093"/>
              <a:gd name="connsiteX3" fmla="*/ 44699 w 393635"/>
              <a:gd name="connsiteY3" fmla="*/ 903691 h 1105093"/>
              <a:gd name="connsiteX4" fmla="*/ 249 w 393635"/>
              <a:gd name="connsiteY4" fmla="*/ 1103716 h 1105093"/>
              <a:gd name="connsiteX5" fmla="*/ 66924 w 393635"/>
              <a:gd name="connsiteY5" fmla="*/ 792566 h 1105093"/>
              <a:gd name="connsiteX6" fmla="*/ 149474 w 393635"/>
              <a:gd name="connsiteY6" fmla="*/ 563966 h 1105093"/>
              <a:gd name="connsiteX7" fmla="*/ 365374 w 393635"/>
              <a:gd name="connsiteY7" fmla="*/ 100416 h 1105093"/>
              <a:gd name="connsiteX8" fmla="*/ 374899 w 393635"/>
              <a:gd name="connsiteY8" fmla="*/ 24216 h 11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635" h="1105093">
                <a:moveTo>
                  <a:pt x="374899" y="24216"/>
                </a:moveTo>
                <a:cubicBezTo>
                  <a:pt x="349499" y="80837"/>
                  <a:pt x="265891" y="305204"/>
                  <a:pt x="212974" y="440141"/>
                </a:cubicBezTo>
                <a:cubicBezTo>
                  <a:pt x="160057" y="575079"/>
                  <a:pt x="85445" y="756583"/>
                  <a:pt x="57399" y="833841"/>
                </a:cubicBezTo>
                <a:cubicBezTo>
                  <a:pt x="29353" y="911099"/>
                  <a:pt x="54224" y="858712"/>
                  <a:pt x="44699" y="903691"/>
                </a:cubicBezTo>
                <a:cubicBezTo>
                  <a:pt x="35174" y="948670"/>
                  <a:pt x="-3455" y="1122237"/>
                  <a:pt x="249" y="1103716"/>
                </a:cubicBezTo>
                <a:cubicBezTo>
                  <a:pt x="3953" y="1085195"/>
                  <a:pt x="42053" y="882524"/>
                  <a:pt x="66924" y="792566"/>
                </a:cubicBezTo>
                <a:cubicBezTo>
                  <a:pt x="91795" y="702608"/>
                  <a:pt x="99732" y="679324"/>
                  <a:pt x="149474" y="563966"/>
                </a:cubicBezTo>
                <a:cubicBezTo>
                  <a:pt x="199216" y="448608"/>
                  <a:pt x="328332" y="183495"/>
                  <a:pt x="365374" y="100416"/>
                </a:cubicBezTo>
                <a:cubicBezTo>
                  <a:pt x="402416" y="17337"/>
                  <a:pt x="400299" y="-32405"/>
                  <a:pt x="374899" y="24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17FD24F4-5C50-E733-AADA-FF35789DE090}"/>
              </a:ext>
            </a:extLst>
          </p:cNvPr>
          <p:cNvSpPr/>
          <p:nvPr/>
        </p:nvSpPr>
        <p:spPr>
          <a:xfrm>
            <a:off x="5537145" y="7660846"/>
            <a:ext cx="587525" cy="759864"/>
          </a:xfrm>
          <a:custGeom>
            <a:avLst/>
            <a:gdLst>
              <a:gd name="connsiteX0" fmla="*/ 587430 w 587525"/>
              <a:gd name="connsiteY0" fmla="*/ 429 h 759864"/>
              <a:gd name="connsiteX1" fmla="*/ 212780 w 587525"/>
              <a:gd name="connsiteY1" fmla="*/ 333804 h 759864"/>
              <a:gd name="connsiteX2" fmla="*/ 92130 w 587525"/>
              <a:gd name="connsiteY2" fmla="*/ 527479 h 759864"/>
              <a:gd name="connsiteX3" fmla="*/ 55 w 587525"/>
              <a:gd name="connsiteY3" fmla="*/ 759254 h 759864"/>
              <a:gd name="connsiteX4" fmla="*/ 104830 w 587525"/>
              <a:gd name="connsiteY4" fmla="*/ 454454 h 759864"/>
              <a:gd name="connsiteX5" fmla="*/ 384230 w 587525"/>
              <a:gd name="connsiteY5" fmla="*/ 168704 h 759864"/>
              <a:gd name="connsiteX6" fmla="*/ 250880 w 587525"/>
              <a:gd name="connsiteY6" fmla="*/ 260779 h 759864"/>
              <a:gd name="connsiteX7" fmla="*/ 587430 w 587525"/>
              <a:gd name="connsiteY7" fmla="*/ 429 h 75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525" h="759864">
                <a:moveTo>
                  <a:pt x="587430" y="429"/>
                </a:moveTo>
                <a:cubicBezTo>
                  <a:pt x="581080" y="12600"/>
                  <a:pt x="295330" y="245962"/>
                  <a:pt x="212780" y="333804"/>
                </a:cubicBezTo>
                <a:cubicBezTo>
                  <a:pt x="130230" y="421646"/>
                  <a:pt x="127584" y="456571"/>
                  <a:pt x="92130" y="527479"/>
                </a:cubicBezTo>
                <a:cubicBezTo>
                  <a:pt x="56676" y="598387"/>
                  <a:pt x="-2062" y="771425"/>
                  <a:pt x="55" y="759254"/>
                </a:cubicBezTo>
                <a:cubicBezTo>
                  <a:pt x="2172" y="747083"/>
                  <a:pt x="40801" y="552879"/>
                  <a:pt x="104830" y="454454"/>
                </a:cubicBezTo>
                <a:cubicBezTo>
                  <a:pt x="168859" y="356029"/>
                  <a:pt x="359888" y="200983"/>
                  <a:pt x="384230" y="168704"/>
                </a:cubicBezTo>
                <a:cubicBezTo>
                  <a:pt x="408572" y="136425"/>
                  <a:pt x="220718" y="283004"/>
                  <a:pt x="250880" y="260779"/>
                </a:cubicBezTo>
                <a:cubicBezTo>
                  <a:pt x="281042" y="238554"/>
                  <a:pt x="593780" y="-11742"/>
                  <a:pt x="587430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B5C95D44-FBFE-D33B-9513-52EA86689583}"/>
              </a:ext>
            </a:extLst>
          </p:cNvPr>
          <p:cNvSpPr/>
          <p:nvPr/>
        </p:nvSpPr>
        <p:spPr>
          <a:xfrm>
            <a:off x="5558463" y="7694820"/>
            <a:ext cx="603660" cy="789619"/>
          </a:xfrm>
          <a:custGeom>
            <a:avLst/>
            <a:gdLst>
              <a:gd name="connsiteX0" fmla="*/ 601037 w 603660"/>
              <a:gd name="connsiteY0" fmla="*/ 1380 h 789619"/>
              <a:gd name="connsiteX1" fmla="*/ 305762 w 603660"/>
              <a:gd name="connsiteY1" fmla="*/ 226805 h 789619"/>
              <a:gd name="connsiteX2" fmla="*/ 166062 w 603660"/>
              <a:gd name="connsiteY2" fmla="*/ 385555 h 789619"/>
              <a:gd name="connsiteX3" fmla="*/ 89862 w 603660"/>
              <a:gd name="connsiteY3" fmla="*/ 509380 h 789619"/>
              <a:gd name="connsiteX4" fmla="*/ 962 w 603660"/>
              <a:gd name="connsiteY4" fmla="*/ 788780 h 789619"/>
              <a:gd name="connsiteX5" fmla="*/ 150187 w 603660"/>
              <a:gd name="connsiteY5" fmla="*/ 410955 h 789619"/>
              <a:gd name="connsiteX6" fmla="*/ 435937 w 603660"/>
              <a:gd name="connsiteY6" fmla="*/ 144255 h 789619"/>
              <a:gd name="connsiteX7" fmla="*/ 601037 w 603660"/>
              <a:gd name="connsiteY7" fmla="*/ 1380 h 78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660" h="789619">
                <a:moveTo>
                  <a:pt x="601037" y="1380"/>
                </a:moveTo>
                <a:cubicBezTo>
                  <a:pt x="579341" y="15138"/>
                  <a:pt x="378258" y="162776"/>
                  <a:pt x="305762" y="226805"/>
                </a:cubicBezTo>
                <a:cubicBezTo>
                  <a:pt x="233266" y="290834"/>
                  <a:pt x="202045" y="338459"/>
                  <a:pt x="166062" y="385555"/>
                </a:cubicBezTo>
                <a:cubicBezTo>
                  <a:pt x="130079" y="432651"/>
                  <a:pt x="117379" y="442176"/>
                  <a:pt x="89862" y="509380"/>
                </a:cubicBezTo>
                <a:cubicBezTo>
                  <a:pt x="62345" y="576584"/>
                  <a:pt x="-9092" y="805184"/>
                  <a:pt x="962" y="788780"/>
                </a:cubicBezTo>
                <a:cubicBezTo>
                  <a:pt x="11016" y="772376"/>
                  <a:pt x="77691" y="518376"/>
                  <a:pt x="150187" y="410955"/>
                </a:cubicBezTo>
                <a:cubicBezTo>
                  <a:pt x="222683" y="303534"/>
                  <a:pt x="367145" y="208813"/>
                  <a:pt x="435937" y="144255"/>
                </a:cubicBezTo>
                <a:cubicBezTo>
                  <a:pt x="504729" y="79697"/>
                  <a:pt x="622733" y="-12378"/>
                  <a:pt x="601037" y="1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4C85BC24-E001-A80C-E881-A7D0F403F7AB}"/>
              </a:ext>
            </a:extLst>
          </p:cNvPr>
          <p:cNvSpPr/>
          <p:nvPr/>
        </p:nvSpPr>
        <p:spPr>
          <a:xfrm>
            <a:off x="5578470" y="7746131"/>
            <a:ext cx="602597" cy="766153"/>
          </a:xfrm>
          <a:custGeom>
            <a:avLst/>
            <a:gdLst>
              <a:gd name="connsiteX0" fmla="*/ 596905 w 602597"/>
              <a:gd name="connsiteY0" fmla="*/ 7219 h 766153"/>
              <a:gd name="connsiteX1" fmla="*/ 203205 w 602597"/>
              <a:gd name="connsiteY1" fmla="*/ 369169 h 766153"/>
              <a:gd name="connsiteX2" fmla="*/ 79380 w 602597"/>
              <a:gd name="connsiteY2" fmla="*/ 550144 h 766153"/>
              <a:gd name="connsiteX3" fmla="*/ 107955 w 602597"/>
              <a:gd name="connsiteY3" fmla="*/ 508869 h 766153"/>
              <a:gd name="connsiteX4" fmla="*/ 5 w 602597"/>
              <a:gd name="connsiteY4" fmla="*/ 766044 h 766153"/>
              <a:gd name="connsiteX5" fmla="*/ 104780 w 602597"/>
              <a:gd name="connsiteY5" fmla="*/ 473944 h 766153"/>
              <a:gd name="connsiteX6" fmla="*/ 415930 w 602597"/>
              <a:gd name="connsiteY6" fmla="*/ 153269 h 766153"/>
              <a:gd name="connsiteX7" fmla="*/ 596905 w 602597"/>
              <a:gd name="connsiteY7" fmla="*/ 7219 h 76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597" h="766153">
                <a:moveTo>
                  <a:pt x="596905" y="7219"/>
                </a:moveTo>
                <a:cubicBezTo>
                  <a:pt x="561451" y="43202"/>
                  <a:pt x="289459" y="278681"/>
                  <a:pt x="203205" y="369169"/>
                </a:cubicBezTo>
                <a:cubicBezTo>
                  <a:pt x="116951" y="459657"/>
                  <a:pt x="95255" y="526861"/>
                  <a:pt x="79380" y="550144"/>
                </a:cubicBezTo>
                <a:cubicBezTo>
                  <a:pt x="63505" y="573427"/>
                  <a:pt x="121184" y="472886"/>
                  <a:pt x="107955" y="508869"/>
                </a:cubicBezTo>
                <a:cubicBezTo>
                  <a:pt x="94726" y="544852"/>
                  <a:pt x="534" y="771865"/>
                  <a:pt x="5" y="766044"/>
                </a:cubicBezTo>
                <a:cubicBezTo>
                  <a:pt x="-524" y="760223"/>
                  <a:pt x="35459" y="576073"/>
                  <a:pt x="104780" y="473944"/>
                </a:cubicBezTo>
                <a:cubicBezTo>
                  <a:pt x="174101" y="371815"/>
                  <a:pt x="338143" y="228940"/>
                  <a:pt x="415930" y="153269"/>
                </a:cubicBezTo>
                <a:cubicBezTo>
                  <a:pt x="493717" y="77598"/>
                  <a:pt x="632359" y="-28764"/>
                  <a:pt x="596905" y="7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82F35EB0-6C07-4C40-DC11-5811EC1A5612}"/>
              </a:ext>
            </a:extLst>
          </p:cNvPr>
          <p:cNvSpPr/>
          <p:nvPr/>
        </p:nvSpPr>
        <p:spPr>
          <a:xfrm>
            <a:off x="5670779" y="7773526"/>
            <a:ext cx="528853" cy="451036"/>
          </a:xfrm>
          <a:custGeom>
            <a:avLst/>
            <a:gdLst>
              <a:gd name="connsiteX0" fmla="*/ 523646 w 528853"/>
              <a:gd name="connsiteY0" fmla="*/ 5224 h 451036"/>
              <a:gd name="connsiteX1" fmla="*/ 142646 w 528853"/>
              <a:gd name="connsiteY1" fmla="*/ 313199 h 451036"/>
              <a:gd name="connsiteX2" fmla="*/ 2946 w 528853"/>
              <a:gd name="connsiteY2" fmla="*/ 449724 h 451036"/>
              <a:gd name="connsiteX3" fmla="*/ 253771 w 528853"/>
              <a:gd name="connsiteY3" fmla="*/ 240174 h 451036"/>
              <a:gd name="connsiteX4" fmla="*/ 358546 w 528853"/>
              <a:gd name="connsiteY4" fmla="*/ 125874 h 451036"/>
              <a:gd name="connsiteX5" fmla="*/ 523646 w 528853"/>
              <a:gd name="connsiteY5" fmla="*/ 5224 h 45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853" h="451036">
                <a:moveTo>
                  <a:pt x="523646" y="5224"/>
                </a:moveTo>
                <a:cubicBezTo>
                  <a:pt x="487663" y="36445"/>
                  <a:pt x="229429" y="239116"/>
                  <a:pt x="142646" y="313199"/>
                </a:cubicBezTo>
                <a:cubicBezTo>
                  <a:pt x="55863" y="387282"/>
                  <a:pt x="-15575" y="461895"/>
                  <a:pt x="2946" y="449724"/>
                </a:cubicBezTo>
                <a:cubicBezTo>
                  <a:pt x="21467" y="437553"/>
                  <a:pt x="194504" y="294149"/>
                  <a:pt x="253771" y="240174"/>
                </a:cubicBezTo>
                <a:cubicBezTo>
                  <a:pt x="313038" y="186199"/>
                  <a:pt x="318329" y="160270"/>
                  <a:pt x="358546" y="125874"/>
                </a:cubicBezTo>
                <a:cubicBezTo>
                  <a:pt x="398763" y="91478"/>
                  <a:pt x="559629" y="-25997"/>
                  <a:pt x="523646" y="5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ECC60AFB-C8F9-1754-47B1-F6856396EFA3}"/>
              </a:ext>
            </a:extLst>
          </p:cNvPr>
          <p:cNvSpPr/>
          <p:nvPr/>
        </p:nvSpPr>
        <p:spPr>
          <a:xfrm>
            <a:off x="6873509" y="9847752"/>
            <a:ext cx="175384" cy="601970"/>
          </a:xfrm>
          <a:custGeom>
            <a:avLst/>
            <a:gdLst>
              <a:gd name="connsiteX0" fmla="*/ 174991 w 175384"/>
              <a:gd name="connsiteY0" fmla="*/ 7448 h 601970"/>
              <a:gd name="connsiteX1" fmla="*/ 140066 w 175384"/>
              <a:gd name="connsiteY1" fmla="*/ 67773 h 601970"/>
              <a:gd name="connsiteX2" fmla="*/ 82916 w 175384"/>
              <a:gd name="connsiteY2" fmla="*/ 302723 h 601970"/>
              <a:gd name="connsiteX3" fmla="*/ 366 w 175384"/>
              <a:gd name="connsiteY3" fmla="*/ 601173 h 601970"/>
              <a:gd name="connsiteX4" fmla="*/ 117841 w 175384"/>
              <a:gd name="connsiteY4" fmla="*/ 207473 h 601970"/>
              <a:gd name="connsiteX5" fmla="*/ 174991 w 175384"/>
              <a:gd name="connsiteY5" fmla="*/ 7448 h 60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384" h="601970">
                <a:moveTo>
                  <a:pt x="174991" y="7448"/>
                </a:moveTo>
                <a:cubicBezTo>
                  <a:pt x="178695" y="-15835"/>
                  <a:pt x="155412" y="18560"/>
                  <a:pt x="140066" y="67773"/>
                </a:cubicBezTo>
                <a:cubicBezTo>
                  <a:pt x="124720" y="116986"/>
                  <a:pt x="106199" y="213823"/>
                  <a:pt x="82916" y="302723"/>
                </a:cubicBezTo>
                <a:cubicBezTo>
                  <a:pt x="59633" y="391623"/>
                  <a:pt x="-5455" y="617048"/>
                  <a:pt x="366" y="601173"/>
                </a:cubicBezTo>
                <a:cubicBezTo>
                  <a:pt x="6187" y="585298"/>
                  <a:pt x="89795" y="301665"/>
                  <a:pt x="117841" y="207473"/>
                </a:cubicBezTo>
                <a:cubicBezTo>
                  <a:pt x="145887" y="113281"/>
                  <a:pt x="171287" y="30731"/>
                  <a:pt x="174991" y="7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F5AE38FD-4425-B329-1DF6-79C519117778}"/>
              </a:ext>
            </a:extLst>
          </p:cNvPr>
          <p:cNvSpPr/>
          <p:nvPr/>
        </p:nvSpPr>
        <p:spPr>
          <a:xfrm>
            <a:off x="6856430" y="10133841"/>
            <a:ext cx="129765" cy="535316"/>
          </a:xfrm>
          <a:custGeom>
            <a:avLst/>
            <a:gdLst>
              <a:gd name="connsiteX0" fmla="*/ 128570 w 129765"/>
              <a:gd name="connsiteY0" fmla="*/ 7109 h 535316"/>
              <a:gd name="connsiteX1" fmla="*/ 1570 w 129765"/>
              <a:gd name="connsiteY1" fmla="*/ 530984 h 535316"/>
              <a:gd name="connsiteX2" fmla="*/ 61895 w 129765"/>
              <a:gd name="connsiteY2" fmla="*/ 245234 h 535316"/>
              <a:gd name="connsiteX3" fmla="*/ 128570 w 129765"/>
              <a:gd name="connsiteY3" fmla="*/ 7109 h 53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65" h="535316">
                <a:moveTo>
                  <a:pt x="128570" y="7109"/>
                </a:moveTo>
                <a:cubicBezTo>
                  <a:pt x="118516" y="54734"/>
                  <a:pt x="12682" y="491297"/>
                  <a:pt x="1570" y="530984"/>
                </a:cubicBezTo>
                <a:cubicBezTo>
                  <a:pt x="-9543" y="570672"/>
                  <a:pt x="41258" y="326726"/>
                  <a:pt x="61895" y="245234"/>
                </a:cubicBezTo>
                <a:cubicBezTo>
                  <a:pt x="82532" y="163742"/>
                  <a:pt x="138624" y="-40516"/>
                  <a:pt x="128570" y="7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0A935AB9-9AD5-DB6E-3CC1-6FC0431769BA}"/>
              </a:ext>
            </a:extLst>
          </p:cNvPr>
          <p:cNvSpPr/>
          <p:nvPr/>
        </p:nvSpPr>
        <p:spPr>
          <a:xfrm>
            <a:off x="6705346" y="10442507"/>
            <a:ext cx="184491" cy="822484"/>
          </a:xfrm>
          <a:custGeom>
            <a:avLst/>
            <a:gdLst>
              <a:gd name="connsiteX0" fmla="*/ 184404 w 184491"/>
              <a:gd name="connsiteY0" fmla="*/ 68 h 822484"/>
              <a:gd name="connsiteX1" fmla="*/ 73279 w 184491"/>
              <a:gd name="connsiteY1" fmla="*/ 435043 h 822484"/>
              <a:gd name="connsiteX2" fmla="*/ 254 w 184491"/>
              <a:gd name="connsiteY2" fmla="*/ 822393 h 822484"/>
              <a:gd name="connsiteX3" fmla="*/ 54229 w 184491"/>
              <a:gd name="connsiteY3" fmla="*/ 466793 h 822484"/>
              <a:gd name="connsiteX4" fmla="*/ 184404 w 184491"/>
              <a:gd name="connsiteY4" fmla="*/ 68 h 8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91" h="822484">
                <a:moveTo>
                  <a:pt x="184404" y="68"/>
                </a:moveTo>
                <a:cubicBezTo>
                  <a:pt x="187579" y="-5224"/>
                  <a:pt x="103971" y="297989"/>
                  <a:pt x="73279" y="435043"/>
                </a:cubicBezTo>
                <a:cubicBezTo>
                  <a:pt x="42587" y="572097"/>
                  <a:pt x="3429" y="817101"/>
                  <a:pt x="254" y="822393"/>
                </a:cubicBezTo>
                <a:cubicBezTo>
                  <a:pt x="-2921" y="827685"/>
                  <a:pt x="24067" y="602260"/>
                  <a:pt x="54229" y="466793"/>
                </a:cubicBezTo>
                <a:cubicBezTo>
                  <a:pt x="84391" y="331326"/>
                  <a:pt x="181229" y="5360"/>
                  <a:pt x="18440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229C2399-7BC4-5825-5B66-28B8B6EA7D2C}"/>
              </a:ext>
            </a:extLst>
          </p:cNvPr>
          <p:cNvSpPr/>
          <p:nvPr/>
        </p:nvSpPr>
        <p:spPr>
          <a:xfrm>
            <a:off x="6704776" y="10732543"/>
            <a:ext cx="162867" cy="789688"/>
          </a:xfrm>
          <a:custGeom>
            <a:avLst/>
            <a:gdLst>
              <a:gd name="connsiteX0" fmla="*/ 162749 w 162867"/>
              <a:gd name="connsiteY0" fmla="*/ 2132 h 789688"/>
              <a:gd name="connsiteX1" fmla="*/ 32574 w 162867"/>
              <a:gd name="connsiteY1" fmla="*/ 529182 h 789688"/>
              <a:gd name="connsiteX2" fmla="*/ 824 w 162867"/>
              <a:gd name="connsiteY2" fmla="*/ 786357 h 789688"/>
              <a:gd name="connsiteX3" fmla="*/ 54799 w 162867"/>
              <a:gd name="connsiteY3" fmla="*/ 360907 h 789688"/>
              <a:gd name="connsiteX4" fmla="*/ 162749 w 162867"/>
              <a:gd name="connsiteY4" fmla="*/ 2132 h 78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867" h="789688">
                <a:moveTo>
                  <a:pt x="162749" y="2132"/>
                </a:moveTo>
                <a:cubicBezTo>
                  <a:pt x="159045" y="30178"/>
                  <a:pt x="59561" y="398478"/>
                  <a:pt x="32574" y="529182"/>
                </a:cubicBezTo>
                <a:cubicBezTo>
                  <a:pt x="5587" y="659886"/>
                  <a:pt x="-2880" y="814403"/>
                  <a:pt x="824" y="786357"/>
                </a:cubicBezTo>
                <a:cubicBezTo>
                  <a:pt x="4528" y="758311"/>
                  <a:pt x="27282" y="492140"/>
                  <a:pt x="54799" y="360907"/>
                </a:cubicBezTo>
                <a:cubicBezTo>
                  <a:pt x="82316" y="229674"/>
                  <a:pt x="166453" y="-25914"/>
                  <a:pt x="162749" y="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B23CCF16-2F98-D6ED-B6B7-E4E3BE5202E2}"/>
              </a:ext>
            </a:extLst>
          </p:cNvPr>
          <p:cNvSpPr/>
          <p:nvPr/>
        </p:nvSpPr>
        <p:spPr>
          <a:xfrm>
            <a:off x="6620932" y="10954628"/>
            <a:ext cx="122995" cy="744207"/>
          </a:xfrm>
          <a:custGeom>
            <a:avLst/>
            <a:gdLst>
              <a:gd name="connsiteX0" fmla="*/ 122768 w 122995"/>
              <a:gd name="connsiteY0" fmla="*/ 2297 h 744207"/>
              <a:gd name="connsiteX1" fmla="*/ 8468 w 122995"/>
              <a:gd name="connsiteY1" fmla="*/ 608722 h 744207"/>
              <a:gd name="connsiteX2" fmla="*/ 11643 w 122995"/>
              <a:gd name="connsiteY2" fmla="*/ 732547 h 744207"/>
              <a:gd name="connsiteX3" fmla="*/ 37043 w 122995"/>
              <a:gd name="connsiteY3" fmla="*/ 411872 h 744207"/>
              <a:gd name="connsiteX4" fmla="*/ 122768 w 122995"/>
              <a:gd name="connsiteY4" fmla="*/ 2297 h 74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95" h="744207">
                <a:moveTo>
                  <a:pt x="122768" y="2297"/>
                </a:moveTo>
                <a:cubicBezTo>
                  <a:pt x="118005" y="35105"/>
                  <a:pt x="26989" y="487014"/>
                  <a:pt x="8468" y="608722"/>
                </a:cubicBezTo>
                <a:cubicBezTo>
                  <a:pt x="-10053" y="730430"/>
                  <a:pt x="6880" y="765355"/>
                  <a:pt x="11643" y="732547"/>
                </a:cubicBezTo>
                <a:cubicBezTo>
                  <a:pt x="16406" y="699739"/>
                  <a:pt x="17993" y="526701"/>
                  <a:pt x="37043" y="411872"/>
                </a:cubicBezTo>
                <a:cubicBezTo>
                  <a:pt x="56093" y="297043"/>
                  <a:pt x="127531" y="-30511"/>
                  <a:pt x="122768" y="2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9F1525AF-8D95-E0DD-E3C8-A028F703E632}"/>
              </a:ext>
            </a:extLst>
          </p:cNvPr>
          <p:cNvSpPr/>
          <p:nvPr/>
        </p:nvSpPr>
        <p:spPr>
          <a:xfrm>
            <a:off x="7050674" y="9810527"/>
            <a:ext cx="90814" cy="1198268"/>
          </a:xfrm>
          <a:custGeom>
            <a:avLst/>
            <a:gdLst>
              <a:gd name="connsiteX0" fmla="*/ 1001 w 90814"/>
              <a:gd name="connsiteY0" fmla="*/ 3398 h 1198268"/>
              <a:gd name="connsiteX1" fmla="*/ 1001 w 90814"/>
              <a:gd name="connsiteY1" fmla="*/ 619348 h 1198268"/>
              <a:gd name="connsiteX2" fmla="*/ 7351 w 90814"/>
              <a:gd name="connsiteY2" fmla="*/ 533623 h 1198268"/>
              <a:gd name="connsiteX3" fmla="*/ 1001 w 90814"/>
              <a:gd name="connsiteY3" fmla="*/ 809848 h 1198268"/>
              <a:gd name="connsiteX4" fmla="*/ 4176 w 90814"/>
              <a:gd name="connsiteY4" fmla="*/ 739998 h 1198268"/>
              <a:gd name="connsiteX5" fmla="*/ 23226 w 90814"/>
              <a:gd name="connsiteY5" fmla="*/ 863823 h 1198268"/>
              <a:gd name="connsiteX6" fmla="*/ 51801 w 90814"/>
              <a:gd name="connsiteY6" fmla="*/ 981298 h 1198268"/>
              <a:gd name="connsiteX7" fmla="*/ 89901 w 90814"/>
              <a:gd name="connsiteY7" fmla="*/ 1197198 h 1198268"/>
              <a:gd name="connsiteX8" fmla="*/ 10526 w 90814"/>
              <a:gd name="connsiteY8" fmla="*/ 882873 h 1198268"/>
              <a:gd name="connsiteX9" fmla="*/ 1001 w 90814"/>
              <a:gd name="connsiteY9" fmla="*/ 409798 h 1198268"/>
              <a:gd name="connsiteX10" fmla="*/ 10526 w 90814"/>
              <a:gd name="connsiteY10" fmla="*/ 371698 h 1198268"/>
              <a:gd name="connsiteX11" fmla="*/ 1001 w 90814"/>
              <a:gd name="connsiteY11" fmla="*/ 3398 h 11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814" h="1198268">
                <a:moveTo>
                  <a:pt x="1001" y="3398"/>
                </a:moveTo>
                <a:cubicBezTo>
                  <a:pt x="-586" y="44673"/>
                  <a:pt x="-57" y="530977"/>
                  <a:pt x="1001" y="619348"/>
                </a:cubicBezTo>
                <a:cubicBezTo>
                  <a:pt x="2059" y="707719"/>
                  <a:pt x="7351" y="501873"/>
                  <a:pt x="7351" y="533623"/>
                </a:cubicBezTo>
                <a:cubicBezTo>
                  <a:pt x="7351" y="565373"/>
                  <a:pt x="1530" y="775452"/>
                  <a:pt x="1001" y="809848"/>
                </a:cubicBezTo>
                <a:cubicBezTo>
                  <a:pt x="472" y="844244"/>
                  <a:pt x="472" y="731002"/>
                  <a:pt x="4176" y="739998"/>
                </a:cubicBezTo>
                <a:cubicBezTo>
                  <a:pt x="7880" y="748994"/>
                  <a:pt x="15288" y="823606"/>
                  <a:pt x="23226" y="863823"/>
                </a:cubicBezTo>
                <a:cubicBezTo>
                  <a:pt x="31164" y="904040"/>
                  <a:pt x="40688" y="925735"/>
                  <a:pt x="51801" y="981298"/>
                </a:cubicBezTo>
                <a:cubicBezTo>
                  <a:pt x="62914" y="1036861"/>
                  <a:pt x="96780" y="1213602"/>
                  <a:pt x="89901" y="1197198"/>
                </a:cubicBezTo>
                <a:cubicBezTo>
                  <a:pt x="83022" y="1180794"/>
                  <a:pt x="25343" y="1014106"/>
                  <a:pt x="10526" y="882873"/>
                </a:cubicBezTo>
                <a:cubicBezTo>
                  <a:pt x="-4291" y="751640"/>
                  <a:pt x="1001" y="494994"/>
                  <a:pt x="1001" y="409798"/>
                </a:cubicBezTo>
                <a:cubicBezTo>
                  <a:pt x="1001" y="324602"/>
                  <a:pt x="9997" y="434140"/>
                  <a:pt x="10526" y="371698"/>
                </a:cubicBezTo>
                <a:cubicBezTo>
                  <a:pt x="11055" y="309256"/>
                  <a:pt x="2588" y="-37877"/>
                  <a:pt x="1001" y="3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81F36505-3D1D-0804-1C8D-B55066A196C3}"/>
              </a:ext>
            </a:extLst>
          </p:cNvPr>
          <p:cNvSpPr/>
          <p:nvPr/>
        </p:nvSpPr>
        <p:spPr>
          <a:xfrm>
            <a:off x="7004039" y="10028219"/>
            <a:ext cx="27644" cy="696281"/>
          </a:xfrm>
          <a:custGeom>
            <a:avLst/>
            <a:gdLst>
              <a:gd name="connsiteX0" fmla="*/ 22236 w 27644"/>
              <a:gd name="connsiteY0" fmla="*/ 17481 h 696281"/>
              <a:gd name="connsiteX1" fmla="*/ 11 w 27644"/>
              <a:gd name="connsiteY1" fmla="*/ 693756 h 696281"/>
              <a:gd name="connsiteX2" fmla="*/ 25411 w 27644"/>
              <a:gd name="connsiteY2" fmla="*/ 239731 h 696281"/>
              <a:gd name="connsiteX3" fmla="*/ 22236 w 27644"/>
              <a:gd name="connsiteY3" fmla="*/ 17481 h 69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4" h="696281">
                <a:moveTo>
                  <a:pt x="22236" y="17481"/>
                </a:moveTo>
                <a:cubicBezTo>
                  <a:pt x="18003" y="93152"/>
                  <a:pt x="-518" y="656714"/>
                  <a:pt x="11" y="693756"/>
                </a:cubicBezTo>
                <a:cubicBezTo>
                  <a:pt x="540" y="730798"/>
                  <a:pt x="20649" y="349798"/>
                  <a:pt x="25411" y="239731"/>
                </a:cubicBezTo>
                <a:cubicBezTo>
                  <a:pt x="30173" y="129664"/>
                  <a:pt x="26469" y="-58190"/>
                  <a:pt x="22236" y="17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EA5E5032-8533-CE90-B311-97D70B10FC1E}"/>
              </a:ext>
            </a:extLst>
          </p:cNvPr>
          <p:cNvSpPr/>
          <p:nvPr/>
        </p:nvSpPr>
        <p:spPr>
          <a:xfrm>
            <a:off x="7017841" y="10775932"/>
            <a:ext cx="162182" cy="293392"/>
          </a:xfrm>
          <a:custGeom>
            <a:avLst/>
            <a:gdLst>
              <a:gd name="connsiteX0" fmla="*/ 2084 w 162182"/>
              <a:gd name="connsiteY0" fmla="*/ 6368 h 293392"/>
              <a:gd name="connsiteX1" fmla="*/ 160834 w 162182"/>
              <a:gd name="connsiteY1" fmla="*/ 292118 h 293392"/>
              <a:gd name="connsiteX2" fmla="*/ 75109 w 162182"/>
              <a:gd name="connsiteY2" fmla="*/ 107968 h 293392"/>
              <a:gd name="connsiteX3" fmla="*/ 2084 w 162182"/>
              <a:gd name="connsiteY3" fmla="*/ 6368 h 29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182" h="293392">
                <a:moveTo>
                  <a:pt x="2084" y="6368"/>
                </a:moveTo>
                <a:cubicBezTo>
                  <a:pt x="16371" y="37060"/>
                  <a:pt x="148663" y="275185"/>
                  <a:pt x="160834" y="292118"/>
                </a:cubicBezTo>
                <a:cubicBezTo>
                  <a:pt x="173005" y="309051"/>
                  <a:pt x="99451" y="152418"/>
                  <a:pt x="75109" y="107968"/>
                </a:cubicBezTo>
                <a:cubicBezTo>
                  <a:pt x="50767" y="63518"/>
                  <a:pt x="-12203" y="-24324"/>
                  <a:pt x="2084" y="6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3C34E9FD-3F92-A849-A125-B66FFC586014}"/>
              </a:ext>
            </a:extLst>
          </p:cNvPr>
          <p:cNvSpPr/>
          <p:nvPr/>
        </p:nvSpPr>
        <p:spPr>
          <a:xfrm>
            <a:off x="7034653" y="10931608"/>
            <a:ext cx="241519" cy="281257"/>
          </a:xfrm>
          <a:custGeom>
            <a:avLst/>
            <a:gdLst>
              <a:gd name="connsiteX0" fmla="*/ 1147 w 241519"/>
              <a:gd name="connsiteY0" fmla="*/ 3092 h 281257"/>
              <a:gd name="connsiteX1" fmla="*/ 175772 w 241519"/>
              <a:gd name="connsiteY1" fmla="*/ 212642 h 281257"/>
              <a:gd name="connsiteX2" fmla="*/ 239272 w 241519"/>
              <a:gd name="connsiteY2" fmla="*/ 276142 h 281257"/>
              <a:gd name="connsiteX3" fmla="*/ 105922 w 241519"/>
              <a:gd name="connsiteY3" fmla="*/ 98342 h 281257"/>
              <a:gd name="connsiteX4" fmla="*/ 1147 w 241519"/>
              <a:gd name="connsiteY4" fmla="*/ 3092 h 28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19" h="281257">
                <a:moveTo>
                  <a:pt x="1147" y="3092"/>
                </a:moveTo>
                <a:cubicBezTo>
                  <a:pt x="12789" y="22142"/>
                  <a:pt x="136085" y="167134"/>
                  <a:pt x="175772" y="212642"/>
                </a:cubicBezTo>
                <a:cubicBezTo>
                  <a:pt x="215459" y="258150"/>
                  <a:pt x="250914" y="295192"/>
                  <a:pt x="239272" y="276142"/>
                </a:cubicBezTo>
                <a:cubicBezTo>
                  <a:pt x="227630" y="257092"/>
                  <a:pt x="142434" y="139088"/>
                  <a:pt x="105922" y="98342"/>
                </a:cubicBezTo>
                <a:cubicBezTo>
                  <a:pt x="69410" y="57596"/>
                  <a:pt x="-10495" y="-15958"/>
                  <a:pt x="1147" y="3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7A646A07-C674-9C80-51B7-34F09AE55E70}"/>
              </a:ext>
            </a:extLst>
          </p:cNvPr>
          <p:cNvSpPr/>
          <p:nvPr/>
        </p:nvSpPr>
        <p:spPr>
          <a:xfrm>
            <a:off x="7186524" y="11126415"/>
            <a:ext cx="173533" cy="447123"/>
          </a:xfrm>
          <a:custGeom>
            <a:avLst/>
            <a:gdLst>
              <a:gd name="connsiteX0" fmla="*/ 1676 w 173533"/>
              <a:gd name="connsiteY0" fmla="*/ 1960 h 447123"/>
              <a:gd name="connsiteX1" fmla="*/ 138201 w 173533"/>
              <a:gd name="connsiteY1" fmla="*/ 236910 h 447123"/>
              <a:gd name="connsiteX2" fmla="*/ 169951 w 173533"/>
              <a:gd name="connsiteY2" fmla="*/ 328985 h 447123"/>
              <a:gd name="connsiteX3" fmla="*/ 169951 w 173533"/>
              <a:gd name="connsiteY3" fmla="*/ 398835 h 447123"/>
              <a:gd name="connsiteX4" fmla="*/ 144551 w 173533"/>
              <a:gd name="connsiteY4" fmla="*/ 446460 h 447123"/>
              <a:gd name="connsiteX5" fmla="*/ 166776 w 173533"/>
              <a:gd name="connsiteY5" fmla="*/ 363910 h 447123"/>
              <a:gd name="connsiteX6" fmla="*/ 68351 w 173533"/>
              <a:gd name="connsiteY6" fmla="*/ 135310 h 447123"/>
              <a:gd name="connsiteX7" fmla="*/ 1676 w 173533"/>
              <a:gd name="connsiteY7" fmla="*/ 1960 h 44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533" h="447123">
                <a:moveTo>
                  <a:pt x="1676" y="1960"/>
                </a:moveTo>
                <a:cubicBezTo>
                  <a:pt x="13318" y="18893"/>
                  <a:pt x="110155" y="182406"/>
                  <a:pt x="138201" y="236910"/>
                </a:cubicBezTo>
                <a:cubicBezTo>
                  <a:pt x="166247" y="291414"/>
                  <a:pt x="164659" y="301998"/>
                  <a:pt x="169951" y="328985"/>
                </a:cubicBezTo>
                <a:cubicBezTo>
                  <a:pt x="175243" y="355973"/>
                  <a:pt x="174184" y="379256"/>
                  <a:pt x="169951" y="398835"/>
                </a:cubicBezTo>
                <a:cubicBezTo>
                  <a:pt x="165718" y="418414"/>
                  <a:pt x="145080" y="452281"/>
                  <a:pt x="144551" y="446460"/>
                </a:cubicBezTo>
                <a:cubicBezTo>
                  <a:pt x="144022" y="440639"/>
                  <a:pt x="179476" y="415768"/>
                  <a:pt x="166776" y="363910"/>
                </a:cubicBezTo>
                <a:cubicBezTo>
                  <a:pt x="154076" y="312052"/>
                  <a:pt x="94809" y="188756"/>
                  <a:pt x="68351" y="135310"/>
                </a:cubicBezTo>
                <a:cubicBezTo>
                  <a:pt x="41893" y="81864"/>
                  <a:pt x="-9966" y="-14973"/>
                  <a:pt x="1676" y="1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96024A76-3140-86C2-2085-F3BA521458C8}"/>
              </a:ext>
            </a:extLst>
          </p:cNvPr>
          <p:cNvSpPr/>
          <p:nvPr/>
        </p:nvSpPr>
        <p:spPr>
          <a:xfrm>
            <a:off x="7273924" y="11223537"/>
            <a:ext cx="131779" cy="377932"/>
          </a:xfrm>
          <a:custGeom>
            <a:avLst/>
            <a:gdLst>
              <a:gd name="connsiteX0" fmla="*/ 1 w 131779"/>
              <a:gd name="connsiteY0" fmla="*/ 88 h 377932"/>
              <a:gd name="connsiteX1" fmla="*/ 120651 w 131779"/>
              <a:gd name="connsiteY1" fmla="*/ 282663 h 377932"/>
              <a:gd name="connsiteX2" fmla="*/ 120651 w 131779"/>
              <a:gd name="connsiteY2" fmla="*/ 320763 h 377932"/>
              <a:gd name="connsiteX3" fmla="*/ 69851 w 131779"/>
              <a:gd name="connsiteY3" fmla="*/ 377913 h 377932"/>
              <a:gd name="connsiteX4" fmla="*/ 117476 w 131779"/>
              <a:gd name="connsiteY4" fmla="*/ 314413 h 377932"/>
              <a:gd name="connsiteX5" fmla="*/ 1 w 131779"/>
              <a:gd name="connsiteY5" fmla="*/ 88 h 37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779" h="377932">
                <a:moveTo>
                  <a:pt x="1" y="88"/>
                </a:moveTo>
                <a:cubicBezTo>
                  <a:pt x="530" y="-5204"/>
                  <a:pt x="100543" y="229217"/>
                  <a:pt x="120651" y="282663"/>
                </a:cubicBezTo>
                <a:cubicBezTo>
                  <a:pt x="140759" y="336109"/>
                  <a:pt x="129118" y="304888"/>
                  <a:pt x="120651" y="320763"/>
                </a:cubicBezTo>
                <a:cubicBezTo>
                  <a:pt x="112184" y="336638"/>
                  <a:pt x="70380" y="378971"/>
                  <a:pt x="69851" y="377913"/>
                </a:cubicBezTo>
                <a:cubicBezTo>
                  <a:pt x="69322" y="376855"/>
                  <a:pt x="125943" y="374738"/>
                  <a:pt x="117476" y="314413"/>
                </a:cubicBezTo>
                <a:cubicBezTo>
                  <a:pt x="109009" y="254088"/>
                  <a:pt x="-528" y="5380"/>
                  <a:pt x="1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948ECFA1-9DBC-0600-8B82-825992E1D241}"/>
              </a:ext>
            </a:extLst>
          </p:cNvPr>
          <p:cNvSpPr/>
          <p:nvPr/>
        </p:nvSpPr>
        <p:spPr>
          <a:xfrm>
            <a:off x="6931008" y="10328223"/>
            <a:ext cx="54068" cy="422457"/>
          </a:xfrm>
          <a:custGeom>
            <a:avLst/>
            <a:gdLst>
              <a:gd name="connsiteX0" fmla="*/ 47642 w 54068"/>
              <a:gd name="connsiteY0" fmla="*/ 52 h 422457"/>
              <a:gd name="connsiteX1" fmla="*/ 12717 w 54068"/>
              <a:gd name="connsiteY1" fmla="*/ 260402 h 422457"/>
              <a:gd name="connsiteX2" fmla="*/ 53992 w 54068"/>
              <a:gd name="connsiteY2" fmla="*/ 422327 h 422457"/>
              <a:gd name="connsiteX3" fmla="*/ 17 w 54068"/>
              <a:gd name="connsiteY3" fmla="*/ 282627 h 422457"/>
              <a:gd name="connsiteX4" fmla="*/ 47642 w 54068"/>
              <a:gd name="connsiteY4" fmla="*/ 52 h 42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68" h="422457">
                <a:moveTo>
                  <a:pt x="47642" y="52"/>
                </a:moveTo>
                <a:cubicBezTo>
                  <a:pt x="49759" y="-3652"/>
                  <a:pt x="11659" y="190023"/>
                  <a:pt x="12717" y="260402"/>
                </a:cubicBezTo>
                <a:cubicBezTo>
                  <a:pt x="13775" y="330781"/>
                  <a:pt x="56109" y="418623"/>
                  <a:pt x="53992" y="422327"/>
                </a:cubicBezTo>
                <a:cubicBezTo>
                  <a:pt x="51875" y="426031"/>
                  <a:pt x="1075" y="350360"/>
                  <a:pt x="17" y="282627"/>
                </a:cubicBezTo>
                <a:cubicBezTo>
                  <a:pt x="-1041" y="214894"/>
                  <a:pt x="45525" y="3756"/>
                  <a:pt x="47642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BBD8E122-05E1-06C0-ACF4-828E9F948E1A}"/>
              </a:ext>
            </a:extLst>
          </p:cNvPr>
          <p:cNvSpPr/>
          <p:nvPr/>
        </p:nvSpPr>
        <p:spPr>
          <a:xfrm>
            <a:off x="7324722" y="11445853"/>
            <a:ext cx="72565" cy="250869"/>
          </a:xfrm>
          <a:custGeom>
            <a:avLst/>
            <a:gdLst>
              <a:gd name="connsiteX0" fmla="*/ 3 w 72565"/>
              <a:gd name="connsiteY0" fmla="*/ 22 h 250869"/>
              <a:gd name="connsiteX1" fmla="*/ 66678 w 72565"/>
              <a:gd name="connsiteY1" fmla="*/ 127022 h 250869"/>
              <a:gd name="connsiteX2" fmla="*/ 66678 w 72565"/>
              <a:gd name="connsiteY2" fmla="*/ 250847 h 250869"/>
              <a:gd name="connsiteX3" fmla="*/ 69853 w 72565"/>
              <a:gd name="connsiteY3" fmla="*/ 117497 h 250869"/>
              <a:gd name="connsiteX4" fmla="*/ 3 w 72565"/>
              <a:gd name="connsiteY4" fmla="*/ 22 h 25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65" h="250869">
                <a:moveTo>
                  <a:pt x="3" y="22"/>
                </a:moveTo>
                <a:cubicBezTo>
                  <a:pt x="-526" y="1609"/>
                  <a:pt x="55566" y="85218"/>
                  <a:pt x="66678" y="127022"/>
                </a:cubicBezTo>
                <a:cubicBezTo>
                  <a:pt x="77790" y="168826"/>
                  <a:pt x="66149" y="252434"/>
                  <a:pt x="66678" y="250847"/>
                </a:cubicBezTo>
                <a:cubicBezTo>
                  <a:pt x="67207" y="249260"/>
                  <a:pt x="77261" y="154539"/>
                  <a:pt x="69853" y="117497"/>
                </a:cubicBezTo>
                <a:cubicBezTo>
                  <a:pt x="62445" y="80455"/>
                  <a:pt x="532" y="-1565"/>
                  <a:pt x="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8D5BB478-913C-DE9F-F9DF-8738B1571553}"/>
              </a:ext>
            </a:extLst>
          </p:cNvPr>
          <p:cNvSpPr/>
          <p:nvPr/>
        </p:nvSpPr>
        <p:spPr>
          <a:xfrm>
            <a:off x="5689395" y="6137098"/>
            <a:ext cx="219624" cy="447939"/>
          </a:xfrm>
          <a:custGeom>
            <a:avLst/>
            <a:gdLst>
              <a:gd name="connsiteX0" fmla="*/ 219280 w 219624"/>
              <a:gd name="connsiteY0" fmla="*/ 177 h 447939"/>
              <a:gd name="connsiteX1" fmla="*/ 111330 w 219624"/>
              <a:gd name="connsiteY1" fmla="*/ 187502 h 447939"/>
              <a:gd name="connsiteX2" fmla="*/ 205 w 219624"/>
              <a:gd name="connsiteY2" fmla="*/ 447852 h 447939"/>
              <a:gd name="connsiteX3" fmla="*/ 139905 w 219624"/>
              <a:gd name="connsiteY3" fmla="*/ 158927 h 447939"/>
              <a:gd name="connsiteX4" fmla="*/ 219280 w 219624"/>
              <a:gd name="connsiteY4" fmla="*/ 177 h 4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24" h="447939">
                <a:moveTo>
                  <a:pt x="219280" y="177"/>
                </a:moveTo>
                <a:cubicBezTo>
                  <a:pt x="214518" y="4939"/>
                  <a:pt x="147842" y="112890"/>
                  <a:pt x="111330" y="187502"/>
                </a:cubicBezTo>
                <a:cubicBezTo>
                  <a:pt x="74818" y="262114"/>
                  <a:pt x="-4557" y="452614"/>
                  <a:pt x="205" y="447852"/>
                </a:cubicBezTo>
                <a:cubicBezTo>
                  <a:pt x="4967" y="443090"/>
                  <a:pt x="101276" y="230364"/>
                  <a:pt x="139905" y="158927"/>
                </a:cubicBezTo>
                <a:cubicBezTo>
                  <a:pt x="178534" y="87490"/>
                  <a:pt x="224042" y="-4585"/>
                  <a:pt x="219280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7212BACB-BF1E-442E-3B10-CFD4C6C7B959}"/>
              </a:ext>
            </a:extLst>
          </p:cNvPr>
          <p:cNvSpPr/>
          <p:nvPr/>
        </p:nvSpPr>
        <p:spPr>
          <a:xfrm>
            <a:off x="5813584" y="6192620"/>
            <a:ext cx="108110" cy="279248"/>
          </a:xfrm>
          <a:custGeom>
            <a:avLst/>
            <a:gdLst>
              <a:gd name="connsiteX0" fmla="*/ 107791 w 108110"/>
              <a:gd name="connsiteY0" fmla="*/ 1805 h 279248"/>
              <a:gd name="connsiteX1" fmla="*/ 3016 w 108110"/>
              <a:gd name="connsiteY1" fmla="*/ 274855 h 279248"/>
              <a:gd name="connsiteX2" fmla="*/ 34766 w 108110"/>
              <a:gd name="connsiteY2" fmla="*/ 160555 h 279248"/>
              <a:gd name="connsiteX3" fmla="*/ 107791 w 108110"/>
              <a:gd name="connsiteY3" fmla="*/ 1805 h 27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10" h="279248">
                <a:moveTo>
                  <a:pt x="107791" y="1805"/>
                </a:moveTo>
                <a:cubicBezTo>
                  <a:pt x="102499" y="20855"/>
                  <a:pt x="15187" y="248397"/>
                  <a:pt x="3016" y="274855"/>
                </a:cubicBezTo>
                <a:cubicBezTo>
                  <a:pt x="-9155" y="301313"/>
                  <a:pt x="18362" y="201301"/>
                  <a:pt x="34766" y="160555"/>
                </a:cubicBezTo>
                <a:cubicBezTo>
                  <a:pt x="51170" y="119809"/>
                  <a:pt x="113083" y="-17245"/>
                  <a:pt x="107791" y="1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960E768E-6083-7DFD-AB42-A45EC9445534}"/>
              </a:ext>
            </a:extLst>
          </p:cNvPr>
          <p:cNvSpPr/>
          <p:nvPr/>
        </p:nvSpPr>
        <p:spPr>
          <a:xfrm>
            <a:off x="5898869" y="6184895"/>
            <a:ext cx="13262" cy="543279"/>
          </a:xfrm>
          <a:custGeom>
            <a:avLst/>
            <a:gdLst>
              <a:gd name="connsiteX0" fmla="*/ 3456 w 13262"/>
              <a:gd name="connsiteY0" fmla="*/ 5 h 543279"/>
              <a:gd name="connsiteX1" fmla="*/ 12981 w 13262"/>
              <a:gd name="connsiteY1" fmla="*/ 454030 h 543279"/>
              <a:gd name="connsiteX2" fmla="*/ 9806 w 13262"/>
              <a:gd name="connsiteY2" fmla="*/ 542930 h 543279"/>
              <a:gd name="connsiteX3" fmla="*/ 281 w 13262"/>
              <a:gd name="connsiteY3" fmla="*/ 444505 h 543279"/>
              <a:gd name="connsiteX4" fmla="*/ 3456 w 13262"/>
              <a:gd name="connsiteY4" fmla="*/ 5 h 54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62" h="543279">
                <a:moveTo>
                  <a:pt x="3456" y="5"/>
                </a:moveTo>
                <a:cubicBezTo>
                  <a:pt x="5573" y="1593"/>
                  <a:pt x="11923" y="363543"/>
                  <a:pt x="12981" y="454030"/>
                </a:cubicBezTo>
                <a:cubicBezTo>
                  <a:pt x="14039" y="544517"/>
                  <a:pt x="11923" y="544518"/>
                  <a:pt x="9806" y="542930"/>
                </a:cubicBezTo>
                <a:cubicBezTo>
                  <a:pt x="7689" y="541342"/>
                  <a:pt x="1339" y="530230"/>
                  <a:pt x="281" y="444505"/>
                </a:cubicBezTo>
                <a:cubicBezTo>
                  <a:pt x="-777" y="358780"/>
                  <a:pt x="1339" y="-1583"/>
                  <a:pt x="345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CB8D6919-897D-4DE4-5A11-D93A1D848128}"/>
              </a:ext>
            </a:extLst>
          </p:cNvPr>
          <p:cNvSpPr/>
          <p:nvPr/>
        </p:nvSpPr>
        <p:spPr>
          <a:xfrm>
            <a:off x="6099265" y="5845174"/>
            <a:ext cx="95185" cy="966036"/>
          </a:xfrm>
          <a:custGeom>
            <a:avLst/>
            <a:gdLst>
              <a:gd name="connsiteX0" fmla="*/ 95160 w 95185"/>
              <a:gd name="connsiteY0" fmla="*/ 1 h 966036"/>
              <a:gd name="connsiteX1" fmla="*/ 3085 w 95185"/>
              <a:gd name="connsiteY1" fmla="*/ 250826 h 966036"/>
              <a:gd name="connsiteX2" fmla="*/ 22135 w 95185"/>
              <a:gd name="connsiteY2" fmla="*/ 606426 h 966036"/>
              <a:gd name="connsiteX3" fmla="*/ 25310 w 95185"/>
              <a:gd name="connsiteY3" fmla="*/ 479426 h 966036"/>
              <a:gd name="connsiteX4" fmla="*/ 15785 w 95185"/>
              <a:gd name="connsiteY4" fmla="*/ 965201 h 966036"/>
              <a:gd name="connsiteX5" fmla="*/ 15785 w 95185"/>
              <a:gd name="connsiteY5" fmla="*/ 587376 h 966036"/>
              <a:gd name="connsiteX6" fmla="*/ 12610 w 95185"/>
              <a:gd name="connsiteY6" fmla="*/ 254001 h 966036"/>
              <a:gd name="connsiteX7" fmla="*/ 95160 w 95185"/>
              <a:gd name="connsiteY7" fmla="*/ 1 h 96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185" h="966036">
                <a:moveTo>
                  <a:pt x="95160" y="1"/>
                </a:moveTo>
                <a:cubicBezTo>
                  <a:pt x="93573" y="-528"/>
                  <a:pt x="15256" y="149755"/>
                  <a:pt x="3085" y="250826"/>
                </a:cubicBezTo>
                <a:cubicBezTo>
                  <a:pt x="-9086" y="351897"/>
                  <a:pt x="18431" y="568326"/>
                  <a:pt x="22135" y="606426"/>
                </a:cubicBezTo>
                <a:cubicBezTo>
                  <a:pt x="25839" y="644526"/>
                  <a:pt x="26368" y="419630"/>
                  <a:pt x="25310" y="479426"/>
                </a:cubicBezTo>
                <a:cubicBezTo>
                  <a:pt x="24252" y="539222"/>
                  <a:pt x="17372" y="947209"/>
                  <a:pt x="15785" y="965201"/>
                </a:cubicBezTo>
                <a:cubicBezTo>
                  <a:pt x="14197" y="983193"/>
                  <a:pt x="16314" y="705909"/>
                  <a:pt x="15785" y="587376"/>
                </a:cubicBezTo>
                <a:cubicBezTo>
                  <a:pt x="15256" y="468843"/>
                  <a:pt x="1498" y="347663"/>
                  <a:pt x="12610" y="254001"/>
                </a:cubicBezTo>
                <a:cubicBezTo>
                  <a:pt x="23722" y="160339"/>
                  <a:pt x="96747" y="530"/>
                  <a:pt x="9516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40CCDC18-964A-CA76-5D48-B841A1C20F0E}"/>
              </a:ext>
            </a:extLst>
          </p:cNvPr>
          <p:cNvSpPr/>
          <p:nvPr/>
        </p:nvSpPr>
        <p:spPr>
          <a:xfrm>
            <a:off x="6184636" y="5894597"/>
            <a:ext cx="375075" cy="796273"/>
          </a:xfrm>
          <a:custGeom>
            <a:avLst/>
            <a:gdLst>
              <a:gd name="connsiteX0" fmla="*/ 264 w 375075"/>
              <a:gd name="connsiteY0" fmla="*/ 1378 h 796273"/>
              <a:gd name="connsiteX1" fmla="*/ 149489 w 375075"/>
              <a:gd name="connsiteY1" fmla="*/ 296653 h 796273"/>
              <a:gd name="connsiteX2" fmla="*/ 155839 w 375075"/>
              <a:gd name="connsiteY2" fmla="*/ 261728 h 796273"/>
              <a:gd name="connsiteX3" fmla="*/ 238389 w 375075"/>
              <a:gd name="connsiteY3" fmla="*/ 433178 h 796273"/>
              <a:gd name="connsiteX4" fmla="*/ 206639 w 375075"/>
              <a:gd name="connsiteY4" fmla="*/ 385553 h 796273"/>
              <a:gd name="connsiteX5" fmla="*/ 225689 w 375075"/>
              <a:gd name="connsiteY5" fmla="*/ 522078 h 796273"/>
              <a:gd name="connsiteX6" fmla="*/ 374914 w 375075"/>
              <a:gd name="connsiteY6" fmla="*/ 795128 h 796273"/>
              <a:gd name="connsiteX7" fmla="*/ 193939 w 375075"/>
              <a:gd name="connsiteY7" fmla="*/ 407778 h 796273"/>
              <a:gd name="connsiteX8" fmla="*/ 114564 w 375075"/>
              <a:gd name="connsiteY8" fmla="*/ 195053 h 796273"/>
              <a:gd name="connsiteX9" fmla="*/ 264 w 375075"/>
              <a:gd name="connsiteY9" fmla="*/ 1378 h 79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075" h="796273">
                <a:moveTo>
                  <a:pt x="264" y="1378"/>
                </a:moveTo>
                <a:cubicBezTo>
                  <a:pt x="6085" y="18311"/>
                  <a:pt x="123560" y="253261"/>
                  <a:pt x="149489" y="296653"/>
                </a:cubicBezTo>
                <a:cubicBezTo>
                  <a:pt x="175418" y="340045"/>
                  <a:pt x="141022" y="238974"/>
                  <a:pt x="155839" y="261728"/>
                </a:cubicBezTo>
                <a:cubicBezTo>
                  <a:pt x="170656" y="284482"/>
                  <a:pt x="229922" y="412540"/>
                  <a:pt x="238389" y="433178"/>
                </a:cubicBezTo>
                <a:cubicBezTo>
                  <a:pt x="246856" y="453816"/>
                  <a:pt x="208756" y="370736"/>
                  <a:pt x="206639" y="385553"/>
                </a:cubicBezTo>
                <a:cubicBezTo>
                  <a:pt x="204522" y="400370"/>
                  <a:pt x="197643" y="453816"/>
                  <a:pt x="225689" y="522078"/>
                </a:cubicBezTo>
                <a:cubicBezTo>
                  <a:pt x="253735" y="590340"/>
                  <a:pt x="380206" y="814178"/>
                  <a:pt x="374914" y="795128"/>
                </a:cubicBezTo>
                <a:cubicBezTo>
                  <a:pt x="369622" y="776078"/>
                  <a:pt x="237331" y="507791"/>
                  <a:pt x="193939" y="407778"/>
                </a:cubicBezTo>
                <a:cubicBezTo>
                  <a:pt x="150547" y="307765"/>
                  <a:pt x="142610" y="262257"/>
                  <a:pt x="114564" y="195053"/>
                </a:cubicBezTo>
                <a:cubicBezTo>
                  <a:pt x="86518" y="127849"/>
                  <a:pt x="-5557" y="-15555"/>
                  <a:pt x="264" y="1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C05AC4D1-D17F-1349-F896-2A2ACF632F93}"/>
              </a:ext>
            </a:extLst>
          </p:cNvPr>
          <p:cNvSpPr/>
          <p:nvPr/>
        </p:nvSpPr>
        <p:spPr>
          <a:xfrm>
            <a:off x="6222998" y="6067412"/>
            <a:ext cx="135117" cy="552493"/>
          </a:xfrm>
          <a:custGeom>
            <a:avLst/>
            <a:gdLst>
              <a:gd name="connsiteX0" fmla="*/ 2 w 135117"/>
              <a:gd name="connsiteY0" fmla="*/ 13 h 552493"/>
              <a:gd name="connsiteX1" fmla="*/ 123827 w 135117"/>
              <a:gd name="connsiteY1" fmla="*/ 355613 h 552493"/>
              <a:gd name="connsiteX2" fmla="*/ 127002 w 135117"/>
              <a:gd name="connsiteY2" fmla="*/ 552463 h 552493"/>
              <a:gd name="connsiteX3" fmla="*/ 127002 w 135117"/>
              <a:gd name="connsiteY3" fmla="*/ 342913 h 552493"/>
              <a:gd name="connsiteX4" fmla="*/ 2 w 135117"/>
              <a:gd name="connsiteY4" fmla="*/ 13 h 55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17" h="552493">
                <a:moveTo>
                  <a:pt x="2" y="13"/>
                </a:moveTo>
                <a:cubicBezTo>
                  <a:pt x="-527" y="2130"/>
                  <a:pt x="102660" y="263538"/>
                  <a:pt x="123827" y="355613"/>
                </a:cubicBezTo>
                <a:cubicBezTo>
                  <a:pt x="144994" y="447688"/>
                  <a:pt x="126473" y="554580"/>
                  <a:pt x="127002" y="552463"/>
                </a:cubicBezTo>
                <a:cubicBezTo>
                  <a:pt x="127531" y="550346"/>
                  <a:pt x="144994" y="432342"/>
                  <a:pt x="127002" y="342913"/>
                </a:cubicBezTo>
                <a:cubicBezTo>
                  <a:pt x="109010" y="253484"/>
                  <a:pt x="531" y="-2104"/>
                  <a:pt x="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BE99C974-F7F6-15EE-9AB1-EF91A64C1DE4}"/>
              </a:ext>
            </a:extLst>
          </p:cNvPr>
          <p:cNvSpPr/>
          <p:nvPr/>
        </p:nvSpPr>
        <p:spPr>
          <a:xfrm>
            <a:off x="6341966" y="6345895"/>
            <a:ext cx="17578" cy="288775"/>
          </a:xfrm>
          <a:custGeom>
            <a:avLst/>
            <a:gdLst>
              <a:gd name="connsiteX0" fmla="*/ 17559 w 17578"/>
              <a:gd name="connsiteY0" fmla="*/ 4105 h 288775"/>
              <a:gd name="connsiteX1" fmla="*/ 4859 w 17578"/>
              <a:gd name="connsiteY1" fmla="*/ 286680 h 288775"/>
              <a:gd name="connsiteX2" fmla="*/ 1684 w 17578"/>
              <a:gd name="connsiteY2" fmla="*/ 127930 h 288775"/>
              <a:gd name="connsiteX3" fmla="*/ 17559 w 17578"/>
              <a:gd name="connsiteY3" fmla="*/ 4105 h 28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78" h="288775">
                <a:moveTo>
                  <a:pt x="17559" y="4105"/>
                </a:moveTo>
                <a:cubicBezTo>
                  <a:pt x="18088" y="30563"/>
                  <a:pt x="7505" y="266043"/>
                  <a:pt x="4859" y="286680"/>
                </a:cubicBezTo>
                <a:cubicBezTo>
                  <a:pt x="2213" y="307317"/>
                  <a:pt x="-2549" y="169734"/>
                  <a:pt x="1684" y="127930"/>
                </a:cubicBezTo>
                <a:cubicBezTo>
                  <a:pt x="5917" y="86126"/>
                  <a:pt x="17030" y="-22353"/>
                  <a:pt x="17559" y="4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70E72D12-7B29-B555-ED7A-EEF1281CB4A6}"/>
              </a:ext>
            </a:extLst>
          </p:cNvPr>
          <p:cNvSpPr/>
          <p:nvPr/>
        </p:nvSpPr>
        <p:spPr>
          <a:xfrm>
            <a:off x="6318236" y="6368874"/>
            <a:ext cx="76579" cy="248098"/>
          </a:xfrm>
          <a:custGeom>
            <a:avLst/>
            <a:gdLst>
              <a:gd name="connsiteX0" fmla="*/ 14 w 76579"/>
              <a:gd name="connsiteY0" fmla="*/ 176 h 248098"/>
              <a:gd name="connsiteX1" fmla="*/ 66689 w 76579"/>
              <a:gd name="connsiteY1" fmla="*/ 152576 h 248098"/>
              <a:gd name="connsiteX2" fmla="*/ 73039 w 76579"/>
              <a:gd name="connsiteY2" fmla="*/ 247826 h 248098"/>
              <a:gd name="connsiteX3" fmla="*/ 73039 w 76579"/>
              <a:gd name="connsiteY3" fmla="*/ 124001 h 248098"/>
              <a:gd name="connsiteX4" fmla="*/ 14 w 76579"/>
              <a:gd name="connsiteY4" fmla="*/ 176 h 24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79" h="248098">
                <a:moveTo>
                  <a:pt x="14" y="176"/>
                </a:moveTo>
                <a:cubicBezTo>
                  <a:pt x="-1044" y="4938"/>
                  <a:pt x="54518" y="111301"/>
                  <a:pt x="66689" y="152576"/>
                </a:cubicBezTo>
                <a:cubicBezTo>
                  <a:pt x="78860" y="193851"/>
                  <a:pt x="71981" y="252588"/>
                  <a:pt x="73039" y="247826"/>
                </a:cubicBezTo>
                <a:cubicBezTo>
                  <a:pt x="74097" y="243064"/>
                  <a:pt x="80447" y="159984"/>
                  <a:pt x="73039" y="124001"/>
                </a:cubicBezTo>
                <a:cubicBezTo>
                  <a:pt x="65631" y="88018"/>
                  <a:pt x="1072" y="-4586"/>
                  <a:pt x="14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C62285E8-A564-BAE7-6C2A-23FCE7DF8ED7}"/>
              </a:ext>
            </a:extLst>
          </p:cNvPr>
          <p:cNvSpPr/>
          <p:nvPr/>
        </p:nvSpPr>
        <p:spPr>
          <a:xfrm>
            <a:off x="6175115" y="6590745"/>
            <a:ext cx="185127" cy="249615"/>
          </a:xfrm>
          <a:custGeom>
            <a:avLst/>
            <a:gdLst>
              <a:gd name="connsiteX0" fmla="*/ 184410 w 185127"/>
              <a:gd name="connsiteY0" fmla="*/ 555 h 249615"/>
              <a:gd name="connsiteX1" fmla="*/ 98685 w 185127"/>
              <a:gd name="connsiteY1" fmla="*/ 83105 h 249615"/>
              <a:gd name="connsiteX2" fmla="*/ 32010 w 185127"/>
              <a:gd name="connsiteY2" fmla="*/ 184705 h 249615"/>
              <a:gd name="connsiteX3" fmla="*/ 260 w 185127"/>
              <a:gd name="connsiteY3" fmla="*/ 248205 h 249615"/>
              <a:gd name="connsiteX4" fmla="*/ 47885 w 185127"/>
              <a:gd name="connsiteY4" fmla="*/ 124380 h 249615"/>
              <a:gd name="connsiteX5" fmla="*/ 184410 w 185127"/>
              <a:gd name="connsiteY5" fmla="*/ 555 h 24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127" h="249615">
                <a:moveTo>
                  <a:pt x="184410" y="555"/>
                </a:moveTo>
                <a:cubicBezTo>
                  <a:pt x="192877" y="-6324"/>
                  <a:pt x="124085" y="52413"/>
                  <a:pt x="98685" y="83105"/>
                </a:cubicBezTo>
                <a:cubicBezTo>
                  <a:pt x="73285" y="113797"/>
                  <a:pt x="48414" y="157188"/>
                  <a:pt x="32010" y="184705"/>
                </a:cubicBezTo>
                <a:cubicBezTo>
                  <a:pt x="15606" y="212222"/>
                  <a:pt x="-2386" y="258259"/>
                  <a:pt x="260" y="248205"/>
                </a:cubicBezTo>
                <a:cubicBezTo>
                  <a:pt x="2906" y="238151"/>
                  <a:pt x="21956" y="165126"/>
                  <a:pt x="47885" y="124380"/>
                </a:cubicBezTo>
                <a:cubicBezTo>
                  <a:pt x="73814" y="83634"/>
                  <a:pt x="175943" y="7434"/>
                  <a:pt x="184410" y="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C65FB7FB-E773-7ED5-4FE2-6AC8B1D5BDF0}"/>
              </a:ext>
            </a:extLst>
          </p:cNvPr>
          <p:cNvSpPr/>
          <p:nvPr/>
        </p:nvSpPr>
        <p:spPr>
          <a:xfrm>
            <a:off x="6308444" y="6572170"/>
            <a:ext cx="260635" cy="139995"/>
          </a:xfrm>
          <a:custGeom>
            <a:avLst/>
            <a:gdLst>
              <a:gd name="connsiteX0" fmla="*/ 281 w 260635"/>
              <a:gd name="connsiteY0" fmla="*/ 80 h 139995"/>
              <a:gd name="connsiteX1" fmla="*/ 146331 w 260635"/>
              <a:gd name="connsiteY1" fmla="*/ 31830 h 139995"/>
              <a:gd name="connsiteX2" fmla="*/ 190781 w 260635"/>
              <a:gd name="connsiteY2" fmla="*/ 66755 h 139995"/>
              <a:gd name="connsiteX3" fmla="*/ 260631 w 260635"/>
              <a:gd name="connsiteY3" fmla="*/ 139780 h 139995"/>
              <a:gd name="connsiteX4" fmla="*/ 187606 w 260635"/>
              <a:gd name="connsiteY4" fmla="*/ 41355 h 139995"/>
              <a:gd name="connsiteX5" fmla="*/ 281 w 260635"/>
              <a:gd name="connsiteY5" fmla="*/ 80 h 13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35" h="139995">
                <a:moveTo>
                  <a:pt x="281" y="80"/>
                </a:moveTo>
                <a:cubicBezTo>
                  <a:pt x="-6598" y="-1507"/>
                  <a:pt x="114581" y="20718"/>
                  <a:pt x="146331" y="31830"/>
                </a:cubicBezTo>
                <a:cubicBezTo>
                  <a:pt x="178081" y="42942"/>
                  <a:pt x="171731" y="48763"/>
                  <a:pt x="190781" y="66755"/>
                </a:cubicBezTo>
                <a:cubicBezTo>
                  <a:pt x="209831" y="84747"/>
                  <a:pt x="261160" y="144013"/>
                  <a:pt x="260631" y="139780"/>
                </a:cubicBezTo>
                <a:cubicBezTo>
                  <a:pt x="260102" y="135547"/>
                  <a:pt x="224118" y="63580"/>
                  <a:pt x="187606" y="41355"/>
                </a:cubicBezTo>
                <a:cubicBezTo>
                  <a:pt x="151094" y="19130"/>
                  <a:pt x="7160" y="1667"/>
                  <a:pt x="281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0B6B3DBD-B5A2-658F-D4FE-712CC060BBA5}"/>
              </a:ext>
            </a:extLst>
          </p:cNvPr>
          <p:cNvSpPr/>
          <p:nvPr/>
        </p:nvSpPr>
        <p:spPr>
          <a:xfrm>
            <a:off x="6203570" y="6626206"/>
            <a:ext cx="162364" cy="235001"/>
          </a:xfrm>
          <a:custGeom>
            <a:avLst/>
            <a:gdLst>
              <a:gd name="connsiteX0" fmla="*/ 162305 w 162364"/>
              <a:gd name="connsiteY0" fmla="*/ 19 h 235001"/>
              <a:gd name="connsiteX1" fmla="*/ 51180 w 162364"/>
              <a:gd name="connsiteY1" fmla="*/ 133369 h 235001"/>
              <a:gd name="connsiteX2" fmla="*/ 380 w 162364"/>
              <a:gd name="connsiteY2" fmla="*/ 234969 h 235001"/>
              <a:gd name="connsiteX3" fmla="*/ 35305 w 162364"/>
              <a:gd name="connsiteY3" fmla="*/ 142894 h 235001"/>
              <a:gd name="connsiteX4" fmla="*/ 162305 w 162364"/>
              <a:gd name="connsiteY4" fmla="*/ 19 h 23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64" h="235001">
                <a:moveTo>
                  <a:pt x="162305" y="19"/>
                </a:moveTo>
                <a:cubicBezTo>
                  <a:pt x="164951" y="-1569"/>
                  <a:pt x="78167" y="94211"/>
                  <a:pt x="51180" y="133369"/>
                </a:cubicBezTo>
                <a:cubicBezTo>
                  <a:pt x="24192" y="172527"/>
                  <a:pt x="3026" y="233382"/>
                  <a:pt x="380" y="234969"/>
                </a:cubicBezTo>
                <a:cubicBezTo>
                  <a:pt x="-2266" y="236557"/>
                  <a:pt x="8847" y="178877"/>
                  <a:pt x="35305" y="142894"/>
                </a:cubicBezTo>
                <a:cubicBezTo>
                  <a:pt x="61763" y="106911"/>
                  <a:pt x="159659" y="1607"/>
                  <a:pt x="162305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2FBAA645-2512-D412-A57B-B24212A505B3}"/>
              </a:ext>
            </a:extLst>
          </p:cNvPr>
          <p:cNvSpPr/>
          <p:nvPr/>
        </p:nvSpPr>
        <p:spPr>
          <a:xfrm>
            <a:off x="6353175" y="6614524"/>
            <a:ext cx="203200" cy="97511"/>
          </a:xfrm>
          <a:custGeom>
            <a:avLst/>
            <a:gdLst>
              <a:gd name="connsiteX0" fmla="*/ 0 w 203200"/>
              <a:gd name="connsiteY0" fmla="*/ 5351 h 97511"/>
              <a:gd name="connsiteX1" fmla="*/ 107950 w 203200"/>
              <a:gd name="connsiteY1" fmla="*/ 8526 h 97511"/>
              <a:gd name="connsiteX2" fmla="*/ 203200 w 203200"/>
              <a:gd name="connsiteY2" fmla="*/ 97426 h 97511"/>
              <a:gd name="connsiteX3" fmla="*/ 107950 w 203200"/>
              <a:gd name="connsiteY3" fmla="*/ 24401 h 97511"/>
              <a:gd name="connsiteX4" fmla="*/ 0 w 203200"/>
              <a:gd name="connsiteY4" fmla="*/ 5351 h 9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" h="97511">
                <a:moveTo>
                  <a:pt x="0" y="5351"/>
                </a:moveTo>
                <a:cubicBezTo>
                  <a:pt x="0" y="2705"/>
                  <a:pt x="74083" y="-6820"/>
                  <a:pt x="107950" y="8526"/>
                </a:cubicBezTo>
                <a:cubicBezTo>
                  <a:pt x="141817" y="23872"/>
                  <a:pt x="203200" y="94780"/>
                  <a:pt x="203200" y="97426"/>
                </a:cubicBezTo>
                <a:cubicBezTo>
                  <a:pt x="203200" y="100072"/>
                  <a:pt x="136525" y="40805"/>
                  <a:pt x="107950" y="24401"/>
                </a:cubicBezTo>
                <a:cubicBezTo>
                  <a:pt x="79375" y="7997"/>
                  <a:pt x="0" y="7997"/>
                  <a:pt x="0" y="5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54A6B862-DEDF-C962-0D69-4C1C4D1289E8}"/>
              </a:ext>
            </a:extLst>
          </p:cNvPr>
          <p:cNvSpPr/>
          <p:nvPr/>
        </p:nvSpPr>
        <p:spPr>
          <a:xfrm>
            <a:off x="6153150" y="6038648"/>
            <a:ext cx="130724" cy="470844"/>
          </a:xfrm>
          <a:custGeom>
            <a:avLst/>
            <a:gdLst>
              <a:gd name="connsiteX0" fmla="*/ 0 w 130724"/>
              <a:gd name="connsiteY0" fmla="*/ 202 h 470844"/>
              <a:gd name="connsiteX1" fmla="*/ 120650 w 130724"/>
              <a:gd name="connsiteY1" fmla="*/ 343102 h 470844"/>
              <a:gd name="connsiteX2" fmla="*/ 123825 w 130724"/>
              <a:gd name="connsiteY2" fmla="*/ 470102 h 470844"/>
              <a:gd name="connsiteX3" fmla="*/ 120650 w 130724"/>
              <a:gd name="connsiteY3" fmla="*/ 295477 h 470844"/>
              <a:gd name="connsiteX4" fmla="*/ 0 w 130724"/>
              <a:gd name="connsiteY4" fmla="*/ 202 h 47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24" h="470844">
                <a:moveTo>
                  <a:pt x="0" y="202"/>
                </a:moveTo>
                <a:cubicBezTo>
                  <a:pt x="0" y="8139"/>
                  <a:pt x="100013" y="264785"/>
                  <a:pt x="120650" y="343102"/>
                </a:cubicBezTo>
                <a:cubicBezTo>
                  <a:pt x="141287" y="421419"/>
                  <a:pt x="123825" y="478039"/>
                  <a:pt x="123825" y="470102"/>
                </a:cubicBezTo>
                <a:cubicBezTo>
                  <a:pt x="123825" y="462165"/>
                  <a:pt x="139171" y="371677"/>
                  <a:pt x="120650" y="295477"/>
                </a:cubicBezTo>
                <a:cubicBezTo>
                  <a:pt x="102129" y="219277"/>
                  <a:pt x="0" y="-7735"/>
                  <a:pt x="0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D74828B1-22EA-A950-DCDD-5ED3C7AB9185}"/>
              </a:ext>
            </a:extLst>
          </p:cNvPr>
          <p:cNvSpPr/>
          <p:nvPr/>
        </p:nvSpPr>
        <p:spPr>
          <a:xfrm>
            <a:off x="6232189" y="6629375"/>
            <a:ext cx="168750" cy="225475"/>
          </a:xfrm>
          <a:custGeom>
            <a:avLst/>
            <a:gdLst>
              <a:gd name="connsiteX0" fmla="*/ 168611 w 168750"/>
              <a:gd name="connsiteY0" fmla="*/ 25 h 225475"/>
              <a:gd name="connsiteX1" fmla="*/ 73361 w 168750"/>
              <a:gd name="connsiteY1" fmla="*/ 107975 h 225475"/>
              <a:gd name="connsiteX2" fmla="*/ 336 w 168750"/>
              <a:gd name="connsiteY2" fmla="*/ 225450 h 225475"/>
              <a:gd name="connsiteX3" fmla="*/ 51136 w 168750"/>
              <a:gd name="connsiteY3" fmla="*/ 117500 h 225475"/>
              <a:gd name="connsiteX4" fmla="*/ 168611 w 168750"/>
              <a:gd name="connsiteY4" fmla="*/ 25 h 2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50" h="225475">
                <a:moveTo>
                  <a:pt x="168611" y="25"/>
                </a:moveTo>
                <a:cubicBezTo>
                  <a:pt x="172315" y="-1562"/>
                  <a:pt x="101407" y="70404"/>
                  <a:pt x="73361" y="107975"/>
                </a:cubicBezTo>
                <a:cubicBezTo>
                  <a:pt x="45315" y="145546"/>
                  <a:pt x="4040" y="223863"/>
                  <a:pt x="336" y="225450"/>
                </a:cubicBezTo>
                <a:cubicBezTo>
                  <a:pt x="-3368" y="227037"/>
                  <a:pt x="24148" y="152954"/>
                  <a:pt x="51136" y="117500"/>
                </a:cubicBezTo>
                <a:cubicBezTo>
                  <a:pt x="78123" y="82046"/>
                  <a:pt x="164907" y="1612"/>
                  <a:pt x="168611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3CA87E09-55B6-9624-0A06-76BAA6CE4556}"/>
              </a:ext>
            </a:extLst>
          </p:cNvPr>
          <p:cNvSpPr/>
          <p:nvPr/>
        </p:nvSpPr>
        <p:spPr>
          <a:xfrm>
            <a:off x="4162031" y="5571775"/>
            <a:ext cx="309659" cy="698287"/>
          </a:xfrm>
          <a:custGeom>
            <a:avLst/>
            <a:gdLst>
              <a:gd name="connsiteX0" fmla="*/ 394 w 309659"/>
              <a:gd name="connsiteY0" fmla="*/ 350 h 698287"/>
              <a:gd name="connsiteX1" fmla="*/ 168669 w 309659"/>
              <a:gd name="connsiteY1" fmla="*/ 397225 h 698287"/>
              <a:gd name="connsiteX2" fmla="*/ 279794 w 309659"/>
              <a:gd name="connsiteY2" fmla="*/ 606775 h 698287"/>
              <a:gd name="connsiteX3" fmla="*/ 295669 w 309659"/>
              <a:gd name="connsiteY3" fmla="*/ 651225 h 698287"/>
              <a:gd name="connsiteX4" fmla="*/ 305194 w 309659"/>
              <a:gd name="connsiteY4" fmla="*/ 689325 h 698287"/>
              <a:gd name="connsiteX5" fmla="*/ 219469 w 309659"/>
              <a:gd name="connsiteY5" fmla="*/ 470250 h 698287"/>
              <a:gd name="connsiteX6" fmla="*/ 394 w 309659"/>
              <a:gd name="connsiteY6" fmla="*/ 350 h 69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659" h="698287">
                <a:moveTo>
                  <a:pt x="394" y="350"/>
                </a:moveTo>
                <a:cubicBezTo>
                  <a:pt x="-8073" y="-11821"/>
                  <a:pt x="122102" y="296154"/>
                  <a:pt x="168669" y="397225"/>
                </a:cubicBezTo>
                <a:cubicBezTo>
                  <a:pt x="215236" y="498296"/>
                  <a:pt x="258627" y="564442"/>
                  <a:pt x="279794" y="606775"/>
                </a:cubicBezTo>
                <a:cubicBezTo>
                  <a:pt x="300961" y="649108"/>
                  <a:pt x="291436" y="637467"/>
                  <a:pt x="295669" y="651225"/>
                </a:cubicBezTo>
                <a:cubicBezTo>
                  <a:pt x="299902" y="664983"/>
                  <a:pt x="317894" y="719488"/>
                  <a:pt x="305194" y="689325"/>
                </a:cubicBezTo>
                <a:cubicBezTo>
                  <a:pt x="292494" y="659163"/>
                  <a:pt x="266036" y="581904"/>
                  <a:pt x="219469" y="470250"/>
                </a:cubicBezTo>
                <a:cubicBezTo>
                  <a:pt x="172902" y="358596"/>
                  <a:pt x="8861" y="12521"/>
                  <a:pt x="394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88D27B86-2873-829A-E943-21FD09222E4F}"/>
              </a:ext>
            </a:extLst>
          </p:cNvPr>
          <p:cNvSpPr/>
          <p:nvPr/>
        </p:nvSpPr>
        <p:spPr>
          <a:xfrm>
            <a:off x="4292577" y="5775265"/>
            <a:ext cx="204888" cy="536640"/>
          </a:xfrm>
          <a:custGeom>
            <a:avLst/>
            <a:gdLst>
              <a:gd name="connsiteX0" fmla="*/ 23 w 204888"/>
              <a:gd name="connsiteY0" fmla="*/ 60 h 536640"/>
              <a:gd name="connsiteX1" fmla="*/ 168298 w 204888"/>
              <a:gd name="connsiteY1" fmla="*/ 415985 h 536640"/>
              <a:gd name="connsiteX2" fmla="*/ 184173 w 204888"/>
              <a:gd name="connsiteY2" fmla="*/ 463610 h 536640"/>
              <a:gd name="connsiteX3" fmla="*/ 184173 w 204888"/>
              <a:gd name="connsiteY3" fmla="*/ 482660 h 536640"/>
              <a:gd name="connsiteX4" fmla="*/ 50823 w 204888"/>
              <a:gd name="connsiteY4" fmla="*/ 536635 h 536640"/>
              <a:gd name="connsiteX5" fmla="*/ 190523 w 204888"/>
              <a:gd name="connsiteY5" fmla="*/ 485835 h 536640"/>
              <a:gd name="connsiteX6" fmla="*/ 180998 w 204888"/>
              <a:gd name="connsiteY6" fmla="*/ 447735 h 536640"/>
              <a:gd name="connsiteX7" fmla="*/ 23 w 204888"/>
              <a:gd name="connsiteY7" fmla="*/ 60 h 5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888" h="536640">
                <a:moveTo>
                  <a:pt x="23" y="60"/>
                </a:moveTo>
                <a:cubicBezTo>
                  <a:pt x="-2094" y="-5232"/>
                  <a:pt x="137606" y="338727"/>
                  <a:pt x="168298" y="415985"/>
                </a:cubicBezTo>
                <a:cubicBezTo>
                  <a:pt x="198990" y="493243"/>
                  <a:pt x="184173" y="463610"/>
                  <a:pt x="184173" y="463610"/>
                </a:cubicBezTo>
                <a:cubicBezTo>
                  <a:pt x="186819" y="474723"/>
                  <a:pt x="206398" y="470489"/>
                  <a:pt x="184173" y="482660"/>
                </a:cubicBezTo>
                <a:cubicBezTo>
                  <a:pt x="161948" y="494831"/>
                  <a:pt x="49765" y="536106"/>
                  <a:pt x="50823" y="536635"/>
                </a:cubicBezTo>
                <a:cubicBezTo>
                  <a:pt x="51881" y="537164"/>
                  <a:pt x="168827" y="500652"/>
                  <a:pt x="190523" y="485835"/>
                </a:cubicBezTo>
                <a:cubicBezTo>
                  <a:pt x="212219" y="471018"/>
                  <a:pt x="209573" y="522347"/>
                  <a:pt x="180998" y="447735"/>
                </a:cubicBezTo>
                <a:cubicBezTo>
                  <a:pt x="152423" y="373123"/>
                  <a:pt x="2140" y="5352"/>
                  <a:pt x="23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456D55EB-0C4F-B938-56EF-6A44AE2C624C}"/>
              </a:ext>
            </a:extLst>
          </p:cNvPr>
          <p:cNvSpPr/>
          <p:nvPr/>
        </p:nvSpPr>
        <p:spPr>
          <a:xfrm>
            <a:off x="4181390" y="6248042"/>
            <a:ext cx="343078" cy="305159"/>
          </a:xfrm>
          <a:custGeom>
            <a:avLst/>
            <a:gdLst>
              <a:gd name="connsiteX0" fmla="*/ 85 w 343078"/>
              <a:gd name="connsiteY0" fmla="*/ 305158 h 305159"/>
              <a:gd name="connsiteX1" fmla="*/ 323935 w 343078"/>
              <a:gd name="connsiteY1" fmla="*/ 114658 h 305159"/>
              <a:gd name="connsiteX2" fmla="*/ 308060 w 343078"/>
              <a:gd name="connsiteY2" fmla="*/ 358 h 305159"/>
              <a:gd name="connsiteX3" fmla="*/ 330285 w 343078"/>
              <a:gd name="connsiteY3" fmla="*/ 79733 h 305159"/>
              <a:gd name="connsiteX4" fmla="*/ 292185 w 343078"/>
              <a:gd name="connsiteY4" fmla="*/ 111483 h 305159"/>
              <a:gd name="connsiteX5" fmla="*/ 85 w 343078"/>
              <a:gd name="connsiteY5" fmla="*/ 305158 h 3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078" h="305159">
                <a:moveTo>
                  <a:pt x="85" y="305158"/>
                </a:moveTo>
                <a:cubicBezTo>
                  <a:pt x="5377" y="305687"/>
                  <a:pt x="272606" y="165458"/>
                  <a:pt x="323935" y="114658"/>
                </a:cubicBezTo>
                <a:cubicBezTo>
                  <a:pt x="375264" y="63858"/>
                  <a:pt x="307002" y="6179"/>
                  <a:pt x="308060" y="358"/>
                </a:cubicBezTo>
                <a:cubicBezTo>
                  <a:pt x="309118" y="-5463"/>
                  <a:pt x="332931" y="61212"/>
                  <a:pt x="330285" y="79733"/>
                </a:cubicBezTo>
                <a:cubicBezTo>
                  <a:pt x="327639" y="98254"/>
                  <a:pt x="347747" y="76029"/>
                  <a:pt x="292185" y="111483"/>
                </a:cubicBezTo>
                <a:cubicBezTo>
                  <a:pt x="236623" y="146937"/>
                  <a:pt x="-5207" y="304629"/>
                  <a:pt x="85" y="305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4DF3754E-15D2-D0E5-C4CD-6511FDF6A9CD}"/>
              </a:ext>
            </a:extLst>
          </p:cNvPr>
          <p:cNvSpPr/>
          <p:nvPr/>
        </p:nvSpPr>
        <p:spPr>
          <a:xfrm>
            <a:off x="4102100" y="8931275"/>
            <a:ext cx="206433" cy="168359"/>
          </a:xfrm>
          <a:custGeom>
            <a:avLst/>
            <a:gdLst>
              <a:gd name="connsiteX0" fmla="*/ 0 w 206433"/>
              <a:gd name="connsiteY0" fmla="*/ 0 h 168359"/>
              <a:gd name="connsiteX1" fmla="*/ 82550 w 206433"/>
              <a:gd name="connsiteY1" fmla="*/ 127000 h 168359"/>
              <a:gd name="connsiteX2" fmla="*/ 206375 w 206433"/>
              <a:gd name="connsiteY2" fmla="*/ 168275 h 168359"/>
              <a:gd name="connsiteX3" fmla="*/ 98425 w 206433"/>
              <a:gd name="connsiteY3" fmla="*/ 136525 h 168359"/>
              <a:gd name="connsiteX4" fmla="*/ 66675 w 206433"/>
              <a:gd name="connsiteY4" fmla="*/ 95250 h 168359"/>
              <a:gd name="connsiteX5" fmla="*/ 0 w 206433"/>
              <a:gd name="connsiteY5" fmla="*/ 0 h 16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33" h="168359">
                <a:moveTo>
                  <a:pt x="0" y="0"/>
                </a:moveTo>
                <a:cubicBezTo>
                  <a:pt x="24077" y="49477"/>
                  <a:pt x="48154" y="98954"/>
                  <a:pt x="82550" y="127000"/>
                </a:cubicBezTo>
                <a:cubicBezTo>
                  <a:pt x="116946" y="155046"/>
                  <a:pt x="203729" y="166688"/>
                  <a:pt x="206375" y="168275"/>
                </a:cubicBezTo>
                <a:cubicBezTo>
                  <a:pt x="209021" y="169863"/>
                  <a:pt x="121708" y="148696"/>
                  <a:pt x="98425" y="136525"/>
                </a:cubicBezTo>
                <a:cubicBezTo>
                  <a:pt x="75142" y="124354"/>
                  <a:pt x="66675" y="95250"/>
                  <a:pt x="66675" y="952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3A3CF8D8-1E62-2428-7906-FBD39C965051}"/>
              </a:ext>
            </a:extLst>
          </p:cNvPr>
          <p:cNvSpPr/>
          <p:nvPr/>
        </p:nvSpPr>
        <p:spPr>
          <a:xfrm>
            <a:off x="4048125" y="9029700"/>
            <a:ext cx="355735" cy="136629"/>
          </a:xfrm>
          <a:custGeom>
            <a:avLst/>
            <a:gdLst>
              <a:gd name="connsiteX0" fmla="*/ 0 w 355735"/>
              <a:gd name="connsiteY0" fmla="*/ 0 h 136629"/>
              <a:gd name="connsiteX1" fmla="*/ 104775 w 355735"/>
              <a:gd name="connsiteY1" fmla="*/ 101600 h 136629"/>
              <a:gd name="connsiteX2" fmla="*/ 222250 w 355735"/>
              <a:gd name="connsiteY2" fmla="*/ 120650 h 136629"/>
              <a:gd name="connsiteX3" fmla="*/ 355600 w 355735"/>
              <a:gd name="connsiteY3" fmla="*/ 95250 h 136629"/>
              <a:gd name="connsiteX4" fmla="*/ 196850 w 355735"/>
              <a:gd name="connsiteY4" fmla="*/ 136525 h 136629"/>
              <a:gd name="connsiteX5" fmla="*/ 152400 w 355735"/>
              <a:gd name="connsiteY5" fmla="*/ 107950 h 136629"/>
              <a:gd name="connsiteX6" fmla="*/ 0 w 355735"/>
              <a:gd name="connsiteY6" fmla="*/ 0 h 13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735" h="136629">
                <a:moveTo>
                  <a:pt x="0" y="0"/>
                </a:moveTo>
                <a:cubicBezTo>
                  <a:pt x="33866" y="40746"/>
                  <a:pt x="67733" y="81492"/>
                  <a:pt x="104775" y="101600"/>
                </a:cubicBezTo>
                <a:cubicBezTo>
                  <a:pt x="141817" y="121708"/>
                  <a:pt x="180446" y="121708"/>
                  <a:pt x="222250" y="120650"/>
                </a:cubicBezTo>
                <a:cubicBezTo>
                  <a:pt x="264054" y="119592"/>
                  <a:pt x="359833" y="92604"/>
                  <a:pt x="355600" y="95250"/>
                </a:cubicBezTo>
                <a:cubicBezTo>
                  <a:pt x="351367" y="97896"/>
                  <a:pt x="230717" y="134408"/>
                  <a:pt x="196850" y="136525"/>
                </a:cubicBezTo>
                <a:cubicBezTo>
                  <a:pt x="162983" y="138642"/>
                  <a:pt x="152400" y="107950"/>
                  <a:pt x="152400" y="1079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43E9B3BB-D858-0B60-3898-67104B5DAC7B}"/>
              </a:ext>
            </a:extLst>
          </p:cNvPr>
          <p:cNvSpPr/>
          <p:nvPr/>
        </p:nvSpPr>
        <p:spPr>
          <a:xfrm>
            <a:off x="3901249" y="8975138"/>
            <a:ext cx="208471" cy="185114"/>
          </a:xfrm>
          <a:custGeom>
            <a:avLst/>
            <a:gdLst>
              <a:gd name="connsiteX0" fmla="*/ 826 w 208471"/>
              <a:gd name="connsiteY0" fmla="*/ 587 h 185114"/>
              <a:gd name="connsiteX1" fmla="*/ 92901 w 208471"/>
              <a:gd name="connsiteY1" fmla="*/ 64087 h 185114"/>
              <a:gd name="connsiteX2" fmla="*/ 207201 w 208471"/>
              <a:gd name="connsiteY2" fmla="*/ 184737 h 185114"/>
              <a:gd name="connsiteX3" fmla="*/ 146876 w 208471"/>
              <a:gd name="connsiteY3" fmla="*/ 99012 h 185114"/>
              <a:gd name="connsiteX4" fmla="*/ 826 w 208471"/>
              <a:gd name="connsiteY4" fmla="*/ 587 h 18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71" h="185114">
                <a:moveTo>
                  <a:pt x="826" y="587"/>
                </a:moveTo>
                <a:cubicBezTo>
                  <a:pt x="-8170" y="-5234"/>
                  <a:pt x="58505" y="33395"/>
                  <a:pt x="92901" y="64087"/>
                </a:cubicBezTo>
                <a:cubicBezTo>
                  <a:pt x="127297" y="94779"/>
                  <a:pt x="198205" y="178916"/>
                  <a:pt x="207201" y="184737"/>
                </a:cubicBezTo>
                <a:cubicBezTo>
                  <a:pt x="216197" y="190558"/>
                  <a:pt x="175451" y="127587"/>
                  <a:pt x="146876" y="99012"/>
                </a:cubicBezTo>
                <a:cubicBezTo>
                  <a:pt x="118301" y="70437"/>
                  <a:pt x="9822" y="6408"/>
                  <a:pt x="826" y="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0EFE8F51-2E32-51B7-F9A9-56E18042DFD3}"/>
              </a:ext>
            </a:extLst>
          </p:cNvPr>
          <p:cNvSpPr/>
          <p:nvPr/>
        </p:nvSpPr>
        <p:spPr>
          <a:xfrm>
            <a:off x="3701915" y="8991371"/>
            <a:ext cx="280170" cy="129963"/>
          </a:xfrm>
          <a:custGeom>
            <a:avLst/>
            <a:gdLst>
              <a:gd name="connsiteX0" fmla="*/ 135 w 280170"/>
              <a:gd name="connsiteY0" fmla="*/ 229 h 129963"/>
              <a:gd name="connsiteX1" fmla="*/ 114435 w 280170"/>
              <a:gd name="connsiteY1" fmla="*/ 92304 h 129963"/>
              <a:gd name="connsiteX2" fmla="*/ 279535 w 280170"/>
              <a:gd name="connsiteY2" fmla="*/ 127229 h 129963"/>
              <a:gd name="connsiteX3" fmla="*/ 168410 w 280170"/>
              <a:gd name="connsiteY3" fmla="*/ 120879 h 129963"/>
              <a:gd name="connsiteX4" fmla="*/ 92210 w 280170"/>
              <a:gd name="connsiteY4" fmla="*/ 66904 h 129963"/>
              <a:gd name="connsiteX5" fmla="*/ 135 w 280170"/>
              <a:gd name="connsiteY5" fmla="*/ 229 h 12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170" h="129963">
                <a:moveTo>
                  <a:pt x="135" y="229"/>
                </a:moveTo>
                <a:cubicBezTo>
                  <a:pt x="3839" y="4462"/>
                  <a:pt x="67868" y="71137"/>
                  <a:pt x="114435" y="92304"/>
                </a:cubicBezTo>
                <a:cubicBezTo>
                  <a:pt x="161002" y="113471"/>
                  <a:pt x="270539" y="122467"/>
                  <a:pt x="279535" y="127229"/>
                </a:cubicBezTo>
                <a:cubicBezTo>
                  <a:pt x="288531" y="131991"/>
                  <a:pt x="199631" y="130933"/>
                  <a:pt x="168410" y="120879"/>
                </a:cubicBezTo>
                <a:cubicBezTo>
                  <a:pt x="137189" y="110825"/>
                  <a:pt x="114435" y="82250"/>
                  <a:pt x="92210" y="66904"/>
                </a:cubicBezTo>
                <a:cubicBezTo>
                  <a:pt x="69985" y="51558"/>
                  <a:pt x="-3569" y="-4004"/>
                  <a:pt x="135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3F182FDB-6BCD-8566-CDD3-017C5AF0B406}"/>
              </a:ext>
            </a:extLst>
          </p:cNvPr>
          <p:cNvSpPr/>
          <p:nvPr/>
        </p:nvSpPr>
        <p:spPr>
          <a:xfrm>
            <a:off x="3536470" y="9324887"/>
            <a:ext cx="572158" cy="244639"/>
          </a:xfrm>
          <a:custGeom>
            <a:avLst/>
            <a:gdLst>
              <a:gd name="connsiteX0" fmla="*/ 571980 w 572158"/>
              <a:gd name="connsiteY0" fmla="*/ 88 h 244639"/>
              <a:gd name="connsiteX1" fmla="*/ 346555 w 572158"/>
              <a:gd name="connsiteY1" fmla="*/ 28663 h 244639"/>
              <a:gd name="connsiteX2" fmla="*/ 168755 w 572158"/>
              <a:gd name="connsiteY2" fmla="*/ 60413 h 244639"/>
              <a:gd name="connsiteX3" fmla="*/ 480 w 572158"/>
              <a:gd name="connsiteY3" fmla="*/ 244563 h 244639"/>
              <a:gd name="connsiteX4" fmla="*/ 124305 w 572158"/>
              <a:gd name="connsiteY4" fmla="*/ 82638 h 244639"/>
              <a:gd name="connsiteX5" fmla="*/ 308455 w 572158"/>
              <a:gd name="connsiteY5" fmla="*/ 38188 h 244639"/>
              <a:gd name="connsiteX6" fmla="*/ 571980 w 572158"/>
              <a:gd name="connsiteY6" fmla="*/ 88 h 24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158" h="244639">
                <a:moveTo>
                  <a:pt x="571980" y="88"/>
                </a:moveTo>
                <a:cubicBezTo>
                  <a:pt x="578330" y="-1500"/>
                  <a:pt x="413759" y="18609"/>
                  <a:pt x="346555" y="28663"/>
                </a:cubicBezTo>
                <a:cubicBezTo>
                  <a:pt x="279351" y="38717"/>
                  <a:pt x="226434" y="24430"/>
                  <a:pt x="168755" y="60413"/>
                </a:cubicBezTo>
                <a:cubicBezTo>
                  <a:pt x="111076" y="96396"/>
                  <a:pt x="7888" y="240859"/>
                  <a:pt x="480" y="244563"/>
                </a:cubicBezTo>
                <a:cubicBezTo>
                  <a:pt x="-6928" y="248267"/>
                  <a:pt x="72976" y="117034"/>
                  <a:pt x="124305" y="82638"/>
                </a:cubicBezTo>
                <a:cubicBezTo>
                  <a:pt x="175634" y="48242"/>
                  <a:pt x="237018" y="48242"/>
                  <a:pt x="308455" y="38188"/>
                </a:cubicBezTo>
                <a:lnTo>
                  <a:pt x="571980" y="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6B3BEE7C-72A7-9FD9-0735-CE49D598C830}"/>
              </a:ext>
            </a:extLst>
          </p:cNvPr>
          <p:cNvSpPr/>
          <p:nvPr/>
        </p:nvSpPr>
        <p:spPr>
          <a:xfrm>
            <a:off x="3530494" y="9401362"/>
            <a:ext cx="467446" cy="652213"/>
          </a:xfrm>
          <a:custGeom>
            <a:avLst/>
            <a:gdLst>
              <a:gd name="connsiteX0" fmla="*/ 463656 w 467446"/>
              <a:gd name="connsiteY0" fmla="*/ 6163 h 652213"/>
              <a:gd name="connsiteX1" fmla="*/ 6456 w 467446"/>
              <a:gd name="connsiteY1" fmla="*/ 644338 h 652213"/>
              <a:gd name="connsiteX2" fmla="*/ 212831 w 467446"/>
              <a:gd name="connsiteY2" fmla="*/ 339538 h 652213"/>
              <a:gd name="connsiteX3" fmla="*/ 463656 w 467446"/>
              <a:gd name="connsiteY3" fmla="*/ 6163 h 65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446" h="652213">
                <a:moveTo>
                  <a:pt x="463656" y="6163"/>
                </a:moveTo>
                <a:cubicBezTo>
                  <a:pt x="429260" y="56963"/>
                  <a:pt x="48260" y="588776"/>
                  <a:pt x="6456" y="644338"/>
                </a:cubicBezTo>
                <a:cubicBezTo>
                  <a:pt x="-35348" y="699901"/>
                  <a:pt x="136631" y="446959"/>
                  <a:pt x="212831" y="339538"/>
                </a:cubicBezTo>
                <a:cubicBezTo>
                  <a:pt x="289031" y="232117"/>
                  <a:pt x="498052" y="-44637"/>
                  <a:pt x="463656" y="6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DA7F5768-0AF7-E177-3FFB-76D9EE07D85C}"/>
              </a:ext>
            </a:extLst>
          </p:cNvPr>
          <p:cNvSpPr/>
          <p:nvPr/>
        </p:nvSpPr>
        <p:spPr>
          <a:xfrm>
            <a:off x="3392188" y="9672872"/>
            <a:ext cx="626394" cy="1151704"/>
          </a:xfrm>
          <a:custGeom>
            <a:avLst/>
            <a:gdLst>
              <a:gd name="connsiteX0" fmla="*/ 621012 w 626394"/>
              <a:gd name="connsiteY0" fmla="*/ 10878 h 1151704"/>
              <a:gd name="connsiteX1" fmla="*/ 8237 w 626394"/>
              <a:gd name="connsiteY1" fmla="*/ 1138003 h 1151704"/>
              <a:gd name="connsiteX2" fmla="*/ 290812 w 626394"/>
              <a:gd name="connsiteY2" fmla="*/ 598253 h 1151704"/>
              <a:gd name="connsiteX3" fmla="*/ 621012 w 626394"/>
              <a:gd name="connsiteY3" fmla="*/ 10878 h 115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394" h="1151704">
                <a:moveTo>
                  <a:pt x="621012" y="10878"/>
                </a:moveTo>
                <a:cubicBezTo>
                  <a:pt x="573916" y="100836"/>
                  <a:pt x="63270" y="1040107"/>
                  <a:pt x="8237" y="1138003"/>
                </a:cubicBezTo>
                <a:cubicBezTo>
                  <a:pt x="-46796" y="1235899"/>
                  <a:pt x="188154" y="783461"/>
                  <a:pt x="290812" y="598253"/>
                </a:cubicBezTo>
                <a:cubicBezTo>
                  <a:pt x="393470" y="413045"/>
                  <a:pt x="668108" y="-79080"/>
                  <a:pt x="621012" y="10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7B626A90-706A-1496-FE01-712432DF0F90}"/>
              </a:ext>
            </a:extLst>
          </p:cNvPr>
          <p:cNvSpPr/>
          <p:nvPr/>
        </p:nvSpPr>
        <p:spPr>
          <a:xfrm>
            <a:off x="2914024" y="10375363"/>
            <a:ext cx="431579" cy="922074"/>
          </a:xfrm>
          <a:custGeom>
            <a:avLst/>
            <a:gdLst>
              <a:gd name="connsiteX0" fmla="*/ 426076 w 431579"/>
              <a:gd name="connsiteY0" fmla="*/ 13237 h 922074"/>
              <a:gd name="connsiteX1" fmla="*/ 3801 w 431579"/>
              <a:gd name="connsiteY1" fmla="*/ 914937 h 922074"/>
              <a:gd name="connsiteX2" fmla="*/ 229226 w 431579"/>
              <a:gd name="connsiteY2" fmla="*/ 413287 h 922074"/>
              <a:gd name="connsiteX3" fmla="*/ 426076 w 431579"/>
              <a:gd name="connsiteY3" fmla="*/ 13237 h 92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579" h="922074">
                <a:moveTo>
                  <a:pt x="426076" y="13237"/>
                </a:moveTo>
                <a:cubicBezTo>
                  <a:pt x="388505" y="96845"/>
                  <a:pt x="36609" y="848262"/>
                  <a:pt x="3801" y="914937"/>
                </a:cubicBezTo>
                <a:cubicBezTo>
                  <a:pt x="-29007" y="981612"/>
                  <a:pt x="159376" y="563041"/>
                  <a:pt x="229226" y="413287"/>
                </a:cubicBezTo>
                <a:cubicBezTo>
                  <a:pt x="299076" y="263533"/>
                  <a:pt x="463647" y="-70371"/>
                  <a:pt x="426076" y="13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60CAB5CF-FE98-3814-C59C-A110D9C8F905}"/>
              </a:ext>
            </a:extLst>
          </p:cNvPr>
          <p:cNvSpPr/>
          <p:nvPr/>
        </p:nvSpPr>
        <p:spPr>
          <a:xfrm>
            <a:off x="2310220" y="11244331"/>
            <a:ext cx="74279" cy="387119"/>
          </a:xfrm>
          <a:custGeom>
            <a:avLst/>
            <a:gdLst>
              <a:gd name="connsiteX0" fmla="*/ 1180 w 74279"/>
              <a:gd name="connsiteY0" fmla="*/ 1519 h 387119"/>
              <a:gd name="connsiteX1" fmla="*/ 10705 w 74279"/>
              <a:gd name="connsiteY1" fmla="*/ 147569 h 387119"/>
              <a:gd name="connsiteX2" fmla="*/ 74205 w 74279"/>
              <a:gd name="connsiteY2" fmla="*/ 385694 h 387119"/>
              <a:gd name="connsiteX3" fmla="*/ 23405 w 74279"/>
              <a:gd name="connsiteY3" fmla="*/ 236469 h 387119"/>
              <a:gd name="connsiteX4" fmla="*/ 1180 w 74279"/>
              <a:gd name="connsiteY4" fmla="*/ 1519 h 38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79" h="387119">
                <a:moveTo>
                  <a:pt x="1180" y="1519"/>
                </a:moveTo>
                <a:cubicBezTo>
                  <a:pt x="-937" y="-13298"/>
                  <a:pt x="-1466" y="83540"/>
                  <a:pt x="10705" y="147569"/>
                </a:cubicBezTo>
                <a:cubicBezTo>
                  <a:pt x="22876" y="211598"/>
                  <a:pt x="72088" y="370877"/>
                  <a:pt x="74205" y="385694"/>
                </a:cubicBezTo>
                <a:cubicBezTo>
                  <a:pt x="76322" y="400511"/>
                  <a:pt x="32930" y="296265"/>
                  <a:pt x="23405" y="236469"/>
                </a:cubicBezTo>
                <a:cubicBezTo>
                  <a:pt x="13880" y="176673"/>
                  <a:pt x="3297" y="16336"/>
                  <a:pt x="1180" y="1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701E7436-54FF-D157-4470-46FF07BFAA05}"/>
              </a:ext>
            </a:extLst>
          </p:cNvPr>
          <p:cNvSpPr/>
          <p:nvPr/>
        </p:nvSpPr>
        <p:spPr>
          <a:xfrm>
            <a:off x="1573961" y="5785735"/>
            <a:ext cx="153175" cy="1190771"/>
          </a:xfrm>
          <a:custGeom>
            <a:avLst/>
            <a:gdLst>
              <a:gd name="connsiteX0" fmla="*/ 150064 w 153175"/>
              <a:gd name="connsiteY0" fmla="*/ 30865 h 1190771"/>
              <a:gd name="connsiteX1" fmla="*/ 839 w 153175"/>
              <a:gd name="connsiteY1" fmla="*/ 1186565 h 1190771"/>
              <a:gd name="connsiteX2" fmla="*/ 92914 w 153175"/>
              <a:gd name="connsiteY2" fmla="*/ 405515 h 1190771"/>
              <a:gd name="connsiteX3" fmla="*/ 150064 w 153175"/>
              <a:gd name="connsiteY3" fmla="*/ 30865 h 119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175" h="1190771">
                <a:moveTo>
                  <a:pt x="150064" y="30865"/>
                </a:moveTo>
                <a:cubicBezTo>
                  <a:pt x="134718" y="161040"/>
                  <a:pt x="10364" y="1124123"/>
                  <a:pt x="839" y="1186565"/>
                </a:cubicBezTo>
                <a:cubicBezTo>
                  <a:pt x="-8686" y="1249007"/>
                  <a:pt x="65397" y="598661"/>
                  <a:pt x="92914" y="405515"/>
                </a:cubicBezTo>
                <a:cubicBezTo>
                  <a:pt x="120431" y="212369"/>
                  <a:pt x="165410" y="-99310"/>
                  <a:pt x="150064" y="30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6735D774-5AA3-3646-A7F2-E47A565A5F1A}"/>
              </a:ext>
            </a:extLst>
          </p:cNvPr>
          <p:cNvSpPr/>
          <p:nvPr/>
        </p:nvSpPr>
        <p:spPr>
          <a:xfrm>
            <a:off x="2860618" y="5456364"/>
            <a:ext cx="83902" cy="481459"/>
          </a:xfrm>
          <a:custGeom>
            <a:avLst/>
            <a:gdLst>
              <a:gd name="connsiteX0" fmla="*/ 57 w 83902"/>
              <a:gd name="connsiteY0" fmla="*/ 1461 h 481459"/>
              <a:gd name="connsiteX1" fmla="*/ 79432 w 83902"/>
              <a:gd name="connsiteY1" fmla="*/ 468186 h 481459"/>
              <a:gd name="connsiteX2" fmla="*/ 66732 w 83902"/>
              <a:gd name="connsiteY2" fmla="*/ 325311 h 481459"/>
              <a:gd name="connsiteX3" fmla="*/ 57 w 83902"/>
              <a:gd name="connsiteY3" fmla="*/ 1461 h 48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902" h="481459">
                <a:moveTo>
                  <a:pt x="57" y="1461"/>
                </a:moveTo>
                <a:cubicBezTo>
                  <a:pt x="2174" y="25274"/>
                  <a:pt x="68320" y="414211"/>
                  <a:pt x="79432" y="468186"/>
                </a:cubicBezTo>
                <a:cubicBezTo>
                  <a:pt x="90544" y="522161"/>
                  <a:pt x="78903" y="398865"/>
                  <a:pt x="66732" y="325311"/>
                </a:cubicBezTo>
                <a:cubicBezTo>
                  <a:pt x="54561" y="251757"/>
                  <a:pt x="-2060" y="-22352"/>
                  <a:pt x="57" y="1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29A81F43-3FCF-EDC4-5A7E-26BC71F59479}"/>
              </a:ext>
            </a:extLst>
          </p:cNvPr>
          <p:cNvSpPr/>
          <p:nvPr/>
        </p:nvSpPr>
        <p:spPr>
          <a:xfrm>
            <a:off x="2044650" y="6949584"/>
            <a:ext cx="550001" cy="962851"/>
          </a:xfrm>
          <a:custGeom>
            <a:avLst/>
            <a:gdLst>
              <a:gd name="connsiteX0" fmla="*/ 3225 w 550001"/>
              <a:gd name="connsiteY0" fmla="*/ 3666 h 962851"/>
              <a:gd name="connsiteX1" fmla="*/ 209600 w 550001"/>
              <a:gd name="connsiteY1" fmla="*/ 438641 h 962851"/>
              <a:gd name="connsiteX2" fmla="*/ 546150 w 550001"/>
              <a:gd name="connsiteY2" fmla="*/ 956166 h 962851"/>
              <a:gd name="connsiteX3" fmla="*/ 368350 w 550001"/>
              <a:gd name="connsiteY3" fmla="*/ 686291 h 962851"/>
              <a:gd name="connsiteX4" fmla="*/ 3225 w 550001"/>
              <a:gd name="connsiteY4" fmla="*/ 3666 h 96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001" h="962851">
                <a:moveTo>
                  <a:pt x="3225" y="3666"/>
                </a:moveTo>
                <a:cubicBezTo>
                  <a:pt x="-23233" y="-37609"/>
                  <a:pt x="119113" y="279891"/>
                  <a:pt x="209600" y="438641"/>
                </a:cubicBezTo>
                <a:cubicBezTo>
                  <a:pt x="300087" y="597391"/>
                  <a:pt x="519692" y="914891"/>
                  <a:pt x="546150" y="956166"/>
                </a:cubicBezTo>
                <a:cubicBezTo>
                  <a:pt x="572608" y="997441"/>
                  <a:pt x="457250" y="840278"/>
                  <a:pt x="368350" y="686291"/>
                </a:cubicBezTo>
                <a:cubicBezTo>
                  <a:pt x="279450" y="532304"/>
                  <a:pt x="29683" y="44941"/>
                  <a:pt x="3225" y="3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956F286F-6547-FA62-8D03-1B584BAB2822}"/>
              </a:ext>
            </a:extLst>
          </p:cNvPr>
          <p:cNvSpPr/>
          <p:nvPr/>
        </p:nvSpPr>
        <p:spPr>
          <a:xfrm>
            <a:off x="1089609" y="8254948"/>
            <a:ext cx="123295" cy="514441"/>
          </a:xfrm>
          <a:custGeom>
            <a:avLst/>
            <a:gdLst>
              <a:gd name="connsiteX0" fmla="*/ 43866 w 123295"/>
              <a:gd name="connsiteY0" fmla="*/ 52 h 514441"/>
              <a:gd name="connsiteX1" fmla="*/ 18466 w 123295"/>
              <a:gd name="connsiteY1" fmla="*/ 225477 h 514441"/>
              <a:gd name="connsiteX2" fmla="*/ 123241 w 123295"/>
              <a:gd name="connsiteY2" fmla="*/ 514402 h 514441"/>
              <a:gd name="connsiteX3" fmla="*/ 2591 w 123295"/>
              <a:gd name="connsiteY3" fmla="*/ 244527 h 514441"/>
              <a:gd name="connsiteX4" fmla="*/ 43866 w 123295"/>
              <a:gd name="connsiteY4" fmla="*/ 52 h 51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295" h="514441">
                <a:moveTo>
                  <a:pt x="43866" y="52"/>
                </a:moveTo>
                <a:cubicBezTo>
                  <a:pt x="46512" y="-3123"/>
                  <a:pt x="5237" y="139752"/>
                  <a:pt x="18466" y="225477"/>
                </a:cubicBezTo>
                <a:cubicBezTo>
                  <a:pt x="31695" y="311202"/>
                  <a:pt x="125887" y="511227"/>
                  <a:pt x="123241" y="514402"/>
                </a:cubicBezTo>
                <a:cubicBezTo>
                  <a:pt x="120595" y="517577"/>
                  <a:pt x="17408" y="328135"/>
                  <a:pt x="2591" y="244527"/>
                </a:cubicBezTo>
                <a:cubicBezTo>
                  <a:pt x="-12226" y="160919"/>
                  <a:pt x="41220" y="3227"/>
                  <a:pt x="43866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408E4B1F-C511-8743-A642-F19817A6F713}"/>
              </a:ext>
            </a:extLst>
          </p:cNvPr>
          <p:cNvSpPr/>
          <p:nvPr/>
        </p:nvSpPr>
        <p:spPr>
          <a:xfrm>
            <a:off x="936213" y="10831382"/>
            <a:ext cx="397507" cy="857418"/>
          </a:xfrm>
          <a:custGeom>
            <a:avLst/>
            <a:gdLst>
              <a:gd name="connsiteX0" fmla="*/ 397287 w 397507"/>
              <a:gd name="connsiteY0" fmla="*/ 1718 h 857418"/>
              <a:gd name="connsiteX1" fmla="*/ 140112 w 397507"/>
              <a:gd name="connsiteY1" fmla="*/ 493843 h 857418"/>
              <a:gd name="connsiteX2" fmla="*/ 412 w 397507"/>
              <a:gd name="connsiteY2" fmla="*/ 855793 h 857418"/>
              <a:gd name="connsiteX3" fmla="*/ 181387 w 397507"/>
              <a:gd name="connsiteY3" fmla="*/ 350968 h 857418"/>
              <a:gd name="connsiteX4" fmla="*/ 397287 w 397507"/>
              <a:gd name="connsiteY4" fmla="*/ 1718 h 85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507" h="857418">
                <a:moveTo>
                  <a:pt x="397287" y="1718"/>
                </a:moveTo>
                <a:cubicBezTo>
                  <a:pt x="390408" y="25530"/>
                  <a:pt x="206258" y="351497"/>
                  <a:pt x="140112" y="493843"/>
                </a:cubicBezTo>
                <a:cubicBezTo>
                  <a:pt x="73966" y="636189"/>
                  <a:pt x="-6467" y="879605"/>
                  <a:pt x="412" y="855793"/>
                </a:cubicBezTo>
                <a:cubicBezTo>
                  <a:pt x="7291" y="831981"/>
                  <a:pt x="114712" y="494901"/>
                  <a:pt x="181387" y="350968"/>
                </a:cubicBezTo>
                <a:cubicBezTo>
                  <a:pt x="248062" y="207035"/>
                  <a:pt x="404166" y="-22094"/>
                  <a:pt x="397287" y="1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5ED2F567-E97F-5376-42B3-1B5BD6702830}"/>
              </a:ext>
            </a:extLst>
          </p:cNvPr>
          <p:cNvSpPr/>
          <p:nvPr/>
        </p:nvSpPr>
        <p:spPr>
          <a:xfrm>
            <a:off x="1566337" y="10483458"/>
            <a:ext cx="383187" cy="769151"/>
          </a:xfrm>
          <a:custGeom>
            <a:avLst/>
            <a:gdLst>
              <a:gd name="connsiteX0" fmla="*/ 383113 w 383187"/>
              <a:gd name="connsiteY0" fmla="*/ 392 h 769151"/>
              <a:gd name="connsiteX1" fmla="*/ 122763 w 383187"/>
              <a:gd name="connsiteY1" fmla="*/ 489342 h 769151"/>
              <a:gd name="connsiteX2" fmla="*/ 65613 w 383187"/>
              <a:gd name="connsiteY2" fmla="*/ 632217 h 769151"/>
              <a:gd name="connsiteX3" fmla="*/ 2113 w 383187"/>
              <a:gd name="connsiteY3" fmla="*/ 762392 h 769151"/>
              <a:gd name="connsiteX4" fmla="*/ 148163 w 383187"/>
              <a:gd name="connsiteY4" fmla="*/ 413142 h 769151"/>
              <a:gd name="connsiteX5" fmla="*/ 383113 w 383187"/>
              <a:gd name="connsiteY5" fmla="*/ 392 h 76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187" h="769151">
                <a:moveTo>
                  <a:pt x="383113" y="392"/>
                </a:moveTo>
                <a:cubicBezTo>
                  <a:pt x="378880" y="13092"/>
                  <a:pt x="175680" y="384038"/>
                  <a:pt x="122763" y="489342"/>
                </a:cubicBezTo>
                <a:cubicBezTo>
                  <a:pt x="69846" y="594646"/>
                  <a:pt x="85721" y="586709"/>
                  <a:pt x="65613" y="632217"/>
                </a:cubicBezTo>
                <a:cubicBezTo>
                  <a:pt x="45505" y="677725"/>
                  <a:pt x="-11645" y="798904"/>
                  <a:pt x="2113" y="762392"/>
                </a:cubicBezTo>
                <a:cubicBezTo>
                  <a:pt x="15871" y="725880"/>
                  <a:pt x="85721" y="540142"/>
                  <a:pt x="148163" y="413142"/>
                </a:cubicBezTo>
                <a:cubicBezTo>
                  <a:pt x="210605" y="286142"/>
                  <a:pt x="387346" y="-12308"/>
                  <a:pt x="383113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E6ACF876-38BE-09BB-1E94-443AC68AB287}"/>
              </a:ext>
            </a:extLst>
          </p:cNvPr>
          <p:cNvSpPr/>
          <p:nvPr/>
        </p:nvSpPr>
        <p:spPr>
          <a:xfrm>
            <a:off x="1576476" y="11176139"/>
            <a:ext cx="106939" cy="564494"/>
          </a:xfrm>
          <a:custGeom>
            <a:avLst/>
            <a:gdLst>
              <a:gd name="connsiteX0" fmla="*/ 1499 w 106939"/>
              <a:gd name="connsiteY0" fmla="*/ 6211 h 564494"/>
              <a:gd name="connsiteX1" fmla="*/ 106274 w 106939"/>
              <a:gd name="connsiteY1" fmla="*/ 558661 h 564494"/>
              <a:gd name="connsiteX2" fmla="*/ 45949 w 106939"/>
              <a:gd name="connsiteY2" fmla="*/ 279261 h 564494"/>
              <a:gd name="connsiteX3" fmla="*/ 1499 w 106939"/>
              <a:gd name="connsiteY3" fmla="*/ 6211 h 56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39" h="564494">
                <a:moveTo>
                  <a:pt x="1499" y="6211"/>
                </a:moveTo>
                <a:cubicBezTo>
                  <a:pt x="11553" y="52778"/>
                  <a:pt x="98866" y="513153"/>
                  <a:pt x="106274" y="558661"/>
                </a:cubicBezTo>
                <a:cubicBezTo>
                  <a:pt x="113682" y="604169"/>
                  <a:pt x="57061" y="371336"/>
                  <a:pt x="45949" y="279261"/>
                </a:cubicBezTo>
                <a:cubicBezTo>
                  <a:pt x="34837" y="187186"/>
                  <a:pt x="-8555" y="-40356"/>
                  <a:pt x="1499" y="6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EA7873D4-9BC1-C4E4-21CF-FFAECCB5126C}"/>
              </a:ext>
            </a:extLst>
          </p:cNvPr>
          <p:cNvSpPr/>
          <p:nvPr/>
        </p:nvSpPr>
        <p:spPr>
          <a:xfrm>
            <a:off x="2238366" y="10720802"/>
            <a:ext cx="31759" cy="530920"/>
          </a:xfrm>
          <a:custGeom>
            <a:avLst/>
            <a:gdLst>
              <a:gd name="connsiteX0" fmla="*/ 9 w 31759"/>
              <a:gd name="connsiteY0" fmla="*/ 1173 h 530920"/>
              <a:gd name="connsiteX1" fmla="*/ 6359 w 31759"/>
              <a:gd name="connsiteY1" fmla="*/ 426623 h 530920"/>
              <a:gd name="connsiteX2" fmla="*/ 31759 w 31759"/>
              <a:gd name="connsiteY2" fmla="*/ 525048 h 530920"/>
              <a:gd name="connsiteX3" fmla="*/ 6359 w 31759"/>
              <a:gd name="connsiteY3" fmla="*/ 305973 h 530920"/>
              <a:gd name="connsiteX4" fmla="*/ 9 w 31759"/>
              <a:gd name="connsiteY4" fmla="*/ 1173 h 53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9" h="530920">
                <a:moveTo>
                  <a:pt x="9" y="1173"/>
                </a:moveTo>
                <a:cubicBezTo>
                  <a:pt x="9" y="21281"/>
                  <a:pt x="1067" y="339311"/>
                  <a:pt x="6359" y="426623"/>
                </a:cubicBezTo>
                <a:cubicBezTo>
                  <a:pt x="11651" y="513936"/>
                  <a:pt x="31759" y="545156"/>
                  <a:pt x="31759" y="525048"/>
                </a:cubicBezTo>
                <a:cubicBezTo>
                  <a:pt x="31759" y="504940"/>
                  <a:pt x="13238" y="386935"/>
                  <a:pt x="6359" y="305973"/>
                </a:cubicBezTo>
                <a:cubicBezTo>
                  <a:pt x="-520" y="225011"/>
                  <a:pt x="9" y="-18935"/>
                  <a:pt x="9" y="1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82D67D37-85DF-DA99-A38E-2E15131619C7}"/>
              </a:ext>
            </a:extLst>
          </p:cNvPr>
          <p:cNvSpPr/>
          <p:nvPr/>
        </p:nvSpPr>
        <p:spPr>
          <a:xfrm>
            <a:off x="2228810" y="10695466"/>
            <a:ext cx="12878" cy="428036"/>
          </a:xfrm>
          <a:custGeom>
            <a:avLst/>
            <a:gdLst>
              <a:gd name="connsiteX0" fmla="*/ 6390 w 12878"/>
              <a:gd name="connsiteY0" fmla="*/ 4284 h 428036"/>
              <a:gd name="connsiteX1" fmla="*/ 12740 w 12878"/>
              <a:gd name="connsiteY1" fmla="*/ 423384 h 428036"/>
              <a:gd name="connsiteX2" fmla="*/ 40 w 12878"/>
              <a:gd name="connsiteY2" fmla="*/ 217009 h 428036"/>
              <a:gd name="connsiteX3" fmla="*/ 6390 w 12878"/>
              <a:gd name="connsiteY3" fmla="*/ 4284 h 42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8" h="428036">
                <a:moveTo>
                  <a:pt x="6390" y="4284"/>
                </a:moveTo>
                <a:cubicBezTo>
                  <a:pt x="8507" y="38680"/>
                  <a:pt x="13798" y="387930"/>
                  <a:pt x="12740" y="423384"/>
                </a:cubicBezTo>
                <a:cubicBezTo>
                  <a:pt x="11682" y="458838"/>
                  <a:pt x="569" y="282096"/>
                  <a:pt x="40" y="217009"/>
                </a:cubicBezTo>
                <a:cubicBezTo>
                  <a:pt x="-489" y="151922"/>
                  <a:pt x="4273" y="-30112"/>
                  <a:pt x="6390" y="4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8F626E5B-7289-B67E-254B-6D3DA194C370}"/>
              </a:ext>
            </a:extLst>
          </p:cNvPr>
          <p:cNvSpPr/>
          <p:nvPr/>
        </p:nvSpPr>
        <p:spPr>
          <a:xfrm>
            <a:off x="2111272" y="11166471"/>
            <a:ext cx="184267" cy="162221"/>
          </a:xfrm>
          <a:custGeom>
            <a:avLst/>
            <a:gdLst>
              <a:gd name="connsiteX0" fmla="*/ 103 w 184267"/>
              <a:gd name="connsiteY0" fmla="*/ 161929 h 162221"/>
              <a:gd name="connsiteX1" fmla="*/ 101703 w 184267"/>
              <a:gd name="connsiteY1" fmla="*/ 82554 h 162221"/>
              <a:gd name="connsiteX2" fmla="*/ 108053 w 184267"/>
              <a:gd name="connsiteY2" fmla="*/ 31754 h 162221"/>
              <a:gd name="connsiteX3" fmla="*/ 184253 w 184267"/>
              <a:gd name="connsiteY3" fmla="*/ 53979 h 162221"/>
              <a:gd name="connsiteX4" fmla="*/ 114403 w 184267"/>
              <a:gd name="connsiteY4" fmla="*/ 4 h 162221"/>
              <a:gd name="connsiteX5" fmla="*/ 92178 w 184267"/>
              <a:gd name="connsiteY5" fmla="*/ 57154 h 162221"/>
              <a:gd name="connsiteX6" fmla="*/ 82653 w 184267"/>
              <a:gd name="connsiteY6" fmla="*/ 107954 h 162221"/>
              <a:gd name="connsiteX7" fmla="*/ 103 w 184267"/>
              <a:gd name="connsiteY7" fmla="*/ 161929 h 1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267" h="162221">
                <a:moveTo>
                  <a:pt x="103" y="161929"/>
                </a:moveTo>
                <a:cubicBezTo>
                  <a:pt x="3278" y="157696"/>
                  <a:pt x="83711" y="104250"/>
                  <a:pt x="101703" y="82554"/>
                </a:cubicBezTo>
                <a:cubicBezTo>
                  <a:pt x="119695" y="60858"/>
                  <a:pt x="94295" y="36516"/>
                  <a:pt x="108053" y="31754"/>
                </a:cubicBezTo>
                <a:cubicBezTo>
                  <a:pt x="121811" y="26992"/>
                  <a:pt x="183195" y="59270"/>
                  <a:pt x="184253" y="53979"/>
                </a:cubicBezTo>
                <a:cubicBezTo>
                  <a:pt x="185311" y="48688"/>
                  <a:pt x="129749" y="-525"/>
                  <a:pt x="114403" y="4"/>
                </a:cubicBezTo>
                <a:cubicBezTo>
                  <a:pt x="99057" y="533"/>
                  <a:pt x="97470" y="39162"/>
                  <a:pt x="92178" y="57154"/>
                </a:cubicBezTo>
                <a:cubicBezTo>
                  <a:pt x="86886" y="75146"/>
                  <a:pt x="97470" y="92608"/>
                  <a:pt x="82653" y="107954"/>
                </a:cubicBezTo>
                <a:cubicBezTo>
                  <a:pt x="67836" y="123300"/>
                  <a:pt x="-3072" y="166162"/>
                  <a:pt x="103" y="161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C6FDED6A-6D81-F233-B003-ED5B83E2E739}"/>
              </a:ext>
            </a:extLst>
          </p:cNvPr>
          <p:cNvSpPr/>
          <p:nvPr/>
        </p:nvSpPr>
        <p:spPr>
          <a:xfrm>
            <a:off x="2149380" y="10575463"/>
            <a:ext cx="73503" cy="737195"/>
          </a:xfrm>
          <a:custGeom>
            <a:avLst/>
            <a:gdLst>
              <a:gd name="connsiteX0" fmla="*/ 73120 w 73503"/>
              <a:gd name="connsiteY0" fmla="*/ 462 h 737195"/>
              <a:gd name="connsiteX1" fmla="*/ 57245 w 73503"/>
              <a:gd name="connsiteY1" fmla="*/ 308437 h 737195"/>
              <a:gd name="connsiteX2" fmla="*/ 54070 w 73503"/>
              <a:gd name="connsiteY2" fmla="*/ 410037 h 737195"/>
              <a:gd name="connsiteX3" fmla="*/ 35020 w 73503"/>
              <a:gd name="connsiteY3" fmla="*/ 502112 h 737195"/>
              <a:gd name="connsiteX4" fmla="*/ 12795 w 73503"/>
              <a:gd name="connsiteY4" fmla="*/ 578312 h 737195"/>
              <a:gd name="connsiteX5" fmla="*/ 95 w 73503"/>
              <a:gd name="connsiteY5" fmla="*/ 737062 h 737195"/>
              <a:gd name="connsiteX6" fmla="*/ 19145 w 73503"/>
              <a:gd name="connsiteY6" fmla="*/ 549737 h 737195"/>
              <a:gd name="connsiteX7" fmla="*/ 63595 w 73503"/>
              <a:gd name="connsiteY7" fmla="*/ 384637 h 737195"/>
              <a:gd name="connsiteX8" fmla="*/ 73120 w 73503"/>
              <a:gd name="connsiteY8" fmla="*/ 462 h 7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03" h="737195">
                <a:moveTo>
                  <a:pt x="73120" y="462"/>
                </a:moveTo>
                <a:cubicBezTo>
                  <a:pt x="72062" y="-12238"/>
                  <a:pt x="60420" y="240175"/>
                  <a:pt x="57245" y="308437"/>
                </a:cubicBezTo>
                <a:cubicBezTo>
                  <a:pt x="54070" y="376699"/>
                  <a:pt x="57774" y="377758"/>
                  <a:pt x="54070" y="410037"/>
                </a:cubicBezTo>
                <a:cubicBezTo>
                  <a:pt x="50366" y="442316"/>
                  <a:pt x="41899" y="474066"/>
                  <a:pt x="35020" y="502112"/>
                </a:cubicBezTo>
                <a:cubicBezTo>
                  <a:pt x="28141" y="530158"/>
                  <a:pt x="18616" y="539154"/>
                  <a:pt x="12795" y="578312"/>
                </a:cubicBezTo>
                <a:cubicBezTo>
                  <a:pt x="6974" y="617470"/>
                  <a:pt x="-963" y="741824"/>
                  <a:pt x="95" y="737062"/>
                </a:cubicBezTo>
                <a:cubicBezTo>
                  <a:pt x="1153" y="732300"/>
                  <a:pt x="8562" y="608474"/>
                  <a:pt x="19145" y="549737"/>
                </a:cubicBezTo>
                <a:cubicBezTo>
                  <a:pt x="29728" y="491000"/>
                  <a:pt x="53541" y="475654"/>
                  <a:pt x="63595" y="384637"/>
                </a:cubicBezTo>
                <a:cubicBezTo>
                  <a:pt x="73649" y="293620"/>
                  <a:pt x="74178" y="13162"/>
                  <a:pt x="73120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E9D6C6F1-D4A2-3BFD-7DAE-03FC48FB2663}"/>
              </a:ext>
            </a:extLst>
          </p:cNvPr>
          <p:cNvSpPr/>
          <p:nvPr/>
        </p:nvSpPr>
        <p:spPr>
          <a:xfrm>
            <a:off x="2111322" y="10474319"/>
            <a:ext cx="85682" cy="841510"/>
          </a:xfrm>
          <a:custGeom>
            <a:avLst/>
            <a:gdLst>
              <a:gd name="connsiteX0" fmla="*/ 53 w 85682"/>
              <a:gd name="connsiteY0" fmla="*/ 6 h 841510"/>
              <a:gd name="connsiteX1" fmla="*/ 69903 w 85682"/>
              <a:gd name="connsiteY1" fmla="*/ 193681 h 841510"/>
              <a:gd name="connsiteX2" fmla="*/ 66728 w 85682"/>
              <a:gd name="connsiteY2" fmla="*/ 415931 h 841510"/>
              <a:gd name="connsiteX3" fmla="*/ 73078 w 85682"/>
              <a:gd name="connsiteY3" fmla="*/ 549281 h 841510"/>
              <a:gd name="connsiteX4" fmla="*/ 9578 w 85682"/>
              <a:gd name="connsiteY4" fmla="*/ 669931 h 841510"/>
              <a:gd name="connsiteX5" fmla="*/ 6403 w 85682"/>
              <a:gd name="connsiteY5" fmla="*/ 841381 h 841510"/>
              <a:gd name="connsiteX6" fmla="*/ 28628 w 85682"/>
              <a:gd name="connsiteY6" fmla="*/ 641356 h 841510"/>
              <a:gd name="connsiteX7" fmla="*/ 69903 w 85682"/>
              <a:gd name="connsiteY7" fmla="*/ 431806 h 841510"/>
              <a:gd name="connsiteX8" fmla="*/ 82603 w 85682"/>
              <a:gd name="connsiteY8" fmla="*/ 200031 h 841510"/>
              <a:gd name="connsiteX9" fmla="*/ 53 w 85682"/>
              <a:gd name="connsiteY9" fmla="*/ 6 h 84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82" h="841510">
                <a:moveTo>
                  <a:pt x="53" y="6"/>
                </a:moveTo>
                <a:cubicBezTo>
                  <a:pt x="-2064" y="-1052"/>
                  <a:pt x="58791" y="124360"/>
                  <a:pt x="69903" y="193681"/>
                </a:cubicBezTo>
                <a:cubicBezTo>
                  <a:pt x="81015" y="263002"/>
                  <a:pt x="66199" y="356664"/>
                  <a:pt x="66728" y="415931"/>
                </a:cubicBezTo>
                <a:cubicBezTo>
                  <a:pt x="67257" y="475198"/>
                  <a:pt x="82603" y="506948"/>
                  <a:pt x="73078" y="549281"/>
                </a:cubicBezTo>
                <a:cubicBezTo>
                  <a:pt x="63553" y="591614"/>
                  <a:pt x="20690" y="621248"/>
                  <a:pt x="9578" y="669931"/>
                </a:cubicBezTo>
                <a:cubicBezTo>
                  <a:pt x="-1534" y="718614"/>
                  <a:pt x="3228" y="846143"/>
                  <a:pt x="6403" y="841381"/>
                </a:cubicBezTo>
                <a:cubicBezTo>
                  <a:pt x="9578" y="836619"/>
                  <a:pt x="18045" y="709619"/>
                  <a:pt x="28628" y="641356"/>
                </a:cubicBezTo>
                <a:cubicBezTo>
                  <a:pt x="39211" y="573094"/>
                  <a:pt x="60907" y="505360"/>
                  <a:pt x="69903" y="431806"/>
                </a:cubicBezTo>
                <a:cubicBezTo>
                  <a:pt x="78899" y="358252"/>
                  <a:pt x="91599" y="269881"/>
                  <a:pt x="82603" y="200031"/>
                </a:cubicBezTo>
                <a:cubicBezTo>
                  <a:pt x="73607" y="130181"/>
                  <a:pt x="2170" y="1064"/>
                  <a:pt x="5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B6E1956F-19A9-EDC0-E1E5-0A4BAB9F1F7D}"/>
              </a:ext>
            </a:extLst>
          </p:cNvPr>
          <p:cNvSpPr/>
          <p:nvPr/>
        </p:nvSpPr>
        <p:spPr>
          <a:xfrm>
            <a:off x="1903097" y="10728323"/>
            <a:ext cx="144830" cy="483833"/>
          </a:xfrm>
          <a:custGeom>
            <a:avLst/>
            <a:gdLst>
              <a:gd name="connsiteX0" fmla="*/ 144778 w 144830"/>
              <a:gd name="connsiteY0" fmla="*/ 2 h 483833"/>
              <a:gd name="connsiteX1" fmla="*/ 62228 w 144830"/>
              <a:gd name="connsiteY1" fmla="*/ 152402 h 483833"/>
              <a:gd name="connsiteX2" fmla="*/ 14603 w 144830"/>
              <a:gd name="connsiteY2" fmla="*/ 327027 h 483833"/>
              <a:gd name="connsiteX3" fmla="*/ 1903 w 144830"/>
              <a:gd name="connsiteY3" fmla="*/ 479427 h 483833"/>
              <a:gd name="connsiteX4" fmla="*/ 49528 w 144830"/>
              <a:gd name="connsiteY4" fmla="*/ 149227 h 483833"/>
              <a:gd name="connsiteX5" fmla="*/ 144778 w 144830"/>
              <a:gd name="connsiteY5" fmla="*/ 2 h 48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830" h="483833">
                <a:moveTo>
                  <a:pt x="144778" y="2"/>
                </a:moveTo>
                <a:cubicBezTo>
                  <a:pt x="146895" y="531"/>
                  <a:pt x="83924" y="97898"/>
                  <a:pt x="62228" y="152402"/>
                </a:cubicBezTo>
                <a:cubicBezTo>
                  <a:pt x="40532" y="206906"/>
                  <a:pt x="24657" y="272523"/>
                  <a:pt x="14603" y="327027"/>
                </a:cubicBezTo>
                <a:cubicBezTo>
                  <a:pt x="4549" y="381531"/>
                  <a:pt x="-3918" y="509060"/>
                  <a:pt x="1903" y="479427"/>
                </a:cubicBezTo>
                <a:cubicBezTo>
                  <a:pt x="7724" y="449794"/>
                  <a:pt x="26245" y="229131"/>
                  <a:pt x="49528" y="149227"/>
                </a:cubicBezTo>
                <a:cubicBezTo>
                  <a:pt x="72811" y="69323"/>
                  <a:pt x="142661" y="-527"/>
                  <a:pt x="14477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93233B90-5974-DF1F-1507-8AD2EF5869F2}"/>
              </a:ext>
            </a:extLst>
          </p:cNvPr>
          <p:cNvSpPr/>
          <p:nvPr/>
        </p:nvSpPr>
        <p:spPr>
          <a:xfrm>
            <a:off x="1838324" y="10902855"/>
            <a:ext cx="307659" cy="403649"/>
          </a:xfrm>
          <a:custGeom>
            <a:avLst/>
            <a:gdLst>
              <a:gd name="connsiteX0" fmla="*/ 1 w 307659"/>
              <a:gd name="connsiteY0" fmla="*/ 200120 h 403649"/>
              <a:gd name="connsiteX1" fmla="*/ 215901 w 307659"/>
              <a:gd name="connsiteY1" fmla="*/ 73120 h 403649"/>
              <a:gd name="connsiteX2" fmla="*/ 266701 w 307659"/>
              <a:gd name="connsiteY2" fmla="*/ 50895 h 403649"/>
              <a:gd name="connsiteX3" fmla="*/ 285751 w 307659"/>
              <a:gd name="connsiteY3" fmla="*/ 60420 h 403649"/>
              <a:gd name="connsiteX4" fmla="*/ 263526 w 307659"/>
              <a:gd name="connsiteY4" fmla="*/ 133445 h 403649"/>
              <a:gd name="connsiteX5" fmla="*/ 254001 w 307659"/>
              <a:gd name="connsiteY5" fmla="*/ 193770 h 403649"/>
              <a:gd name="connsiteX6" fmla="*/ 241301 w 307659"/>
              <a:gd name="connsiteY6" fmla="*/ 273145 h 403649"/>
              <a:gd name="connsiteX7" fmla="*/ 238126 w 307659"/>
              <a:gd name="connsiteY7" fmla="*/ 320770 h 403649"/>
              <a:gd name="connsiteX8" fmla="*/ 282576 w 307659"/>
              <a:gd name="connsiteY8" fmla="*/ 403320 h 403649"/>
              <a:gd name="connsiteX9" fmla="*/ 234951 w 307659"/>
              <a:gd name="connsiteY9" fmla="*/ 346170 h 403649"/>
              <a:gd name="connsiteX10" fmla="*/ 225426 w 307659"/>
              <a:gd name="connsiteY10" fmla="*/ 260445 h 403649"/>
              <a:gd name="connsiteX11" fmla="*/ 285751 w 307659"/>
              <a:gd name="connsiteY11" fmla="*/ 127095 h 403649"/>
              <a:gd name="connsiteX12" fmla="*/ 301626 w 307659"/>
              <a:gd name="connsiteY12" fmla="*/ 35020 h 403649"/>
              <a:gd name="connsiteX13" fmla="*/ 190501 w 307659"/>
              <a:gd name="connsiteY13" fmla="*/ 95 h 403649"/>
              <a:gd name="connsiteX14" fmla="*/ 241301 w 307659"/>
              <a:gd name="connsiteY14" fmla="*/ 25495 h 403649"/>
              <a:gd name="connsiteX15" fmla="*/ 219076 w 307659"/>
              <a:gd name="connsiteY15" fmla="*/ 50895 h 403649"/>
              <a:gd name="connsiteX16" fmla="*/ 1 w 307659"/>
              <a:gd name="connsiteY16" fmla="*/ 200120 h 4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7659" h="403649">
                <a:moveTo>
                  <a:pt x="1" y="200120"/>
                </a:moveTo>
                <a:cubicBezTo>
                  <a:pt x="-528" y="203824"/>
                  <a:pt x="171451" y="97991"/>
                  <a:pt x="215901" y="73120"/>
                </a:cubicBezTo>
                <a:cubicBezTo>
                  <a:pt x="260351" y="48249"/>
                  <a:pt x="255059" y="53012"/>
                  <a:pt x="266701" y="50895"/>
                </a:cubicBezTo>
                <a:cubicBezTo>
                  <a:pt x="278343" y="48778"/>
                  <a:pt x="286280" y="46662"/>
                  <a:pt x="285751" y="60420"/>
                </a:cubicBezTo>
                <a:cubicBezTo>
                  <a:pt x="285222" y="74178"/>
                  <a:pt x="268818" y="111220"/>
                  <a:pt x="263526" y="133445"/>
                </a:cubicBezTo>
                <a:cubicBezTo>
                  <a:pt x="258234" y="155670"/>
                  <a:pt x="257705" y="170487"/>
                  <a:pt x="254001" y="193770"/>
                </a:cubicBezTo>
                <a:cubicBezTo>
                  <a:pt x="250297" y="217053"/>
                  <a:pt x="243947" y="251978"/>
                  <a:pt x="241301" y="273145"/>
                </a:cubicBezTo>
                <a:cubicBezTo>
                  <a:pt x="238655" y="294312"/>
                  <a:pt x="231247" y="299074"/>
                  <a:pt x="238126" y="320770"/>
                </a:cubicBezTo>
                <a:cubicBezTo>
                  <a:pt x="245005" y="342466"/>
                  <a:pt x="283105" y="399087"/>
                  <a:pt x="282576" y="403320"/>
                </a:cubicBezTo>
                <a:cubicBezTo>
                  <a:pt x="282047" y="407553"/>
                  <a:pt x="244476" y="369983"/>
                  <a:pt x="234951" y="346170"/>
                </a:cubicBezTo>
                <a:cubicBezTo>
                  <a:pt x="225426" y="322358"/>
                  <a:pt x="216959" y="296958"/>
                  <a:pt x="225426" y="260445"/>
                </a:cubicBezTo>
                <a:cubicBezTo>
                  <a:pt x="233893" y="223933"/>
                  <a:pt x="273051" y="164666"/>
                  <a:pt x="285751" y="127095"/>
                </a:cubicBezTo>
                <a:cubicBezTo>
                  <a:pt x="298451" y="89524"/>
                  <a:pt x="317501" y="56187"/>
                  <a:pt x="301626" y="35020"/>
                </a:cubicBezTo>
                <a:cubicBezTo>
                  <a:pt x="285751" y="13853"/>
                  <a:pt x="200555" y="1682"/>
                  <a:pt x="190501" y="95"/>
                </a:cubicBezTo>
                <a:cubicBezTo>
                  <a:pt x="180447" y="-1492"/>
                  <a:pt x="236538" y="17028"/>
                  <a:pt x="241301" y="25495"/>
                </a:cubicBezTo>
                <a:cubicBezTo>
                  <a:pt x="246064" y="33962"/>
                  <a:pt x="262468" y="21791"/>
                  <a:pt x="219076" y="50895"/>
                </a:cubicBezTo>
                <a:cubicBezTo>
                  <a:pt x="175684" y="79999"/>
                  <a:pt x="530" y="196416"/>
                  <a:pt x="1" y="200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A6AF97DB-9BE6-25B8-D3E1-B534505B6838}"/>
              </a:ext>
            </a:extLst>
          </p:cNvPr>
          <p:cNvSpPr/>
          <p:nvPr/>
        </p:nvSpPr>
        <p:spPr>
          <a:xfrm>
            <a:off x="2073272" y="9861539"/>
            <a:ext cx="54056" cy="485798"/>
          </a:xfrm>
          <a:custGeom>
            <a:avLst/>
            <a:gdLst>
              <a:gd name="connsiteX0" fmla="*/ 53978 w 54056"/>
              <a:gd name="connsiteY0" fmla="*/ 11 h 485798"/>
              <a:gd name="connsiteX1" fmla="*/ 12703 w 54056"/>
              <a:gd name="connsiteY1" fmla="*/ 247661 h 485798"/>
              <a:gd name="connsiteX2" fmla="*/ 41278 w 54056"/>
              <a:gd name="connsiteY2" fmla="*/ 485786 h 485798"/>
              <a:gd name="connsiteX3" fmla="*/ 3 w 54056"/>
              <a:gd name="connsiteY3" fmla="*/ 257186 h 485798"/>
              <a:gd name="connsiteX4" fmla="*/ 53978 w 54056"/>
              <a:gd name="connsiteY4" fmla="*/ 11 h 48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6" h="485798">
                <a:moveTo>
                  <a:pt x="53978" y="11"/>
                </a:moveTo>
                <a:cubicBezTo>
                  <a:pt x="56095" y="-1577"/>
                  <a:pt x="14820" y="166699"/>
                  <a:pt x="12703" y="247661"/>
                </a:cubicBezTo>
                <a:cubicBezTo>
                  <a:pt x="10586" y="328623"/>
                  <a:pt x="43395" y="484198"/>
                  <a:pt x="41278" y="485786"/>
                </a:cubicBezTo>
                <a:cubicBezTo>
                  <a:pt x="39161" y="487374"/>
                  <a:pt x="532" y="339736"/>
                  <a:pt x="3" y="257186"/>
                </a:cubicBezTo>
                <a:cubicBezTo>
                  <a:pt x="-526" y="174636"/>
                  <a:pt x="51861" y="1599"/>
                  <a:pt x="5397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C9A269F9-EFC6-CD00-73ED-9BCEA20A59A0}"/>
              </a:ext>
            </a:extLst>
          </p:cNvPr>
          <p:cNvSpPr/>
          <p:nvPr/>
        </p:nvSpPr>
        <p:spPr>
          <a:xfrm>
            <a:off x="1949054" y="10269455"/>
            <a:ext cx="3924" cy="272125"/>
          </a:xfrm>
          <a:custGeom>
            <a:avLst/>
            <a:gdLst>
              <a:gd name="connsiteX0" fmla="*/ 396 w 3924"/>
              <a:gd name="connsiteY0" fmla="*/ 1670 h 272125"/>
              <a:gd name="connsiteX1" fmla="*/ 396 w 3924"/>
              <a:gd name="connsiteY1" fmla="*/ 160420 h 272125"/>
              <a:gd name="connsiteX2" fmla="*/ 3571 w 3924"/>
              <a:gd name="connsiteY2" fmla="*/ 268370 h 272125"/>
              <a:gd name="connsiteX3" fmla="*/ 396 w 3924"/>
              <a:gd name="connsiteY3" fmla="*/ 1670 h 27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" h="272125">
                <a:moveTo>
                  <a:pt x="396" y="1670"/>
                </a:moveTo>
                <a:cubicBezTo>
                  <a:pt x="-133" y="-16322"/>
                  <a:pt x="-133" y="115970"/>
                  <a:pt x="396" y="160420"/>
                </a:cubicBezTo>
                <a:cubicBezTo>
                  <a:pt x="925" y="204870"/>
                  <a:pt x="1984" y="291124"/>
                  <a:pt x="3571" y="268370"/>
                </a:cubicBezTo>
                <a:cubicBezTo>
                  <a:pt x="5158" y="245616"/>
                  <a:pt x="925" y="19662"/>
                  <a:pt x="396" y="1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F0660736-3AA8-1006-6D21-6F28C5739C80}"/>
              </a:ext>
            </a:extLst>
          </p:cNvPr>
          <p:cNvSpPr/>
          <p:nvPr/>
        </p:nvSpPr>
        <p:spPr>
          <a:xfrm>
            <a:off x="1844385" y="10450664"/>
            <a:ext cx="328824" cy="289445"/>
          </a:xfrm>
          <a:custGeom>
            <a:avLst/>
            <a:gdLst>
              <a:gd name="connsiteX0" fmla="*/ 290 w 328824"/>
              <a:gd name="connsiteY0" fmla="*/ 77636 h 289445"/>
              <a:gd name="connsiteX1" fmla="*/ 213015 w 328824"/>
              <a:gd name="connsiteY1" fmla="*/ 26836 h 289445"/>
              <a:gd name="connsiteX2" fmla="*/ 222540 w 328824"/>
              <a:gd name="connsiteY2" fmla="*/ 61761 h 289445"/>
              <a:gd name="connsiteX3" fmla="*/ 251115 w 328824"/>
              <a:gd name="connsiteY3" fmla="*/ 80811 h 289445"/>
              <a:gd name="connsiteX4" fmla="*/ 317790 w 328824"/>
              <a:gd name="connsiteY4" fmla="*/ 185586 h 289445"/>
              <a:gd name="connsiteX5" fmla="*/ 292390 w 328824"/>
              <a:gd name="connsiteY5" fmla="*/ 150661 h 289445"/>
              <a:gd name="connsiteX6" fmla="*/ 327315 w 328824"/>
              <a:gd name="connsiteY6" fmla="*/ 287186 h 289445"/>
              <a:gd name="connsiteX7" fmla="*/ 232065 w 328824"/>
              <a:gd name="connsiteY7" fmla="*/ 20486 h 289445"/>
              <a:gd name="connsiteX8" fmla="*/ 168565 w 328824"/>
              <a:gd name="connsiteY8" fmla="*/ 23661 h 289445"/>
              <a:gd name="connsiteX9" fmla="*/ 290 w 328824"/>
              <a:gd name="connsiteY9" fmla="*/ 77636 h 28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824" h="289445">
                <a:moveTo>
                  <a:pt x="290" y="77636"/>
                </a:moveTo>
                <a:cubicBezTo>
                  <a:pt x="7698" y="78165"/>
                  <a:pt x="175973" y="29482"/>
                  <a:pt x="213015" y="26836"/>
                </a:cubicBezTo>
                <a:cubicBezTo>
                  <a:pt x="250057" y="24190"/>
                  <a:pt x="216190" y="52765"/>
                  <a:pt x="222540" y="61761"/>
                </a:cubicBezTo>
                <a:cubicBezTo>
                  <a:pt x="228890" y="70757"/>
                  <a:pt x="235240" y="60173"/>
                  <a:pt x="251115" y="80811"/>
                </a:cubicBezTo>
                <a:cubicBezTo>
                  <a:pt x="266990" y="101449"/>
                  <a:pt x="310911" y="173944"/>
                  <a:pt x="317790" y="185586"/>
                </a:cubicBezTo>
                <a:cubicBezTo>
                  <a:pt x="324669" y="197228"/>
                  <a:pt x="290803" y="133728"/>
                  <a:pt x="292390" y="150661"/>
                </a:cubicBezTo>
                <a:cubicBezTo>
                  <a:pt x="293978" y="167594"/>
                  <a:pt x="337369" y="308882"/>
                  <a:pt x="327315" y="287186"/>
                </a:cubicBezTo>
                <a:cubicBezTo>
                  <a:pt x="317261" y="265490"/>
                  <a:pt x="258523" y="64407"/>
                  <a:pt x="232065" y="20486"/>
                </a:cubicBezTo>
                <a:cubicBezTo>
                  <a:pt x="205607" y="-23435"/>
                  <a:pt x="207723" y="15724"/>
                  <a:pt x="168565" y="23661"/>
                </a:cubicBezTo>
                <a:cubicBezTo>
                  <a:pt x="129407" y="31598"/>
                  <a:pt x="-7118" y="77107"/>
                  <a:pt x="290" y="77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68F51DD8-36C8-72E3-BD83-6CD59E71FC45}"/>
              </a:ext>
            </a:extLst>
          </p:cNvPr>
          <p:cNvSpPr/>
          <p:nvPr/>
        </p:nvSpPr>
        <p:spPr>
          <a:xfrm>
            <a:off x="1971675" y="10942217"/>
            <a:ext cx="53383" cy="736236"/>
          </a:xfrm>
          <a:custGeom>
            <a:avLst/>
            <a:gdLst>
              <a:gd name="connsiteX0" fmla="*/ 50800 w 53383"/>
              <a:gd name="connsiteY0" fmla="*/ 5183 h 736236"/>
              <a:gd name="connsiteX1" fmla="*/ 31750 w 53383"/>
              <a:gd name="connsiteY1" fmla="*/ 421108 h 736236"/>
              <a:gd name="connsiteX2" fmla="*/ 0 w 53383"/>
              <a:gd name="connsiteY2" fmla="*/ 735433 h 736236"/>
              <a:gd name="connsiteX3" fmla="*/ 31750 w 53383"/>
              <a:gd name="connsiteY3" fmla="*/ 329033 h 736236"/>
              <a:gd name="connsiteX4" fmla="*/ 50800 w 53383"/>
              <a:gd name="connsiteY4" fmla="*/ 195683 h 736236"/>
              <a:gd name="connsiteX5" fmla="*/ 50800 w 53383"/>
              <a:gd name="connsiteY5" fmla="*/ 5183 h 73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83" h="736236">
                <a:moveTo>
                  <a:pt x="50800" y="5183"/>
                </a:moveTo>
                <a:cubicBezTo>
                  <a:pt x="47625" y="42754"/>
                  <a:pt x="40217" y="299400"/>
                  <a:pt x="31750" y="421108"/>
                </a:cubicBezTo>
                <a:cubicBezTo>
                  <a:pt x="23283" y="542816"/>
                  <a:pt x="0" y="750779"/>
                  <a:pt x="0" y="735433"/>
                </a:cubicBezTo>
                <a:cubicBezTo>
                  <a:pt x="0" y="720087"/>
                  <a:pt x="23283" y="418991"/>
                  <a:pt x="31750" y="329033"/>
                </a:cubicBezTo>
                <a:cubicBezTo>
                  <a:pt x="40217" y="239075"/>
                  <a:pt x="47096" y="246483"/>
                  <a:pt x="50800" y="195683"/>
                </a:cubicBezTo>
                <a:cubicBezTo>
                  <a:pt x="54504" y="144883"/>
                  <a:pt x="53975" y="-32388"/>
                  <a:pt x="50800" y="5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910437F6-55AF-B226-0940-14047FCE5BFF}"/>
              </a:ext>
            </a:extLst>
          </p:cNvPr>
          <p:cNvSpPr/>
          <p:nvPr/>
        </p:nvSpPr>
        <p:spPr>
          <a:xfrm>
            <a:off x="1979887" y="11191298"/>
            <a:ext cx="55537" cy="553204"/>
          </a:xfrm>
          <a:custGeom>
            <a:avLst/>
            <a:gdLst>
              <a:gd name="connsiteX0" fmla="*/ 55288 w 55537"/>
              <a:gd name="connsiteY0" fmla="*/ 577 h 553204"/>
              <a:gd name="connsiteX1" fmla="*/ 1313 w 55537"/>
              <a:gd name="connsiteY1" fmla="*/ 527627 h 553204"/>
              <a:gd name="connsiteX2" fmla="*/ 20363 w 55537"/>
              <a:gd name="connsiteY2" fmla="*/ 426027 h 553204"/>
              <a:gd name="connsiteX3" fmla="*/ 55288 w 55537"/>
              <a:gd name="connsiteY3" fmla="*/ 577 h 55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37" h="553204">
                <a:moveTo>
                  <a:pt x="55288" y="577"/>
                </a:moveTo>
                <a:cubicBezTo>
                  <a:pt x="52113" y="17510"/>
                  <a:pt x="7134" y="456719"/>
                  <a:pt x="1313" y="527627"/>
                </a:cubicBezTo>
                <a:cubicBezTo>
                  <a:pt x="-4508" y="598535"/>
                  <a:pt x="10309" y="508048"/>
                  <a:pt x="20363" y="426027"/>
                </a:cubicBezTo>
                <a:cubicBezTo>
                  <a:pt x="30417" y="344006"/>
                  <a:pt x="58463" y="-16356"/>
                  <a:pt x="55288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5BBD0F5B-B754-23D3-6328-CCF2E5827322}"/>
              </a:ext>
            </a:extLst>
          </p:cNvPr>
          <p:cNvSpPr/>
          <p:nvPr/>
        </p:nvSpPr>
        <p:spPr>
          <a:xfrm>
            <a:off x="959536" y="11214321"/>
            <a:ext cx="469191" cy="428034"/>
          </a:xfrm>
          <a:custGeom>
            <a:avLst/>
            <a:gdLst>
              <a:gd name="connsiteX0" fmla="*/ 462864 w 469191"/>
              <a:gd name="connsiteY0" fmla="*/ 9304 h 428034"/>
              <a:gd name="connsiteX1" fmla="*/ 186639 w 469191"/>
              <a:gd name="connsiteY1" fmla="*/ 215679 h 428034"/>
              <a:gd name="connsiteX2" fmla="*/ 15189 w 469191"/>
              <a:gd name="connsiteY2" fmla="*/ 418879 h 428034"/>
              <a:gd name="connsiteX3" fmla="*/ 46939 w 469191"/>
              <a:gd name="connsiteY3" fmla="*/ 371254 h 428034"/>
              <a:gd name="connsiteX4" fmla="*/ 354914 w 469191"/>
              <a:gd name="connsiteY4" fmla="*/ 177579 h 428034"/>
              <a:gd name="connsiteX5" fmla="*/ 72339 w 469191"/>
              <a:gd name="connsiteY5" fmla="*/ 345854 h 428034"/>
              <a:gd name="connsiteX6" fmla="*/ 358089 w 469191"/>
              <a:gd name="connsiteY6" fmla="*/ 66454 h 428034"/>
              <a:gd name="connsiteX7" fmla="*/ 462864 w 469191"/>
              <a:gd name="connsiteY7" fmla="*/ 9304 h 4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191" h="428034">
                <a:moveTo>
                  <a:pt x="462864" y="9304"/>
                </a:moveTo>
                <a:cubicBezTo>
                  <a:pt x="434289" y="34175"/>
                  <a:pt x="261251" y="147417"/>
                  <a:pt x="186639" y="215679"/>
                </a:cubicBezTo>
                <a:cubicBezTo>
                  <a:pt x="112027" y="283941"/>
                  <a:pt x="38472" y="392950"/>
                  <a:pt x="15189" y="418879"/>
                </a:cubicBezTo>
                <a:cubicBezTo>
                  <a:pt x="-8094" y="444808"/>
                  <a:pt x="-9682" y="411471"/>
                  <a:pt x="46939" y="371254"/>
                </a:cubicBezTo>
                <a:cubicBezTo>
                  <a:pt x="103560" y="331037"/>
                  <a:pt x="350681" y="181812"/>
                  <a:pt x="354914" y="177579"/>
                </a:cubicBezTo>
                <a:cubicBezTo>
                  <a:pt x="359147" y="173346"/>
                  <a:pt x="71810" y="364375"/>
                  <a:pt x="72339" y="345854"/>
                </a:cubicBezTo>
                <a:cubicBezTo>
                  <a:pt x="72868" y="327333"/>
                  <a:pt x="298822" y="121487"/>
                  <a:pt x="358089" y="66454"/>
                </a:cubicBezTo>
                <a:cubicBezTo>
                  <a:pt x="417356" y="11421"/>
                  <a:pt x="491439" y="-15567"/>
                  <a:pt x="462864" y="9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654C917E-DB89-9F66-2265-4A7DA99524EF}"/>
              </a:ext>
            </a:extLst>
          </p:cNvPr>
          <p:cNvSpPr/>
          <p:nvPr/>
        </p:nvSpPr>
        <p:spPr>
          <a:xfrm>
            <a:off x="364877" y="8768450"/>
            <a:ext cx="534879" cy="1311230"/>
          </a:xfrm>
          <a:custGeom>
            <a:avLst/>
            <a:gdLst>
              <a:gd name="connsiteX0" fmla="*/ 248 w 534879"/>
              <a:gd name="connsiteY0" fmla="*/ 900 h 1311230"/>
              <a:gd name="connsiteX1" fmla="*/ 501898 w 534879"/>
              <a:gd name="connsiteY1" fmla="*/ 1239150 h 1311230"/>
              <a:gd name="connsiteX2" fmla="*/ 435223 w 534879"/>
              <a:gd name="connsiteY2" fmla="*/ 1042300 h 1311230"/>
              <a:gd name="connsiteX3" fmla="*/ 248 w 534879"/>
              <a:gd name="connsiteY3" fmla="*/ 900 h 131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879" h="1311230">
                <a:moveTo>
                  <a:pt x="248" y="900"/>
                </a:moveTo>
                <a:cubicBezTo>
                  <a:pt x="11361" y="33708"/>
                  <a:pt x="429402" y="1065583"/>
                  <a:pt x="501898" y="1239150"/>
                </a:cubicBezTo>
                <a:cubicBezTo>
                  <a:pt x="574394" y="1412717"/>
                  <a:pt x="516185" y="1243383"/>
                  <a:pt x="435223" y="1042300"/>
                </a:cubicBezTo>
                <a:cubicBezTo>
                  <a:pt x="354261" y="841217"/>
                  <a:pt x="-10865" y="-31908"/>
                  <a:pt x="248" y="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AA23C176-3C0C-FABE-EDE0-8EBC7D356E34}"/>
              </a:ext>
            </a:extLst>
          </p:cNvPr>
          <p:cNvSpPr/>
          <p:nvPr/>
        </p:nvSpPr>
        <p:spPr>
          <a:xfrm>
            <a:off x="949270" y="10131298"/>
            <a:ext cx="381059" cy="588225"/>
          </a:xfrm>
          <a:custGeom>
            <a:avLst/>
            <a:gdLst>
              <a:gd name="connsiteX0" fmla="*/ 55 w 381059"/>
              <a:gd name="connsiteY0" fmla="*/ 127 h 588225"/>
              <a:gd name="connsiteX1" fmla="*/ 158805 w 381059"/>
              <a:gd name="connsiteY1" fmla="*/ 400177 h 588225"/>
              <a:gd name="connsiteX2" fmla="*/ 165155 w 381059"/>
              <a:gd name="connsiteY2" fmla="*/ 539877 h 588225"/>
              <a:gd name="connsiteX3" fmla="*/ 127055 w 381059"/>
              <a:gd name="connsiteY3" fmla="*/ 587502 h 588225"/>
              <a:gd name="connsiteX4" fmla="*/ 146105 w 381059"/>
              <a:gd name="connsiteY4" fmla="*/ 558927 h 588225"/>
              <a:gd name="connsiteX5" fmla="*/ 381055 w 381059"/>
              <a:gd name="connsiteY5" fmla="*/ 438277 h 588225"/>
              <a:gd name="connsiteX6" fmla="*/ 152455 w 381059"/>
              <a:gd name="connsiteY6" fmla="*/ 539877 h 588225"/>
              <a:gd name="connsiteX7" fmla="*/ 174680 w 381059"/>
              <a:gd name="connsiteY7" fmla="*/ 470027 h 588225"/>
              <a:gd name="connsiteX8" fmla="*/ 177855 w 381059"/>
              <a:gd name="connsiteY8" fmla="*/ 444627 h 588225"/>
              <a:gd name="connsiteX9" fmla="*/ 55 w 381059"/>
              <a:gd name="connsiteY9" fmla="*/ 127 h 58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059" h="588225">
                <a:moveTo>
                  <a:pt x="55" y="127"/>
                </a:moveTo>
                <a:cubicBezTo>
                  <a:pt x="-3120" y="-7281"/>
                  <a:pt x="131288" y="310219"/>
                  <a:pt x="158805" y="400177"/>
                </a:cubicBezTo>
                <a:cubicBezTo>
                  <a:pt x="186322" y="490135"/>
                  <a:pt x="170447" y="508656"/>
                  <a:pt x="165155" y="539877"/>
                </a:cubicBezTo>
                <a:cubicBezTo>
                  <a:pt x="159863" y="571098"/>
                  <a:pt x="130230" y="584327"/>
                  <a:pt x="127055" y="587502"/>
                </a:cubicBezTo>
                <a:cubicBezTo>
                  <a:pt x="123880" y="590677"/>
                  <a:pt x="103772" y="583798"/>
                  <a:pt x="146105" y="558927"/>
                </a:cubicBezTo>
                <a:cubicBezTo>
                  <a:pt x="188438" y="534056"/>
                  <a:pt x="379997" y="441452"/>
                  <a:pt x="381055" y="438277"/>
                </a:cubicBezTo>
                <a:cubicBezTo>
                  <a:pt x="382113" y="435102"/>
                  <a:pt x="186851" y="534585"/>
                  <a:pt x="152455" y="539877"/>
                </a:cubicBezTo>
                <a:cubicBezTo>
                  <a:pt x="118059" y="545169"/>
                  <a:pt x="170447" y="485902"/>
                  <a:pt x="174680" y="470027"/>
                </a:cubicBezTo>
                <a:cubicBezTo>
                  <a:pt x="178913" y="454152"/>
                  <a:pt x="201667" y="518181"/>
                  <a:pt x="177855" y="444627"/>
                </a:cubicBezTo>
                <a:cubicBezTo>
                  <a:pt x="154043" y="371073"/>
                  <a:pt x="3230" y="7535"/>
                  <a:pt x="55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8295DB0B-B24C-85DE-1F3C-96F933F11CDB}"/>
              </a:ext>
            </a:extLst>
          </p:cNvPr>
          <p:cNvSpPr/>
          <p:nvPr/>
        </p:nvSpPr>
        <p:spPr>
          <a:xfrm>
            <a:off x="5003800" y="10750545"/>
            <a:ext cx="1061026" cy="67982"/>
          </a:xfrm>
          <a:custGeom>
            <a:avLst/>
            <a:gdLst>
              <a:gd name="connsiteX0" fmla="*/ 0 w 1061026"/>
              <a:gd name="connsiteY0" fmla="*/ 63505 h 67982"/>
              <a:gd name="connsiteX1" fmla="*/ 377825 w 1061026"/>
              <a:gd name="connsiteY1" fmla="*/ 66680 h 67982"/>
              <a:gd name="connsiteX2" fmla="*/ 720725 w 1061026"/>
              <a:gd name="connsiteY2" fmla="*/ 66680 h 67982"/>
              <a:gd name="connsiteX3" fmla="*/ 847725 w 1061026"/>
              <a:gd name="connsiteY3" fmla="*/ 50805 h 67982"/>
              <a:gd name="connsiteX4" fmla="*/ 1060450 w 1061026"/>
              <a:gd name="connsiteY4" fmla="*/ 5 h 67982"/>
              <a:gd name="connsiteX5" fmla="*/ 777875 w 1061026"/>
              <a:gd name="connsiteY5" fmla="*/ 53980 h 67982"/>
              <a:gd name="connsiteX6" fmla="*/ 311150 w 1061026"/>
              <a:gd name="connsiteY6" fmla="*/ 53980 h 67982"/>
              <a:gd name="connsiteX7" fmla="*/ 0 w 1061026"/>
              <a:gd name="connsiteY7" fmla="*/ 63505 h 6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1026" h="67982">
                <a:moveTo>
                  <a:pt x="0" y="63505"/>
                </a:moveTo>
                <a:cubicBezTo>
                  <a:pt x="11112" y="65622"/>
                  <a:pt x="377825" y="66680"/>
                  <a:pt x="377825" y="66680"/>
                </a:cubicBezTo>
                <a:cubicBezTo>
                  <a:pt x="497946" y="67209"/>
                  <a:pt x="642408" y="69326"/>
                  <a:pt x="720725" y="66680"/>
                </a:cubicBezTo>
                <a:cubicBezTo>
                  <a:pt x="799042" y="64034"/>
                  <a:pt x="791104" y="61917"/>
                  <a:pt x="847725" y="50805"/>
                </a:cubicBezTo>
                <a:cubicBezTo>
                  <a:pt x="904346" y="39693"/>
                  <a:pt x="1072092" y="-524"/>
                  <a:pt x="1060450" y="5"/>
                </a:cubicBezTo>
                <a:cubicBezTo>
                  <a:pt x="1048808" y="534"/>
                  <a:pt x="902758" y="44984"/>
                  <a:pt x="777875" y="53980"/>
                </a:cubicBezTo>
                <a:cubicBezTo>
                  <a:pt x="652992" y="62976"/>
                  <a:pt x="440796" y="49747"/>
                  <a:pt x="311150" y="53980"/>
                </a:cubicBezTo>
                <a:lnTo>
                  <a:pt x="0" y="63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A637FDBF-C70C-8F0B-A381-34D8FE4C5248}"/>
              </a:ext>
            </a:extLst>
          </p:cNvPr>
          <p:cNvSpPr/>
          <p:nvPr/>
        </p:nvSpPr>
        <p:spPr>
          <a:xfrm>
            <a:off x="5019675" y="10807616"/>
            <a:ext cx="1057290" cy="63584"/>
          </a:xfrm>
          <a:custGeom>
            <a:avLst/>
            <a:gdLst>
              <a:gd name="connsiteX0" fmla="*/ 0 w 1057290"/>
              <a:gd name="connsiteY0" fmla="*/ 57234 h 63584"/>
              <a:gd name="connsiteX1" fmla="*/ 733425 w 1057290"/>
              <a:gd name="connsiteY1" fmla="*/ 63584 h 63584"/>
              <a:gd name="connsiteX2" fmla="*/ 546100 w 1057290"/>
              <a:gd name="connsiteY2" fmla="*/ 57234 h 63584"/>
              <a:gd name="connsiteX3" fmla="*/ 822325 w 1057290"/>
              <a:gd name="connsiteY3" fmla="*/ 38184 h 63584"/>
              <a:gd name="connsiteX4" fmla="*/ 1057275 w 1057290"/>
              <a:gd name="connsiteY4" fmla="*/ 84 h 63584"/>
              <a:gd name="connsiteX5" fmla="*/ 831850 w 1057290"/>
              <a:gd name="connsiteY5" fmla="*/ 28659 h 63584"/>
              <a:gd name="connsiteX6" fmla="*/ 428625 w 1057290"/>
              <a:gd name="connsiteY6" fmla="*/ 54059 h 63584"/>
              <a:gd name="connsiteX7" fmla="*/ 342900 w 1057290"/>
              <a:gd name="connsiteY7" fmla="*/ 50884 h 63584"/>
              <a:gd name="connsiteX8" fmla="*/ 0 w 1057290"/>
              <a:gd name="connsiteY8" fmla="*/ 57234 h 6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290" h="63584">
                <a:moveTo>
                  <a:pt x="0" y="57234"/>
                </a:moveTo>
                <a:lnTo>
                  <a:pt x="733425" y="63584"/>
                </a:lnTo>
                <a:cubicBezTo>
                  <a:pt x="824442" y="63584"/>
                  <a:pt x="531283" y="61467"/>
                  <a:pt x="546100" y="57234"/>
                </a:cubicBezTo>
                <a:cubicBezTo>
                  <a:pt x="560917" y="53001"/>
                  <a:pt x="737129" y="47709"/>
                  <a:pt x="822325" y="38184"/>
                </a:cubicBezTo>
                <a:cubicBezTo>
                  <a:pt x="907521" y="28659"/>
                  <a:pt x="1055688" y="1671"/>
                  <a:pt x="1057275" y="84"/>
                </a:cubicBezTo>
                <a:cubicBezTo>
                  <a:pt x="1058862" y="-1503"/>
                  <a:pt x="936625" y="19663"/>
                  <a:pt x="831850" y="28659"/>
                </a:cubicBezTo>
                <a:cubicBezTo>
                  <a:pt x="727075" y="37655"/>
                  <a:pt x="510117" y="50355"/>
                  <a:pt x="428625" y="54059"/>
                </a:cubicBezTo>
                <a:lnTo>
                  <a:pt x="342900" y="50884"/>
                </a:lnTo>
                <a:lnTo>
                  <a:pt x="0" y="57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C16195B7-6CA6-2354-F49A-2D28FD281959}"/>
              </a:ext>
            </a:extLst>
          </p:cNvPr>
          <p:cNvSpPr/>
          <p:nvPr/>
        </p:nvSpPr>
        <p:spPr>
          <a:xfrm>
            <a:off x="4990908" y="10965565"/>
            <a:ext cx="1093657" cy="89437"/>
          </a:xfrm>
          <a:custGeom>
            <a:avLst/>
            <a:gdLst>
              <a:gd name="connsiteX0" fmla="*/ 192 w 1093657"/>
              <a:gd name="connsiteY0" fmla="*/ 54860 h 89437"/>
              <a:gd name="connsiteX1" fmla="*/ 762192 w 1093657"/>
              <a:gd name="connsiteY1" fmla="*/ 67560 h 89437"/>
              <a:gd name="connsiteX2" fmla="*/ 568517 w 1093657"/>
              <a:gd name="connsiteY2" fmla="*/ 86610 h 89437"/>
              <a:gd name="connsiteX3" fmla="*/ 1092392 w 1093657"/>
              <a:gd name="connsiteY3" fmla="*/ 885 h 89437"/>
              <a:gd name="connsiteX4" fmla="*/ 692342 w 1093657"/>
              <a:gd name="connsiteY4" fmla="*/ 42160 h 89437"/>
              <a:gd name="connsiteX5" fmla="*/ 192 w 1093657"/>
              <a:gd name="connsiteY5" fmla="*/ 54860 h 8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57" h="89437">
                <a:moveTo>
                  <a:pt x="192" y="54860"/>
                </a:moveTo>
                <a:cubicBezTo>
                  <a:pt x="11834" y="59093"/>
                  <a:pt x="667471" y="62268"/>
                  <a:pt x="762192" y="67560"/>
                </a:cubicBezTo>
                <a:cubicBezTo>
                  <a:pt x="856913" y="72852"/>
                  <a:pt x="513484" y="97722"/>
                  <a:pt x="568517" y="86610"/>
                </a:cubicBezTo>
                <a:cubicBezTo>
                  <a:pt x="623550" y="75498"/>
                  <a:pt x="1071755" y="8293"/>
                  <a:pt x="1092392" y="885"/>
                </a:cubicBezTo>
                <a:cubicBezTo>
                  <a:pt x="1113029" y="-6523"/>
                  <a:pt x="877021" y="34752"/>
                  <a:pt x="692342" y="42160"/>
                </a:cubicBezTo>
                <a:cubicBezTo>
                  <a:pt x="507663" y="49568"/>
                  <a:pt x="-11450" y="50627"/>
                  <a:pt x="192" y="54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8642053B-C069-2BB8-0E92-8B567BCBB5BA}"/>
              </a:ext>
            </a:extLst>
          </p:cNvPr>
          <p:cNvSpPr/>
          <p:nvPr/>
        </p:nvSpPr>
        <p:spPr>
          <a:xfrm>
            <a:off x="4965583" y="10839450"/>
            <a:ext cx="1093975" cy="73036"/>
          </a:xfrm>
          <a:custGeom>
            <a:avLst/>
            <a:gdLst>
              <a:gd name="connsiteX0" fmla="*/ 22342 w 1093975"/>
              <a:gd name="connsiteY0" fmla="*/ 73025 h 73036"/>
              <a:gd name="connsiteX1" fmla="*/ 755767 w 1093975"/>
              <a:gd name="connsiteY1" fmla="*/ 50800 h 73036"/>
              <a:gd name="connsiteX2" fmla="*/ 495417 w 1093975"/>
              <a:gd name="connsiteY2" fmla="*/ 63500 h 73036"/>
              <a:gd name="connsiteX3" fmla="*/ 930392 w 1093975"/>
              <a:gd name="connsiteY3" fmla="*/ 50800 h 73036"/>
              <a:gd name="connsiteX4" fmla="*/ 1089142 w 1093975"/>
              <a:gd name="connsiteY4" fmla="*/ 0 h 73036"/>
              <a:gd name="connsiteX5" fmla="*/ 771642 w 1093975"/>
              <a:gd name="connsiteY5" fmla="*/ 50800 h 73036"/>
              <a:gd name="connsiteX6" fmla="*/ 241417 w 1093975"/>
              <a:gd name="connsiteY6" fmla="*/ 53975 h 73036"/>
              <a:gd name="connsiteX7" fmla="*/ 22342 w 1093975"/>
              <a:gd name="connsiteY7" fmla="*/ 73025 h 7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3975" h="73036">
                <a:moveTo>
                  <a:pt x="22342" y="73025"/>
                </a:moveTo>
                <a:cubicBezTo>
                  <a:pt x="108067" y="72496"/>
                  <a:pt x="676921" y="52387"/>
                  <a:pt x="755767" y="50800"/>
                </a:cubicBezTo>
                <a:cubicBezTo>
                  <a:pt x="834613" y="49213"/>
                  <a:pt x="466313" y="63500"/>
                  <a:pt x="495417" y="63500"/>
                </a:cubicBezTo>
                <a:cubicBezTo>
                  <a:pt x="524521" y="63500"/>
                  <a:pt x="831438" y="61383"/>
                  <a:pt x="930392" y="50800"/>
                </a:cubicBezTo>
                <a:cubicBezTo>
                  <a:pt x="1029346" y="40217"/>
                  <a:pt x="1115600" y="0"/>
                  <a:pt x="1089142" y="0"/>
                </a:cubicBezTo>
                <a:cubicBezTo>
                  <a:pt x="1062684" y="0"/>
                  <a:pt x="912930" y="41804"/>
                  <a:pt x="771642" y="50800"/>
                </a:cubicBezTo>
                <a:cubicBezTo>
                  <a:pt x="630355" y="59796"/>
                  <a:pt x="366300" y="52387"/>
                  <a:pt x="241417" y="53975"/>
                </a:cubicBezTo>
                <a:cubicBezTo>
                  <a:pt x="116534" y="55562"/>
                  <a:pt x="-63383" y="73554"/>
                  <a:pt x="22342" y="73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CBD3A952-C6D9-2A63-241E-9B17F0B5AFFE}"/>
              </a:ext>
            </a:extLst>
          </p:cNvPr>
          <p:cNvSpPr/>
          <p:nvPr/>
        </p:nvSpPr>
        <p:spPr>
          <a:xfrm>
            <a:off x="5202876" y="10829339"/>
            <a:ext cx="74373" cy="297965"/>
          </a:xfrm>
          <a:custGeom>
            <a:avLst/>
            <a:gdLst>
              <a:gd name="connsiteX0" fmla="*/ 73974 w 74373"/>
              <a:gd name="connsiteY0" fmla="*/ 586 h 297965"/>
              <a:gd name="connsiteX1" fmla="*/ 29524 w 74373"/>
              <a:gd name="connsiteY1" fmla="*/ 105361 h 297965"/>
              <a:gd name="connsiteX2" fmla="*/ 13649 w 74373"/>
              <a:gd name="connsiteY2" fmla="*/ 229186 h 297965"/>
              <a:gd name="connsiteX3" fmla="*/ 19999 w 74373"/>
              <a:gd name="connsiteY3" fmla="*/ 295861 h 297965"/>
              <a:gd name="connsiteX4" fmla="*/ 949 w 74373"/>
              <a:gd name="connsiteY4" fmla="*/ 152986 h 297965"/>
              <a:gd name="connsiteX5" fmla="*/ 73974 w 74373"/>
              <a:gd name="connsiteY5" fmla="*/ 586 h 2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73" h="297965">
                <a:moveTo>
                  <a:pt x="73974" y="586"/>
                </a:moveTo>
                <a:cubicBezTo>
                  <a:pt x="78737" y="-7352"/>
                  <a:pt x="39578" y="67261"/>
                  <a:pt x="29524" y="105361"/>
                </a:cubicBezTo>
                <a:cubicBezTo>
                  <a:pt x="19470" y="143461"/>
                  <a:pt x="15237" y="197436"/>
                  <a:pt x="13649" y="229186"/>
                </a:cubicBezTo>
                <a:cubicBezTo>
                  <a:pt x="12061" y="260936"/>
                  <a:pt x="22116" y="308561"/>
                  <a:pt x="19999" y="295861"/>
                </a:cubicBezTo>
                <a:cubicBezTo>
                  <a:pt x="17882" y="283161"/>
                  <a:pt x="-4872" y="197436"/>
                  <a:pt x="949" y="152986"/>
                </a:cubicBezTo>
                <a:cubicBezTo>
                  <a:pt x="6770" y="108536"/>
                  <a:pt x="69211" y="8524"/>
                  <a:pt x="73974" y="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6BB5C809-F28D-4CA8-4A8C-022D67199A0E}"/>
              </a:ext>
            </a:extLst>
          </p:cNvPr>
          <p:cNvSpPr/>
          <p:nvPr/>
        </p:nvSpPr>
        <p:spPr>
          <a:xfrm>
            <a:off x="5270364" y="10825861"/>
            <a:ext cx="26091" cy="281192"/>
          </a:xfrm>
          <a:custGeom>
            <a:avLst/>
            <a:gdLst>
              <a:gd name="connsiteX0" fmla="*/ 25536 w 26091"/>
              <a:gd name="connsiteY0" fmla="*/ 889 h 281192"/>
              <a:gd name="connsiteX1" fmla="*/ 136 w 26091"/>
              <a:gd name="connsiteY1" fmla="*/ 273939 h 281192"/>
              <a:gd name="connsiteX2" fmla="*/ 16011 w 26091"/>
              <a:gd name="connsiteY2" fmla="*/ 188214 h 281192"/>
              <a:gd name="connsiteX3" fmla="*/ 25536 w 26091"/>
              <a:gd name="connsiteY3" fmla="*/ 889 h 28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1" h="281192">
                <a:moveTo>
                  <a:pt x="25536" y="889"/>
                </a:moveTo>
                <a:cubicBezTo>
                  <a:pt x="22890" y="15176"/>
                  <a:pt x="1723" y="242718"/>
                  <a:pt x="136" y="273939"/>
                </a:cubicBezTo>
                <a:cubicBezTo>
                  <a:pt x="-1451" y="305160"/>
                  <a:pt x="11248" y="227902"/>
                  <a:pt x="16011" y="188214"/>
                </a:cubicBezTo>
                <a:cubicBezTo>
                  <a:pt x="20773" y="148527"/>
                  <a:pt x="28182" y="-13398"/>
                  <a:pt x="25536" y="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689F9E95-45CC-099F-7042-C92436660E42}"/>
              </a:ext>
            </a:extLst>
          </p:cNvPr>
          <p:cNvSpPr/>
          <p:nvPr/>
        </p:nvSpPr>
        <p:spPr>
          <a:xfrm>
            <a:off x="5584660" y="10859858"/>
            <a:ext cx="19289" cy="240037"/>
          </a:xfrm>
          <a:custGeom>
            <a:avLst/>
            <a:gdLst>
              <a:gd name="connsiteX0" fmla="*/ 19215 w 19289"/>
              <a:gd name="connsiteY0" fmla="*/ 1817 h 240037"/>
              <a:gd name="connsiteX1" fmla="*/ 6515 w 19289"/>
              <a:gd name="connsiteY1" fmla="*/ 236767 h 240037"/>
              <a:gd name="connsiteX2" fmla="*/ 165 w 19289"/>
              <a:gd name="connsiteY2" fmla="*/ 131992 h 240037"/>
              <a:gd name="connsiteX3" fmla="*/ 19215 w 19289"/>
              <a:gd name="connsiteY3" fmla="*/ 1817 h 24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89" h="240037">
                <a:moveTo>
                  <a:pt x="19215" y="1817"/>
                </a:moveTo>
                <a:cubicBezTo>
                  <a:pt x="20273" y="19279"/>
                  <a:pt x="9690" y="215071"/>
                  <a:pt x="6515" y="236767"/>
                </a:cubicBezTo>
                <a:cubicBezTo>
                  <a:pt x="3340" y="258463"/>
                  <a:pt x="-893" y="166388"/>
                  <a:pt x="165" y="131992"/>
                </a:cubicBezTo>
                <a:cubicBezTo>
                  <a:pt x="1223" y="97596"/>
                  <a:pt x="18157" y="-15645"/>
                  <a:pt x="19215" y="1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218E44C5-8AD4-83BB-24AE-0DEE34BF0697}"/>
              </a:ext>
            </a:extLst>
          </p:cNvPr>
          <p:cNvSpPr/>
          <p:nvPr/>
        </p:nvSpPr>
        <p:spPr>
          <a:xfrm>
            <a:off x="5638058" y="10842500"/>
            <a:ext cx="26185" cy="285280"/>
          </a:xfrm>
          <a:custGeom>
            <a:avLst/>
            <a:gdLst>
              <a:gd name="connsiteX0" fmla="*/ 26142 w 26185"/>
              <a:gd name="connsiteY0" fmla="*/ 3300 h 285280"/>
              <a:gd name="connsiteX1" fmla="*/ 742 w 26185"/>
              <a:gd name="connsiteY1" fmla="*/ 282700 h 285280"/>
              <a:gd name="connsiteX2" fmla="*/ 7092 w 26185"/>
              <a:gd name="connsiteY2" fmla="*/ 136650 h 285280"/>
              <a:gd name="connsiteX3" fmla="*/ 26142 w 26185"/>
              <a:gd name="connsiteY3" fmla="*/ 3300 h 28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85" h="285280">
                <a:moveTo>
                  <a:pt x="26142" y="3300"/>
                </a:moveTo>
                <a:cubicBezTo>
                  <a:pt x="25084" y="27642"/>
                  <a:pt x="3917" y="260475"/>
                  <a:pt x="742" y="282700"/>
                </a:cubicBezTo>
                <a:cubicBezTo>
                  <a:pt x="-2433" y="304925"/>
                  <a:pt x="5505" y="177396"/>
                  <a:pt x="7092" y="136650"/>
                </a:cubicBezTo>
                <a:cubicBezTo>
                  <a:pt x="8679" y="95904"/>
                  <a:pt x="27200" y="-21042"/>
                  <a:pt x="26142" y="3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AA61080F-8BA6-765D-7844-1D87CFA9A915}"/>
              </a:ext>
            </a:extLst>
          </p:cNvPr>
          <p:cNvSpPr/>
          <p:nvPr/>
        </p:nvSpPr>
        <p:spPr>
          <a:xfrm>
            <a:off x="5172765" y="11085258"/>
            <a:ext cx="34243" cy="606826"/>
          </a:xfrm>
          <a:custGeom>
            <a:avLst/>
            <a:gdLst>
              <a:gd name="connsiteX0" fmla="*/ 34235 w 34243"/>
              <a:gd name="connsiteY0" fmla="*/ 17717 h 606826"/>
              <a:gd name="connsiteX1" fmla="*/ 2485 w 34243"/>
              <a:gd name="connsiteY1" fmla="*/ 605092 h 606826"/>
              <a:gd name="connsiteX2" fmla="*/ 5660 w 34243"/>
              <a:gd name="connsiteY2" fmla="*/ 192342 h 606826"/>
              <a:gd name="connsiteX3" fmla="*/ 34235 w 34243"/>
              <a:gd name="connsiteY3" fmla="*/ 17717 h 6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43" h="606826">
                <a:moveTo>
                  <a:pt x="34235" y="17717"/>
                </a:moveTo>
                <a:cubicBezTo>
                  <a:pt x="33706" y="86509"/>
                  <a:pt x="7247" y="575988"/>
                  <a:pt x="2485" y="605092"/>
                </a:cubicBezTo>
                <a:cubicBezTo>
                  <a:pt x="-2277" y="634196"/>
                  <a:pt x="368" y="288650"/>
                  <a:pt x="5660" y="192342"/>
                </a:cubicBezTo>
                <a:cubicBezTo>
                  <a:pt x="10952" y="96034"/>
                  <a:pt x="34764" y="-51075"/>
                  <a:pt x="34235" y="17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1FA6D530-08AB-453F-B3F2-45BE153D99D1}"/>
              </a:ext>
            </a:extLst>
          </p:cNvPr>
          <p:cNvSpPr/>
          <p:nvPr/>
        </p:nvSpPr>
        <p:spPr>
          <a:xfrm>
            <a:off x="5548603" y="11066229"/>
            <a:ext cx="39468" cy="608445"/>
          </a:xfrm>
          <a:custGeom>
            <a:avLst/>
            <a:gdLst>
              <a:gd name="connsiteX0" fmla="*/ 39397 w 39468"/>
              <a:gd name="connsiteY0" fmla="*/ 11346 h 608445"/>
              <a:gd name="connsiteX1" fmla="*/ 1297 w 39468"/>
              <a:gd name="connsiteY1" fmla="*/ 605071 h 608445"/>
              <a:gd name="connsiteX2" fmla="*/ 10822 w 39468"/>
              <a:gd name="connsiteY2" fmla="*/ 243121 h 608445"/>
              <a:gd name="connsiteX3" fmla="*/ 39397 w 39468"/>
              <a:gd name="connsiteY3" fmla="*/ 11346 h 60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68" h="608445">
                <a:moveTo>
                  <a:pt x="39397" y="11346"/>
                </a:moveTo>
                <a:cubicBezTo>
                  <a:pt x="37810" y="71671"/>
                  <a:pt x="6059" y="566442"/>
                  <a:pt x="1297" y="605071"/>
                </a:cubicBezTo>
                <a:cubicBezTo>
                  <a:pt x="-3465" y="643700"/>
                  <a:pt x="6059" y="339959"/>
                  <a:pt x="10822" y="243121"/>
                </a:cubicBezTo>
                <a:cubicBezTo>
                  <a:pt x="15585" y="146283"/>
                  <a:pt x="40984" y="-48979"/>
                  <a:pt x="39397" y="11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7A5CE540-1BB8-8C43-E23E-A8EDB204B7D4}"/>
              </a:ext>
            </a:extLst>
          </p:cNvPr>
          <p:cNvSpPr/>
          <p:nvPr/>
        </p:nvSpPr>
        <p:spPr>
          <a:xfrm>
            <a:off x="4442010" y="10524418"/>
            <a:ext cx="142805" cy="274566"/>
          </a:xfrm>
          <a:custGeom>
            <a:avLst/>
            <a:gdLst>
              <a:gd name="connsiteX0" fmla="*/ 104590 w 142805"/>
              <a:gd name="connsiteY0" fmla="*/ 3882 h 274566"/>
              <a:gd name="connsiteX1" fmla="*/ 25215 w 142805"/>
              <a:gd name="connsiteY1" fmla="*/ 64207 h 274566"/>
              <a:gd name="connsiteX2" fmla="*/ 12515 w 142805"/>
              <a:gd name="connsiteY2" fmla="*/ 108657 h 274566"/>
              <a:gd name="connsiteX3" fmla="*/ 18865 w 142805"/>
              <a:gd name="connsiteY3" fmla="*/ 172157 h 274566"/>
              <a:gd name="connsiteX4" fmla="*/ 41090 w 142805"/>
              <a:gd name="connsiteY4" fmla="*/ 207082 h 274566"/>
              <a:gd name="connsiteX5" fmla="*/ 142690 w 142805"/>
              <a:gd name="connsiteY5" fmla="*/ 273757 h 274566"/>
              <a:gd name="connsiteX6" fmla="*/ 60140 w 142805"/>
              <a:gd name="connsiteY6" fmla="*/ 238832 h 274566"/>
              <a:gd name="connsiteX7" fmla="*/ 6165 w 142805"/>
              <a:gd name="connsiteY7" fmla="*/ 162632 h 274566"/>
              <a:gd name="connsiteX8" fmla="*/ 6165 w 142805"/>
              <a:gd name="connsiteY8" fmla="*/ 89607 h 274566"/>
              <a:gd name="connsiteX9" fmla="*/ 50615 w 142805"/>
              <a:gd name="connsiteY9" fmla="*/ 16582 h 274566"/>
              <a:gd name="connsiteX10" fmla="*/ 104590 w 142805"/>
              <a:gd name="connsiteY10" fmla="*/ 3882 h 27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05" h="274566">
                <a:moveTo>
                  <a:pt x="104590" y="3882"/>
                </a:moveTo>
                <a:cubicBezTo>
                  <a:pt x="100357" y="11819"/>
                  <a:pt x="40561" y="46745"/>
                  <a:pt x="25215" y="64207"/>
                </a:cubicBezTo>
                <a:cubicBezTo>
                  <a:pt x="9869" y="81669"/>
                  <a:pt x="13573" y="90666"/>
                  <a:pt x="12515" y="108657"/>
                </a:cubicBezTo>
                <a:cubicBezTo>
                  <a:pt x="11457" y="126648"/>
                  <a:pt x="14102" y="155753"/>
                  <a:pt x="18865" y="172157"/>
                </a:cubicBezTo>
                <a:cubicBezTo>
                  <a:pt x="23628" y="188561"/>
                  <a:pt x="20452" y="190149"/>
                  <a:pt x="41090" y="207082"/>
                </a:cubicBezTo>
                <a:cubicBezTo>
                  <a:pt x="61727" y="224015"/>
                  <a:pt x="139515" y="268465"/>
                  <a:pt x="142690" y="273757"/>
                </a:cubicBezTo>
                <a:cubicBezTo>
                  <a:pt x="145865" y="279049"/>
                  <a:pt x="82894" y="257353"/>
                  <a:pt x="60140" y="238832"/>
                </a:cubicBezTo>
                <a:cubicBezTo>
                  <a:pt x="37386" y="220311"/>
                  <a:pt x="15161" y="187503"/>
                  <a:pt x="6165" y="162632"/>
                </a:cubicBezTo>
                <a:cubicBezTo>
                  <a:pt x="-2831" y="137761"/>
                  <a:pt x="-1243" y="113949"/>
                  <a:pt x="6165" y="89607"/>
                </a:cubicBezTo>
                <a:cubicBezTo>
                  <a:pt x="13573" y="65265"/>
                  <a:pt x="35798" y="32986"/>
                  <a:pt x="50615" y="16582"/>
                </a:cubicBezTo>
                <a:cubicBezTo>
                  <a:pt x="65432" y="178"/>
                  <a:pt x="108823" y="-4055"/>
                  <a:pt x="104590" y="3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38BCB1B3-3979-B0E4-F906-58A59885E33C}"/>
              </a:ext>
            </a:extLst>
          </p:cNvPr>
          <p:cNvSpPr/>
          <p:nvPr/>
        </p:nvSpPr>
        <p:spPr>
          <a:xfrm>
            <a:off x="4568788" y="10531425"/>
            <a:ext cx="129701" cy="257322"/>
          </a:xfrm>
          <a:custGeom>
            <a:avLst/>
            <a:gdLst>
              <a:gd name="connsiteX0" fmla="*/ 25437 w 129701"/>
              <a:gd name="connsiteY0" fmla="*/ 50 h 257322"/>
              <a:gd name="connsiteX1" fmla="*/ 117512 w 129701"/>
              <a:gd name="connsiteY1" fmla="*/ 60375 h 257322"/>
              <a:gd name="connsiteX2" fmla="*/ 117512 w 129701"/>
              <a:gd name="connsiteY2" fmla="*/ 149275 h 257322"/>
              <a:gd name="connsiteX3" fmla="*/ 104812 w 129701"/>
              <a:gd name="connsiteY3" fmla="*/ 190550 h 257322"/>
              <a:gd name="connsiteX4" fmla="*/ 37 w 129701"/>
              <a:gd name="connsiteY4" fmla="*/ 257225 h 257322"/>
              <a:gd name="connsiteX5" fmla="*/ 117512 w 129701"/>
              <a:gd name="connsiteY5" fmla="*/ 203250 h 257322"/>
              <a:gd name="connsiteX6" fmla="*/ 123862 w 129701"/>
              <a:gd name="connsiteY6" fmla="*/ 117525 h 257322"/>
              <a:gd name="connsiteX7" fmla="*/ 98462 w 129701"/>
              <a:gd name="connsiteY7" fmla="*/ 50850 h 257322"/>
              <a:gd name="connsiteX8" fmla="*/ 25437 w 129701"/>
              <a:gd name="connsiteY8" fmla="*/ 50 h 2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701" h="257322">
                <a:moveTo>
                  <a:pt x="25437" y="50"/>
                </a:moveTo>
                <a:cubicBezTo>
                  <a:pt x="28612" y="1637"/>
                  <a:pt x="102166" y="35504"/>
                  <a:pt x="117512" y="60375"/>
                </a:cubicBezTo>
                <a:cubicBezTo>
                  <a:pt x="132858" y="85246"/>
                  <a:pt x="119629" y="127579"/>
                  <a:pt x="117512" y="149275"/>
                </a:cubicBezTo>
                <a:cubicBezTo>
                  <a:pt x="115395" y="170971"/>
                  <a:pt x="124391" y="172558"/>
                  <a:pt x="104812" y="190550"/>
                </a:cubicBezTo>
                <a:cubicBezTo>
                  <a:pt x="85233" y="208542"/>
                  <a:pt x="-2080" y="255108"/>
                  <a:pt x="37" y="257225"/>
                </a:cubicBezTo>
                <a:cubicBezTo>
                  <a:pt x="2154" y="259342"/>
                  <a:pt x="96875" y="226533"/>
                  <a:pt x="117512" y="203250"/>
                </a:cubicBezTo>
                <a:cubicBezTo>
                  <a:pt x="138149" y="179967"/>
                  <a:pt x="127037" y="142925"/>
                  <a:pt x="123862" y="117525"/>
                </a:cubicBezTo>
                <a:cubicBezTo>
                  <a:pt x="120687" y="92125"/>
                  <a:pt x="111162" y="67254"/>
                  <a:pt x="98462" y="50850"/>
                </a:cubicBezTo>
                <a:cubicBezTo>
                  <a:pt x="85762" y="34446"/>
                  <a:pt x="22262" y="-1537"/>
                  <a:pt x="25437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D4AC42AF-188B-82D7-77C5-84F5E18BD0F0}"/>
              </a:ext>
            </a:extLst>
          </p:cNvPr>
          <p:cNvSpPr/>
          <p:nvPr/>
        </p:nvSpPr>
        <p:spPr>
          <a:xfrm>
            <a:off x="4581514" y="10515343"/>
            <a:ext cx="140905" cy="283256"/>
          </a:xfrm>
          <a:custGeom>
            <a:avLst/>
            <a:gdLst>
              <a:gd name="connsiteX0" fmla="*/ 22236 w 140905"/>
              <a:gd name="connsiteY0" fmla="*/ 257 h 283256"/>
              <a:gd name="connsiteX1" fmla="*/ 133361 w 140905"/>
              <a:gd name="connsiteY1" fmla="*/ 89157 h 283256"/>
              <a:gd name="connsiteX2" fmla="*/ 127011 w 140905"/>
              <a:gd name="connsiteY2" fmla="*/ 187582 h 283256"/>
              <a:gd name="connsiteX3" fmla="*/ 95261 w 140905"/>
              <a:gd name="connsiteY3" fmla="*/ 235207 h 283256"/>
              <a:gd name="connsiteX4" fmla="*/ 11 w 140905"/>
              <a:gd name="connsiteY4" fmla="*/ 282832 h 283256"/>
              <a:gd name="connsiteX5" fmla="*/ 101611 w 140905"/>
              <a:gd name="connsiteY5" fmla="*/ 206632 h 283256"/>
              <a:gd name="connsiteX6" fmla="*/ 123836 w 140905"/>
              <a:gd name="connsiteY6" fmla="*/ 117732 h 283256"/>
              <a:gd name="connsiteX7" fmla="*/ 22236 w 140905"/>
              <a:gd name="connsiteY7" fmla="*/ 257 h 28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05" h="283256">
                <a:moveTo>
                  <a:pt x="22236" y="257"/>
                </a:moveTo>
                <a:cubicBezTo>
                  <a:pt x="23823" y="-4505"/>
                  <a:pt x="115899" y="57936"/>
                  <a:pt x="133361" y="89157"/>
                </a:cubicBezTo>
                <a:cubicBezTo>
                  <a:pt x="150823" y="120378"/>
                  <a:pt x="133361" y="163240"/>
                  <a:pt x="127011" y="187582"/>
                </a:cubicBezTo>
                <a:cubicBezTo>
                  <a:pt x="120661" y="211924"/>
                  <a:pt x="116428" y="219332"/>
                  <a:pt x="95261" y="235207"/>
                </a:cubicBezTo>
                <a:cubicBezTo>
                  <a:pt x="74094" y="251082"/>
                  <a:pt x="-1047" y="287594"/>
                  <a:pt x="11" y="282832"/>
                </a:cubicBezTo>
                <a:cubicBezTo>
                  <a:pt x="1069" y="278070"/>
                  <a:pt x="80974" y="234149"/>
                  <a:pt x="101611" y="206632"/>
                </a:cubicBezTo>
                <a:cubicBezTo>
                  <a:pt x="122248" y="179115"/>
                  <a:pt x="132832" y="147895"/>
                  <a:pt x="123836" y="117732"/>
                </a:cubicBezTo>
                <a:cubicBezTo>
                  <a:pt x="114840" y="87570"/>
                  <a:pt x="20649" y="5019"/>
                  <a:pt x="22236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F730F392-2A6E-583B-6721-4B33846E6CDE}"/>
              </a:ext>
            </a:extLst>
          </p:cNvPr>
          <p:cNvSpPr/>
          <p:nvPr/>
        </p:nvSpPr>
        <p:spPr>
          <a:xfrm>
            <a:off x="4098917" y="9861232"/>
            <a:ext cx="371766" cy="1419804"/>
          </a:xfrm>
          <a:custGeom>
            <a:avLst/>
            <a:gdLst>
              <a:gd name="connsiteX0" fmla="*/ 8 w 371766"/>
              <a:gd name="connsiteY0" fmla="*/ 318 h 1419804"/>
              <a:gd name="connsiteX1" fmla="*/ 273058 w 371766"/>
              <a:gd name="connsiteY1" fmla="*/ 959168 h 1419804"/>
              <a:gd name="connsiteX2" fmla="*/ 371483 w 371766"/>
              <a:gd name="connsiteY2" fmla="*/ 1419543 h 1419804"/>
              <a:gd name="connsiteX3" fmla="*/ 301633 w 371766"/>
              <a:gd name="connsiteY3" fmla="*/ 1022668 h 1419804"/>
              <a:gd name="connsiteX4" fmla="*/ 263533 w 371766"/>
              <a:gd name="connsiteY4" fmla="*/ 854393 h 1419804"/>
              <a:gd name="connsiteX5" fmla="*/ 8 w 371766"/>
              <a:gd name="connsiteY5" fmla="*/ 318 h 141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766" h="1419804">
                <a:moveTo>
                  <a:pt x="8" y="318"/>
                </a:moveTo>
                <a:cubicBezTo>
                  <a:pt x="1595" y="17780"/>
                  <a:pt x="211146" y="722631"/>
                  <a:pt x="273058" y="959168"/>
                </a:cubicBezTo>
                <a:cubicBezTo>
                  <a:pt x="334971" y="1195706"/>
                  <a:pt x="366721" y="1408960"/>
                  <a:pt x="371483" y="1419543"/>
                </a:cubicBezTo>
                <a:cubicBezTo>
                  <a:pt x="376246" y="1430126"/>
                  <a:pt x="319625" y="1116860"/>
                  <a:pt x="301633" y="1022668"/>
                </a:cubicBezTo>
                <a:cubicBezTo>
                  <a:pt x="283641" y="928476"/>
                  <a:pt x="309570" y="1020022"/>
                  <a:pt x="263533" y="854393"/>
                </a:cubicBezTo>
                <a:cubicBezTo>
                  <a:pt x="217496" y="688764"/>
                  <a:pt x="-1579" y="-17144"/>
                  <a:pt x="8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242386F3-BED3-EBEF-92D9-6B4C029CD10E}"/>
              </a:ext>
            </a:extLst>
          </p:cNvPr>
          <p:cNvSpPr/>
          <p:nvPr/>
        </p:nvSpPr>
        <p:spPr>
          <a:xfrm>
            <a:off x="4455891" y="11146535"/>
            <a:ext cx="122468" cy="560308"/>
          </a:xfrm>
          <a:custGeom>
            <a:avLst/>
            <a:gdLst>
              <a:gd name="connsiteX0" fmla="*/ 11334 w 122468"/>
              <a:gd name="connsiteY0" fmla="*/ 26290 h 560308"/>
              <a:gd name="connsiteX1" fmla="*/ 122459 w 122468"/>
              <a:gd name="connsiteY1" fmla="*/ 559690 h 560308"/>
              <a:gd name="connsiteX2" fmla="*/ 17684 w 122468"/>
              <a:gd name="connsiteY2" fmla="*/ 131065 h 560308"/>
              <a:gd name="connsiteX3" fmla="*/ 11334 w 122468"/>
              <a:gd name="connsiteY3" fmla="*/ 26290 h 56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68" h="560308">
                <a:moveTo>
                  <a:pt x="11334" y="26290"/>
                </a:moveTo>
                <a:cubicBezTo>
                  <a:pt x="28796" y="97727"/>
                  <a:pt x="121401" y="542228"/>
                  <a:pt x="122459" y="559690"/>
                </a:cubicBezTo>
                <a:cubicBezTo>
                  <a:pt x="123517" y="577152"/>
                  <a:pt x="38321" y="219965"/>
                  <a:pt x="17684" y="131065"/>
                </a:cubicBezTo>
                <a:cubicBezTo>
                  <a:pt x="-2953" y="42165"/>
                  <a:pt x="-6128" y="-45147"/>
                  <a:pt x="11334" y="26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3F8F37C5-90D1-4F73-313F-BB397B503AD6}"/>
              </a:ext>
            </a:extLst>
          </p:cNvPr>
          <p:cNvSpPr/>
          <p:nvPr/>
        </p:nvSpPr>
        <p:spPr>
          <a:xfrm>
            <a:off x="3692525" y="10896600"/>
            <a:ext cx="435038" cy="800370"/>
          </a:xfrm>
          <a:custGeom>
            <a:avLst/>
            <a:gdLst>
              <a:gd name="connsiteX0" fmla="*/ 0 w 435038"/>
              <a:gd name="connsiteY0" fmla="*/ 0 h 800370"/>
              <a:gd name="connsiteX1" fmla="*/ 361950 w 435038"/>
              <a:gd name="connsiteY1" fmla="*/ 615950 h 800370"/>
              <a:gd name="connsiteX2" fmla="*/ 434975 w 435038"/>
              <a:gd name="connsiteY2" fmla="*/ 800100 h 800370"/>
              <a:gd name="connsiteX3" fmla="*/ 358775 w 435038"/>
              <a:gd name="connsiteY3" fmla="*/ 660400 h 800370"/>
              <a:gd name="connsiteX4" fmla="*/ 0 w 435038"/>
              <a:gd name="connsiteY4" fmla="*/ 0 h 80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38" h="800370">
                <a:moveTo>
                  <a:pt x="0" y="0"/>
                </a:moveTo>
                <a:cubicBezTo>
                  <a:pt x="144727" y="241300"/>
                  <a:pt x="289454" y="482600"/>
                  <a:pt x="361950" y="615950"/>
                </a:cubicBezTo>
                <a:cubicBezTo>
                  <a:pt x="434446" y="749300"/>
                  <a:pt x="435504" y="792692"/>
                  <a:pt x="434975" y="800100"/>
                </a:cubicBezTo>
                <a:cubicBezTo>
                  <a:pt x="434446" y="807508"/>
                  <a:pt x="358775" y="660400"/>
                  <a:pt x="358775" y="6604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67C08FDF-E7AB-4344-7FB4-A1EF7B4B2EA0}"/>
              </a:ext>
            </a:extLst>
          </p:cNvPr>
          <p:cNvSpPr/>
          <p:nvPr/>
        </p:nvSpPr>
        <p:spPr>
          <a:xfrm>
            <a:off x="4274899" y="10530886"/>
            <a:ext cx="182802" cy="1150461"/>
          </a:xfrm>
          <a:custGeom>
            <a:avLst/>
            <a:gdLst>
              <a:gd name="connsiteX0" fmla="*/ 5001 w 182802"/>
              <a:gd name="connsiteY0" fmla="*/ 589 h 1150461"/>
              <a:gd name="connsiteX1" fmla="*/ 17701 w 182802"/>
              <a:gd name="connsiteY1" fmla="*/ 505414 h 1150461"/>
              <a:gd name="connsiteX2" fmla="*/ 182801 w 182802"/>
              <a:gd name="connsiteY2" fmla="*/ 1149939 h 1150461"/>
              <a:gd name="connsiteX3" fmla="*/ 20876 w 182802"/>
              <a:gd name="connsiteY3" fmla="*/ 603839 h 1150461"/>
              <a:gd name="connsiteX4" fmla="*/ 5001 w 182802"/>
              <a:gd name="connsiteY4" fmla="*/ 589 h 115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02" h="1150461">
                <a:moveTo>
                  <a:pt x="5001" y="589"/>
                </a:moveTo>
                <a:cubicBezTo>
                  <a:pt x="4472" y="-15815"/>
                  <a:pt x="-11932" y="313856"/>
                  <a:pt x="17701" y="505414"/>
                </a:cubicBezTo>
                <a:cubicBezTo>
                  <a:pt x="47334" y="696972"/>
                  <a:pt x="182272" y="1133535"/>
                  <a:pt x="182801" y="1149939"/>
                </a:cubicBezTo>
                <a:cubicBezTo>
                  <a:pt x="183330" y="1166343"/>
                  <a:pt x="48922" y="792751"/>
                  <a:pt x="20876" y="603839"/>
                </a:cubicBezTo>
                <a:cubicBezTo>
                  <a:pt x="-7170" y="414927"/>
                  <a:pt x="5530" y="16993"/>
                  <a:pt x="5001" y="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F8F135F6-F342-D9F5-AB18-92F8B4D5B3A7}"/>
              </a:ext>
            </a:extLst>
          </p:cNvPr>
          <p:cNvSpPr/>
          <p:nvPr/>
        </p:nvSpPr>
        <p:spPr>
          <a:xfrm>
            <a:off x="4091601" y="9946651"/>
            <a:ext cx="133042" cy="522628"/>
          </a:xfrm>
          <a:custGeom>
            <a:avLst/>
            <a:gdLst>
              <a:gd name="connsiteX0" fmla="*/ 974 w 133042"/>
              <a:gd name="connsiteY0" fmla="*/ 6974 h 522628"/>
              <a:gd name="connsiteX1" fmla="*/ 131149 w 133042"/>
              <a:gd name="connsiteY1" fmla="*/ 518149 h 522628"/>
              <a:gd name="connsiteX2" fmla="*/ 73999 w 133042"/>
              <a:gd name="connsiteY2" fmla="*/ 241924 h 522628"/>
              <a:gd name="connsiteX3" fmla="*/ 974 w 133042"/>
              <a:gd name="connsiteY3" fmla="*/ 6974 h 52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42" h="522628">
                <a:moveTo>
                  <a:pt x="974" y="6974"/>
                </a:moveTo>
                <a:cubicBezTo>
                  <a:pt x="10499" y="53012"/>
                  <a:pt x="118978" y="478991"/>
                  <a:pt x="131149" y="518149"/>
                </a:cubicBezTo>
                <a:cubicBezTo>
                  <a:pt x="143320" y="557307"/>
                  <a:pt x="93578" y="329236"/>
                  <a:pt x="73999" y="241924"/>
                </a:cubicBezTo>
                <a:cubicBezTo>
                  <a:pt x="54420" y="154612"/>
                  <a:pt x="-8551" y="-39064"/>
                  <a:pt x="974" y="6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998EF6EF-FC16-E7F6-BF38-865BC239C8AD}"/>
              </a:ext>
            </a:extLst>
          </p:cNvPr>
          <p:cNvSpPr/>
          <p:nvPr/>
        </p:nvSpPr>
        <p:spPr>
          <a:xfrm>
            <a:off x="3952875" y="10174930"/>
            <a:ext cx="76227" cy="839736"/>
          </a:xfrm>
          <a:custGeom>
            <a:avLst/>
            <a:gdLst>
              <a:gd name="connsiteX0" fmla="*/ 73025 w 76227"/>
              <a:gd name="connsiteY0" fmla="*/ 945 h 839736"/>
              <a:gd name="connsiteX1" fmla="*/ 9525 w 76227"/>
              <a:gd name="connsiteY1" fmla="*/ 312095 h 839736"/>
              <a:gd name="connsiteX2" fmla="*/ 76200 w 76227"/>
              <a:gd name="connsiteY2" fmla="*/ 839145 h 839736"/>
              <a:gd name="connsiteX3" fmla="*/ 0 w 76227"/>
              <a:gd name="connsiteY3" fmla="*/ 407345 h 839736"/>
              <a:gd name="connsiteX4" fmla="*/ 73025 w 76227"/>
              <a:gd name="connsiteY4" fmla="*/ 945 h 83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27" h="839736">
                <a:moveTo>
                  <a:pt x="73025" y="945"/>
                </a:moveTo>
                <a:cubicBezTo>
                  <a:pt x="74613" y="-14930"/>
                  <a:pt x="8996" y="172395"/>
                  <a:pt x="9525" y="312095"/>
                </a:cubicBezTo>
                <a:cubicBezTo>
                  <a:pt x="10054" y="451795"/>
                  <a:pt x="77788" y="823270"/>
                  <a:pt x="76200" y="839145"/>
                </a:cubicBezTo>
                <a:cubicBezTo>
                  <a:pt x="74613" y="855020"/>
                  <a:pt x="0" y="547045"/>
                  <a:pt x="0" y="407345"/>
                </a:cubicBezTo>
                <a:cubicBezTo>
                  <a:pt x="0" y="267645"/>
                  <a:pt x="71437" y="16820"/>
                  <a:pt x="73025" y="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B02FE57E-BCC7-F4A8-F1CD-F7A050A3C103}"/>
              </a:ext>
            </a:extLst>
          </p:cNvPr>
          <p:cNvSpPr/>
          <p:nvPr/>
        </p:nvSpPr>
        <p:spPr>
          <a:xfrm>
            <a:off x="4044950" y="10566351"/>
            <a:ext cx="54016" cy="968626"/>
          </a:xfrm>
          <a:custGeom>
            <a:avLst/>
            <a:gdLst>
              <a:gd name="connsiteX0" fmla="*/ 53975 w 54016"/>
              <a:gd name="connsiteY0" fmla="*/ 49 h 968626"/>
              <a:gd name="connsiteX1" fmla="*/ 0 w 54016"/>
              <a:gd name="connsiteY1" fmla="*/ 660449 h 968626"/>
              <a:gd name="connsiteX2" fmla="*/ 53975 w 54016"/>
              <a:gd name="connsiteY2" fmla="*/ 968424 h 968626"/>
              <a:gd name="connsiteX3" fmla="*/ 9525 w 54016"/>
              <a:gd name="connsiteY3" fmla="*/ 695374 h 968626"/>
              <a:gd name="connsiteX4" fmla="*/ 53975 w 54016"/>
              <a:gd name="connsiteY4" fmla="*/ 49 h 96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16" h="968626">
                <a:moveTo>
                  <a:pt x="53975" y="49"/>
                </a:moveTo>
                <a:cubicBezTo>
                  <a:pt x="52387" y="-5772"/>
                  <a:pt x="0" y="499053"/>
                  <a:pt x="0" y="660449"/>
                </a:cubicBezTo>
                <a:cubicBezTo>
                  <a:pt x="0" y="821845"/>
                  <a:pt x="52387" y="962603"/>
                  <a:pt x="53975" y="968424"/>
                </a:cubicBezTo>
                <a:cubicBezTo>
                  <a:pt x="55563" y="974245"/>
                  <a:pt x="7937" y="853595"/>
                  <a:pt x="9525" y="695374"/>
                </a:cubicBezTo>
                <a:cubicBezTo>
                  <a:pt x="11112" y="537153"/>
                  <a:pt x="55563" y="5870"/>
                  <a:pt x="53975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5F7C47AC-8C6A-1F8A-8F51-C528E724A6D8}"/>
              </a:ext>
            </a:extLst>
          </p:cNvPr>
          <p:cNvSpPr/>
          <p:nvPr/>
        </p:nvSpPr>
        <p:spPr>
          <a:xfrm>
            <a:off x="4000162" y="11280345"/>
            <a:ext cx="330995" cy="422469"/>
          </a:xfrm>
          <a:custGeom>
            <a:avLst/>
            <a:gdLst>
              <a:gd name="connsiteX0" fmla="*/ 338 w 330995"/>
              <a:gd name="connsiteY0" fmla="*/ 430 h 422469"/>
              <a:gd name="connsiteX1" fmla="*/ 330538 w 330995"/>
              <a:gd name="connsiteY1" fmla="*/ 419530 h 422469"/>
              <a:gd name="connsiteX2" fmla="*/ 76538 w 330995"/>
              <a:gd name="connsiteY2" fmla="*/ 194105 h 422469"/>
              <a:gd name="connsiteX3" fmla="*/ 263863 w 330995"/>
              <a:gd name="connsiteY3" fmla="*/ 336980 h 422469"/>
              <a:gd name="connsiteX4" fmla="*/ 338 w 330995"/>
              <a:gd name="connsiteY4" fmla="*/ 430 h 42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95" h="422469">
                <a:moveTo>
                  <a:pt x="338" y="430"/>
                </a:moveTo>
                <a:cubicBezTo>
                  <a:pt x="11451" y="14188"/>
                  <a:pt x="317838" y="387251"/>
                  <a:pt x="330538" y="419530"/>
                </a:cubicBezTo>
                <a:cubicBezTo>
                  <a:pt x="343238" y="451809"/>
                  <a:pt x="87651" y="207863"/>
                  <a:pt x="76538" y="194105"/>
                </a:cubicBezTo>
                <a:cubicBezTo>
                  <a:pt x="65425" y="180347"/>
                  <a:pt x="272330" y="366613"/>
                  <a:pt x="263863" y="336980"/>
                </a:cubicBezTo>
                <a:cubicBezTo>
                  <a:pt x="255396" y="307347"/>
                  <a:pt x="-10775" y="-13328"/>
                  <a:pt x="338" y="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17CA36D5-09A1-5C2B-F5A3-0EE91CA49368}"/>
              </a:ext>
            </a:extLst>
          </p:cNvPr>
          <p:cNvSpPr/>
          <p:nvPr/>
        </p:nvSpPr>
        <p:spPr>
          <a:xfrm>
            <a:off x="3649406" y="10969730"/>
            <a:ext cx="275970" cy="602258"/>
          </a:xfrm>
          <a:custGeom>
            <a:avLst/>
            <a:gdLst>
              <a:gd name="connsiteX0" fmla="*/ 1844 w 275970"/>
              <a:gd name="connsiteY0" fmla="*/ 3070 h 602258"/>
              <a:gd name="connsiteX1" fmla="*/ 271719 w 275970"/>
              <a:gd name="connsiteY1" fmla="*/ 590445 h 602258"/>
              <a:gd name="connsiteX2" fmla="*/ 157419 w 275970"/>
              <a:gd name="connsiteY2" fmla="*/ 368195 h 602258"/>
              <a:gd name="connsiteX3" fmla="*/ 1844 w 275970"/>
              <a:gd name="connsiteY3" fmla="*/ 3070 h 60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970" h="602258">
                <a:moveTo>
                  <a:pt x="1844" y="3070"/>
                </a:moveTo>
                <a:cubicBezTo>
                  <a:pt x="20894" y="40112"/>
                  <a:pt x="245790" y="529591"/>
                  <a:pt x="271719" y="590445"/>
                </a:cubicBezTo>
                <a:cubicBezTo>
                  <a:pt x="297648" y="651299"/>
                  <a:pt x="198165" y="461858"/>
                  <a:pt x="157419" y="368195"/>
                </a:cubicBezTo>
                <a:cubicBezTo>
                  <a:pt x="116673" y="274533"/>
                  <a:pt x="-17206" y="-33972"/>
                  <a:pt x="1844" y="3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C2D16341-9D41-9C82-5AAE-68EC61FA0956}"/>
              </a:ext>
            </a:extLst>
          </p:cNvPr>
          <p:cNvSpPr/>
          <p:nvPr/>
        </p:nvSpPr>
        <p:spPr>
          <a:xfrm>
            <a:off x="3650962" y="10965434"/>
            <a:ext cx="118345" cy="727787"/>
          </a:xfrm>
          <a:custGeom>
            <a:avLst/>
            <a:gdLst>
              <a:gd name="connsiteX0" fmla="*/ 288 w 118345"/>
              <a:gd name="connsiteY0" fmla="*/ 4191 h 727787"/>
              <a:gd name="connsiteX1" fmla="*/ 82838 w 118345"/>
              <a:gd name="connsiteY1" fmla="*/ 550291 h 727787"/>
              <a:gd name="connsiteX2" fmla="*/ 117763 w 118345"/>
              <a:gd name="connsiteY2" fmla="*/ 718566 h 727787"/>
              <a:gd name="connsiteX3" fmla="*/ 57438 w 118345"/>
              <a:gd name="connsiteY3" fmla="*/ 318516 h 727787"/>
              <a:gd name="connsiteX4" fmla="*/ 288 w 118345"/>
              <a:gd name="connsiteY4" fmla="*/ 4191 h 72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45" h="727787">
                <a:moveTo>
                  <a:pt x="288" y="4191"/>
                </a:moveTo>
                <a:cubicBezTo>
                  <a:pt x="4521" y="42820"/>
                  <a:pt x="63259" y="431229"/>
                  <a:pt x="82838" y="550291"/>
                </a:cubicBezTo>
                <a:cubicBezTo>
                  <a:pt x="102417" y="669353"/>
                  <a:pt x="121996" y="757195"/>
                  <a:pt x="117763" y="718566"/>
                </a:cubicBezTo>
                <a:cubicBezTo>
                  <a:pt x="113530" y="679937"/>
                  <a:pt x="75430" y="433345"/>
                  <a:pt x="57438" y="318516"/>
                </a:cubicBezTo>
                <a:cubicBezTo>
                  <a:pt x="39446" y="203687"/>
                  <a:pt x="-3945" y="-34438"/>
                  <a:pt x="288" y="4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4C218988-8640-8998-B21E-8B246D25CA2D}"/>
              </a:ext>
            </a:extLst>
          </p:cNvPr>
          <p:cNvSpPr/>
          <p:nvPr/>
        </p:nvSpPr>
        <p:spPr>
          <a:xfrm>
            <a:off x="3574505" y="11029902"/>
            <a:ext cx="86870" cy="256570"/>
          </a:xfrm>
          <a:custGeom>
            <a:avLst/>
            <a:gdLst>
              <a:gd name="connsiteX0" fmla="*/ 38645 w 86870"/>
              <a:gd name="connsiteY0" fmla="*/ 48 h 256570"/>
              <a:gd name="connsiteX1" fmla="*/ 86270 w 86870"/>
              <a:gd name="connsiteY1" fmla="*/ 247698 h 256570"/>
              <a:gd name="connsiteX2" fmla="*/ 51345 w 86870"/>
              <a:gd name="connsiteY2" fmla="*/ 193723 h 256570"/>
              <a:gd name="connsiteX3" fmla="*/ 545 w 86870"/>
              <a:gd name="connsiteY3" fmla="*/ 117523 h 256570"/>
              <a:gd name="connsiteX4" fmla="*/ 86270 w 86870"/>
              <a:gd name="connsiteY4" fmla="*/ 225473 h 256570"/>
              <a:gd name="connsiteX5" fmla="*/ 38645 w 86870"/>
              <a:gd name="connsiteY5" fmla="*/ 48 h 25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70" h="256570">
                <a:moveTo>
                  <a:pt x="38645" y="48"/>
                </a:moveTo>
                <a:cubicBezTo>
                  <a:pt x="38645" y="3752"/>
                  <a:pt x="84153" y="215419"/>
                  <a:pt x="86270" y="247698"/>
                </a:cubicBezTo>
                <a:cubicBezTo>
                  <a:pt x="88387" y="279977"/>
                  <a:pt x="65633" y="215419"/>
                  <a:pt x="51345" y="193723"/>
                </a:cubicBezTo>
                <a:cubicBezTo>
                  <a:pt x="37057" y="172027"/>
                  <a:pt x="-5276" y="112231"/>
                  <a:pt x="545" y="117523"/>
                </a:cubicBezTo>
                <a:cubicBezTo>
                  <a:pt x="6366" y="122815"/>
                  <a:pt x="79391" y="243994"/>
                  <a:pt x="86270" y="225473"/>
                </a:cubicBezTo>
                <a:cubicBezTo>
                  <a:pt x="93149" y="206952"/>
                  <a:pt x="38645" y="-3656"/>
                  <a:pt x="38645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6FED9428-D426-B642-0F1C-E7A999D23692}"/>
              </a:ext>
            </a:extLst>
          </p:cNvPr>
          <p:cNvSpPr/>
          <p:nvPr/>
        </p:nvSpPr>
        <p:spPr>
          <a:xfrm>
            <a:off x="3470275" y="11201063"/>
            <a:ext cx="110624" cy="359112"/>
          </a:xfrm>
          <a:custGeom>
            <a:avLst/>
            <a:gdLst>
              <a:gd name="connsiteX0" fmla="*/ 92075 w 110624"/>
              <a:gd name="connsiteY0" fmla="*/ 337 h 359112"/>
              <a:gd name="connsiteX1" fmla="*/ 95250 w 110624"/>
              <a:gd name="connsiteY1" fmla="*/ 190837 h 359112"/>
              <a:gd name="connsiteX2" fmla="*/ 101600 w 110624"/>
              <a:gd name="connsiteY2" fmla="*/ 127337 h 359112"/>
              <a:gd name="connsiteX3" fmla="*/ 53975 w 110624"/>
              <a:gd name="connsiteY3" fmla="*/ 251162 h 359112"/>
              <a:gd name="connsiteX4" fmla="*/ 0 w 110624"/>
              <a:gd name="connsiteY4" fmla="*/ 359112 h 359112"/>
              <a:gd name="connsiteX5" fmla="*/ 104775 w 110624"/>
              <a:gd name="connsiteY5" fmla="*/ 149562 h 359112"/>
              <a:gd name="connsiteX6" fmla="*/ 92075 w 110624"/>
              <a:gd name="connsiteY6" fmla="*/ 337 h 3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624" h="359112">
                <a:moveTo>
                  <a:pt x="92075" y="337"/>
                </a:moveTo>
                <a:cubicBezTo>
                  <a:pt x="90488" y="7216"/>
                  <a:pt x="93663" y="169670"/>
                  <a:pt x="95250" y="190837"/>
                </a:cubicBezTo>
                <a:cubicBezTo>
                  <a:pt x="96837" y="212004"/>
                  <a:pt x="108479" y="117283"/>
                  <a:pt x="101600" y="127337"/>
                </a:cubicBezTo>
                <a:cubicBezTo>
                  <a:pt x="94721" y="137391"/>
                  <a:pt x="70908" y="212533"/>
                  <a:pt x="53975" y="251162"/>
                </a:cubicBezTo>
                <a:cubicBezTo>
                  <a:pt x="37042" y="289791"/>
                  <a:pt x="0" y="359112"/>
                  <a:pt x="0" y="359112"/>
                </a:cubicBezTo>
                <a:cubicBezTo>
                  <a:pt x="8467" y="342179"/>
                  <a:pt x="86783" y="205654"/>
                  <a:pt x="104775" y="149562"/>
                </a:cubicBezTo>
                <a:cubicBezTo>
                  <a:pt x="122767" y="93470"/>
                  <a:pt x="93662" y="-6542"/>
                  <a:pt x="92075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46A2ADF9-1328-E80A-9ABE-2B94B79ADD2A}"/>
              </a:ext>
            </a:extLst>
          </p:cNvPr>
          <p:cNvSpPr/>
          <p:nvPr/>
        </p:nvSpPr>
        <p:spPr>
          <a:xfrm>
            <a:off x="3454384" y="11420136"/>
            <a:ext cx="75033" cy="305261"/>
          </a:xfrm>
          <a:custGeom>
            <a:avLst/>
            <a:gdLst>
              <a:gd name="connsiteX0" fmla="*/ 16 w 75033"/>
              <a:gd name="connsiteY0" fmla="*/ 339 h 305261"/>
              <a:gd name="connsiteX1" fmla="*/ 60341 w 75033"/>
              <a:gd name="connsiteY1" fmla="*/ 124164 h 305261"/>
              <a:gd name="connsiteX2" fmla="*/ 73041 w 75033"/>
              <a:gd name="connsiteY2" fmla="*/ 305139 h 305261"/>
              <a:gd name="connsiteX3" fmla="*/ 66691 w 75033"/>
              <a:gd name="connsiteY3" fmla="*/ 95589 h 305261"/>
              <a:gd name="connsiteX4" fmla="*/ 16 w 75033"/>
              <a:gd name="connsiteY4" fmla="*/ 339 h 30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33" h="305261">
                <a:moveTo>
                  <a:pt x="16" y="339"/>
                </a:moveTo>
                <a:cubicBezTo>
                  <a:pt x="-1042" y="5101"/>
                  <a:pt x="48170" y="73364"/>
                  <a:pt x="60341" y="124164"/>
                </a:cubicBezTo>
                <a:cubicBezTo>
                  <a:pt x="72512" y="174964"/>
                  <a:pt x="71983" y="309901"/>
                  <a:pt x="73041" y="305139"/>
                </a:cubicBezTo>
                <a:cubicBezTo>
                  <a:pt x="74099" y="300377"/>
                  <a:pt x="79391" y="149564"/>
                  <a:pt x="66691" y="95589"/>
                </a:cubicBezTo>
                <a:cubicBezTo>
                  <a:pt x="53991" y="41614"/>
                  <a:pt x="1074" y="-4423"/>
                  <a:pt x="16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A293B5BF-8C64-94F1-7853-78F220111DAA}"/>
              </a:ext>
            </a:extLst>
          </p:cNvPr>
          <p:cNvSpPr/>
          <p:nvPr/>
        </p:nvSpPr>
        <p:spPr>
          <a:xfrm>
            <a:off x="3574698" y="11267500"/>
            <a:ext cx="51152" cy="394568"/>
          </a:xfrm>
          <a:custGeom>
            <a:avLst/>
            <a:gdLst>
              <a:gd name="connsiteX0" fmla="*/ 3527 w 51152"/>
              <a:gd name="connsiteY0" fmla="*/ 575 h 394568"/>
              <a:gd name="connsiteX1" fmla="*/ 3527 w 51152"/>
              <a:gd name="connsiteY1" fmla="*/ 181550 h 394568"/>
              <a:gd name="connsiteX2" fmla="*/ 51152 w 51152"/>
              <a:gd name="connsiteY2" fmla="*/ 394275 h 394568"/>
              <a:gd name="connsiteX3" fmla="*/ 3527 w 51152"/>
              <a:gd name="connsiteY3" fmla="*/ 133925 h 394568"/>
              <a:gd name="connsiteX4" fmla="*/ 3527 w 51152"/>
              <a:gd name="connsiteY4" fmla="*/ 575 h 39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52" h="394568">
                <a:moveTo>
                  <a:pt x="3527" y="575"/>
                </a:moveTo>
                <a:cubicBezTo>
                  <a:pt x="3527" y="8512"/>
                  <a:pt x="-4410" y="115933"/>
                  <a:pt x="3527" y="181550"/>
                </a:cubicBezTo>
                <a:cubicBezTo>
                  <a:pt x="11464" y="247167"/>
                  <a:pt x="51152" y="402212"/>
                  <a:pt x="51152" y="394275"/>
                </a:cubicBezTo>
                <a:cubicBezTo>
                  <a:pt x="51152" y="386338"/>
                  <a:pt x="11464" y="199542"/>
                  <a:pt x="3527" y="133925"/>
                </a:cubicBezTo>
                <a:cubicBezTo>
                  <a:pt x="-4410" y="68308"/>
                  <a:pt x="3527" y="-7362"/>
                  <a:pt x="3527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3221AAA7-9BE0-409E-CA05-374400514790}"/>
              </a:ext>
            </a:extLst>
          </p:cNvPr>
          <p:cNvSpPr/>
          <p:nvPr/>
        </p:nvSpPr>
        <p:spPr>
          <a:xfrm>
            <a:off x="3413019" y="11448802"/>
            <a:ext cx="130281" cy="292795"/>
          </a:xfrm>
          <a:custGeom>
            <a:avLst/>
            <a:gdLst>
              <a:gd name="connsiteX0" fmla="*/ 130281 w 130281"/>
              <a:gd name="connsiteY0" fmla="*/ 248 h 292795"/>
              <a:gd name="connsiteX1" fmla="*/ 41381 w 130281"/>
              <a:gd name="connsiteY1" fmla="*/ 124073 h 292795"/>
              <a:gd name="connsiteX2" fmla="*/ 3281 w 130281"/>
              <a:gd name="connsiteY2" fmla="*/ 76448 h 292795"/>
              <a:gd name="connsiteX3" fmla="*/ 28681 w 130281"/>
              <a:gd name="connsiteY3" fmla="*/ 117723 h 292795"/>
              <a:gd name="connsiteX4" fmla="*/ 106 w 130281"/>
              <a:gd name="connsiteY4" fmla="*/ 292348 h 292795"/>
              <a:gd name="connsiteX5" fmla="*/ 41381 w 130281"/>
              <a:gd name="connsiteY5" fmla="*/ 162173 h 292795"/>
              <a:gd name="connsiteX6" fmla="*/ 130281 w 130281"/>
              <a:gd name="connsiteY6" fmla="*/ 248 h 29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281" h="292795">
                <a:moveTo>
                  <a:pt x="130281" y="248"/>
                </a:moveTo>
                <a:cubicBezTo>
                  <a:pt x="130281" y="-6102"/>
                  <a:pt x="62548" y="111373"/>
                  <a:pt x="41381" y="124073"/>
                </a:cubicBezTo>
                <a:cubicBezTo>
                  <a:pt x="20214" y="136773"/>
                  <a:pt x="5398" y="77506"/>
                  <a:pt x="3281" y="76448"/>
                </a:cubicBezTo>
                <a:cubicBezTo>
                  <a:pt x="1164" y="75390"/>
                  <a:pt x="29210" y="81740"/>
                  <a:pt x="28681" y="117723"/>
                </a:cubicBezTo>
                <a:cubicBezTo>
                  <a:pt x="28152" y="153706"/>
                  <a:pt x="-2011" y="284940"/>
                  <a:pt x="106" y="292348"/>
                </a:cubicBezTo>
                <a:cubicBezTo>
                  <a:pt x="2223" y="299756"/>
                  <a:pt x="16510" y="213502"/>
                  <a:pt x="41381" y="162173"/>
                </a:cubicBezTo>
                <a:cubicBezTo>
                  <a:pt x="66252" y="110844"/>
                  <a:pt x="130281" y="6598"/>
                  <a:pt x="130281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5FC99ADE-A9FF-C83B-12DF-7AEF7D541913}"/>
              </a:ext>
            </a:extLst>
          </p:cNvPr>
          <p:cNvSpPr/>
          <p:nvPr/>
        </p:nvSpPr>
        <p:spPr>
          <a:xfrm>
            <a:off x="4066070" y="10041544"/>
            <a:ext cx="182787" cy="799827"/>
          </a:xfrm>
          <a:custGeom>
            <a:avLst/>
            <a:gdLst>
              <a:gd name="connsiteX0" fmla="*/ 4280 w 182787"/>
              <a:gd name="connsiteY0" fmla="*/ 13681 h 799827"/>
              <a:gd name="connsiteX1" fmla="*/ 182080 w 182787"/>
              <a:gd name="connsiteY1" fmla="*/ 794731 h 799827"/>
              <a:gd name="connsiteX2" fmla="*/ 64605 w 182787"/>
              <a:gd name="connsiteY2" fmla="*/ 334356 h 799827"/>
              <a:gd name="connsiteX3" fmla="*/ 4280 w 182787"/>
              <a:gd name="connsiteY3" fmla="*/ 13681 h 79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787" h="799827">
                <a:moveTo>
                  <a:pt x="4280" y="13681"/>
                </a:moveTo>
                <a:cubicBezTo>
                  <a:pt x="23859" y="90410"/>
                  <a:pt x="172026" y="741285"/>
                  <a:pt x="182080" y="794731"/>
                </a:cubicBezTo>
                <a:cubicBezTo>
                  <a:pt x="192134" y="848177"/>
                  <a:pt x="92122" y="466648"/>
                  <a:pt x="64605" y="334356"/>
                </a:cubicBezTo>
                <a:cubicBezTo>
                  <a:pt x="37088" y="202064"/>
                  <a:pt x="-15299" y="-63048"/>
                  <a:pt x="4280" y="13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69C4AEFF-0F17-A803-F63A-CC025E6E20EC}"/>
              </a:ext>
            </a:extLst>
          </p:cNvPr>
          <p:cNvSpPr/>
          <p:nvPr/>
        </p:nvSpPr>
        <p:spPr>
          <a:xfrm>
            <a:off x="2512684" y="11356864"/>
            <a:ext cx="364422" cy="253095"/>
          </a:xfrm>
          <a:custGeom>
            <a:avLst/>
            <a:gdLst>
              <a:gd name="connsiteX0" fmla="*/ 357516 w 364422"/>
              <a:gd name="connsiteY0" fmla="*/ 3286 h 253095"/>
              <a:gd name="connsiteX1" fmla="*/ 1916 w 364422"/>
              <a:gd name="connsiteY1" fmla="*/ 250936 h 253095"/>
              <a:gd name="connsiteX2" fmla="*/ 220991 w 364422"/>
              <a:gd name="connsiteY2" fmla="*/ 117586 h 253095"/>
              <a:gd name="connsiteX3" fmla="*/ 357516 w 364422"/>
              <a:gd name="connsiteY3" fmla="*/ 3286 h 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22" h="253095">
                <a:moveTo>
                  <a:pt x="357516" y="3286"/>
                </a:moveTo>
                <a:cubicBezTo>
                  <a:pt x="321004" y="25511"/>
                  <a:pt x="24670" y="231886"/>
                  <a:pt x="1916" y="250936"/>
                </a:cubicBezTo>
                <a:cubicBezTo>
                  <a:pt x="-20838" y="269986"/>
                  <a:pt x="165429" y="157803"/>
                  <a:pt x="220991" y="117586"/>
                </a:cubicBezTo>
                <a:cubicBezTo>
                  <a:pt x="276553" y="77369"/>
                  <a:pt x="394028" y="-18939"/>
                  <a:pt x="357516" y="3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B9FE35D8-7332-3DEC-3466-4DBF2E6C9057}"/>
              </a:ext>
            </a:extLst>
          </p:cNvPr>
          <p:cNvSpPr/>
          <p:nvPr/>
        </p:nvSpPr>
        <p:spPr>
          <a:xfrm>
            <a:off x="3052680" y="11063344"/>
            <a:ext cx="204261" cy="393963"/>
          </a:xfrm>
          <a:custGeom>
            <a:avLst/>
            <a:gdLst>
              <a:gd name="connsiteX0" fmla="*/ 201695 w 204261"/>
              <a:gd name="connsiteY0" fmla="*/ 7881 h 393963"/>
              <a:gd name="connsiteX1" fmla="*/ 1670 w 204261"/>
              <a:gd name="connsiteY1" fmla="*/ 392056 h 393963"/>
              <a:gd name="connsiteX2" fmla="*/ 109620 w 204261"/>
              <a:gd name="connsiteY2" fmla="*/ 150756 h 393963"/>
              <a:gd name="connsiteX3" fmla="*/ 201695 w 204261"/>
              <a:gd name="connsiteY3" fmla="*/ 7881 h 39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261" h="393963">
                <a:moveTo>
                  <a:pt x="201695" y="7881"/>
                </a:moveTo>
                <a:cubicBezTo>
                  <a:pt x="183703" y="48098"/>
                  <a:pt x="17016" y="368244"/>
                  <a:pt x="1670" y="392056"/>
                </a:cubicBezTo>
                <a:cubicBezTo>
                  <a:pt x="-13676" y="415868"/>
                  <a:pt x="81045" y="210023"/>
                  <a:pt x="109620" y="150756"/>
                </a:cubicBezTo>
                <a:cubicBezTo>
                  <a:pt x="138195" y="91489"/>
                  <a:pt x="219687" y="-32336"/>
                  <a:pt x="201695" y="7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55CC039D-CA81-E2F6-66D9-C93CD9FA44BB}"/>
              </a:ext>
            </a:extLst>
          </p:cNvPr>
          <p:cNvSpPr/>
          <p:nvPr/>
        </p:nvSpPr>
        <p:spPr>
          <a:xfrm>
            <a:off x="3155598" y="9722886"/>
            <a:ext cx="251970" cy="482434"/>
          </a:xfrm>
          <a:custGeom>
            <a:avLst/>
            <a:gdLst>
              <a:gd name="connsiteX0" fmla="*/ 251177 w 251970"/>
              <a:gd name="connsiteY0" fmla="*/ 2139 h 482434"/>
              <a:gd name="connsiteX1" fmla="*/ 6702 w 251970"/>
              <a:gd name="connsiteY1" fmla="*/ 472039 h 482434"/>
              <a:gd name="connsiteX2" fmla="*/ 82902 w 251970"/>
              <a:gd name="connsiteY2" fmla="*/ 303764 h 482434"/>
              <a:gd name="connsiteX3" fmla="*/ 251177 w 251970"/>
              <a:gd name="connsiteY3" fmla="*/ 2139 h 4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970" h="482434">
                <a:moveTo>
                  <a:pt x="251177" y="2139"/>
                </a:moveTo>
                <a:cubicBezTo>
                  <a:pt x="238477" y="30185"/>
                  <a:pt x="34748" y="421768"/>
                  <a:pt x="6702" y="472039"/>
                </a:cubicBezTo>
                <a:cubicBezTo>
                  <a:pt x="-21344" y="522310"/>
                  <a:pt x="45331" y="377847"/>
                  <a:pt x="82902" y="303764"/>
                </a:cubicBezTo>
                <a:cubicBezTo>
                  <a:pt x="120473" y="229681"/>
                  <a:pt x="263877" y="-25907"/>
                  <a:pt x="251177" y="2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89ED7780-0E62-8DCC-5B60-4351CB4A5312}"/>
              </a:ext>
            </a:extLst>
          </p:cNvPr>
          <p:cNvSpPr/>
          <p:nvPr/>
        </p:nvSpPr>
        <p:spPr>
          <a:xfrm>
            <a:off x="3733724" y="9172523"/>
            <a:ext cx="625719" cy="54203"/>
          </a:xfrm>
          <a:custGeom>
            <a:avLst/>
            <a:gdLst>
              <a:gd name="connsiteX0" fmla="*/ 76 w 625719"/>
              <a:gd name="connsiteY0" fmla="*/ 47677 h 54203"/>
              <a:gd name="connsiteX1" fmla="*/ 406476 w 625719"/>
              <a:gd name="connsiteY1" fmla="*/ 41327 h 54203"/>
              <a:gd name="connsiteX2" fmla="*/ 625551 w 625719"/>
              <a:gd name="connsiteY2" fmla="*/ 52 h 54203"/>
              <a:gd name="connsiteX3" fmla="*/ 374726 w 625719"/>
              <a:gd name="connsiteY3" fmla="*/ 50852 h 54203"/>
              <a:gd name="connsiteX4" fmla="*/ 76 w 625719"/>
              <a:gd name="connsiteY4" fmla="*/ 47677 h 5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719" h="54203">
                <a:moveTo>
                  <a:pt x="76" y="47677"/>
                </a:moveTo>
                <a:cubicBezTo>
                  <a:pt x="5368" y="46090"/>
                  <a:pt x="302230" y="49264"/>
                  <a:pt x="406476" y="41327"/>
                </a:cubicBezTo>
                <a:cubicBezTo>
                  <a:pt x="510722" y="33390"/>
                  <a:pt x="630843" y="-1535"/>
                  <a:pt x="625551" y="52"/>
                </a:cubicBezTo>
                <a:cubicBezTo>
                  <a:pt x="620259" y="1639"/>
                  <a:pt x="483205" y="42385"/>
                  <a:pt x="374726" y="50852"/>
                </a:cubicBezTo>
                <a:cubicBezTo>
                  <a:pt x="266247" y="59319"/>
                  <a:pt x="-5216" y="49264"/>
                  <a:pt x="76" y="47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431FC150-BD0C-8180-50D9-FCFFB8A4DDE7}"/>
              </a:ext>
            </a:extLst>
          </p:cNvPr>
          <p:cNvSpPr/>
          <p:nvPr/>
        </p:nvSpPr>
        <p:spPr>
          <a:xfrm>
            <a:off x="2889093" y="9845675"/>
            <a:ext cx="266857" cy="388426"/>
          </a:xfrm>
          <a:custGeom>
            <a:avLst/>
            <a:gdLst>
              <a:gd name="connsiteX0" fmla="*/ 266857 w 266857"/>
              <a:gd name="connsiteY0" fmla="*/ 0 h 388426"/>
              <a:gd name="connsiteX1" fmla="*/ 3332 w 266857"/>
              <a:gd name="connsiteY1" fmla="*/ 384175 h 388426"/>
              <a:gd name="connsiteX2" fmla="*/ 111282 w 266857"/>
              <a:gd name="connsiteY2" fmla="*/ 215900 h 388426"/>
              <a:gd name="connsiteX3" fmla="*/ 266857 w 266857"/>
              <a:gd name="connsiteY3" fmla="*/ 0 h 38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857" h="388426">
                <a:moveTo>
                  <a:pt x="266857" y="0"/>
                </a:moveTo>
                <a:lnTo>
                  <a:pt x="3332" y="384175"/>
                </a:lnTo>
                <a:cubicBezTo>
                  <a:pt x="-22597" y="420158"/>
                  <a:pt x="111282" y="215900"/>
                  <a:pt x="111282" y="215900"/>
                </a:cubicBezTo>
                <a:lnTo>
                  <a:pt x="2668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CCFE87D9-11CA-54B4-06BE-B6702C18A38F}"/>
              </a:ext>
            </a:extLst>
          </p:cNvPr>
          <p:cNvSpPr/>
          <p:nvPr/>
        </p:nvSpPr>
        <p:spPr>
          <a:xfrm>
            <a:off x="2593707" y="10660014"/>
            <a:ext cx="312881" cy="440900"/>
          </a:xfrm>
          <a:custGeom>
            <a:avLst/>
            <a:gdLst>
              <a:gd name="connsiteX0" fmla="*/ 311418 w 312881"/>
              <a:gd name="connsiteY0" fmla="*/ 1636 h 440900"/>
              <a:gd name="connsiteX1" fmla="*/ 6618 w 312881"/>
              <a:gd name="connsiteY1" fmla="*/ 430261 h 440900"/>
              <a:gd name="connsiteX2" fmla="*/ 117743 w 312881"/>
              <a:gd name="connsiteY2" fmla="*/ 287386 h 440900"/>
              <a:gd name="connsiteX3" fmla="*/ 311418 w 312881"/>
              <a:gd name="connsiteY3" fmla="*/ 1636 h 44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881" h="440900">
                <a:moveTo>
                  <a:pt x="311418" y="1636"/>
                </a:moveTo>
                <a:cubicBezTo>
                  <a:pt x="292897" y="25448"/>
                  <a:pt x="38897" y="382636"/>
                  <a:pt x="6618" y="430261"/>
                </a:cubicBezTo>
                <a:cubicBezTo>
                  <a:pt x="-25661" y="477886"/>
                  <a:pt x="68001" y="354061"/>
                  <a:pt x="117743" y="287386"/>
                </a:cubicBezTo>
                <a:cubicBezTo>
                  <a:pt x="167485" y="220711"/>
                  <a:pt x="329939" y="-22176"/>
                  <a:pt x="311418" y="1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B486E803-15BB-FEF3-C832-C532DA6A911C}"/>
              </a:ext>
            </a:extLst>
          </p:cNvPr>
          <p:cNvSpPr/>
          <p:nvPr/>
        </p:nvSpPr>
        <p:spPr>
          <a:xfrm>
            <a:off x="7791407" y="9045037"/>
            <a:ext cx="324435" cy="1393187"/>
          </a:xfrm>
          <a:custGeom>
            <a:avLst/>
            <a:gdLst>
              <a:gd name="connsiteX0" fmla="*/ 43 w 324435"/>
              <a:gd name="connsiteY0" fmla="*/ 538 h 1393187"/>
              <a:gd name="connsiteX1" fmla="*/ 298493 w 324435"/>
              <a:gd name="connsiteY1" fmla="*/ 1302288 h 1393187"/>
              <a:gd name="connsiteX2" fmla="*/ 276268 w 324435"/>
              <a:gd name="connsiteY2" fmla="*/ 1143538 h 1393187"/>
              <a:gd name="connsiteX3" fmla="*/ 43 w 324435"/>
              <a:gd name="connsiteY3" fmla="*/ 538 h 139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435" h="1393187">
                <a:moveTo>
                  <a:pt x="43" y="538"/>
                </a:moveTo>
                <a:cubicBezTo>
                  <a:pt x="3747" y="26996"/>
                  <a:pt x="252456" y="1111788"/>
                  <a:pt x="298493" y="1302288"/>
                </a:cubicBezTo>
                <a:cubicBezTo>
                  <a:pt x="344530" y="1492788"/>
                  <a:pt x="324422" y="1356792"/>
                  <a:pt x="276268" y="1143538"/>
                </a:cubicBezTo>
                <a:cubicBezTo>
                  <a:pt x="228114" y="930284"/>
                  <a:pt x="-3661" y="-25920"/>
                  <a:pt x="43" y="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58D0B024-601D-E3F5-78B5-81A87D14704C}"/>
              </a:ext>
            </a:extLst>
          </p:cNvPr>
          <p:cNvSpPr/>
          <p:nvPr/>
        </p:nvSpPr>
        <p:spPr>
          <a:xfrm>
            <a:off x="7248216" y="8790769"/>
            <a:ext cx="255421" cy="461148"/>
          </a:xfrm>
          <a:custGeom>
            <a:avLst/>
            <a:gdLst>
              <a:gd name="connsiteX0" fmla="*/ 309 w 255421"/>
              <a:gd name="connsiteY0" fmla="*/ 806 h 461148"/>
              <a:gd name="connsiteX1" fmla="*/ 159059 w 255421"/>
              <a:gd name="connsiteY1" fmla="*/ 130981 h 461148"/>
              <a:gd name="connsiteX2" fmla="*/ 232084 w 255421"/>
              <a:gd name="connsiteY2" fmla="*/ 324656 h 461148"/>
              <a:gd name="connsiteX3" fmla="*/ 254309 w 255421"/>
              <a:gd name="connsiteY3" fmla="*/ 458006 h 461148"/>
              <a:gd name="connsiteX4" fmla="*/ 203509 w 255421"/>
              <a:gd name="connsiteY4" fmla="*/ 191306 h 461148"/>
              <a:gd name="connsiteX5" fmla="*/ 309 w 255421"/>
              <a:gd name="connsiteY5" fmla="*/ 806 h 46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421" h="461148">
                <a:moveTo>
                  <a:pt x="309" y="806"/>
                </a:moveTo>
                <a:cubicBezTo>
                  <a:pt x="-7099" y="-9248"/>
                  <a:pt x="120430" y="77006"/>
                  <a:pt x="159059" y="130981"/>
                </a:cubicBezTo>
                <a:cubicBezTo>
                  <a:pt x="197688" y="184956"/>
                  <a:pt x="216209" y="270152"/>
                  <a:pt x="232084" y="324656"/>
                </a:cubicBezTo>
                <a:cubicBezTo>
                  <a:pt x="247959" y="379160"/>
                  <a:pt x="259072" y="480231"/>
                  <a:pt x="254309" y="458006"/>
                </a:cubicBezTo>
                <a:cubicBezTo>
                  <a:pt x="249547" y="435781"/>
                  <a:pt x="240551" y="266448"/>
                  <a:pt x="203509" y="191306"/>
                </a:cubicBezTo>
                <a:cubicBezTo>
                  <a:pt x="166467" y="116164"/>
                  <a:pt x="7717" y="10860"/>
                  <a:pt x="309" y="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A527FCA3-9EB7-E4AD-FE4A-D96C9CA9F2F8}"/>
              </a:ext>
            </a:extLst>
          </p:cNvPr>
          <p:cNvSpPr/>
          <p:nvPr/>
        </p:nvSpPr>
        <p:spPr>
          <a:xfrm>
            <a:off x="7966058" y="10635890"/>
            <a:ext cx="117810" cy="905861"/>
          </a:xfrm>
          <a:custGeom>
            <a:avLst/>
            <a:gdLst>
              <a:gd name="connsiteX0" fmla="*/ 15892 w 117810"/>
              <a:gd name="connsiteY0" fmla="*/ 360 h 905861"/>
              <a:gd name="connsiteX1" fmla="*/ 107967 w 117810"/>
              <a:gd name="connsiteY1" fmla="*/ 492485 h 905861"/>
              <a:gd name="connsiteX2" fmla="*/ 17 w 117810"/>
              <a:gd name="connsiteY2" fmla="*/ 905235 h 905861"/>
              <a:gd name="connsiteX3" fmla="*/ 117492 w 117810"/>
              <a:gd name="connsiteY3" fmla="*/ 571860 h 905861"/>
              <a:gd name="connsiteX4" fmla="*/ 15892 w 117810"/>
              <a:gd name="connsiteY4" fmla="*/ 360 h 90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10" h="905861">
                <a:moveTo>
                  <a:pt x="15892" y="360"/>
                </a:moveTo>
                <a:cubicBezTo>
                  <a:pt x="14305" y="-12869"/>
                  <a:pt x="110613" y="341673"/>
                  <a:pt x="107967" y="492485"/>
                </a:cubicBezTo>
                <a:cubicBezTo>
                  <a:pt x="105321" y="643297"/>
                  <a:pt x="-1570" y="892006"/>
                  <a:pt x="17" y="905235"/>
                </a:cubicBezTo>
                <a:cubicBezTo>
                  <a:pt x="1604" y="918464"/>
                  <a:pt x="110613" y="719497"/>
                  <a:pt x="117492" y="571860"/>
                </a:cubicBezTo>
                <a:cubicBezTo>
                  <a:pt x="124371" y="424223"/>
                  <a:pt x="17479" y="13589"/>
                  <a:pt x="15892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C54E1459-C23A-DB54-3AB0-D1E82F19376E}"/>
              </a:ext>
            </a:extLst>
          </p:cNvPr>
          <p:cNvSpPr/>
          <p:nvPr/>
        </p:nvSpPr>
        <p:spPr>
          <a:xfrm>
            <a:off x="7327528" y="9160908"/>
            <a:ext cx="55346" cy="1002654"/>
          </a:xfrm>
          <a:custGeom>
            <a:avLst/>
            <a:gdLst>
              <a:gd name="connsiteX0" fmla="*/ 54347 w 55346"/>
              <a:gd name="connsiteY0" fmla="*/ 5317 h 1002654"/>
              <a:gd name="connsiteX1" fmla="*/ 372 w 55346"/>
              <a:gd name="connsiteY1" fmla="*/ 983217 h 1002654"/>
              <a:gd name="connsiteX2" fmla="*/ 32122 w 55346"/>
              <a:gd name="connsiteY2" fmla="*/ 608567 h 1002654"/>
              <a:gd name="connsiteX3" fmla="*/ 54347 w 55346"/>
              <a:gd name="connsiteY3" fmla="*/ 5317 h 100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46" h="1002654">
                <a:moveTo>
                  <a:pt x="54347" y="5317"/>
                </a:moveTo>
                <a:cubicBezTo>
                  <a:pt x="49055" y="67759"/>
                  <a:pt x="4076" y="882675"/>
                  <a:pt x="372" y="983217"/>
                </a:cubicBezTo>
                <a:cubicBezTo>
                  <a:pt x="-3332" y="1083759"/>
                  <a:pt x="21539" y="769434"/>
                  <a:pt x="32122" y="608567"/>
                </a:cubicBezTo>
                <a:cubicBezTo>
                  <a:pt x="42705" y="447700"/>
                  <a:pt x="59639" y="-57125"/>
                  <a:pt x="54347" y="5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5E210565-B601-5CF1-41A1-BB9F2A131B18}"/>
              </a:ext>
            </a:extLst>
          </p:cNvPr>
          <p:cNvSpPr/>
          <p:nvPr/>
        </p:nvSpPr>
        <p:spPr>
          <a:xfrm>
            <a:off x="8353358" y="10328084"/>
            <a:ext cx="127081" cy="1156163"/>
          </a:xfrm>
          <a:custGeom>
            <a:avLst/>
            <a:gdLst>
              <a:gd name="connsiteX0" fmla="*/ 67 w 127081"/>
              <a:gd name="connsiteY0" fmla="*/ 191 h 1156163"/>
              <a:gd name="connsiteX1" fmla="*/ 108017 w 127081"/>
              <a:gd name="connsiteY1" fmla="*/ 612966 h 1156163"/>
              <a:gd name="connsiteX2" fmla="*/ 3242 w 127081"/>
              <a:gd name="connsiteY2" fmla="*/ 1155891 h 1156163"/>
              <a:gd name="connsiteX3" fmla="*/ 127067 w 127081"/>
              <a:gd name="connsiteY3" fmla="*/ 676466 h 1156163"/>
              <a:gd name="connsiteX4" fmla="*/ 67 w 127081"/>
              <a:gd name="connsiteY4" fmla="*/ 191 h 115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81" h="1156163">
                <a:moveTo>
                  <a:pt x="67" y="191"/>
                </a:moveTo>
                <a:cubicBezTo>
                  <a:pt x="-3108" y="-10392"/>
                  <a:pt x="107488" y="420349"/>
                  <a:pt x="108017" y="612966"/>
                </a:cubicBezTo>
                <a:cubicBezTo>
                  <a:pt x="108546" y="805583"/>
                  <a:pt x="67" y="1145308"/>
                  <a:pt x="3242" y="1155891"/>
                </a:cubicBezTo>
                <a:cubicBezTo>
                  <a:pt x="6417" y="1166474"/>
                  <a:pt x="125480" y="865908"/>
                  <a:pt x="127067" y="676466"/>
                </a:cubicBezTo>
                <a:cubicBezTo>
                  <a:pt x="128655" y="487024"/>
                  <a:pt x="3242" y="10774"/>
                  <a:pt x="67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328D33F7-DCD4-DFAC-77F7-2D28AC791A58}"/>
              </a:ext>
            </a:extLst>
          </p:cNvPr>
          <p:cNvSpPr/>
          <p:nvPr/>
        </p:nvSpPr>
        <p:spPr>
          <a:xfrm>
            <a:off x="7127765" y="8816892"/>
            <a:ext cx="174488" cy="876478"/>
          </a:xfrm>
          <a:custGeom>
            <a:avLst/>
            <a:gdLst>
              <a:gd name="connsiteX0" fmla="*/ 110 w 174488"/>
              <a:gd name="connsiteY0" fmla="*/ 83 h 876478"/>
              <a:gd name="connsiteX1" fmla="*/ 139810 w 174488"/>
              <a:gd name="connsiteY1" fmla="*/ 441408 h 876478"/>
              <a:gd name="connsiteX2" fmla="*/ 149335 w 174488"/>
              <a:gd name="connsiteY2" fmla="*/ 876383 h 876478"/>
              <a:gd name="connsiteX3" fmla="*/ 165210 w 174488"/>
              <a:gd name="connsiteY3" fmla="*/ 476333 h 876478"/>
              <a:gd name="connsiteX4" fmla="*/ 110 w 174488"/>
              <a:gd name="connsiteY4" fmla="*/ 83 h 87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488" h="876478">
                <a:moveTo>
                  <a:pt x="110" y="83"/>
                </a:moveTo>
                <a:cubicBezTo>
                  <a:pt x="-4123" y="-5738"/>
                  <a:pt x="114939" y="295358"/>
                  <a:pt x="139810" y="441408"/>
                </a:cubicBezTo>
                <a:cubicBezTo>
                  <a:pt x="164681" y="587458"/>
                  <a:pt x="145102" y="870562"/>
                  <a:pt x="149335" y="876383"/>
                </a:cubicBezTo>
                <a:cubicBezTo>
                  <a:pt x="153568" y="882204"/>
                  <a:pt x="191668" y="621325"/>
                  <a:pt x="165210" y="476333"/>
                </a:cubicBezTo>
                <a:cubicBezTo>
                  <a:pt x="138752" y="331341"/>
                  <a:pt x="4343" y="5904"/>
                  <a:pt x="110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DD145972-A83A-CE1A-BF64-100B0DCAAA7C}"/>
              </a:ext>
            </a:extLst>
          </p:cNvPr>
          <p:cNvSpPr/>
          <p:nvPr/>
        </p:nvSpPr>
        <p:spPr>
          <a:xfrm>
            <a:off x="4778361" y="5527646"/>
            <a:ext cx="79956" cy="165152"/>
          </a:xfrm>
          <a:custGeom>
            <a:avLst/>
            <a:gdLst>
              <a:gd name="connsiteX0" fmla="*/ 53989 w 79956"/>
              <a:gd name="connsiteY0" fmla="*/ 29 h 165152"/>
              <a:gd name="connsiteX1" fmla="*/ 66689 w 79956"/>
              <a:gd name="connsiteY1" fmla="*/ 79404 h 165152"/>
              <a:gd name="connsiteX2" fmla="*/ 14 w 79956"/>
              <a:gd name="connsiteY2" fmla="*/ 165129 h 165152"/>
              <a:gd name="connsiteX3" fmla="*/ 73039 w 79956"/>
              <a:gd name="connsiteY3" fmla="*/ 88929 h 165152"/>
              <a:gd name="connsiteX4" fmla="*/ 76214 w 79956"/>
              <a:gd name="connsiteY4" fmla="*/ 69879 h 165152"/>
              <a:gd name="connsiteX5" fmla="*/ 53989 w 79956"/>
              <a:gd name="connsiteY5" fmla="*/ 29 h 16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956" h="165152">
                <a:moveTo>
                  <a:pt x="53989" y="29"/>
                </a:moveTo>
                <a:cubicBezTo>
                  <a:pt x="52402" y="1616"/>
                  <a:pt x="75685" y="51887"/>
                  <a:pt x="66689" y="79404"/>
                </a:cubicBezTo>
                <a:cubicBezTo>
                  <a:pt x="57693" y="106921"/>
                  <a:pt x="-1044" y="163541"/>
                  <a:pt x="14" y="165129"/>
                </a:cubicBezTo>
                <a:cubicBezTo>
                  <a:pt x="1072" y="166717"/>
                  <a:pt x="73039" y="88929"/>
                  <a:pt x="73039" y="88929"/>
                </a:cubicBezTo>
                <a:cubicBezTo>
                  <a:pt x="85739" y="73054"/>
                  <a:pt x="77272" y="79404"/>
                  <a:pt x="76214" y="69879"/>
                </a:cubicBezTo>
                <a:cubicBezTo>
                  <a:pt x="75156" y="60354"/>
                  <a:pt x="55576" y="-1558"/>
                  <a:pt x="53989" y="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6E80C4B8-4307-D065-2656-EE212DC67AC4}"/>
              </a:ext>
            </a:extLst>
          </p:cNvPr>
          <p:cNvSpPr/>
          <p:nvPr/>
        </p:nvSpPr>
        <p:spPr>
          <a:xfrm>
            <a:off x="5149605" y="5918129"/>
            <a:ext cx="369165" cy="35438"/>
          </a:xfrm>
          <a:custGeom>
            <a:avLst/>
            <a:gdLst>
              <a:gd name="connsiteX0" fmla="*/ 245 w 369165"/>
              <a:gd name="connsiteY0" fmla="*/ 25471 h 35438"/>
              <a:gd name="connsiteX1" fmla="*/ 212970 w 369165"/>
              <a:gd name="connsiteY1" fmla="*/ 71 h 35438"/>
              <a:gd name="connsiteX2" fmla="*/ 368545 w 369165"/>
              <a:gd name="connsiteY2" fmla="*/ 34996 h 35438"/>
              <a:gd name="connsiteX3" fmla="*/ 263770 w 369165"/>
              <a:gd name="connsiteY3" fmla="*/ 19121 h 35438"/>
              <a:gd name="connsiteX4" fmla="*/ 171695 w 369165"/>
              <a:gd name="connsiteY4" fmla="*/ 9596 h 35438"/>
              <a:gd name="connsiteX5" fmla="*/ 245 w 369165"/>
              <a:gd name="connsiteY5" fmla="*/ 25471 h 3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165" h="35438">
                <a:moveTo>
                  <a:pt x="245" y="25471"/>
                </a:moveTo>
                <a:cubicBezTo>
                  <a:pt x="7124" y="23884"/>
                  <a:pt x="151587" y="-1516"/>
                  <a:pt x="212970" y="71"/>
                </a:cubicBezTo>
                <a:cubicBezTo>
                  <a:pt x="274353" y="1658"/>
                  <a:pt x="360078" y="31821"/>
                  <a:pt x="368545" y="34996"/>
                </a:cubicBezTo>
                <a:cubicBezTo>
                  <a:pt x="377012" y="38171"/>
                  <a:pt x="296578" y="23354"/>
                  <a:pt x="263770" y="19121"/>
                </a:cubicBezTo>
                <a:cubicBezTo>
                  <a:pt x="230962" y="14888"/>
                  <a:pt x="210324" y="9596"/>
                  <a:pt x="171695" y="9596"/>
                </a:cubicBezTo>
                <a:cubicBezTo>
                  <a:pt x="133066" y="9596"/>
                  <a:pt x="-6634" y="27058"/>
                  <a:pt x="245" y="2547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BA1883ED-DFCA-86E4-F768-F65BC6C848FE}"/>
              </a:ext>
            </a:extLst>
          </p:cNvPr>
          <p:cNvSpPr/>
          <p:nvPr/>
        </p:nvSpPr>
        <p:spPr>
          <a:xfrm>
            <a:off x="5559320" y="5721310"/>
            <a:ext cx="212832" cy="133513"/>
          </a:xfrm>
          <a:custGeom>
            <a:avLst/>
            <a:gdLst>
              <a:gd name="connsiteX0" fmla="*/ 212830 w 212832"/>
              <a:gd name="connsiteY0" fmla="*/ 40 h 133513"/>
              <a:gd name="connsiteX1" fmla="*/ 98530 w 212832"/>
              <a:gd name="connsiteY1" fmla="*/ 57190 h 133513"/>
              <a:gd name="connsiteX2" fmla="*/ 82655 w 212832"/>
              <a:gd name="connsiteY2" fmla="*/ 82590 h 133513"/>
              <a:gd name="connsiteX3" fmla="*/ 105 w 212832"/>
              <a:gd name="connsiteY3" fmla="*/ 133390 h 133513"/>
              <a:gd name="connsiteX4" fmla="*/ 101705 w 212832"/>
              <a:gd name="connsiteY4" fmla="*/ 66715 h 133513"/>
              <a:gd name="connsiteX5" fmla="*/ 212830 w 212832"/>
              <a:gd name="connsiteY5" fmla="*/ 40 h 1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832" h="133513">
                <a:moveTo>
                  <a:pt x="212830" y="40"/>
                </a:moveTo>
                <a:cubicBezTo>
                  <a:pt x="212301" y="-1547"/>
                  <a:pt x="120226" y="43432"/>
                  <a:pt x="98530" y="57190"/>
                </a:cubicBezTo>
                <a:cubicBezTo>
                  <a:pt x="76834" y="70948"/>
                  <a:pt x="99059" y="69890"/>
                  <a:pt x="82655" y="82590"/>
                </a:cubicBezTo>
                <a:cubicBezTo>
                  <a:pt x="66251" y="95290"/>
                  <a:pt x="-3070" y="136036"/>
                  <a:pt x="105" y="133390"/>
                </a:cubicBezTo>
                <a:cubicBezTo>
                  <a:pt x="3280" y="130744"/>
                  <a:pt x="69426" y="84707"/>
                  <a:pt x="101705" y="66715"/>
                </a:cubicBezTo>
                <a:cubicBezTo>
                  <a:pt x="133984" y="48723"/>
                  <a:pt x="213359" y="1627"/>
                  <a:pt x="21283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6E7A6161-A1ED-C807-A416-998FF2238600}"/>
              </a:ext>
            </a:extLst>
          </p:cNvPr>
          <p:cNvSpPr/>
          <p:nvPr/>
        </p:nvSpPr>
        <p:spPr>
          <a:xfrm>
            <a:off x="5832472" y="5578471"/>
            <a:ext cx="88190" cy="127010"/>
          </a:xfrm>
          <a:custGeom>
            <a:avLst/>
            <a:gdLst>
              <a:gd name="connsiteX0" fmla="*/ 3 w 88190"/>
              <a:gd name="connsiteY0" fmla="*/ 4 h 127010"/>
              <a:gd name="connsiteX1" fmla="*/ 79378 w 88190"/>
              <a:gd name="connsiteY1" fmla="*/ 73029 h 127010"/>
              <a:gd name="connsiteX2" fmla="*/ 85728 w 88190"/>
              <a:gd name="connsiteY2" fmla="*/ 127004 h 127010"/>
              <a:gd name="connsiteX3" fmla="*/ 82553 w 88190"/>
              <a:gd name="connsiteY3" fmla="*/ 69854 h 127010"/>
              <a:gd name="connsiteX4" fmla="*/ 3 w 88190"/>
              <a:gd name="connsiteY4" fmla="*/ 4 h 12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90" h="127010">
                <a:moveTo>
                  <a:pt x="3" y="4"/>
                </a:moveTo>
                <a:cubicBezTo>
                  <a:pt x="-526" y="533"/>
                  <a:pt x="65091" y="51862"/>
                  <a:pt x="79378" y="73029"/>
                </a:cubicBezTo>
                <a:cubicBezTo>
                  <a:pt x="93666" y="94196"/>
                  <a:pt x="85199" y="127533"/>
                  <a:pt x="85728" y="127004"/>
                </a:cubicBezTo>
                <a:cubicBezTo>
                  <a:pt x="86257" y="126475"/>
                  <a:pt x="92607" y="89433"/>
                  <a:pt x="82553" y="69854"/>
                </a:cubicBezTo>
                <a:cubicBezTo>
                  <a:pt x="72499" y="50275"/>
                  <a:pt x="532" y="-525"/>
                  <a:pt x="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826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2F92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398</TotalTime>
  <Words>3</Words>
  <Application>Microsoft Macintosh PowerPoint</Application>
  <PresentationFormat>A3 297x420 mm</PresentationFormat>
  <Paragraphs>3</Paragraphs>
  <Slides>5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19</cp:revision>
  <dcterms:created xsi:type="dcterms:W3CDTF">2023-03-18T03:47:25Z</dcterms:created>
  <dcterms:modified xsi:type="dcterms:W3CDTF">2023-03-21T02:30:41Z</dcterms:modified>
</cp:coreProperties>
</file>